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98" r:id="rId3"/>
    <p:sldId id="299" r:id="rId4"/>
    <p:sldId id="300" r:id="rId5"/>
    <p:sldId id="301" r:id="rId6"/>
    <p:sldId id="302" r:id="rId7"/>
    <p:sldId id="303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A94102-5305-47FF-9717-8360D837F76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7B25EC1-81B2-4DB7-A3E1-D8E905182341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600" dirty="0"/>
            <a:t>Linguagem objetiva</a:t>
          </a:r>
        </a:p>
      </dgm:t>
    </dgm:pt>
    <dgm:pt modelId="{3520FFD7-811E-4BA7-9F3D-B9D96801ED22}" type="parTrans" cxnId="{BB5B3E0C-9D5D-4242-8190-AF3A296FF132}">
      <dgm:prSet/>
      <dgm:spPr/>
      <dgm:t>
        <a:bodyPr/>
        <a:lstStyle/>
        <a:p>
          <a:endParaRPr lang="pt-BR"/>
        </a:p>
      </dgm:t>
    </dgm:pt>
    <dgm:pt modelId="{AF8B5943-8F28-4D74-8C5F-0BB433289270}" type="sibTrans" cxnId="{BB5B3E0C-9D5D-4242-8190-AF3A296FF132}">
      <dgm:prSet/>
      <dgm:spPr/>
      <dgm:t>
        <a:bodyPr/>
        <a:lstStyle/>
        <a:p>
          <a:endParaRPr lang="pt-BR"/>
        </a:p>
      </dgm:t>
    </dgm:pt>
    <dgm:pt modelId="{79D453E7-7A41-4288-BA7F-8A898352BC5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600" dirty="0"/>
            <a:t>Linguagem subjetiva</a:t>
          </a:r>
        </a:p>
      </dgm:t>
    </dgm:pt>
    <dgm:pt modelId="{B2FBD6C2-4E3E-416B-BF09-5FEE3C38FCFB}" type="parTrans" cxnId="{53E61AD8-FC8C-4884-A35F-E3E6C9E0F4A9}">
      <dgm:prSet/>
      <dgm:spPr/>
      <dgm:t>
        <a:bodyPr/>
        <a:lstStyle/>
        <a:p>
          <a:endParaRPr lang="pt-BR"/>
        </a:p>
      </dgm:t>
    </dgm:pt>
    <dgm:pt modelId="{079DA3CB-EB25-4609-A56F-2F78DFA08740}" type="sibTrans" cxnId="{53E61AD8-FC8C-4884-A35F-E3E6C9E0F4A9}">
      <dgm:prSet/>
      <dgm:spPr/>
      <dgm:t>
        <a:bodyPr/>
        <a:lstStyle/>
        <a:p>
          <a:endParaRPr lang="pt-BR"/>
        </a:p>
      </dgm:t>
    </dgm:pt>
    <dgm:pt modelId="{41790D3A-4619-40A4-8148-DED3700DF77E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Quando um texto apresenta as informações de forma impessoal, sem marcas de subjetividade.</a:t>
          </a:r>
        </a:p>
      </dgm:t>
    </dgm:pt>
    <dgm:pt modelId="{5DD6E46C-3A98-4E51-8416-DCFBFB60ADC5}" type="parTrans" cxnId="{78C5832B-1D7A-464A-B176-8A60A784E4E4}">
      <dgm:prSet/>
      <dgm:spPr/>
      <dgm:t>
        <a:bodyPr/>
        <a:lstStyle/>
        <a:p>
          <a:endParaRPr lang="pt-BR"/>
        </a:p>
      </dgm:t>
    </dgm:pt>
    <dgm:pt modelId="{D4C3A999-48D5-421C-A919-AF23A73D0038}" type="sibTrans" cxnId="{78C5832B-1D7A-464A-B176-8A60A784E4E4}">
      <dgm:prSet/>
      <dgm:spPr/>
      <dgm:t>
        <a:bodyPr/>
        <a:lstStyle/>
        <a:p>
          <a:endParaRPr lang="pt-BR"/>
        </a:p>
      </dgm:t>
    </dgm:pt>
    <dgm:pt modelId="{B0E16EA8-866B-45C7-B7DA-1397ACE8D962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Quando um texto apresenta os fatos a partir da visão pessoal e subjetiva do autor.</a:t>
          </a:r>
        </a:p>
      </dgm:t>
    </dgm:pt>
    <dgm:pt modelId="{5DDB85E2-201F-443C-84A8-AEC29EDC06FE}" type="parTrans" cxnId="{6F3BBF0A-737F-48C6-B90D-86A2B901C819}">
      <dgm:prSet/>
      <dgm:spPr/>
      <dgm:t>
        <a:bodyPr/>
        <a:lstStyle/>
        <a:p>
          <a:endParaRPr lang="pt-BR"/>
        </a:p>
      </dgm:t>
    </dgm:pt>
    <dgm:pt modelId="{A422D065-8128-4F20-90AF-1B169323C3C4}" type="sibTrans" cxnId="{6F3BBF0A-737F-48C6-B90D-86A2B901C819}">
      <dgm:prSet/>
      <dgm:spPr/>
      <dgm:t>
        <a:bodyPr/>
        <a:lstStyle/>
        <a:p>
          <a:endParaRPr lang="pt-BR"/>
        </a:p>
      </dgm:t>
    </dgm:pt>
    <dgm:pt modelId="{41824058-953A-4E4B-BF75-7E0FCD57EF15}" type="pres">
      <dgm:prSet presAssocID="{73A94102-5305-47FF-9717-8360D837F766}" presName="linear" presStyleCnt="0">
        <dgm:presLayoutVars>
          <dgm:dir/>
          <dgm:animLvl val="lvl"/>
          <dgm:resizeHandles val="exact"/>
        </dgm:presLayoutVars>
      </dgm:prSet>
      <dgm:spPr/>
    </dgm:pt>
    <dgm:pt modelId="{97CECC6F-BDD8-4C2F-AAF2-BF3220A19E66}" type="pres">
      <dgm:prSet presAssocID="{97B25EC1-81B2-4DB7-A3E1-D8E905182341}" presName="parentLin" presStyleCnt="0"/>
      <dgm:spPr/>
    </dgm:pt>
    <dgm:pt modelId="{4F1DDDDD-67E8-48EF-B4FD-9FC8337FC31A}" type="pres">
      <dgm:prSet presAssocID="{97B25EC1-81B2-4DB7-A3E1-D8E905182341}" presName="parentLeftMargin" presStyleLbl="node1" presStyleIdx="0" presStyleCnt="2"/>
      <dgm:spPr/>
    </dgm:pt>
    <dgm:pt modelId="{112CED49-A668-4603-85B7-3A8B4C346415}" type="pres">
      <dgm:prSet presAssocID="{97B25EC1-81B2-4DB7-A3E1-D8E90518234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45FF7F2-1B09-4D4B-B57E-0948E63D914D}" type="pres">
      <dgm:prSet presAssocID="{97B25EC1-81B2-4DB7-A3E1-D8E905182341}" presName="negativeSpace" presStyleCnt="0"/>
      <dgm:spPr/>
    </dgm:pt>
    <dgm:pt modelId="{B9BFFA16-AF32-486B-8717-10CBBFD8830B}" type="pres">
      <dgm:prSet presAssocID="{97B25EC1-81B2-4DB7-A3E1-D8E905182341}" presName="childText" presStyleLbl="conFgAcc1" presStyleIdx="0" presStyleCnt="2">
        <dgm:presLayoutVars>
          <dgm:bulletEnabled val="1"/>
        </dgm:presLayoutVars>
      </dgm:prSet>
      <dgm:spPr/>
    </dgm:pt>
    <dgm:pt modelId="{6CCE10E8-198E-45E4-8574-19DDCEF3BADD}" type="pres">
      <dgm:prSet presAssocID="{AF8B5943-8F28-4D74-8C5F-0BB433289270}" presName="spaceBetweenRectangles" presStyleCnt="0"/>
      <dgm:spPr/>
    </dgm:pt>
    <dgm:pt modelId="{E99269CC-0A7D-4322-A852-77ADD3BF1D4D}" type="pres">
      <dgm:prSet presAssocID="{79D453E7-7A41-4288-BA7F-8A898352BC56}" presName="parentLin" presStyleCnt="0"/>
      <dgm:spPr/>
    </dgm:pt>
    <dgm:pt modelId="{E9C9B748-1C56-4BA1-9718-95EBEDEB82DB}" type="pres">
      <dgm:prSet presAssocID="{79D453E7-7A41-4288-BA7F-8A898352BC56}" presName="parentLeftMargin" presStyleLbl="node1" presStyleIdx="0" presStyleCnt="2"/>
      <dgm:spPr/>
    </dgm:pt>
    <dgm:pt modelId="{9C4ED268-F0E7-4B5E-88AA-C3ADBD110847}" type="pres">
      <dgm:prSet presAssocID="{79D453E7-7A41-4288-BA7F-8A898352BC56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8DE065C8-FC5D-46BD-BD9F-84969DB0D9D9}" type="pres">
      <dgm:prSet presAssocID="{79D453E7-7A41-4288-BA7F-8A898352BC56}" presName="negativeSpace" presStyleCnt="0"/>
      <dgm:spPr/>
    </dgm:pt>
    <dgm:pt modelId="{C6968428-9F61-47A0-A441-BB338FB5D95E}" type="pres">
      <dgm:prSet presAssocID="{79D453E7-7A41-4288-BA7F-8A898352BC56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4F5CB000-8B0D-4E77-9014-94B8F2A45245}" type="presOf" srcId="{79D453E7-7A41-4288-BA7F-8A898352BC56}" destId="{E9C9B748-1C56-4BA1-9718-95EBEDEB82DB}" srcOrd="0" destOrd="0" presId="urn:microsoft.com/office/officeart/2005/8/layout/list1"/>
    <dgm:cxn modelId="{6F3BBF0A-737F-48C6-B90D-86A2B901C819}" srcId="{79D453E7-7A41-4288-BA7F-8A898352BC56}" destId="{B0E16EA8-866B-45C7-B7DA-1397ACE8D962}" srcOrd="0" destOrd="0" parTransId="{5DDB85E2-201F-443C-84A8-AEC29EDC06FE}" sibTransId="{A422D065-8128-4F20-90AF-1B169323C3C4}"/>
    <dgm:cxn modelId="{BB5B3E0C-9D5D-4242-8190-AF3A296FF132}" srcId="{73A94102-5305-47FF-9717-8360D837F766}" destId="{97B25EC1-81B2-4DB7-A3E1-D8E905182341}" srcOrd="0" destOrd="0" parTransId="{3520FFD7-811E-4BA7-9F3D-B9D96801ED22}" sibTransId="{AF8B5943-8F28-4D74-8C5F-0BB433289270}"/>
    <dgm:cxn modelId="{78C5832B-1D7A-464A-B176-8A60A784E4E4}" srcId="{97B25EC1-81B2-4DB7-A3E1-D8E905182341}" destId="{41790D3A-4619-40A4-8148-DED3700DF77E}" srcOrd="0" destOrd="0" parTransId="{5DD6E46C-3A98-4E51-8416-DCFBFB60ADC5}" sibTransId="{D4C3A999-48D5-421C-A919-AF23A73D0038}"/>
    <dgm:cxn modelId="{95AA6160-E141-4911-9FCA-913FB7BFE6FA}" type="presOf" srcId="{73A94102-5305-47FF-9717-8360D837F766}" destId="{41824058-953A-4E4B-BF75-7E0FCD57EF15}" srcOrd="0" destOrd="0" presId="urn:microsoft.com/office/officeart/2005/8/layout/list1"/>
    <dgm:cxn modelId="{A44B2B63-7B10-4D20-9D13-8BB17DB1D264}" type="presOf" srcId="{79D453E7-7A41-4288-BA7F-8A898352BC56}" destId="{9C4ED268-F0E7-4B5E-88AA-C3ADBD110847}" srcOrd="1" destOrd="0" presId="urn:microsoft.com/office/officeart/2005/8/layout/list1"/>
    <dgm:cxn modelId="{79A62A4B-4A7B-4E2D-B26B-B0745EFEFE96}" type="presOf" srcId="{97B25EC1-81B2-4DB7-A3E1-D8E905182341}" destId="{112CED49-A668-4603-85B7-3A8B4C346415}" srcOrd="1" destOrd="0" presId="urn:microsoft.com/office/officeart/2005/8/layout/list1"/>
    <dgm:cxn modelId="{8DC69F6E-0A14-406D-B33C-C471F6AEFCE1}" type="presOf" srcId="{B0E16EA8-866B-45C7-B7DA-1397ACE8D962}" destId="{C6968428-9F61-47A0-A441-BB338FB5D95E}" srcOrd="0" destOrd="0" presId="urn:microsoft.com/office/officeart/2005/8/layout/list1"/>
    <dgm:cxn modelId="{89933250-9390-437E-89ED-A9D4ADE8A242}" type="presOf" srcId="{41790D3A-4619-40A4-8148-DED3700DF77E}" destId="{B9BFFA16-AF32-486B-8717-10CBBFD8830B}" srcOrd="0" destOrd="0" presId="urn:microsoft.com/office/officeart/2005/8/layout/list1"/>
    <dgm:cxn modelId="{8ED9DE55-DFD0-41DE-B19B-B59F2396F47B}" type="presOf" srcId="{97B25EC1-81B2-4DB7-A3E1-D8E905182341}" destId="{4F1DDDDD-67E8-48EF-B4FD-9FC8337FC31A}" srcOrd="0" destOrd="0" presId="urn:microsoft.com/office/officeart/2005/8/layout/list1"/>
    <dgm:cxn modelId="{53E61AD8-FC8C-4884-A35F-E3E6C9E0F4A9}" srcId="{73A94102-5305-47FF-9717-8360D837F766}" destId="{79D453E7-7A41-4288-BA7F-8A898352BC56}" srcOrd="1" destOrd="0" parTransId="{B2FBD6C2-4E3E-416B-BF09-5FEE3C38FCFB}" sibTransId="{079DA3CB-EB25-4609-A56F-2F78DFA08740}"/>
    <dgm:cxn modelId="{AE308690-5E96-41F8-AB48-A65F512CBA51}" type="presParOf" srcId="{41824058-953A-4E4B-BF75-7E0FCD57EF15}" destId="{97CECC6F-BDD8-4C2F-AAF2-BF3220A19E66}" srcOrd="0" destOrd="0" presId="urn:microsoft.com/office/officeart/2005/8/layout/list1"/>
    <dgm:cxn modelId="{DD36D8A2-A508-4528-8D1B-628BAF4F0631}" type="presParOf" srcId="{97CECC6F-BDD8-4C2F-AAF2-BF3220A19E66}" destId="{4F1DDDDD-67E8-48EF-B4FD-9FC8337FC31A}" srcOrd="0" destOrd="0" presId="urn:microsoft.com/office/officeart/2005/8/layout/list1"/>
    <dgm:cxn modelId="{583B8561-D361-42B3-9B01-A95280EF4128}" type="presParOf" srcId="{97CECC6F-BDD8-4C2F-AAF2-BF3220A19E66}" destId="{112CED49-A668-4603-85B7-3A8B4C346415}" srcOrd="1" destOrd="0" presId="urn:microsoft.com/office/officeart/2005/8/layout/list1"/>
    <dgm:cxn modelId="{20137817-A663-4E02-B258-352948DD9D36}" type="presParOf" srcId="{41824058-953A-4E4B-BF75-7E0FCD57EF15}" destId="{945FF7F2-1B09-4D4B-B57E-0948E63D914D}" srcOrd="1" destOrd="0" presId="urn:microsoft.com/office/officeart/2005/8/layout/list1"/>
    <dgm:cxn modelId="{31B9231D-6F08-4A7A-80F5-22AF463384AF}" type="presParOf" srcId="{41824058-953A-4E4B-BF75-7E0FCD57EF15}" destId="{B9BFFA16-AF32-486B-8717-10CBBFD8830B}" srcOrd="2" destOrd="0" presId="urn:microsoft.com/office/officeart/2005/8/layout/list1"/>
    <dgm:cxn modelId="{1C326C8B-E483-4362-B199-7A9460C6BB4C}" type="presParOf" srcId="{41824058-953A-4E4B-BF75-7E0FCD57EF15}" destId="{6CCE10E8-198E-45E4-8574-19DDCEF3BADD}" srcOrd="3" destOrd="0" presId="urn:microsoft.com/office/officeart/2005/8/layout/list1"/>
    <dgm:cxn modelId="{9D88DF1B-A5E9-4C28-BC30-6D486F3CBE04}" type="presParOf" srcId="{41824058-953A-4E4B-BF75-7E0FCD57EF15}" destId="{E99269CC-0A7D-4322-A852-77ADD3BF1D4D}" srcOrd="4" destOrd="0" presId="urn:microsoft.com/office/officeart/2005/8/layout/list1"/>
    <dgm:cxn modelId="{276A60D6-97BC-40A5-AD4C-D990C4BCA1F1}" type="presParOf" srcId="{E99269CC-0A7D-4322-A852-77ADD3BF1D4D}" destId="{E9C9B748-1C56-4BA1-9718-95EBEDEB82DB}" srcOrd="0" destOrd="0" presId="urn:microsoft.com/office/officeart/2005/8/layout/list1"/>
    <dgm:cxn modelId="{51C43522-E949-4F16-AEAA-DC7128179CAC}" type="presParOf" srcId="{E99269CC-0A7D-4322-A852-77ADD3BF1D4D}" destId="{9C4ED268-F0E7-4B5E-88AA-C3ADBD110847}" srcOrd="1" destOrd="0" presId="urn:microsoft.com/office/officeart/2005/8/layout/list1"/>
    <dgm:cxn modelId="{C4DAE8D2-3454-4042-8368-AC32E746D160}" type="presParOf" srcId="{41824058-953A-4E4B-BF75-7E0FCD57EF15}" destId="{8DE065C8-FC5D-46BD-BD9F-84969DB0D9D9}" srcOrd="5" destOrd="0" presId="urn:microsoft.com/office/officeart/2005/8/layout/list1"/>
    <dgm:cxn modelId="{74632896-BA2D-41E5-BE5A-96AB6180E6D1}" type="presParOf" srcId="{41824058-953A-4E4B-BF75-7E0FCD57EF15}" destId="{C6968428-9F61-47A0-A441-BB338FB5D95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Predicado verbal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Formado por um verbo de ligação que relaciona o predicativo ao sujeito.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1DEA4C04-F658-4BC6-8866-B9D5B71F3D1A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Possui um verbo ou uma locução verbal significativos, que podem apresentar sentido completo (verbos intransitivos) ou necessitar de um complemento (verbos transitivos).</a:t>
          </a:r>
        </a:p>
      </dgm:t>
    </dgm:pt>
    <dgm:pt modelId="{B8A092B7-DDAB-42D1-8567-577969AB8C3F}" type="parTrans" cxnId="{62449E30-C8B5-47FB-9422-4168167B1FB3}">
      <dgm:prSet/>
      <dgm:spPr/>
      <dgm:t>
        <a:bodyPr/>
        <a:lstStyle/>
        <a:p>
          <a:endParaRPr lang="pt-BR"/>
        </a:p>
      </dgm:t>
    </dgm:pt>
    <dgm:pt modelId="{54F3FFE5-728C-4F74-9463-34BB23FD76AB}" type="sibTrans" cxnId="{62449E30-C8B5-47FB-9422-4168167B1FB3}">
      <dgm:prSet/>
      <dgm:spPr/>
      <dgm:t>
        <a:bodyPr/>
        <a:lstStyle/>
        <a:p>
          <a:endParaRPr lang="pt-BR"/>
        </a:p>
      </dgm:t>
    </dgm:pt>
    <dgm:pt modelId="{F2CC923B-7CA1-4FCB-80D8-AB27E7ED8E7F}">
      <dgm:prSet phldrT="[Texto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Predicado nominal</a:t>
          </a:r>
        </a:p>
      </dgm:t>
    </dgm:pt>
    <dgm:pt modelId="{40C6E39F-148C-4055-B654-9F6A36B75329}" type="parTrans" cxnId="{4C4B85A6-529C-4E0A-AE6F-CD82FB6205A2}">
      <dgm:prSet/>
      <dgm:spPr/>
      <dgm:t>
        <a:bodyPr/>
        <a:lstStyle/>
        <a:p>
          <a:endParaRPr lang="pt-BR"/>
        </a:p>
      </dgm:t>
    </dgm:pt>
    <dgm:pt modelId="{A18CE1B9-D131-45B8-A6DC-5E5579ABEC96}" type="sibTrans" cxnId="{4C4B85A6-529C-4E0A-AE6F-CD82FB6205A2}">
      <dgm:prSet/>
      <dgm:spPr/>
      <dgm:t>
        <a:bodyPr/>
        <a:lstStyle/>
        <a:p>
          <a:endParaRPr lang="pt-BR"/>
        </a:p>
      </dgm:t>
    </dgm:pt>
    <dgm:pt modelId="{7E5DFCE7-7844-40C0-B7A1-D9276780D6E3}" type="pres">
      <dgm:prSet presAssocID="{C7334CC2-595E-4977-9023-24F256F95D16}" presName="vert0" presStyleCnt="0">
        <dgm:presLayoutVars>
          <dgm:dir/>
          <dgm:animOne val="branch"/>
          <dgm:animLvl val="lvl"/>
        </dgm:presLayoutVars>
      </dgm:prSet>
      <dgm:spPr/>
    </dgm:pt>
    <dgm:pt modelId="{7816B04D-5748-4DE7-B5F1-B7ADE25298AA}" type="pres">
      <dgm:prSet presAssocID="{3F139636-21F7-4D9D-9A52-F6F00F082B46}" presName="thickLine" presStyleLbl="alignNode1" presStyleIdx="0" presStyleCnt="2"/>
      <dgm:spPr/>
    </dgm:pt>
    <dgm:pt modelId="{A7EF272F-C1CD-4F3B-B964-0B6037E4F90B}" type="pres">
      <dgm:prSet presAssocID="{3F139636-21F7-4D9D-9A52-F6F00F082B46}" presName="horz1" presStyleCnt="0"/>
      <dgm:spPr/>
    </dgm:pt>
    <dgm:pt modelId="{A3C020D2-2CE8-47C3-9EAE-A08DEF2A7CCC}" type="pres">
      <dgm:prSet presAssocID="{3F139636-21F7-4D9D-9A52-F6F00F082B46}" presName="tx1" presStyleLbl="revTx" presStyleIdx="0" presStyleCnt="4" custScaleX="112014"/>
      <dgm:spPr/>
    </dgm:pt>
    <dgm:pt modelId="{A674903A-D33A-4C99-8D0B-B52CDFB4F72D}" type="pres">
      <dgm:prSet presAssocID="{3F139636-21F7-4D9D-9A52-F6F00F082B46}" presName="vert1" presStyleCnt="0"/>
      <dgm:spPr/>
    </dgm:pt>
    <dgm:pt modelId="{706C57C8-DDC3-42E2-AFD5-F5EA7FA937E8}" type="pres">
      <dgm:prSet presAssocID="{1DEA4C04-F658-4BC6-8866-B9D5B71F3D1A}" presName="vertSpace2a" presStyleCnt="0"/>
      <dgm:spPr/>
    </dgm:pt>
    <dgm:pt modelId="{BB45B9D2-6BB5-49BA-8E0E-E8D7C7514493}" type="pres">
      <dgm:prSet presAssocID="{1DEA4C04-F658-4BC6-8866-B9D5B71F3D1A}" presName="horz2" presStyleCnt="0"/>
      <dgm:spPr/>
    </dgm:pt>
    <dgm:pt modelId="{7042B7AC-E860-401A-A12B-0B5344AE5174}" type="pres">
      <dgm:prSet presAssocID="{1DEA4C04-F658-4BC6-8866-B9D5B71F3D1A}" presName="horzSpace2" presStyleCnt="0"/>
      <dgm:spPr/>
    </dgm:pt>
    <dgm:pt modelId="{D805C9CD-EA76-4957-AFD0-5D0CE8407A2F}" type="pres">
      <dgm:prSet presAssocID="{1DEA4C04-F658-4BC6-8866-B9D5B71F3D1A}" presName="tx2" presStyleLbl="revTx" presStyleIdx="1" presStyleCnt="4"/>
      <dgm:spPr/>
    </dgm:pt>
    <dgm:pt modelId="{0E1AEE22-A865-4A3B-B7BA-BD1C375DB47D}" type="pres">
      <dgm:prSet presAssocID="{1DEA4C04-F658-4BC6-8866-B9D5B71F3D1A}" presName="vert2" presStyleCnt="0"/>
      <dgm:spPr/>
    </dgm:pt>
    <dgm:pt modelId="{CA07BD01-ED1A-4396-BFE2-4FC82CE8A960}" type="pres">
      <dgm:prSet presAssocID="{1DEA4C04-F658-4BC6-8866-B9D5B71F3D1A}" presName="thinLine2b" presStyleLbl="callout" presStyleIdx="0" presStyleCnt="2"/>
      <dgm:spPr/>
    </dgm:pt>
    <dgm:pt modelId="{5B1FB030-70A6-48B5-893B-3E97FDAA155E}" type="pres">
      <dgm:prSet presAssocID="{1DEA4C04-F658-4BC6-8866-B9D5B71F3D1A}" presName="vertSpace2b" presStyleCnt="0"/>
      <dgm:spPr/>
    </dgm:pt>
    <dgm:pt modelId="{F9C14AD4-4C21-4626-B0D2-E46ED822C437}" type="pres">
      <dgm:prSet presAssocID="{F2CC923B-7CA1-4FCB-80D8-AB27E7ED8E7F}" presName="thickLine" presStyleLbl="alignNode1" presStyleIdx="1" presStyleCnt="2"/>
      <dgm:spPr>
        <a:ln>
          <a:solidFill>
            <a:schemeClr val="accent6"/>
          </a:solidFill>
        </a:ln>
      </dgm:spPr>
    </dgm:pt>
    <dgm:pt modelId="{5A1D9D7A-35AD-4A91-B693-3759338B8D58}" type="pres">
      <dgm:prSet presAssocID="{F2CC923B-7CA1-4FCB-80D8-AB27E7ED8E7F}" presName="horz1" presStyleCnt="0"/>
      <dgm:spPr/>
    </dgm:pt>
    <dgm:pt modelId="{979EAE89-1B8E-40C4-A4C9-D6BDADFB0A02}" type="pres">
      <dgm:prSet presAssocID="{F2CC923B-7CA1-4FCB-80D8-AB27E7ED8E7F}" presName="tx1" presStyleLbl="revTx" presStyleIdx="2" presStyleCnt="4" custScaleX="112846"/>
      <dgm:spPr/>
    </dgm:pt>
    <dgm:pt modelId="{AA53A572-27EE-44FC-B743-9D3E1A735839}" type="pres">
      <dgm:prSet presAssocID="{F2CC923B-7CA1-4FCB-80D8-AB27E7ED8E7F}" presName="vert1" presStyleCnt="0"/>
      <dgm:spPr/>
    </dgm:pt>
    <dgm:pt modelId="{BAB40247-A997-437E-8D6F-292A97924891}" type="pres">
      <dgm:prSet presAssocID="{572F2A94-AB23-4814-9304-756E06CD0F06}" presName="vertSpace2a" presStyleCnt="0"/>
      <dgm:spPr/>
    </dgm:pt>
    <dgm:pt modelId="{2B56E8F9-AECB-4A3E-A7E0-48B1929996BE}" type="pres">
      <dgm:prSet presAssocID="{572F2A94-AB23-4814-9304-756E06CD0F06}" presName="horz2" presStyleCnt="0"/>
      <dgm:spPr/>
    </dgm:pt>
    <dgm:pt modelId="{4E1273D7-59B9-4143-BDFD-08AC20BEA684}" type="pres">
      <dgm:prSet presAssocID="{572F2A94-AB23-4814-9304-756E06CD0F06}" presName="horzSpace2" presStyleCnt="0"/>
      <dgm:spPr/>
    </dgm:pt>
    <dgm:pt modelId="{F245DC28-D7D4-433C-A48A-932685A6BF74}" type="pres">
      <dgm:prSet presAssocID="{572F2A94-AB23-4814-9304-756E06CD0F06}" presName="tx2" presStyleLbl="revTx" presStyleIdx="3" presStyleCnt="4"/>
      <dgm:spPr/>
    </dgm:pt>
    <dgm:pt modelId="{869E4CC5-C0AA-423D-A998-8CC4B72B908B}" type="pres">
      <dgm:prSet presAssocID="{572F2A94-AB23-4814-9304-756E06CD0F06}" presName="vert2" presStyleCnt="0"/>
      <dgm:spPr/>
    </dgm:pt>
    <dgm:pt modelId="{9C6D9B0F-BAB8-4800-994B-02DDF681E0D2}" type="pres">
      <dgm:prSet presAssocID="{572F2A94-AB23-4814-9304-756E06CD0F06}" presName="thinLine2b" presStyleLbl="callout" presStyleIdx="1" presStyleCnt="2"/>
      <dgm:spPr/>
    </dgm:pt>
    <dgm:pt modelId="{52C39271-792E-4D1C-A91F-90140703881E}" type="pres">
      <dgm:prSet presAssocID="{572F2A94-AB23-4814-9304-756E06CD0F06}" presName="vertSpace2b" presStyleCnt="0"/>
      <dgm:spPr/>
    </dgm:pt>
  </dgm:ptLst>
  <dgm:cxnLst>
    <dgm:cxn modelId="{FCA50722-6F6A-4EF9-8384-AABF64011113}" type="presOf" srcId="{572F2A94-AB23-4814-9304-756E06CD0F06}" destId="{F245DC28-D7D4-433C-A48A-932685A6BF74}" srcOrd="0" destOrd="0" presId="urn:microsoft.com/office/officeart/2008/layout/LinedList"/>
    <dgm:cxn modelId="{53F8D02C-99C8-464A-AB41-1DF29552B347}" srcId="{C7334CC2-595E-4977-9023-24F256F95D16}" destId="{3F139636-21F7-4D9D-9A52-F6F00F082B46}" srcOrd="0" destOrd="0" parTransId="{C62F5CE4-B787-433E-90E3-1E3763450E9E}" sibTransId="{0E008A32-2C23-4E98-B291-1E4B76A03A68}"/>
    <dgm:cxn modelId="{62449E30-C8B5-47FB-9422-4168167B1FB3}" srcId="{3F139636-21F7-4D9D-9A52-F6F00F082B46}" destId="{1DEA4C04-F658-4BC6-8866-B9D5B71F3D1A}" srcOrd="0" destOrd="0" parTransId="{B8A092B7-DDAB-42D1-8567-577969AB8C3F}" sibTransId="{54F3FFE5-728C-4F74-9463-34BB23FD76AB}"/>
    <dgm:cxn modelId="{4C75BC46-420C-4BC7-AF58-7B396A019187}" type="presOf" srcId="{C7334CC2-595E-4977-9023-24F256F95D16}" destId="{7E5DFCE7-7844-40C0-B7A1-D9276780D6E3}" srcOrd="0" destOrd="0" presId="urn:microsoft.com/office/officeart/2008/layout/LinedList"/>
    <dgm:cxn modelId="{4C4B85A6-529C-4E0A-AE6F-CD82FB6205A2}" srcId="{C7334CC2-595E-4977-9023-24F256F95D16}" destId="{F2CC923B-7CA1-4FCB-80D8-AB27E7ED8E7F}" srcOrd="1" destOrd="0" parTransId="{40C6E39F-148C-4055-B654-9F6A36B75329}" sibTransId="{A18CE1B9-D131-45B8-A6DC-5E5579ABEC96}"/>
    <dgm:cxn modelId="{ED7ABAD0-8517-4B3C-A3CE-B1F02B03C64F}" type="presOf" srcId="{F2CC923B-7CA1-4FCB-80D8-AB27E7ED8E7F}" destId="{979EAE89-1B8E-40C4-A4C9-D6BDADFB0A02}" srcOrd="0" destOrd="0" presId="urn:microsoft.com/office/officeart/2008/layout/LinedList"/>
    <dgm:cxn modelId="{04E8A6DA-0949-48C3-9972-F44F7DC2D616}" type="presOf" srcId="{3F139636-21F7-4D9D-9A52-F6F00F082B46}" destId="{A3C020D2-2CE8-47C3-9EAE-A08DEF2A7CCC}" srcOrd="0" destOrd="0" presId="urn:microsoft.com/office/officeart/2008/layout/LinedList"/>
    <dgm:cxn modelId="{600D6FE8-D4F5-4C66-91E0-CF20B5F267A8}" type="presOf" srcId="{1DEA4C04-F658-4BC6-8866-B9D5B71F3D1A}" destId="{D805C9CD-EA76-4957-AFD0-5D0CE8407A2F}" srcOrd="0" destOrd="0" presId="urn:microsoft.com/office/officeart/2008/layout/LinedList"/>
    <dgm:cxn modelId="{9ABACBEC-326B-4C6E-9F1B-B18D01F6D5E7}" srcId="{F2CC923B-7CA1-4FCB-80D8-AB27E7ED8E7F}" destId="{572F2A94-AB23-4814-9304-756E06CD0F06}" srcOrd="0" destOrd="0" parTransId="{50979239-826D-42D1-B39C-C1AEE7436865}" sibTransId="{97F63067-EEA3-4BC2-BDE0-E367E226ED6A}"/>
    <dgm:cxn modelId="{CA737BE1-0379-4F58-8CB5-8E5C1000F587}" type="presParOf" srcId="{7E5DFCE7-7844-40C0-B7A1-D9276780D6E3}" destId="{7816B04D-5748-4DE7-B5F1-B7ADE25298AA}" srcOrd="0" destOrd="0" presId="urn:microsoft.com/office/officeart/2008/layout/LinedList"/>
    <dgm:cxn modelId="{4B6CF288-54E1-4DDA-A8CC-7D37868B1931}" type="presParOf" srcId="{7E5DFCE7-7844-40C0-B7A1-D9276780D6E3}" destId="{A7EF272F-C1CD-4F3B-B964-0B6037E4F90B}" srcOrd="1" destOrd="0" presId="urn:microsoft.com/office/officeart/2008/layout/LinedList"/>
    <dgm:cxn modelId="{D154FF11-F3E5-43A7-9A66-B38D2BE748C7}" type="presParOf" srcId="{A7EF272F-C1CD-4F3B-B964-0B6037E4F90B}" destId="{A3C020D2-2CE8-47C3-9EAE-A08DEF2A7CCC}" srcOrd="0" destOrd="0" presId="urn:microsoft.com/office/officeart/2008/layout/LinedList"/>
    <dgm:cxn modelId="{9EE35F20-86D1-4D2B-A385-80EEF56E5A71}" type="presParOf" srcId="{A7EF272F-C1CD-4F3B-B964-0B6037E4F90B}" destId="{A674903A-D33A-4C99-8D0B-B52CDFB4F72D}" srcOrd="1" destOrd="0" presId="urn:microsoft.com/office/officeart/2008/layout/LinedList"/>
    <dgm:cxn modelId="{AEED31D7-F83F-46D3-944B-359F87A969EF}" type="presParOf" srcId="{A674903A-D33A-4C99-8D0B-B52CDFB4F72D}" destId="{706C57C8-DDC3-42E2-AFD5-F5EA7FA937E8}" srcOrd="0" destOrd="0" presId="urn:microsoft.com/office/officeart/2008/layout/LinedList"/>
    <dgm:cxn modelId="{0F07D0A9-0F37-4DD6-AC87-7B55AE3D0283}" type="presParOf" srcId="{A674903A-D33A-4C99-8D0B-B52CDFB4F72D}" destId="{BB45B9D2-6BB5-49BA-8E0E-E8D7C7514493}" srcOrd="1" destOrd="0" presId="urn:microsoft.com/office/officeart/2008/layout/LinedList"/>
    <dgm:cxn modelId="{0E739ECE-6A08-47C7-A5B7-75B9291A6192}" type="presParOf" srcId="{BB45B9D2-6BB5-49BA-8E0E-E8D7C7514493}" destId="{7042B7AC-E860-401A-A12B-0B5344AE5174}" srcOrd="0" destOrd="0" presId="urn:microsoft.com/office/officeart/2008/layout/LinedList"/>
    <dgm:cxn modelId="{55589BCE-516A-4738-A58F-E5F2460153D8}" type="presParOf" srcId="{BB45B9D2-6BB5-49BA-8E0E-E8D7C7514493}" destId="{D805C9CD-EA76-4957-AFD0-5D0CE8407A2F}" srcOrd="1" destOrd="0" presId="urn:microsoft.com/office/officeart/2008/layout/LinedList"/>
    <dgm:cxn modelId="{5FA1AB40-53E3-49E9-9A06-A8BDC77C5699}" type="presParOf" srcId="{BB45B9D2-6BB5-49BA-8E0E-E8D7C7514493}" destId="{0E1AEE22-A865-4A3B-B7BA-BD1C375DB47D}" srcOrd="2" destOrd="0" presId="urn:microsoft.com/office/officeart/2008/layout/LinedList"/>
    <dgm:cxn modelId="{D31BBAA8-93B6-4937-833F-30F533447943}" type="presParOf" srcId="{A674903A-D33A-4C99-8D0B-B52CDFB4F72D}" destId="{CA07BD01-ED1A-4396-BFE2-4FC82CE8A960}" srcOrd="2" destOrd="0" presId="urn:microsoft.com/office/officeart/2008/layout/LinedList"/>
    <dgm:cxn modelId="{13CF8197-9835-4FED-A54A-C24F11BA1342}" type="presParOf" srcId="{A674903A-D33A-4C99-8D0B-B52CDFB4F72D}" destId="{5B1FB030-70A6-48B5-893B-3E97FDAA155E}" srcOrd="3" destOrd="0" presId="urn:microsoft.com/office/officeart/2008/layout/LinedList"/>
    <dgm:cxn modelId="{E20E03CA-0DF4-49E3-8B3F-D32A88777FBB}" type="presParOf" srcId="{7E5DFCE7-7844-40C0-B7A1-D9276780D6E3}" destId="{F9C14AD4-4C21-4626-B0D2-E46ED822C437}" srcOrd="2" destOrd="0" presId="urn:microsoft.com/office/officeart/2008/layout/LinedList"/>
    <dgm:cxn modelId="{5F6CDECD-E7FF-4DBA-8133-433E578D4EA2}" type="presParOf" srcId="{7E5DFCE7-7844-40C0-B7A1-D9276780D6E3}" destId="{5A1D9D7A-35AD-4A91-B693-3759338B8D58}" srcOrd="3" destOrd="0" presId="urn:microsoft.com/office/officeart/2008/layout/LinedList"/>
    <dgm:cxn modelId="{CC4C17FD-47F9-4BFF-9C4C-0E4857E4B6BF}" type="presParOf" srcId="{5A1D9D7A-35AD-4A91-B693-3759338B8D58}" destId="{979EAE89-1B8E-40C4-A4C9-D6BDADFB0A02}" srcOrd="0" destOrd="0" presId="urn:microsoft.com/office/officeart/2008/layout/LinedList"/>
    <dgm:cxn modelId="{23D8857D-6B72-4897-8129-DA3F47009BA0}" type="presParOf" srcId="{5A1D9D7A-35AD-4A91-B693-3759338B8D58}" destId="{AA53A572-27EE-44FC-B743-9D3E1A735839}" srcOrd="1" destOrd="0" presId="urn:microsoft.com/office/officeart/2008/layout/LinedList"/>
    <dgm:cxn modelId="{8990DC5E-2FD5-430D-92AC-5FCBAC31E8DF}" type="presParOf" srcId="{AA53A572-27EE-44FC-B743-9D3E1A735839}" destId="{BAB40247-A997-437E-8D6F-292A97924891}" srcOrd="0" destOrd="0" presId="urn:microsoft.com/office/officeart/2008/layout/LinedList"/>
    <dgm:cxn modelId="{27B9D7D7-D3B5-4BDB-BEA2-5AD1EB788613}" type="presParOf" srcId="{AA53A572-27EE-44FC-B743-9D3E1A735839}" destId="{2B56E8F9-AECB-4A3E-A7E0-48B1929996BE}" srcOrd="1" destOrd="0" presId="urn:microsoft.com/office/officeart/2008/layout/LinedList"/>
    <dgm:cxn modelId="{52A35504-61C5-47BF-B2B9-2178FE6E35BC}" type="presParOf" srcId="{2B56E8F9-AECB-4A3E-A7E0-48B1929996BE}" destId="{4E1273D7-59B9-4143-BDFD-08AC20BEA684}" srcOrd="0" destOrd="0" presId="urn:microsoft.com/office/officeart/2008/layout/LinedList"/>
    <dgm:cxn modelId="{2E82D17B-3286-4030-81A2-E3C8E26BB307}" type="presParOf" srcId="{2B56E8F9-AECB-4A3E-A7E0-48B1929996BE}" destId="{F245DC28-D7D4-433C-A48A-932685A6BF74}" srcOrd="1" destOrd="0" presId="urn:microsoft.com/office/officeart/2008/layout/LinedList"/>
    <dgm:cxn modelId="{7AA9C1A5-7F10-4A2D-A8EF-A0EA4019BE45}" type="presParOf" srcId="{2B56E8F9-AECB-4A3E-A7E0-48B1929996BE}" destId="{869E4CC5-C0AA-423D-A998-8CC4B72B908B}" srcOrd="2" destOrd="0" presId="urn:microsoft.com/office/officeart/2008/layout/LinedList"/>
    <dgm:cxn modelId="{17235BF7-05C5-453A-8D4C-0F15D9649629}" type="presParOf" srcId="{AA53A572-27EE-44FC-B743-9D3E1A735839}" destId="{9C6D9B0F-BAB8-4800-994B-02DDF681E0D2}" srcOrd="2" destOrd="0" presId="urn:microsoft.com/office/officeart/2008/layout/LinedList"/>
    <dgm:cxn modelId="{BB83DE54-F8AD-46B3-A045-860C5A52171C}" type="presParOf" srcId="{AA53A572-27EE-44FC-B743-9D3E1A735839}" destId="{52C39271-792E-4D1C-A91F-90140703881E}" srcOrd="3" destOrd="0" presId="urn:microsoft.com/office/officeart/2008/layout/LinedList"/>
  </dgm:cxnLst>
  <dgm:bg/>
  <dgm:whole>
    <a:ln>
      <a:solidFill>
        <a:schemeClr val="accent6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BFFA16-AF32-486B-8717-10CBBFD8830B}">
      <dsp:nvSpPr>
        <dsp:cNvPr id="0" name=""/>
        <dsp:cNvSpPr/>
      </dsp:nvSpPr>
      <dsp:spPr>
        <a:xfrm>
          <a:off x="0" y="458747"/>
          <a:ext cx="10536865" cy="16443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7778" tIns="604012" rIns="817778" bIns="206248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900" kern="1200" dirty="0"/>
            <a:t>Quando um texto apresenta as informações de forma impessoal, sem marcas de subjetividade.</a:t>
          </a:r>
        </a:p>
      </dsp:txBody>
      <dsp:txXfrm>
        <a:off x="0" y="458747"/>
        <a:ext cx="10536865" cy="1644300"/>
      </dsp:txXfrm>
    </dsp:sp>
    <dsp:sp modelId="{112CED49-A668-4603-85B7-3A8B4C346415}">
      <dsp:nvSpPr>
        <dsp:cNvPr id="0" name=""/>
        <dsp:cNvSpPr/>
      </dsp:nvSpPr>
      <dsp:spPr>
        <a:xfrm>
          <a:off x="526843" y="30707"/>
          <a:ext cx="7375805" cy="85608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8788" tIns="0" rIns="278788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Linguagem objetiva</a:t>
          </a:r>
        </a:p>
      </dsp:txBody>
      <dsp:txXfrm>
        <a:off x="568633" y="72497"/>
        <a:ext cx="7292225" cy="772500"/>
      </dsp:txXfrm>
    </dsp:sp>
    <dsp:sp modelId="{C6968428-9F61-47A0-A441-BB338FB5D95E}">
      <dsp:nvSpPr>
        <dsp:cNvPr id="0" name=""/>
        <dsp:cNvSpPr/>
      </dsp:nvSpPr>
      <dsp:spPr>
        <a:xfrm>
          <a:off x="0" y="2687688"/>
          <a:ext cx="10536865" cy="16443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7778" tIns="604012" rIns="817778" bIns="206248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900" kern="1200" dirty="0"/>
            <a:t>Quando um texto apresenta os fatos a partir da visão pessoal e subjetiva do autor.</a:t>
          </a:r>
        </a:p>
      </dsp:txBody>
      <dsp:txXfrm>
        <a:off x="0" y="2687688"/>
        <a:ext cx="10536865" cy="1644300"/>
      </dsp:txXfrm>
    </dsp:sp>
    <dsp:sp modelId="{9C4ED268-F0E7-4B5E-88AA-C3ADBD110847}">
      <dsp:nvSpPr>
        <dsp:cNvPr id="0" name=""/>
        <dsp:cNvSpPr/>
      </dsp:nvSpPr>
      <dsp:spPr>
        <a:xfrm>
          <a:off x="526843" y="2259648"/>
          <a:ext cx="7375805" cy="85608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8788" tIns="0" rIns="278788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Linguagem subjetiva</a:t>
          </a:r>
        </a:p>
      </dsp:txBody>
      <dsp:txXfrm>
        <a:off x="568633" y="2301438"/>
        <a:ext cx="7292225" cy="77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16B04D-5748-4DE7-B5F1-B7ADE25298AA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C020D2-2CE8-47C3-9EAE-A08DEF2A7CCC}">
      <dsp:nvSpPr>
        <dsp:cNvPr id="0" name=""/>
        <dsp:cNvSpPr/>
      </dsp:nvSpPr>
      <dsp:spPr>
        <a:xfrm>
          <a:off x="0" y="0"/>
          <a:ext cx="2298274" cy="2175669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Predicado verbal</a:t>
          </a:r>
        </a:p>
      </dsp:txBody>
      <dsp:txXfrm>
        <a:off x="0" y="0"/>
        <a:ext cx="2298274" cy="2175669"/>
      </dsp:txXfrm>
    </dsp:sp>
    <dsp:sp modelId="{D805C9CD-EA76-4957-AFD0-5D0CE8407A2F}">
      <dsp:nvSpPr>
        <dsp:cNvPr id="0" name=""/>
        <dsp:cNvSpPr/>
      </dsp:nvSpPr>
      <dsp:spPr>
        <a:xfrm>
          <a:off x="2452157" y="98797"/>
          <a:ext cx="8053214" cy="1975949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kern="1200" dirty="0"/>
            <a:t>Possui um verbo ou uma locução verbal significativos, que podem apresentar sentido completo (verbos intransitivos) ou necessitar de um complemento (verbos transitivos).</a:t>
          </a:r>
        </a:p>
      </dsp:txBody>
      <dsp:txXfrm>
        <a:off x="2452157" y="98797"/>
        <a:ext cx="8053214" cy="1975949"/>
      </dsp:txXfrm>
    </dsp:sp>
    <dsp:sp modelId="{CA07BD01-ED1A-4396-BFE2-4FC82CE8A960}">
      <dsp:nvSpPr>
        <dsp:cNvPr id="0" name=""/>
        <dsp:cNvSpPr/>
      </dsp:nvSpPr>
      <dsp:spPr>
        <a:xfrm>
          <a:off x="2298274" y="2074746"/>
          <a:ext cx="82070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C14AD4-4C21-4626-B0D2-E46ED822C437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EAE89-1B8E-40C4-A4C9-D6BDADFB0A02}">
      <dsp:nvSpPr>
        <dsp:cNvPr id="0" name=""/>
        <dsp:cNvSpPr/>
      </dsp:nvSpPr>
      <dsp:spPr>
        <a:xfrm>
          <a:off x="0" y="2175669"/>
          <a:ext cx="2313027" cy="2175669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900" kern="1200" dirty="0"/>
            <a:t>Predicado nominal</a:t>
          </a:r>
        </a:p>
      </dsp:txBody>
      <dsp:txXfrm>
        <a:off x="0" y="2175669"/>
        <a:ext cx="2313027" cy="2175669"/>
      </dsp:txXfrm>
    </dsp:sp>
    <dsp:sp modelId="{F245DC28-D7D4-433C-A48A-932685A6BF74}">
      <dsp:nvSpPr>
        <dsp:cNvPr id="0" name=""/>
        <dsp:cNvSpPr/>
      </dsp:nvSpPr>
      <dsp:spPr>
        <a:xfrm>
          <a:off x="2466756" y="2274466"/>
          <a:ext cx="8045152" cy="1975949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kern="1200" dirty="0"/>
            <a:t>Formado por um verbo de ligação que relaciona o predicativo ao sujeito.</a:t>
          </a:r>
        </a:p>
      </dsp:txBody>
      <dsp:txXfrm>
        <a:off x="2466756" y="2274466"/>
        <a:ext cx="8045152" cy="1975949"/>
      </dsp:txXfrm>
    </dsp:sp>
    <dsp:sp modelId="{9C6D9B0F-BAB8-4800-994B-02DDF681E0D2}">
      <dsp:nvSpPr>
        <dsp:cNvPr id="0" name=""/>
        <dsp:cNvSpPr/>
      </dsp:nvSpPr>
      <dsp:spPr>
        <a:xfrm>
          <a:off x="2313027" y="4250415"/>
          <a:ext cx="819888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44E98B-A14A-4E57-971C-AA8E7A516B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4C904CB-4C46-4798-9799-E5A7340F9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9491AB-B549-469B-834D-0694C8658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516F-0AEB-4F5F-8E81-BA73F2E915F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3735C1-C973-4554-B716-82FAB4437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C93A92-BBC7-4858-9CA6-4A7D11C2A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FB13-3FF2-4DCF-8B2D-DC6022070D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2388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641FE5-4D09-4297-B8E9-45529B387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0D2C69-2699-42CF-86FD-119EA685A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DDF244-8772-41C2-A679-FFB8174FC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516F-0AEB-4F5F-8E81-BA73F2E915F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3C8980-B20E-47AA-9A25-13F86B358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030B87-5D81-47EA-8E6B-A5C716AB0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FB13-3FF2-4DCF-8B2D-DC6022070D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5833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30651C-3557-465A-AC1E-EFB86E06F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5716CCA-B1CE-4A57-B052-F78BBADAE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2D35D8-7816-4443-A346-D736E99E9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516F-0AEB-4F5F-8E81-BA73F2E915F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3A9098-3101-4528-8F4F-CC57035A2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A78C97-9C65-44BC-8085-F24036643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FB13-3FF2-4DCF-8B2D-DC6022070D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7197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846F28-E36A-4A2E-9979-5B14729BD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484F45-9E77-45AC-B6DA-193CA34347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943548B-B2CF-49A1-A25A-F7A7CB7283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D0B2A07-59D0-4A23-BAB8-64AACCFD0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516F-0AEB-4F5F-8E81-BA73F2E915F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40D9797-2C96-44E1-A17B-566E5303F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29FABBC-7057-4D52-B527-193AD608B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FB13-3FF2-4DCF-8B2D-DC6022070D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7316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BB1C46-A598-4F52-B9E5-316488E76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B3BFAD-66B0-4108-95A7-83FD62134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C7DD9BE-693C-4D2E-B738-DA7CDFDDF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6510C9D-0CB3-4079-BB0A-98633CEC5D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701B691-D39C-4801-8AAF-29F8230547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2D31ACA-4CE9-49F9-80D6-439C504F5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516F-0AEB-4F5F-8E81-BA73F2E915F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4E81EAA-A6CB-418C-BBB8-F507229B9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00E023E-AD59-4E49-BCE8-3B815106E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FB13-3FF2-4DCF-8B2D-DC6022070D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1532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CA69B-67F9-4DF0-9C16-85B2263E2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0B2D3B0-9258-40F5-B33E-B02335FE0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516F-0AEB-4F5F-8E81-BA73F2E915F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0DEEF9B-09A4-4A3A-B9EF-235C24211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F41269E-351F-47BA-AED9-599E88DF5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FB13-3FF2-4DCF-8B2D-DC6022070D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7196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4979D6F-D4FF-4C8D-8DEC-2BD00447E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516F-0AEB-4F5F-8E81-BA73F2E915F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8472A3D-777C-4731-9A9B-C5070871B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ACC95BA-E52E-42BA-A281-D8F133876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FB13-3FF2-4DCF-8B2D-DC6022070D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0799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77927B-EB45-429F-BB71-F8F6504AE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A0F5F6-0A09-4D30-BD33-4FB652943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A4318A5-24DF-417C-B41B-C8B6E535C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EE95EB5-82FA-4639-A34D-C5D9A1239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516F-0AEB-4F5F-8E81-BA73F2E915F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330E7A4-41DB-466F-AF11-443F6C6A6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2E6484-C508-4560-B334-50858CA0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FB13-3FF2-4DCF-8B2D-DC6022070D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5728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E148F2-3222-43BF-A3B8-27C51AF40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48F23E7-5847-4C86-933C-2B44A36E2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514B92B-22EE-4CD0-9E9B-798ABB7E1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68E302-9185-4AAF-9A4C-7E1829141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516F-0AEB-4F5F-8E81-BA73F2E915F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5E3475C-A0AD-4CBB-9F1F-6F46A4734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C3586C1-385D-4E0B-ADEC-D5ED92C0D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FB13-3FF2-4DCF-8B2D-DC6022070D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7283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5044F0-FFBC-413B-AFE4-6595C759F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DE14008-18D0-42D0-8B55-B4B6A9132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686D67-C2C3-4270-81C6-8734011C8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516F-0AEB-4F5F-8E81-BA73F2E915F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C98507-6D37-45CA-BA59-A8372926B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945567-F329-411F-9C22-8A3DF5AB9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FB13-3FF2-4DCF-8B2D-DC6022070D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9228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D2FA58D-E924-455A-B2FA-9784543170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FD886AA-C4FB-45D4-8879-897EC52441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3DD5CA-E002-4B3C-AC0C-D21B539F4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516F-0AEB-4F5F-8E81-BA73F2E915F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29DE25-43E2-4CEF-8E06-5998EA59A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67D78E-C0F8-422A-8B3D-487F547B2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3FB13-3FF2-4DCF-8B2D-DC6022070D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7272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B403AC3-8B2E-4575-8827-0F64AA880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FABD99A-3F86-44E2-8C57-4576C2679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CCC64C-14D1-4C78-9E43-95E371A606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5516F-0AEB-4F5F-8E81-BA73F2E915F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3675EE-8C07-484D-9462-3014008DC9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AB0E40-E199-4D56-BEF2-0F23C2987E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3FB13-3FF2-4DCF-8B2D-DC6022070D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3357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pt-BR" dirty="0"/>
            </a:br>
            <a:r>
              <a:rPr lang="pt-BR" dirty="0"/>
              <a:t>Unidade 5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0851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Verbete de enciclopédia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726" y="2488018"/>
            <a:ext cx="8038213" cy="3667679"/>
          </a:xfrm>
        </p:spPr>
        <p:txBody>
          <a:bodyPr>
            <a:normAutofit/>
          </a:bodyPr>
          <a:lstStyle/>
          <a:p>
            <a:r>
              <a:rPr lang="pt-BR" dirty="0"/>
              <a:t>Cada uma das entradas de uma enciclopédia é chamada de </a:t>
            </a:r>
            <a:r>
              <a:rPr lang="pt-BR" b="1" dirty="0"/>
              <a:t>verbete de enciclopédia</a:t>
            </a:r>
            <a:r>
              <a:rPr lang="pt-BR" dirty="0"/>
              <a:t>. </a:t>
            </a:r>
          </a:p>
          <a:p>
            <a:r>
              <a:rPr lang="pt-BR" dirty="0"/>
              <a:t>As enciclopédias são formadas por um conjunto de </a:t>
            </a:r>
            <a:r>
              <a:rPr lang="pt-BR" b="1" dirty="0"/>
              <a:t>verbetes</a:t>
            </a:r>
            <a:r>
              <a:rPr lang="pt-BR" dirty="0"/>
              <a:t>, os quais aparecem em ordem alfabética.</a:t>
            </a:r>
          </a:p>
          <a:p>
            <a:r>
              <a:rPr lang="pt-BR" dirty="0"/>
              <a:t>Os verbetes de enciclopédia digital apresentam uma </a:t>
            </a:r>
            <a:r>
              <a:rPr lang="pt-BR" b="1" dirty="0"/>
              <a:t>entrada</a:t>
            </a:r>
            <a:r>
              <a:rPr lang="pt-BR" dirty="0"/>
              <a:t>, também conhecida como </a:t>
            </a:r>
            <a:r>
              <a:rPr lang="pt-BR" b="1" dirty="0"/>
              <a:t>cabeça de verbete</a:t>
            </a:r>
            <a:r>
              <a:rPr lang="pt-BR" dirty="0"/>
              <a:t>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85" y="1856657"/>
            <a:ext cx="2213947" cy="485589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9612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Linguagem objetiva e linguagem subjetiva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829339" y="1775637"/>
          <a:ext cx="10536865" cy="4362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6473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Predicado verbal e predicado nominal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9742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527" y="1806078"/>
            <a:ext cx="3797901" cy="4073725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Texto de divulgação científica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38200" y="1825625"/>
            <a:ext cx="6496188" cy="4351338"/>
          </a:xfrm>
        </p:spPr>
        <p:txBody>
          <a:bodyPr>
            <a:normAutofit/>
          </a:bodyPr>
          <a:lstStyle/>
          <a:p>
            <a:r>
              <a:rPr lang="pt-BR" dirty="0"/>
              <a:t>É um gênero textual que tem por objetivo expor, para toda a sociedade, pesquisas de cunho científico, relacionadas a diversas áreas do conhecimento. </a:t>
            </a:r>
          </a:p>
          <a:p>
            <a:r>
              <a:rPr lang="pt-BR" dirty="0"/>
              <a:t>Apresenta alguns elementos comuns em gêneros jornalísticos, como a presença de dados estatísticos e elementos visuais acompanhando o texto, com o objetivo de complementar ou ilustrar uma informação apresentada.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570332" y="4742151"/>
            <a:ext cx="19367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/>
              <a:t>Fotomontagem de Camila Ferreira. Foto:</a:t>
            </a:r>
          </a:p>
          <a:p>
            <a:r>
              <a:rPr lang="pt-BR" sz="800" dirty="0"/>
              <a:t>Artsplav/Shutterstock.com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3380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Predicativo do objeto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55810" y="1868174"/>
            <a:ext cx="10515600" cy="1693734"/>
          </a:xfrm>
        </p:spPr>
        <p:txBody>
          <a:bodyPr>
            <a:normAutofit/>
          </a:bodyPr>
          <a:lstStyle/>
          <a:p>
            <a:r>
              <a:rPr lang="pt-BR" dirty="0"/>
              <a:t>A função de um </a:t>
            </a:r>
            <a:r>
              <a:rPr lang="pt-BR" b="1" dirty="0"/>
              <a:t>predicativo do objeto</a:t>
            </a:r>
            <a:r>
              <a:rPr lang="pt-BR" dirty="0"/>
              <a:t> pode ser exercida tanto por um adjetivo quanto por um substantivo, atribuindo características, estado ou qualidade, modificando os elementos a que se referem.</a:t>
            </a: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836" y="3413392"/>
            <a:ext cx="7488440" cy="21964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1439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237" y="2614911"/>
            <a:ext cx="1895316" cy="84597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Predicado verbo-nominal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80730" y="1825625"/>
            <a:ext cx="10474841" cy="1194022"/>
          </a:xfrm>
        </p:spPr>
        <p:txBody>
          <a:bodyPr>
            <a:normAutofit/>
          </a:bodyPr>
          <a:lstStyle/>
          <a:p>
            <a:r>
              <a:rPr lang="pt-BR" dirty="0"/>
              <a:t>É composto pela união de um predicado verbal com um predicado nominal. Apresenta verbo ou uma locução verbal significativos. 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541" y="3312033"/>
            <a:ext cx="8651751" cy="288142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3" y="3743071"/>
            <a:ext cx="2472263" cy="871449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414729" y="3776724"/>
            <a:ext cx="1693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Ilustrações: Rogério Casagrande</a:t>
            </a: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98089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288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TrasandinaBook</vt:lpstr>
      <vt:lpstr>Tema do Office</vt:lpstr>
      <vt:lpstr> Unidade 5</vt:lpstr>
      <vt:lpstr>Verbete de enciclopédia</vt:lpstr>
      <vt:lpstr>Linguagem objetiva e linguagem subjetiva</vt:lpstr>
      <vt:lpstr>Predicado verbal e predicado nominal</vt:lpstr>
      <vt:lpstr>Texto de divulgação científica</vt:lpstr>
      <vt:lpstr>Predicativo do objeto</vt:lpstr>
      <vt:lpstr>Predicado verbo-nominal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Unidade 5</dc:title>
  <dc:creator>João Paulo Bortoluci</dc:creator>
  <cp:lastModifiedBy>João Paulo Bortoluci</cp:lastModifiedBy>
  <cp:revision>1</cp:revision>
  <dcterms:created xsi:type="dcterms:W3CDTF">2020-04-03T02:12:59Z</dcterms:created>
  <dcterms:modified xsi:type="dcterms:W3CDTF">2020-04-03T02:14:35Z</dcterms:modified>
</cp:coreProperties>
</file>