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4" r:id="rId3"/>
    <p:sldId id="267" r:id="rId4"/>
    <p:sldId id="269" r:id="rId5"/>
    <p:sldId id="268" r:id="rId6"/>
    <p:sldId id="257" r:id="rId7"/>
    <p:sldId id="258" r:id="rId8"/>
    <p:sldId id="272" r:id="rId9"/>
    <p:sldId id="271" r:id="rId10"/>
    <p:sldId id="273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a Guerriero Antunes" initials="FGA" lastIdx="78" clrIdx="0"/>
  <p:cmAuthor id="2" name="Lilian Semenichin Nogueira" initials="LSN" lastIdx="54" clrIdx="1"/>
  <p:cmAuthor id="3" name="Marcia Takeuchi" initials="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13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759080-19BF-42BF-9783-DD37AB676A89}" v="128" dt="2019-07-05T03:21:16.1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95" autoAdjust="0"/>
    <p:restoredTop sz="80253" autoAdjust="0"/>
  </p:normalViewPr>
  <p:slideViewPr>
    <p:cSldViewPr snapToGrid="0">
      <p:cViewPr varScale="1">
        <p:scale>
          <a:sx n="114" d="100"/>
          <a:sy n="114" d="100"/>
        </p:scale>
        <p:origin x="67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30" y="349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61D1D5-D784-40A3-9FBD-2CF17A082845}" type="doc">
      <dgm:prSet loTypeId="urn:microsoft.com/office/officeart/2005/8/layout/radial5" loCatId="cycle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E696CAD0-0146-4821-A7DE-0887D749A5B6}">
      <dgm:prSet phldrT="[Texto]" custT="1"/>
      <dgm:spPr/>
      <dgm:t>
        <a:bodyPr/>
        <a:lstStyle/>
        <a:p>
          <a:r>
            <a:rPr lang="pt-BR" sz="2200" b="1" dirty="0">
              <a:latin typeface="Roboto"/>
            </a:rPr>
            <a:t>Concepções de tempo</a:t>
          </a:r>
        </a:p>
      </dgm:t>
    </dgm:pt>
    <dgm:pt modelId="{AD308C74-4870-42F1-BDD9-4632659C2725}" type="parTrans" cxnId="{E3FBC9F2-9661-4B75-BAF9-CE2852C903F3}">
      <dgm:prSet/>
      <dgm:spPr/>
      <dgm:t>
        <a:bodyPr/>
        <a:lstStyle/>
        <a:p>
          <a:endParaRPr lang="pt-BR"/>
        </a:p>
      </dgm:t>
    </dgm:pt>
    <dgm:pt modelId="{C5515F38-D6B2-40E5-BAB8-4CE7E813B9D8}" type="sibTrans" cxnId="{E3FBC9F2-9661-4B75-BAF9-CE2852C903F3}">
      <dgm:prSet/>
      <dgm:spPr/>
      <dgm:t>
        <a:bodyPr/>
        <a:lstStyle/>
        <a:p>
          <a:endParaRPr lang="pt-BR"/>
        </a:p>
      </dgm:t>
    </dgm:pt>
    <dgm:pt modelId="{EFF4AE6F-2342-498C-B1F2-245F067464E7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Tempo da natureza</a:t>
          </a:r>
        </a:p>
      </dgm:t>
    </dgm:pt>
    <dgm:pt modelId="{AB8092FD-84EB-438B-9EA9-7F9904DA7964}" type="parTrans" cxnId="{0C41D871-9AF6-471F-9702-60879C2DB5F6}">
      <dgm:prSet/>
      <dgm:spPr/>
      <dgm:t>
        <a:bodyPr/>
        <a:lstStyle/>
        <a:p>
          <a:endParaRPr lang="pt-BR"/>
        </a:p>
      </dgm:t>
    </dgm:pt>
    <dgm:pt modelId="{E755021B-E1C5-40A3-9268-D0E3AE3C786A}" type="sibTrans" cxnId="{0C41D871-9AF6-471F-9702-60879C2DB5F6}">
      <dgm:prSet/>
      <dgm:spPr/>
      <dgm:t>
        <a:bodyPr/>
        <a:lstStyle/>
        <a:p>
          <a:endParaRPr lang="pt-BR"/>
        </a:p>
      </dgm:t>
    </dgm:pt>
    <dgm:pt modelId="{BE74D837-5DE8-40B3-9F6B-641B3F8CC129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Tempo histórico</a:t>
          </a:r>
        </a:p>
      </dgm:t>
    </dgm:pt>
    <dgm:pt modelId="{16B1BDFB-49A2-4288-9C05-BC79F015CEFF}" type="parTrans" cxnId="{2B9100EE-1E52-4DF0-BADD-527C28A3FD1C}">
      <dgm:prSet/>
      <dgm:spPr/>
      <dgm:t>
        <a:bodyPr/>
        <a:lstStyle/>
        <a:p>
          <a:endParaRPr lang="pt-BR"/>
        </a:p>
      </dgm:t>
    </dgm:pt>
    <dgm:pt modelId="{DB783B9F-1939-4C41-9F45-9AE224AB1F81}" type="sibTrans" cxnId="{2B9100EE-1E52-4DF0-BADD-527C28A3FD1C}">
      <dgm:prSet/>
      <dgm:spPr/>
      <dgm:t>
        <a:bodyPr/>
        <a:lstStyle/>
        <a:p>
          <a:endParaRPr lang="pt-BR"/>
        </a:p>
      </dgm:t>
    </dgm:pt>
    <dgm:pt modelId="{57244BFC-C3FD-4BD0-9E88-4987222B5FDC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Tempo cronológico </a:t>
          </a:r>
        </a:p>
      </dgm:t>
    </dgm:pt>
    <dgm:pt modelId="{DB1287FD-D34B-4041-B9A0-3564A3A42278}" type="parTrans" cxnId="{4D794249-771C-4769-A318-FA28DA80F405}">
      <dgm:prSet/>
      <dgm:spPr/>
      <dgm:t>
        <a:bodyPr/>
        <a:lstStyle/>
        <a:p>
          <a:endParaRPr lang="pt-BR"/>
        </a:p>
      </dgm:t>
    </dgm:pt>
    <dgm:pt modelId="{D381BC2D-AAE5-4B17-BC96-8D1E6912ECF8}" type="sibTrans" cxnId="{4D794249-771C-4769-A318-FA28DA80F405}">
      <dgm:prSet/>
      <dgm:spPr/>
      <dgm:t>
        <a:bodyPr/>
        <a:lstStyle/>
        <a:p>
          <a:endParaRPr lang="pt-BR"/>
        </a:p>
      </dgm:t>
    </dgm:pt>
    <dgm:pt modelId="{21542FC6-E5B3-4798-9600-53A9E7EAC5A9}" type="pres">
      <dgm:prSet presAssocID="{4C61D1D5-D784-40A3-9FBD-2CF17A08284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F47B5BD-71F4-4F4E-8BB0-C544F53D391C}" type="pres">
      <dgm:prSet presAssocID="{E696CAD0-0146-4821-A7DE-0887D749A5B6}" presName="centerShape" presStyleLbl="node0" presStyleIdx="0" presStyleCnt="1" custScaleX="138889" custScaleY="138889"/>
      <dgm:spPr/>
    </dgm:pt>
    <dgm:pt modelId="{DC872743-84DB-43FF-B5B8-6F23426F4978}" type="pres">
      <dgm:prSet presAssocID="{AB8092FD-84EB-438B-9EA9-7F9904DA7964}" presName="parTrans" presStyleLbl="sibTrans2D1" presStyleIdx="0" presStyleCnt="3"/>
      <dgm:spPr/>
    </dgm:pt>
    <dgm:pt modelId="{BC83F525-9DED-4146-A107-ECC1875BB3A1}" type="pres">
      <dgm:prSet presAssocID="{AB8092FD-84EB-438B-9EA9-7F9904DA7964}" presName="connectorText" presStyleLbl="sibTrans2D1" presStyleIdx="0" presStyleCnt="3"/>
      <dgm:spPr/>
    </dgm:pt>
    <dgm:pt modelId="{F6611B61-A6B6-41D4-B925-861439409406}" type="pres">
      <dgm:prSet presAssocID="{EFF4AE6F-2342-498C-B1F2-245F067464E7}" presName="node" presStyleLbl="node1" presStyleIdx="0" presStyleCnt="3" custScaleX="123869" custScaleY="123869">
        <dgm:presLayoutVars>
          <dgm:bulletEnabled val="1"/>
        </dgm:presLayoutVars>
      </dgm:prSet>
      <dgm:spPr/>
    </dgm:pt>
    <dgm:pt modelId="{40185813-6E98-48DC-9E1F-05D2927CA57B}" type="pres">
      <dgm:prSet presAssocID="{16B1BDFB-49A2-4288-9C05-BC79F015CEFF}" presName="parTrans" presStyleLbl="sibTrans2D1" presStyleIdx="1" presStyleCnt="3"/>
      <dgm:spPr/>
    </dgm:pt>
    <dgm:pt modelId="{021CEA9B-3B29-46C9-9FD4-4EAD8D6B3CE7}" type="pres">
      <dgm:prSet presAssocID="{16B1BDFB-49A2-4288-9C05-BC79F015CEFF}" presName="connectorText" presStyleLbl="sibTrans2D1" presStyleIdx="1" presStyleCnt="3"/>
      <dgm:spPr/>
    </dgm:pt>
    <dgm:pt modelId="{B991BEC4-A1D5-451B-BE85-5853589FCF77}" type="pres">
      <dgm:prSet presAssocID="{BE74D837-5DE8-40B3-9F6B-641B3F8CC129}" presName="node" presStyleLbl="node1" presStyleIdx="1" presStyleCnt="3" custScaleX="123869" custScaleY="123869">
        <dgm:presLayoutVars>
          <dgm:bulletEnabled val="1"/>
        </dgm:presLayoutVars>
      </dgm:prSet>
      <dgm:spPr/>
    </dgm:pt>
    <dgm:pt modelId="{1FDCD05F-C5BB-4547-8801-16E878380C1A}" type="pres">
      <dgm:prSet presAssocID="{DB1287FD-D34B-4041-B9A0-3564A3A42278}" presName="parTrans" presStyleLbl="sibTrans2D1" presStyleIdx="2" presStyleCnt="3"/>
      <dgm:spPr/>
    </dgm:pt>
    <dgm:pt modelId="{90D6F491-81D5-48F1-9CA4-99A6BA522287}" type="pres">
      <dgm:prSet presAssocID="{DB1287FD-D34B-4041-B9A0-3564A3A42278}" presName="connectorText" presStyleLbl="sibTrans2D1" presStyleIdx="2" presStyleCnt="3"/>
      <dgm:spPr/>
    </dgm:pt>
    <dgm:pt modelId="{C6E39333-EEE7-4309-B841-210A257DE775}" type="pres">
      <dgm:prSet presAssocID="{57244BFC-C3FD-4BD0-9E88-4987222B5FDC}" presName="node" presStyleLbl="node1" presStyleIdx="2" presStyleCnt="3" custScaleX="123869" custScaleY="123869">
        <dgm:presLayoutVars>
          <dgm:bulletEnabled val="1"/>
        </dgm:presLayoutVars>
      </dgm:prSet>
      <dgm:spPr/>
    </dgm:pt>
  </dgm:ptLst>
  <dgm:cxnLst>
    <dgm:cxn modelId="{6E2B1900-F370-4A9F-9627-4941FB8838E2}" type="presOf" srcId="{57244BFC-C3FD-4BD0-9E88-4987222B5FDC}" destId="{C6E39333-EEE7-4309-B841-210A257DE775}" srcOrd="0" destOrd="0" presId="urn:microsoft.com/office/officeart/2005/8/layout/radial5"/>
    <dgm:cxn modelId="{DB9AAB63-2A75-469F-B714-410EC4C726C0}" type="presOf" srcId="{AB8092FD-84EB-438B-9EA9-7F9904DA7964}" destId="{BC83F525-9DED-4146-A107-ECC1875BB3A1}" srcOrd="1" destOrd="0" presId="urn:microsoft.com/office/officeart/2005/8/layout/radial5"/>
    <dgm:cxn modelId="{4D794249-771C-4769-A318-FA28DA80F405}" srcId="{E696CAD0-0146-4821-A7DE-0887D749A5B6}" destId="{57244BFC-C3FD-4BD0-9E88-4987222B5FDC}" srcOrd="2" destOrd="0" parTransId="{DB1287FD-D34B-4041-B9A0-3564A3A42278}" sibTransId="{D381BC2D-AAE5-4B17-BC96-8D1E6912ECF8}"/>
    <dgm:cxn modelId="{0C41D871-9AF6-471F-9702-60879C2DB5F6}" srcId="{E696CAD0-0146-4821-A7DE-0887D749A5B6}" destId="{EFF4AE6F-2342-498C-B1F2-245F067464E7}" srcOrd="0" destOrd="0" parTransId="{AB8092FD-84EB-438B-9EA9-7F9904DA7964}" sibTransId="{E755021B-E1C5-40A3-9268-D0E3AE3C786A}"/>
    <dgm:cxn modelId="{6C096973-AC3C-4BB4-97BE-5DAA7531476C}" type="presOf" srcId="{16B1BDFB-49A2-4288-9C05-BC79F015CEFF}" destId="{40185813-6E98-48DC-9E1F-05D2927CA57B}" srcOrd="0" destOrd="0" presId="urn:microsoft.com/office/officeart/2005/8/layout/radial5"/>
    <dgm:cxn modelId="{613D7C76-8FD3-46DD-86E0-48DAFE2FFC24}" type="presOf" srcId="{EFF4AE6F-2342-498C-B1F2-245F067464E7}" destId="{F6611B61-A6B6-41D4-B925-861439409406}" srcOrd="0" destOrd="0" presId="urn:microsoft.com/office/officeart/2005/8/layout/radial5"/>
    <dgm:cxn modelId="{CE22837F-7A00-491F-9FF1-53E2A31D7B8B}" type="presOf" srcId="{16B1BDFB-49A2-4288-9C05-BC79F015CEFF}" destId="{021CEA9B-3B29-46C9-9FD4-4EAD8D6B3CE7}" srcOrd="1" destOrd="0" presId="urn:microsoft.com/office/officeart/2005/8/layout/radial5"/>
    <dgm:cxn modelId="{B0873C8A-4CE9-4CC7-9738-D16E7FD82EF4}" type="presOf" srcId="{E696CAD0-0146-4821-A7DE-0887D749A5B6}" destId="{1F47B5BD-71F4-4F4E-8BB0-C544F53D391C}" srcOrd="0" destOrd="0" presId="urn:microsoft.com/office/officeart/2005/8/layout/radial5"/>
    <dgm:cxn modelId="{41376C91-35E5-4DA7-92E1-8D72DA881CD6}" type="presOf" srcId="{DB1287FD-D34B-4041-B9A0-3564A3A42278}" destId="{90D6F491-81D5-48F1-9CA4-99A6BA522287}" srcOrd="1" destOrd="0" presId="urn:microsoft.com/office/officeart/2005/8/layout/radial5"/>
    <dgm:cxn modelId="{DA5CDF95-7AFA-4548-B0CA-12951C9F21E7}" type="presOf" srcId="{AB8092FD-84EB-438B-9EA9-7F9904DA7964}" destId="{DC872743-84DB-43FF-B5B8-6F23426F4978}" srcOrd="0" destOrd="0" presId="urn:microsoft.com/office/officeart/2005/8/layout/radial5"/>
    <dgm:cxn modelId="{191587A3-6105-4E60-95DD-E7A9DB921443}" type="presOf" srcId="{BE74D837-5DE8-40B3-9F6B-641B3F8CC129}" destId="{B991BEC4-A1D5-451B-BE85-5853589FCF77}" srcOrd="0" destOrd="0" presId="urn:microsoft.com/office/officeart/2005/8/layout/radial5"/>
    <dgm:cxn modelId="{A21C64BD-930D-4CF1-B54F-826F3DC7E6A9}" type="presOf" srcId="{4C61D1D5-D784-40A3-9FBD-2CF17A082845}" destId="{21542FC6-E5B3-4798-9600-53A9E7EAC5A9}" srcOrd="0" destOrd="0" presId="urn:microsoft.com/office/officeart/2005/8/layout/radial5"/>
    <dgm:cxn modelId="{1EE871E0-8602-45F0-81F6-E88A76CB8D14}" type="presOf" srcId="{DB1287FD-D34B-4041-B9A0-3564A3A42278}" destId="{1FDCD05F-C5BB-4547-8801-16E878380C1A}" srcOrd="0" destOrd="0" presId="urn:microsoft.com/office/officeart/2005/8/layout/radial5"/>
    <dgm:cxn modelId="{2B9100EE-1E52-4DF0-BADD-527C28A3FD1C}" srcId="{E696CAD0-0146-4821-A7DE-0887D749A5B6}" destId="{BE74D837-5DE8-40B3-9F6B-641B3F8CC129}" srcOrd="1" destOrd="0" parTransId="{16B1BDFB-49A2-4288-9C05-BC79F015CEFF}" sibTransId="{DB783B9F-1939-4C41-9F45-9AE224AB1F81}"/>
    <dgm:cxn modelId="{E3FBC9F2-9661-4B75-BAF9-CE2852C903F3}" srcId="{4C61D1D5-D784-40A3-9FBD-2CF17A082845}" destId="{E696CAD0-0146-4821-A7DE-0887D749A5B6}" srcOrd="0" destOrd="0" parTransId="{AD308C74-4870-42F1-BDD9-4632659C2725}" sibTransId="{C5515F38-D6B2-40E5-BAB8-4CE7E813B9D8}"/>
    <dgm:cxn modelId="{F06008EB-237B-400C-AE69-A089143F9FDA}" type="presParOf" srcId="{21542FC6-E5B3-4798-9600-53A9E7EAC5A9}" destId="{1F47B5BD-71F4-4F4E-8BB0-C544F53D391C}" srcOrd="0" destOrd="0" presId="urn:microsoft.com/office/officeart/2005/8/layout/radial5"/>
    <dgm:cxn modelId="{B8E5FCD8-19EE-463F-840A-152B71B289F9}" type="presParOf" srcId="{21542FC6-E5B3-4798-9600-53A9E7EAC5A9}" destId="{DC872743-84DB-43FF-B5B8-6F23426F4978}" srcOrd="1" destOrd="0" presId="urn:microsoft.com/office/officeart/2005/8/layout/radial5"/>
    <dgm:cxn modelId="{E6A26BBF-46DD-418F-A4DF-190B9DDBCAA1}" type="presParOf" srcId="{DC872743-84DB-43FF-B5B8-6F23426F4978}" destId="{BC83F525-9DED-4146-A107-ECC1875BB3A1}" srcOrd="0" destOrd="0" presId="urn:microsoft.com/office/officeart/2005/8/layout/radial5"/>
    <dgm:cxn modelId="{356D96FC-0658-483C-B567-ECA56BC13501}" type="presParOf" srcId="{21542FC6-E5B3-4798-9600-53A9E7EAC5A9}" destId="{F6611B61-A6B6-41D4-B925-861439409406}" srcOrd="2" destOrd="0" presId="urn:microsoft.com/office/officeart/2005/8/layout/radial5"/>
    <dgm:cxn modelId="{4A401F4C-E8BF-46B4-9CB6-7E7198AD2EE2}" type="presParOf" srcId="{21542FC6-E5B3-4798-9600-53A9E7EAC5A9}" destId="{40185813-6E98-48DC-9E1F-05D2927CA57B}" srcOrd="3" destOrd="0" presId="urn:microsoft.com/office/officeart/2005/8/layout/radial5"/>
    <dgm:cxn modelId="{A939F0F2-84A8-40F4-8AE8-ADCE1100C7CA}" type="presParOf" srcId="{40185813-6E98-48DC-9E1F-05D2927CA57B}" destId="{021CEA9B-3B29-46C9-9FD4-4EAD8D6B3CE7}" srcOrd="0" destOrd="0" presId="urn:microsoft.com/office/officeart/2005/8/layout/radial5"/>
    <dgm:cxn modelId="{88DB4464-D9D6-40FB-92E7-FDB95207B220}" type="presParOf" srcId="{21542FC6-E5B3-4798-9600-53A9E7EAC5A9}" destId="{B991BEC4-A1D5-451B-BE85-5853589FCF77}" srcOrd="4" destOrd="0" presId="urn:microsoft.com/office/officeart/2005/8/layout/radial5"/>
    <dgm:cxn modelId="{91C9AC2C-DE50-475B-8A39-16AC89122955}" type="presParOf" srcId="{21542FC6-E5B3-4798-9600-53A9E7EAC5A9}" destId="{1FDCD05F-C5BB-4547-8801-16E878380C1A}" srcOrd="5" destOrd="0" presId="urn:microsoft.com/office/officeart/2005/8/layout/radial5"/>
    <dgm:cxn modelId="{DEBFC01B-9B60-4B74-9E16-A5919E1C953F}" type="presParOf" srcId="{1FDCD05F-C5BB-4547-8801-16E878380C1A}" destId="{90D6F491-81D5-48F1-9CA4-99A6BA522287}" srcOrd="0" destOrd="0" presId="urn:microsoft.com/office/officeart/2005/8/layout/radial5"/>
    <dgm:cxn modelId="{374B2427-5BF9-48C8-858E-A18651E11ADD}" type="presParOf" srcId="{21542FC6-E5B3-4798-9600-53A9E7EAC5A9}" destId="{C6E39333-EEE7-4309-B841-210A257DE775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AF77BF-5090-4E9E-AEBD-DF6C839C6102}" type="doc">
      <dgm:prSet loTypeId="urn:microsoft.com/office/officeart/2005/8/layout/list1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98E715F1-9AFA-4195-A771-F2BF8946A1F8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Não depende da vontade humana, isto é, não é cultural. </a:t>
          </a:r>
        </a:p>
      </dgm:t>
    </dgm:pt>
    <dgm:pt modelId="{99A1FB60-7755-46FE-852A-517DEEC554DA}" type="parTrans" cxnId="{19B446B8-F9D8-4F42-B333-542D9B3D26E3}">
      <dgm:prSet/>
      <dgm:spPr/>
      <dgm:t>
        <a:bodyPr/>
        <a:lstStyle/>
        <a:p>
          <a:endParaRPr lang="pt-BR"/>
        </a:p>
      </dgm:t>
    </dgm:pt>
    <dgm:pt modelId="{F662F1BD-B036-4F09-B01B-E0F557D00978}" type="sibTrans" cxnId="{19B446B8-F9D8-4F42-B333-542D9B3D26E3}">
      <dgm:prSet/>
      <dgm:spPr/>
      <dgm:t>
        <a:bodyPr/>
        <a:lstStyle/>
        <a:p>
          <a:endParaRPr lang="pt-BR"/>
        </a:p>
      </dgm:t>
    </dgm:pt>
    <dgm:pt modelId="{02275921-2075-421E-8B9C-22BCD215E76A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Tem como base o período que a natureza leva para completar um determinado ciclo.</a:t>
          </a:r>
        </a:p>
      </dgm:t>
    </dgm:pt>
    <dgm:pt modelId="{31E77100-1B54-4DED-9007-AFB74A0E7C68}" type="parTrans" cxnId="{6793A2C5-D878-4A6B-B4C4-F457EA51C5CD}">
      <dgm:prSet/>
      <dgm:spPr/>
      <dgm:t>
        <a:bodyPr/>
        <a:lstStyle/>
        <a:p>
          <a:endParaRPr lang="pt-BR"/>
        </a:p>
      </dgm:t>
    </dgm:pt>
    <dgm:pt modelId="{867AB73C-254A-41DA-84F1-B0DB61619946}" type="sibTrans" cxnId="{6793A2C5-D878-4A6B-B4C4-F457EA51C5CD}">
      <dgm:prSet/>
      <dgm:spPr/>
      <dgm:t>
        <a:bodyPr/>
        <a:lstStyle/>
        <a:p>
          <a:endParaRPr lang="pt-BR"/>
        </a:p>
      </dgm:t>
    </dgm:pt>
    <dgm:pt modelId="{0708FEEB-607A-4F72-BD97-45CB1D0343CD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Pode ser percebido, por exemplo, pelo crescimento das árvores e pelo envelhecimento das pessoas.</a:t>
          </a:r>
        </a:p>
      </dgm:t>
    </dgm:pt>
    <dgm:pt modelId="{1E537B77-666E-4701-A485-FE46A760E498}" type="sibTrans" cxnId="{B4088784-5242-45F9-AC26-5EA0D33E7D52}">
      <dgm:prSet/>
      <dgm:spPr/>
      <dgm:t>
        <a:bodyPr/>
        <a:lstStyle/>
        <a:p>
          <a:endParaRPr lang="pt-BR"/>
        </a:p>
      </dgm:t>
    </dgm:pt>
    <dgm:pt modelId="{32159237-4D0F-4A14-BFD2-80878F116EC1}" type="parTrans" cxnId="{B4088784-5242-45F9-AC26-5EA0D33E7D52}">
      <dgm:prSet/>
      <dgm:spPr/>
      <dgm:t>
        <a:bodyPr/>
        <a:lstStyle/>
        <a:p>
          <a:endParaRPr lang="pt-BR"/>
        </a:p>
      </dgm:t>
    </dgm:pt>
    <dgm:pt modelId="{03700366-067B-46B4-AA68-1D3C688556E1}" type="pres">
      <dgm:prSet presAssocID="{11AF77BF-5090-4E9E-AEBD-DF6C839C6102}" presName="linear" presStyleCnt="0">
        <dgm:presLayoutVars>
          <dgm:dir/>
          <dgm:animLvl val="lvl"/>
          <dgm:resizeHandles val="exact"/>
        </dgm:presLayoutVars>
      </dgm:prSet>
      <dgm:spPr/>
    </dgm:pt>
    <dgm:pt modelId="{DD59AF93-65A6-4890-BDEE-9031567FD476}" type="pres">
      <dgm:prSet presAssocID="{98E715F1-9AFA-4195-A771-F2BF8946A1F8}" presName="parentLin" presStyleCnt="0"/>
      <dgm:spPr/>
    </dgm:pt>
    <dgm:pt modelId="{E9571EE3-86A4-4B47-BCDA-FC6E9139BD5D}" type="pres">
      <dgm:prSet presAssocID="{98E715F1-9AFA-4195-A771-F2BF8946A1F8}" presName="parentLeftMargin" presStyleLbl="node1" presStyleIdx="0" presStyleCnt="3"/>
      <dgm:spPr/>
    </dgm:pt>
    <dgm:pt modelId="{06EC4125-7410-44A2-BA15-8ACC084F1C97}" type="pres">
      <dgm:prSet presAssocID="{98E715F1-9AFA-4195-A771-F2BF8946A1F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8672EF6-708B-4384-B39C-9B1DEBF70FAC}" type="pres">
      <dgm:prSet presAssocID="{98E715F1-9AFA-4195-A771-F2BF8946A1F8}" presName="negativeSpace" presStyleCnt="0"/>
      <dgm:spPr/>
    </dgm:pt>
    <dgm:pt modelId="{2D1FF917-4335-4921-AB44-9E6EF1F4A17B}" type="pres">
      <dgm:prSet presAssocID="{98E715F1-9AFA-4195-A771-F2BF8946A1F8}" presName="childText" presStyleLbl="conFgAcc1" presStyleIdx="0" presStyleCnt="3">
        <dgm:presLayoutVars>
          <dgm:bulletEnabled val="1"/>
        </dgm:presLayoutVars>
      </dgm:prSet>
      <dgm:spPr/>
    </dgm:pt>
    <dgm:pt modelId="{76762648-ACFF-4E8E-839B-91CD45070261}" type="pres">
      <dgm:prSet presAssocID="{F662F1BD-B036-4F09-B01B-E0F557D00978}" presName="spaceBetweenRectangles" presStyleCnt="0"/>
      <dgm:spPr/>
    </dgm:pt>
    <dgm:pt modelId="{FB63478A-93E6-4F6C-A6CC-AC0DAD51C9E3}" type="pres">
      <dgm:prSet presAssocID="{0708FEEB-607A-4F72-BD97-45CB1D0343CD}" presName="parentLin" presStyleCnt="0"/>
      <dgm:spPr/>
    </dgm:pt>
    <dgm:pt modelId="{1A323789-5560-440F-AC7F-340B3213EA4A}" type="pres">
      <dgm:prSet presAssocID="{0708FEEB-607A-4F72-BD97-45CB1D0343CD}" presName="parentLeftMargin" presStyleLbl="node1" presStyleIdx="0" presStyleCnt="3"/>
      <dgm:spPr/>
    </dgm:pt>
    <dgm:pt modelId="{CFBC9883-4A6F-4160-97A2-078C265F2B05}" type="pres">
      <dgm:prSet presAssocID="{0708FEEB-607A-4F72-BD97-45CB1D0343C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47E4DCBE-8EDD-4A17-8501-528C3F9EDF34}" type="pres">
      <dgm:prSet presAssocID="{0708FEEB-607A-4F72-BD97-45CB1D0343CD}" presName="negativeSpace" presStyleCnt="0"/>
      <dgm:spPr/>
    </dgm:pt>
    <dgm:pt modelId="{FB58D0B2-79DC-40C8-9DE3-6EDA24D898CE}" type="pres">
      <dgm:prSet presAssocID="{0708FEEB-607A-4F72-BD97-45CB1D0343CD}" presName="childText" presStyleLbl="conFgAcc1" presStyleIdx="1" presStyleCnt="3">
        <dgm:presLayoutVars>
          <dgm:bulletEnabled val="1"/>
        </dgm:presLayoutVars>
      </dgm:prSet>
      <dgm:spPr/>
    </dgm:pt>
    <dgm:pt modelId="{6CE3EDB7-47F1-4804-BBC9-B404B266F82F}" type="pres">
      <dgm:prSet presAssocID="{1E537B77-666E-4701-A485-FE46A760E498}" presName="spaceBetweenRectangles" presStyleCnt="0"/>
      <dgm:spPr/>
    </dgm:pt>
    <dgm:pt modelId="{A7560FAC-76A6-4359-A60D-B6AB52F2DC3E}" type="pres">
      <dgm:prSet presAssocID="{02275921-2075-421E-8B9C-22BCD215E76A}" presName="parentLin" presStyleCnt="0"/>
      <dgm:spPr/>
    </dgm:pt>
    <dgm:pt modelId="{2DB5BC71-2412-48DE-8FF6-A9CB58FCF649}" type="pres">
      <dgm:prSet presAssocID="{02275921-2075-421E-8B9C-22BCD215E76A}" presName="parentLeftMargin" presStyleLbl="node1" presStyleIdx="1" presStyleCnt="3"/>
      <dgm:spPr/>
    </dgm:pt>
    <dgm:pt modelId="{FF0461D1-CBEF-4F4B-AF65-A16FA864027E}" type="pres">
      <dgm:prSet presAssocID="{02275921-2075-421E-8B9C-22BCD215E76A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C5C998E-E130-432F-BA0E-6033698267B6}" type="pres">
      <dgm:prSet presAssocID="{02275921-2075-421E-8B9C-22BCD215E76A}" presName="negativeSpace" presStyleCnt="0"/>
      <dgm:spPr/>
    </dgm:pt>
    <dgm:pt modelId="{F2B8B531-B724-4B50-999D-C11A5ADB1212}" type="pres">
      <dgm:prSet presAssocID="{02275921-2075-421E-8B9C-22BCD215E76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D2A8C27-0E8D-4A53-9C26-CA7B58227A12}" type="presOf" srcId="{98E715F1-9AFA-4195-A771-F2BF8946A1F8}" destId="{E9571EE3-86A4-4B47-BCDA-FC6E9139BD5D}" srcOrd="0" destOrd="0" presId="urn:microsoft.com/office/officeart/2005/8/layout/list1"/>
    <dgm:cxn modelId="{EAD35141-DB75-4416-A12C-3A7120DDF059}" type="presOf" srcId="{98E715F1-9AFA-4195-A771-F2BF8946A1F8}" destId="{06EC4125-7410-44A2-BA15-8ACC084F1C97}" srcOrd="1" destOrd="0" presId="urn:microsoft.com/office/officeart/2005/8/layout/list1"/>
    <dgm:cxn modelId="{8CB56C68-984C-49E2-BD50-9A31EF024073}" type="presOf" srcId="{02275921-2075-421E-8B9C-22BCD215E76A}" destId="{2DB5BC71-2412-48DE-8FF6-A9CB58FCF649}" srcOrd="0" destOrd="0" presId="urn:microsoft.com/office/officeart/2005/8/layout/list1"/>
    <dgm:cxn modelId="{D335FD54-A4E5-42B8-8810-5CA6C17A091B}" type="presOf" srcId="{02275921-2075-421E-8B9C-22BCD215E76A}" destId="{FF0461D1-CBEF-4F4B-AF65-A16FA864027E}" srcOrd="1" destOrd="0" presId="urn:microsoft.com/office/officeart/2005/8/layout/list1"/>
    <dgm:cxn modelId="{B4088784-5242-45F9-AC26-5EA0D33E7D52}" srcId="{11AF77BF-5090-4E9E-AEBD-DF6C839C6102}" destId="{0708FEEB-607A-4F72-BD97-45CB1D0343CD}" srcOrd="1" destOrd="0" parTransId="{32159237-4D0F-4A14-BFD2-80878F116EC1}" sibTransId="{1E537B77-666E-4701-A485-FE46A760E498}"/>
    <dgm:cxn modelId="{0B3DFB8C-5AF5-4648-B82B-83DB14D6C6D9}" type="presOf" srcId="{0708FEEB-607A-4F72-BD97-45CB1D0343CD}" destId="{CFBC9883-4A6F-4160-97A2-078C265F2B05}" srcOrd="1" destOrd="0" presId="urn:microsoft.com/office/officeart/2005/8/layout/list1"/>
    <dgm:cxn modelId="{4046BE98-9148-4DA3-9CAD-3B7C4F55FC30}" type="presOf" srcId="{0708FEEB-607A-4F72-BD97-45CB1D0343CD}" destId="{1A323789-5560-440F-AC7F-340B3213EA4A}" srcOrd="0" destOrd="0" presId="urn:microsoft.com/office/officeart/2005/8/layout/list1"/>
    <dgm:cxn modelId="{19B446B8-F9D8-4F42-B333-542D9B3D26E3}" srcId="{11AF77BF-5090-4E9E-AEBD-DF6C839C6102}" destId="{98E715F1-9AFA-4195-A771-F2BF8946A1F8}" srcOrd="0" destOrd="0" parTransId="{99A1FB60-7755-46FE-852A-517DEEC554DA}" sibTransId="{F662F1BD-B036-4F09-B01B-E0F557D00978}"/>
    <dgm:cxn modelId="{6793A2C5-D878-4A6B-B4C4-F457EA51C5CD}" srcId="{11AF77BF-5090-4E9E-AEBD-DF6C839C6102}" destId="{02275921-2075-421E-8B9C-22BCD215E76A}" srcOrd="2" destOrd="0" parTransId="{31E77100-1B54-4DED-9007-AFB74A0E7C68}" sibTransId="{867AB73C-254A-41DA-84F1-B0DB61619946}"/>
    <dgm:cxn modelId="{F68812E0-D184-4155-8961-A4B23909458D}" type="presOf" srcId="{11AF77BF-5090-4E9E-AEBD-DF6C839C6102}" destId="{03700366-067B-46B4-AA68-1D3C688556E1}" srcOrd="0" destOrd="0" presId="urn:microsoft.com/office/officeart/2005/8/layout/list1"/>
    <dgm:cxn modelId="{8D9D9C44-299A-4564-A473-678115BDB7B7}" type="presParOf" srcId="{03700366-067B-46B4-AA68-1D3C688556E1}" destId="{DD59AF93-65A6-4890-BDEE-9031567FD476}" srcOrd="0" destOrd="0" presId="urn:microsoft.com/office/officeart/2005/8/layout/list1"/>
    <dgm:cxn modelId="{16300824-5A87-440E-9FE4-7FF723147920}" type="presParOf" srcId="{DD59AF93-65A6-4890-BDEE-9031567FD476}" destId="{E9571EE3-86A4-4B47-BCDA-FC6E9139BD5D}" srcOrd="0" destOrd="0" presId="urn:microsoft.com/office/officeart/2005/8/layout/list1"/>
    <dgm:cxn modelId="{6BEEFFE4-03DA-4E97-B724-6047B4C07C1E}" type="presParOf" srcId="{DD59AF93-65A6-4890-BDEE-9031567FD476}" destId="{06EC4125-7410-44A2-BA15-8ACC084F1C97}" srcOrd="1" destOrd="0" presId="urn:microsoft.com/office/officeart/2005/8/layout/list1"/>
    <dgm:cxn modelId="{7FE0C20E-A104-4B77-9F3B-CEA164DD49CC}" type="presParOf" srcId="{03700366-067B-46B4-AA68-1D3C688556E1}" destId="{38672EF6-708B-4384-B39C-9B1DEBF70FAC}" srcOrd="1" destOrd="0" presId="urn:microsoft.com/office/officeart/2005/8/layout/list1"/>
    <dgm:cxn modelId="{412BFE04-BF12-4F0E-A6DE-2D24DBDCE39E}" type="presParOf" srcId="{03700366-067B-46B4-AA68-1D3C688556E1}" destId="{2D1FF917-4335-4921-AB44-9E6EF1F4A17B}" srcOrd="2" destOrd="0" presId="urn:microsoft.com/office/officeart/2005/8/layout/list1"/>
    <dgm:cxn modelId="{98791223-339B-4EE1-AE81-536C44C2D03B}" type="presParOf" srcId="{03700366-067B-46B4-AA68-1D3C688556E1}" destId="{76762648-ACFF-4E8E-839B-91CD45070261}" srcOrd="3" destOrd="0" presId="urn:microsoft.com/office/officeart/2005/8/layout/list1"/>
    <dgm:cxn modelId="{52EF6287-6290-4D17-8C23-4BAAAA210ABF}" type="presParOf" srcId="{03700366-067B-46B4-AA68-1D3C688556E1}" destId="{FB63478A-93E6-4F6C-A6CC-AC0DAD51C9E3}" srcOrd="4" destOrd="0" presId="urn:microsoft.com/office/officeart/2005/8/layout/list1"/>
    <dgm:cxn modelId="{E801977B-5114-4D88-9331-754B5873ABD4}" type="presParOf" srcId="{FB63478A-93E6-4F6C-A6CC-AC0DAD51C9E3}" destId="{1A323789-5560-440F-AC7F-340B3213EA4A}" srcOrd="0" destOrd="0" presId="urn:microsoft.com/office/officeart/2005/8/layout/list1"/>
    <dgm:cxn modelId="{26265560-C237-4CE7-B7A3-CD56D470B1F7}" type="presParOf" srcId="{FB63478A-93E6-4F6C-A6CC-AC0DAD51C9E3}" destId="{CFBC9883-4A6F-4160-97A2-078C265F2B05}" srcOrd="1" destOrd="0" presId="urn:microsoft.com/office/officeart/2005/8/layout/list1"/>
    <dgm:cxn modelId="{D0D6DD93-65EF-494B-AF94-43C76FC5F3F4}" type="presParOf" srcId="{03700366-067B-46B4-AA68-1D3C688556E1}" destId="{47E4DCBE-8EDD-4A17-8501-528C3F9EDF34}" srcOrd="5" destOrd="0" presId="urn:microsoft.com/office/officeart/2005/8/layout/list1"/>
    <dgm:cxn modelId="{58867F65-2BEF-432E-8987-1CF4D67EBEC0}" type="presParOf" srcId="{03700366-067B-46B4-AA68-1D3C688556E1}" destId="{FB58D0B2-79DC-40C8-9DE3-6EDA24D898CE}" srcOrd="6" destOrd="0" presId="urn:microsoft.com/office/officeart/2005/8/layout/list1"/>
    <dgm:cxn modelId="{CA68930E-2AEB-4CEF-BB50-10E75F8DB41A}" type="presParOf" srcId="{03700366-067B-46B4-AA68-1D3C688556E1}" destId="{6CE3EDB7-47F1-4804-BBC9-B404B266F82F}" srcOrd="7" destOrd="0" presId="urn:microsoft.com/office/officeart/2005/8/layout/list1"/>
    <dgm:cxn modelId="{1509A66D-03A0-4DD7-A140-AB24D925810D}" type="presParOf" srcId="{03700366-067B-46B4-AA68-1D3C688556E1}" destId="{A7560FAC-76A6-4359-A60D-B6AB52F2DC3E}" srcOrd="8" destOrd="0" presId="urn:microsoft.com/office/officeart/2005/8/layout/list1"/>
    <dgm:cxn modelId="{FE4E17AE-2FAD-4A3E-8AF1-30B4C025F0F9}" type="presParOf" srcId="{A7560FAC-76A6-4359-A60D-B6AB52F2DC3E}" destId="{2DB5BC71-2412-48DE-8FF6-A9CB58FCF649}" srcOrd="0" destOrd="0" presId="urn:microsoft.com/office/officeart/2005/8/layout/list1"/>
    <dgm:cxn modelId="{A610DD05-B9AF-46ED-935B-F267E665A2C5}" type="presParOf" srcId="{A7560FAC-76A6-4359-A60D-B6AB52F2DC3E}" destId="{FF0461D1-CBEF-4F4B-AF65-A16FA864027E}" srcOrd="1" destOrd="0" presId="urn:microsoft.com/office/officeart/2005/8/layout/list1"/>
    <dgm:cxn modelId="{1CC9942B-5D86-4AB2-84AC-71B7E5AC4EDC}" type="presParOf" srcId="{03700366-067B-46B4-AA68-1D3C688556E1}" destId="{FC5C998E-E130-432F-BA0E-6033698267B6}" srcOrd="9" destOrd="0" presId="urn:microsoft.com/office/officeart/2005/8/layout/list1"/>
    <dgm:cxn modelId="{3FE6658F-5DEB-47AE-A834-995740B7A9DD}" type="presParOf" srcId="{03700366-067B-46B4-AA68-1D3C688556E1}" destId="{F2B8B531-B724-4B50-999D-C11A5ADB121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1689C4D-532D-4D09-8C95-8F8A079A4FBA}" type="doc">
      <dgm:prSet loTypeId="urn:microsoft.com/office/officeart/2005/8/layout/arrow6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EBB2506B-D510-4D4B-BCE4-D8302066E462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É possível que o ser humano se preocupasse  em criar algum tipo de marcação do tempo mesmo quando vivia em cavernas. </a:t>
          </a:r>
        </a:p>
      </dgm:t>
    </dgm:pt>
    <dgm:pt modelId="{A85F7769-F723-4DED-B7E2-34A6C9731202}" type="parTrans" cxnId="{FB4ED3AF-F0C6-40B0-8986-8AD5A8C1E6E0}">
      <dgm:prSet/>
      <dgm:spPr/>
      <dgm:t>
        <a:bodyPr/>
        <a:lstStyle/>
        <a:p>
          <a:endParaRPr lang="pt-BR"/>
        </a:p>
      </dgm:t>
    </dgm:pt>
    <dgm:pt modelId="{30AAFDF9-37D6-4F64-BFF8-A7421ED2DB81}" type="sibTrans" cxnId="{FB4ED3AF-F0C6-40B0-8986-8AD5A8C1E6E0}">
      <dgm:prSet/>
      <dgm:spPr/>
      <dgm:t>
        <a:bodyPr/>
        <a:lstStyle/>
        <a:p>
          <a:endParaRPr lang="pt-BR"/>
        </a:p>
      </dgm:t>
    </dgm:pt>
    <dgm:pt modelId="{7B451534-3715-4DC5-AD40-FCC3113123B3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A marcação do tempo tornou-se mais sistemática há cerca de 10 mil anos, quando muitos grupos humanos dominavam a agricultura e se tornaram sedentários. </a:t>
          </a:r>
        </a:p>
        <a:p>
          <a:endParaRPr lang="pt-BR" sz="2200" dirty="0"/>
        </a:p>
      </dgm:t>
    </dgm:pt>
    <dgm:pt modelId="{3251449D-FF02-410A-980C-12CA10458934}" type="parTrans" cxnId="{D46FA992-BA10-4551-B8D4-CB9926DFE06A}">
      <dgm:prSet/>
      <dgm:spPr/>
      <dgm:t>
        <a:bodyPr/>
        <a:lstStyle/>
        <a:p>
          <a:endParaRPr lang="pt-BR"/>
        </a:p>
      </dgm:t>
    </dgm:pt>
    <dgm:pt modelId="{E0AFA304-17C2-40A6-843E-BC936A1366CF}" type="sibTrans" cxnId="{D46FA992-BA10-4551-B8D4-CB9926DFE06A}">
      <dgm:prSet/>
      <dgm:spPr/>
      <dgm:t>
        <a:bodyPr/>
        <a:lstStyle/>
        <a:p>
          <a:endParaRPr lang="pt-BR"/>
        </a:p>
      </dgm:t>
    </dgm:pt>
    <dgm:pt modelId="{B6C27BE5-D5C3-47E7-80C4-977B5B6F27C6}" type="pres">
      <dgm:prSet presAssocID="{A1689C4D-532D-4D09-8C95-8F8A079A4FBA}" presName="compositeShape" presStyleCnt="0">
        <dgm:presLayoutVars>
          <dgm:chMax val="2"/>
          <dgm:dir/>
          <dgm:resizeHandles val="exact"/>
        </dgm:presLayoutVars>
      </dgm:prSet>
      <dgm:spPr/>
    </dgm:pt>
    <dgm:pt modelId="{32E65A2A-B85B-4A43-ADE3-06605AC0756B}" type="pres">
      <dgm:prSet presAssocID="{A1689C4D-532D-4D09-8C95-8F8A079A4FBA}" presName="ribbon" presStyleLbl="node1" presStyleIdx="0" presStyleCnt="1" custScaleY="125000"/>
      <dgm:spPr/>
    </dgm:pt>
    <dgm:pt modelId="{1EE0CF67-F534-4CD1-9111-9819CF609CF1}" type="pres">
      <dgm:prSet presAssocID="{A1689C4D-532D-4D09-8C95-8F8A079A4FBA}" presName="leftArrowText" presStyleLbl="node1" presStyleIdx="0" presStyleCnt="1" custScaleX="100000" custScaleY="82322" custLinFactNeighborX="1995" custLinFactNeighborY="-7279">
        <dgm:presLayoutVars>
          <dgm:chMax val="0"/>
          <dgm:bulletEnabled val="1"/>
        </dgm:presLayoutVars>
      </dgm:prSet>
      <dgm:spPr/>
    </dgm:pt>
    <dgm:pt modelId="{104D2C20-6338-4BF2-84DB-564BF5317EF7}" type="pres">
      <dgm:prSet presAssocID="{A1689C4D-532D-4D09-8C95-8F8A079A4FBA}" presName="rightArrowText" presStyleLbl="node1" presStyleIdx="0" presStyleCnt="1" custLinFactNeighborX="-4626" custLinFactNeighborY="12262">
        <dgm:presLayoutVars>
          <dgm:chMax val="0"/>
          <dgm:bulletEnabled val="1"/>
        </dgm:presLayoutVars>
      </dgm:prSet>
      <dgm:spPr/>
    </dgm:pt>
  </dgm:ptLst>
  <dgm:cxnLst>
    <dgm:cxn modelId="{545E4B63-765E-48BA-9D55-5B1115FA23CA}" type="presOf" srcId="{7B451534-3715-4DC5-AD40-FCC3113123B3}" destId="{104D2C20-6338-4BF2-84DB-564BF5317EF7}" srcOrd="0" destOrd="0" presId="urn:microsoft.com/office/officeart/2005/8/layout/arrow6"/>
    <dgm:cxn modelId="{D46FA992-BA10-4551-B8D4-CB9926DFE06A}" srcId="{A1689C4D-532D-4D09-8C95-8F8A079A4FBA}" destId="{7B451534-3715-4DC5-AD40-FCC3113123B3}" srcOrd="1" destOrd="0" parTransId="{3251449D-FF02-410A-980C-12CA10458934}" sibTransId="{E0AFA304-17C2-40A6-843E-BC936A1366CF}"/>
    <dgm:cxn modelId="{CF9C1BAA-F1EA-4C41-9371-48EADF7014E0}" type="presOf" srcId="{EBB2506B-D510-4D4B-BCE4-D8302066E462}" destId="{1EE0CF67-F534-4CD1-9111-9819CF609CF1}" srcOrd="0" destOrd="0" presId="urn:microsoft.com/office/officeart/2005/8/layout/arrow6"/>
    <dgm:cxn modelId="{086042AE-3AD7-4C31-B3C4-1585C0AB8D05}" type="presOf" srcId="{A1689C4D-532D-4D09-8C95-8F8A079A4FBA}" destId="{B6C27BE5-D5C3-47E7-80C4-977B5B6F27C6}" srcOrd="0" destOrd="0" presId="urn:microsoft.com/office/officeart/2005/8/layout/arrow6"/>
    <dgm:cxn modelId="{FB4ED3AF-F0C6-40B0-8986-8AD5A8C1E6E0}" srcId="{A1689C4D-532D-4D09-8C95-8F8A079A4FBA}" destId="{EBB2506B-D510-4D4B-BCE4-D8302066E462}" srcOrd="0" destOrd="0" parTransId="{A85F7769-F723-4DED-B7E2-34A6C9731202}" sibTransId="{30AAFDF9-37D6-4F64-BFF8-A7421ED2DB81}"/>
    <dgm:cxn modelId="{49958F55-70CC-4CCA-85A8-F8F526E55328}" type="presParOf" srcId="{B6C27BE5-D5C3-47E7-80C4-977B5B6F27C6}" destId="{32E65A2A-B85B-4A43-ADE3-06605AC0756B}" srcOrd="0" destOrd="0" presId="urn:microsoft.com/office/officeart/2005/8/layout/arrow6"/>
    <dgm:cxn modelId="{8CD45AA6-E35F-4B69-8003-F78C18F6F81A}" type="presParOf" srcId="{B6C27BE5-D5C3-47E7-80C4-977B5B6F27C6}" destId="{1EE0CF67-F534-4CD1-9111-9819CF609CF1}" srcOrd="1" destOrd="0" presId="urn:microsoft.com/office/officeart/2005/8/layout/arrow6"/>
    <dgm:cxn modelId="{4B212146-637C-44E2-B17A-2D69B71512E7}" type="presParOf" srcId="{B6C27BE5-D5C3-47E7-80C4-977B5B6F27C6}" destId="{104D2C20-6338-4BF2-84DB-564BF5317EF7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E7CA02-A3B5-4461-9028-409D49136E40}" type="doc">
      <dgm:prSet loTypeId="urn:microsoft.com/office/officeart/2005/8/layout/chevron2" loCatId="process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89639086-FC88-40A6-AA68-CDE4CD7F3E33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Sol</a:t>
          </a:r>
        </a:p>
      </dgm:t>
    </dgm:pt>
    <dgm:pt modelId="{CEFDA2DD-1031-4C92-B9DE-A01F5ACDCCEC}" type="parTrans" cxnId="{49B8DC9A-A0A1-4857-9EC2-6C26A7A93608}">
      <dgm:prSet/>
      <dgm:spPr/>
      <dgm:t>
        <a:bodyPr/>
        <a:lstStyle/>
        <a:p>
          <a:endParaRPr lang="pt-BR" sz="2200"/>
        </a:p>
      </dgm:t>
    </dgm:pt>
    <dgm:pt modelId="{429047B4-3A35-4511-9DBD-84CB4DBD9662}" type="sibTrans" cxnId="{49B8DC9A-A0A1-4857-9EC2-6C26A7A93608}">
      <dgm:prSet/>
      <dgm:spPr/>
      <dgm:t>
        <a:bodyPr/>
        <a:lstStyle/>
        <a:p>
          <a:endParaRPr lang="pt-BR" sz="2200"/>
        </a:p>
      </dgm:t>
    </dgm:pt>
    <dgm:pt modelId="{CB7E066D-F46A-4392-B1DD-C14736F858BE}">
      <dgm:prSet phldrT="[Texto]" custT="1"/>
      <dgm:spPr/>
      <dgm:t>
        <a:bodyPr/>
        <a:lstStyle/>
        <a:p>
          <a:r>
            <a:rPr lang="pt-BR" sz="2100" dirty="0">
              <a:latin typeface="Roboto"/>
            </a:rPr>
            <a:t>Para alguns povos, o dia era o período que ia de um nascer do Sol a outro.  </a:t>
          </a:r>
        </a:p>
      </dgm:t>
    </dgm:pt>
    <dgm:pt modelId="{C78ADA40-E473-431E-93B7-1F609FCE8EF7}" type="parTrans" cxnId="{22935C03-509B-4EEC-A49B-D87195934977}">
      <dgm:prSet/>
      <dgm:spPr/>
      <dgm:t>
        <a:bodyPr/>
        <a:lstStyle/>
        <a:p>
          <a:endParaRPr lang="pt-BR" sz="2200"/>
        </a:p>
      </dgm:t>
    </dgm:pt>
    <dgm:pt modelId="{9DD07660-0312-4EC9-9B71-333EF3B1906C}" type="sibTrans" cxnId="{22935C03-509B-4EEC-A49B-D87195934977}">
      <dgm:prSet/>
      <dgm:spPr/>
      <dgm:t>
        <a:bodyPr/>
        <a:lstStyle/>
        <a:p>
          <a:endParaRPr lang="pt-BR" sz="2200"/>
        </a:p>
      </dgm:t>
    </dgm:pt>
    <dgm:pt modelId="{EFA77153-CD14-4F91-BF49-8E465C543762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Lua</a:t>
          </a:r>
        </a:p>
      </dgm:t>
    </dgm:pt>
    <dgm:pt modelId="{0C52113C-6975-46DA-9BBA-0EF2CB1A5315}" type="parTrans" cxnId="{582DC294-7D7D-47A9-BC1A-0A74604E4145}">
      <dgm:prSet/>
      <dgm:spPr/>
      <dgm:t>
        <a:bodyPr/>
        <a:lstStyle/>
        <a:p>
          <a:endParaRPr lang="pt-BR" sz="2200"/>
        </a:p>
      </dgm:t>
    </dgm:pt>
    <dgm:pt modelId="{3A31EA53-EBD8-4F1F-8D26-7389CD5EFE71}" type="sibTrans" cxnId="{582DC294-7D7D-47A9-BC1A-0A74604E4145}">
      <dgm:prSet/>
      <dgm:spPr/>
      <dgm:t>
        <a:bodyPr/>
        <a:lstStyle/>
        <a:p>
          <a:endParaRPr lang="pt-BR" sz="2200"/>
        </a:p>
      </dgm:t>
    </dgm:pt>
    <dgm:pt modelId="{DA2A4E2C-12C0-43A8-8B3F-7709816162BE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Estrelas</a:t>
          </a:r>
        </a:p>
      </dgm:t>
    </dgm:pt>
    <dgm:pt modelId="{C05E0EDD-BB5E-42B1-9616-BA55844CD15C}" type="parTrans" cxnId="{6E2888C3-127B-4AF8-96EF-A211C328CA87}">
      <dgm:prSet/>
      <dgm:spPr/>
      <dgm:t>
        <a:bodyPr/>
        <a:lstStyle/>
        <a:p>
          <a:endParaRPr lang="pt-BR" sz="2200"/>
        </a:p>
      </dgm:t>
    </dgm:pt>
    <dgm:pt modelId="{D30302C9-B5FA-4787-8F3C-1AD9A9EA59ED}" type="sibTrans" cxnId="{6E2888C3-127B-4AF8-96EF-A211C328CA87}">
      <dgm:prSet/>
      <dgm:spPr/>
      <dgm:t>
        <a:bodyPr/>
        <a:lstStyle/>
        <a:p>
          <a:endParaRPr lang="pt-BR" sz="2200"/>
        </a:p>
      </dgm:t>
    </dgm:pt>
    <dgm:pt modelId="{D64685FC-139E-446A-A299-6CF0A03F258B}">
      <dgm:prSet phldrT="[Texto]" custT="1"/>
      <dgm:spPr/>
      <dgm:t>
        <a:bodyPr/>
        <a:lstStyle/>
        <a:p>
          <a:r>
            <a:rPr lang="pt-BR" sz="2100" dirty="0">
              <a:latin typeface="Roboto"/>
            </a:rPr>
            <a:t>A cada 365 dias as estrelas ocupavam a mesma posição no céu.</a:t>
          </a:r>
        </a:p>
      </dgm:t>
    </dgm:pt>
    <dgm:pt modelId="{EF6070FE-2C9D-4264-93A2-0B499F77006E}" type="parTrans" cxnId="{88A25292-683C-4D5D-8948-BACB0FA32AAC}">
      <dgm:prSet/>
      <dgm:spPr/>
      <dgm:t>
        <a:bodyPr/>
        <a:lstStyle/>
        <a:p>
          <a:endParaRPr lang="pt-BR" sz="2200"/>
        </a:p>
      </dgm:t>
    </dgm:pt>
    <dgm:pt modelId="{CBFDB720-DD86-4E1B-847A-2FADD971B838}" type="sibTrans" cxnId="{88A25292-683C-4D5D-8948-BACB0FA32AAC}">
      <dgm:prSet/>
      <dgm:spPr/>
      <dgm:t>
        <a:bodyPr/>
        <a:lstStyle/>
        <a:p>
          <a:endParaRPr lang="pt-BR" sz="2200"/>
        </a:p>
      </dgm:t>
    </dgm:pt>
    <dgm:pt modelId="{C6532B34-D885-4793-8132-DDDD8CFC1304}">
      <dgm:prSet custT="1"/>
      <dgm:spPr/>
      <dgm:t>
        <a:bodyPr/>
        <a:lstStyle/>
        <a:p>
          <a:r>
            <a:rPr lang="pt-BR" sz="2100" dirty="0">
              <a:latin typeface="Roboto"/>
            </a:rPr>
            <a:t>Percebeu-se que a Lua iniciava um novo ciclo a cada 29 dias.  </a:t>
          </a:r>
        </a:p>
      </dgm:t>
    </dgm:pt>
    <dgm:pt modelId="{D4F623CA-DBE4-47C3-A59A-379F62199825}" type="parTrans" cxnId="{72C238BD-C744-4194-8FA6-C7C2609682F3}">
      <dgm:prSet/>
      <dgm:spPr/>
      <dgm:t>
        <a:bodyPr/>
        <a:lstStyle/>
        <a:p>
          <a:endParaRPr lang="pt-BR" sz="2200"/>
        </a:p>
      </dgm:t>
    </dgm:pt>
    <dgm:pt modelId="{E06D17A6-3730-45F4-BAA7-BA0B7673B659}" type="sibTrans" cxnId="{72C238BD-C744-4194-8FA6-C7C2609682F3}">
      <dgm:prSet/>
      <dgm:spPr/>
      <dgm:t>
        <a:bodyPr/>
        <a:lstStyle/>
        <a:p>
          <a:endParaRPr lang="pt-BR" sz="2200"/>
        </a:p>
      </dgm:t>
    </dgm:pt>
    <dgm:pt modelId="{6C90CBBC-F218-4A82-ABC3-16EA37A1EC40}">
      <dgm:prSet phldrT="[Texto]" custT="1"/>
      <dgm:spPr/>
      <dgm:t>
        <a:bodyPr/>
        <a:lstStyle/>
        <a:p>
          <a:r>
            <a:rPr lang="pt-BR" sz="2100" dirty="0">
              <a:latin typeface="Roboto"/>
            </a:rPr>
            <a:t>Para outros, o dia começava quando o Sol encontrava-se no ponto mais alto do céu. </a:t>
          </a:r>
        </a:p>
      </dgm:t>
    </dgm:pt>
    <dgm:pt modelId="{41B473EC-DAC8-4670-B153-2F26D329EEFB}" type="parTrans" cxnId="{D122ADE8-6680-4387-8CD9-3DABB21A6D24}">
      <dgm:prSet/>
      <dgm:spPr/>
    </dgm:pt>
    <dgm:pt modelId="{8FB34CC5-5356-4362-90C7-6490AB9CC6B8}" type="sibTrans" cxnId="{D122ADE8-6680-4387-8CD9-3DABB21A6D24}">
      <dgm:prSet/>
      <dgm:spPr/>
    </dgm:pt>
    <dgm:pt modelId="{02CC9041-62EC-4A89-BDD9-DF840C7E4949}" type="pres">
      <dgm:prSet presAssocID="{A8E7CA02-A3B5-4461-9028-409D49136E40}" presName="linearFlow" presStyleCnt="0">
        <dgm:presLayoutVars>
          <dgm:dir/>
          <dgm:animLvl val="lvl"/>
          <dgm:resizeHandles val="exact"/>
        </dgm:presLayoutVars>
      </dgm:prSet>
      <dgm:spPr/>
    </dgm:pt>
    <dgm:pt modelId="{4BA99581-7982-4958-936D-F83905F487EE}" type="pres">
      <dgm:prSet presAssocID="{89639086-FC88-40A6-AA68-CDE4CD7F3E33}" presName="composite" presStyleCnt="0"/>
      <dgm:spPr/>
    </dgm:pt>
    <dgm:pt modelId="{CC9C7E69-EA55-4EE7-865F-A56FADAEA2A0}" type="pres">
      <dgm:prSet presAssocID="{89639086-FC88-40A6-AA68-CDE4CD7F3E3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E3490638-B166-4E58-A331-1B353A2FB859}" type="pres">
      <dgm:prSet presAssocID="{89639086-FC88-40A6-AA68-CDE4CD7F3E33}" presName="descendantText" presStyleLbl="alignAcc1" presStyleIdx="0" presStyleCnt="3">
        <dgm:presLayoutVars>
          <dgm:bulletEnabled val="1"/>
        </dgm:presLayoutVars>
      </dgm:prSet>
      <dgm:spPr/>
    </dgm:pt>
    <dgm:pt modelId="{8D10730B-4B53-4E2E-A49F-1F8DA33B4944}" type="pres">
      <dgm:prSet presAssocID="{429047B4-3A35-4511-9DBD-84CB4DBD9662}" presName="sp" presStyleCnt="0"/>
      <dgm:spPr/>
    </dgm:pt>
    <dgm:pt modelId="{8821C86D-C247-462E-AD31-E68C6AA8C674}" type="pres">
      <dgm:prSet presAssocID="{EFA77153-CD14-4F91-BF49-8E465C543762}" presName="composite" presStyleCnt="0"/>
      <dgm:spPr/>
    </dgm:pt>
    <dgm:pt modelId="{33F01B15-7474-4671-91D3-3F58D94BE408}" type="pres">
      <dgm:prSet presAssocID="{EFA77153-CD14-4F91-BF49-8E465C54376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083E87EB-03A7-42CA-AE22-B0B1BFB14B40}" type="pres">
      <dgm:prSet presAssocID="{EFA77153-CD14-4F91-BF49-8E465C543762}" presName="descendantText" presStyleLbl="alignAcc1" presStyleIdx="1" presStyleCnt="3">
        <dgm:presLayoutVars>
          <dgm:bulletEnabled val="1"/>
        </dgm:presLayoutVars>
      </dgm:prSet>
      <dgm:spPr/>
    </dgm:pt>
    <dgm:pt modelId="{587FFDF1-E3E2-4C5A-BDED-014BB0FDB78F}" type="pres">
      <dgm:prSet presAssocID="{3A31EA53-EBD8-4F1F-8D26-7389CD5EFE71}" presName="sp" presStyleCnt="0"/>
      <dgm:spPr/>
    </dgm:pt>
    <dgm:pt modelId="{E9240813-0F84-4740-9FF1-98BFC297A9ED}" type="pres">
      <dgm:prSet presAssocID="{DA2A4E2C-12C0-43A8-8B3F-7709816162BE}" presName="composite" presStyleCnt="0"/>
      <dgm:spPr/>
    </dgm:pt>
    <dgm:pt modelId="{2B929091-A3E2-4888-A536-8267E408789F}" type="pres">
      <dgm:prSet presAssocID="{DA2A4E2C-12C0-43A8-8B3F-7709816162BE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38D20CD-D0ED-463D-B3A6-6D8E359B58CC}" type="pres">
      <dgm:prSet presAssocID="{DA2A4E2C-12C0-43A8-8B3F-7709816162BE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22935C03-509B-4EEC-A49B-D87195934977}" srcId="{89639086-FC88-40A6-AA68-CDE4CD7F3E33}" destId="{CB7E066D-F46A-4392-B1DD-C14736F858BE}" srcOrd="0" destOrd="0" parTransId="{C78ADA40-E473-431E-93B7-1F609FCE8EF7}" sibTransId="{9DD07660-0312-4EC9-9B71-333EF3B1906C}"/>
    <dgm:cxn modelId="{23BD2C18-166C-4280-88C3-34E8AD9B07C8}" type="presOf" srcId="{A8E7CA02-A3B5-4461-9028-409D49136E40}" destId="{02CC9041-62EC-4A89-BDD9-DF840C7E4949}" srcOrd="0" destOrd="0" presId="urn:microsoft.com/office/officeart/2005/8/layout/chevron2"/>
    <dgm:cxn modelId="{A677D551-EA43-4342-A15F-33900FF94CDE}" type="presOf" srcId="{D64685FC-139E-446A-A299-6CF0A03F258B}" destId="{438D20CD-D0ED-463D-B3A6-6D8E359B58CC}" srcOrd="0" destOrd="0" presId="urn:microsoft.com/office/officeart/2005/8/layout/chevron2"/>
    <dgm:cxn modelId="{2B75765A-0018-4750-AD31-4F3FB5DB9F6D}" type="presOf" srcId="{89639086-FC88-40A6-AA68-CDE4CD7F3E33}" destId="{CC9C7E69-EA55-4EE7-865F-A56FADAEA2A0}" srcOrd="0" destOrd="0" presId="urn:microsoft.com/office/officeart/2005/8/layout/chevron2"/>
    <dgm:cxn modelId="{AC76E98D-66E0-44C7-AB82-0E964A806BFB}" type="presOf" srcId="{DA2A4E2C-12C0-43A8-8B3F-7709816162BE}" destId="{2B929091-A3E2-4888-A536-8267E408789F}" srcOrd="0" destOrd="0" presId="urn:microsoft.com/office/officeart/2005/8/layout/chevron2"/>
    <dgm:cxn modelId="{88A25292-683C-4D5D-8948-BACB0FA32AAC}" srcId="{DA2A4E2C-12C0-43A8-8B3F-7709816162BE}" destId="{D64685FC-139E-446A-A299-6CF0A03F258B}" srcOrd="0" destOrd="0" parTransId="{EF6070FE-2C9D-4264-93A2-0B499F77006E}" sibTransId="{CBFDB720-DD86-4E1B-847A-2FADD971B838}"/>
    <dgm:cxn modelId="{582DC294-7D7D-47A9-BC1A-0A74604E4145}" srcId="{A8E7CA02-A3B5-4461-9028-409D49136E40}" destId="{EFA77153-CD14-4F91-BF49-8E465C543762}" srcOrd="1" destOrd="0" parTransId="{0C52113C-6975-46DA-9BBA-0EF2CB1A5315}" sibTransId="{3A31EA53-EBD8-4F1F-8D26-7389CD5EFE71}"/>
    <dgm:cxn modelId="{49B8DC9A-A0A1-4857-9EC2-6C26A7A93608}" srcId="{A8E7CA02-A3B5-4461-9028-409D49136E40}" destId="{89639086-FC88-40A6-AA68-CDE4CD7F3E33}" srcOrd="0" destOrd="0" parTransId="{CEFDA2DD-1031-4C92-B9DE-A01F5ACDCCEC}" sibTransId="{429047B4-3A35-4511-9DBD-84CB4DBD9662}"/>
    <dgm:cxn modelId="{72C238BD-C744-4194-8FA6-C7C2609682F3}" srcId="{EFA77153-CD14-4F91-BF49-8E465C543762}" destId="{C6532B34-D885-4793-8132-DDDD8CFC1304}" srcOrd="0" destOrd="0" parTransId="{D4F623CA-DBE4-47C3-A59A-379F62199825}" sibTransId="{E06D17A6-3730-45F4-BAA7-BA0B7673B659}"/>
    <dgm:cxn modelId="{6E2888C3-127B-4AF8-96EF-A211C328CA87}" srcId="{A8E7CA02-A3B5-4461-9028-409D49136E40}" destId="{DA2A4E2C-12C0-43A8-8B3F-7709816162BE}" srcOrd="2" destOrd="0" parTransId="{C05E0EDD-BB5E-42B1-9616-BA55844CD15C}" sibTransId="{D30302C9-B5FA-4787-8F3C-1AD9A9EA59ED}"/>
    <dgm:cxn modelId="{DEA7DCDF-1320-4BF3-A7E4-54BB06662B52}" type="presOf" srcId="{C6532B34-D885-4793-8132-DDDD8CFC1304}" destId="{083E87EB-03A7-42CA-AE22-B0B1BFB14B40}" srcOrd="0" destOrd="0" presId="urn:microsoft.com/office/officeart/2005/8/layout/chevron2"/>
    <dgm:cxn modelId="{90B41EE1-F414-4157-9D75-61F6D1D13153}" type="presOf" srcId="{EFA77153-CD14-4F91-BF49-8E465C543762}" destId="{33F01B15-7474-4671-91D3-3F58D94BE408}" srcOrd="0" destOrd="0" presId="urn:microsoft.com/office/officeart/2005/8/layout/chevron2"/>
    <dgm:cxn modelId="{D122ADE8-6680-4387-8CD9-3DABB21A6D24}" srcId="{89639086-FC88-40A6-AA68-CDE4CD7F3E33}" destId="{6C90CBBC-F218-4A82-ABC3-16EA37A1EC40}" srcOrd="1" destOrd="0" parTransId="{41B473EC-DAC8-4670-B153-2F26D329EEFB}" sibTransId="{8FB34CC5-5356-4362-90C7-6490AB9CC6B8}"/>
    <dgm:cxn modelId="{560A3CED-E91E-45AD-8C6B-DEF45648287A}" type="presOf" srcId="{CB7E066D-F46A-4392-B1DD-C14736F858BE}" destId="{E3490638-B166-4E58-A331-1B353A2FB859}" srcOrd="0" destOrd="0" presId="urn:microsoft.com/office/officeart/2005/8/layout/chevron2"/>
    <dgm:cxn modelId="{A82DA7FE-5DA4-4CDD-842B-FAC0709A0E9E}" type="presOf" srcId="{6C90CBBC-F218-4A82-ABC3-16EA37A1EC40}" destId="{E3490638-B166-4E58-A331-1B353A2FB859}" srcOrd="0" destOrd="1" presId="urn:microsoft.com/office/officeart/2005/8/layout/chevron2"/>
    <dgm:cxn modelId="{F08349BA-59AF-4384-9B6C-BA7C642276F3}" type="presParOf" srcId="{02CC9041-62EC-4A89-BDD9-DF840C7E4949}" destId="{4BA99581-7982-4958-936D-F83905F487EE}" srcOrd="0" destOrd="0" presId="urn:microsoft.com/office/officeart/2005/8/layout/chevron2"/>
    <dgm:cxn modelId="{D661A021-20D5-4FAF-84B1-DD254BB99B21}" type="presParOf" srcId="{4BA99581-7982-4958-936D-F83905F487EE}" destId="{CC9C7E69-EA55-4EE7-865F-A56FADAEA2A0}" srcOrd="0" destOrd="0" presId="urn:microsoft.com/office/officeart/2005/8/layout/chevron2"/>
    <dgm:cxn modelId="{0F0FBDDD-4FF2-4570-8B60-BDD153707290}" type="presParOf" srcId="{4BA99581-7982-4958-936D-F83905F487EE}" destId="{E3490638-B166-4E58-A331-1B353A2FB859}" srcOrd="1" destOrd="0" presId="urn:microsoft.com/office/officeart/2005/8/layout/chevron2"/>
    <dgm:cxn modelId="{60292A94-392C-474E-A33A-1AAC5BE34DE6}" type="presParOf" srcId="{02CC9041-62EC-4A89-BDD9-DF840C7E4949}" destId="{8D10730B-4B53-4E2E-A49F-1F8DA33B4944}" srcOrd="1" destOrd="0" presId="urn:microsoft.com/office/officeart/2005/8/layout/chevron2"/>
    <dgm:cxn modelId="{2266EBC1-C187-4CEC-95A3-B318C97C6DB9}" type="presParOf" srcId="{02CC9041-62EC-4A89-BDD9-DF840C7E4949}" destId="{8821C86D-C247-462E-AD31-E68C6AA8C674}" srcOrd="2" destOrd="0" presId="urn:microsoft.com/office/officeart/2005/8/layout/chevron2"/>
    <dgm:cxn modelId="{D6B4B56C-23F8-43D3-B8DA-D4E1B08A5F33}" type="presParOf" srcId="{8821C86D-C247-462E-AD31-E68C6AA8C674}" destId="{33F01B15-7474-4671-91D3-3F58D94BE408}" srcOrd="0" destOrd="0" presId="urn:microsoft.com/office/officeart/2005/8/layout/chevron2"/>
    <dgm:cxn modelId="{F46758F7-6906-4805-93A1-50E4DA4D9F34}" type="presParOf" srcId="{8821C86D-C247-462E-AD31-E68C6AA8C674}" destId="{083E87EB-03A7-42CA-AE22-B0B1BFB14B40}" srcOrd="1" destOrd="0" presId="urn:microsoft.com/office/officeart/2005/8/layout/chevron2"/>
    <dgm:cxn modelId="{DC457727-2A9A-4438-AB5D-990416FE669B}" type="presParOf" srcId="{02CC9041-62EC-4A89-BDD9-DF840C7E4949}" destId="{587FFDF1-E3E2-4C5A-BDED-014BB0FDB78F}" srcOrd="3" destOrd="0" presId="urn:microsoft.com/office/officeart/2005/8/layout/chevron2"/>
    <dgm:cxn modelId="{FD2DD176-F398-4F52-97A7-4D08CECC3F65}" type="presParOf" srcId="{02CC9041-62EC-4A89-BDD9-DF840C7E4949}" destId="{E9240813-0F84-4740-9FF1-98BFC297A9ED}" srcOrd="4" destOrd="0" presId="urn:microsoft.com/office/officeart/2005/8/layout/chevron2"/>
    <dgm:cxn modelId="{A5F71E03-74F2-4B06-A9A6-43AC418D7670}" type="presParOf" srcId="{E9240813-0F84-4740-9FF1-98BFC297A9ED}" destId="{2B929091-A3E2-4888-A536-8267E408789F}" srcOrd="0" destOrd="0" presId="urn:microsoft.com/office/officeart/2005/8/layout/chevron2"/>
    <dgm:cxn modelId="{2EB2E5DA-0C0A-4856-8D40-FC7A2C23E492}" type="presParOf" srcId="{E9240813-0F84-4740-9FF1-98BFC297A9ED}" destId="{438D20CD-D0ED-463D-B3A6-6D8E359B58C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89021A6-7ECE-4815-BF01-04CD2BBC79D7}" type="doc">
      <dgm:prSet loTypeId="urn:microsoft.com/office/officeart/2008/layout/Lin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887FE00A-6374-4AB4-B41F-19781B0D03C0}">
      <dgm:prSet phldrT="[Texto]" custT="1"/>
      <dgm:spPr/>
      <dgm:t>
        <a:bodyPr/>
        <a:lstStyle/>
        <a:p>
          <a:r>
            <a:rPr lang="pt-BR" sz="2400" b="1" dirty="0">
              <a:latin typeface="Roboto" pitchFamily="2" charset="0"/>
              <a:ea typeface="Roboto" pitchFamily="2" charset="0"/>
            </a:rPr>
            <a:t>Calendário gregoriano</a:t>
          </a:r>
        </a:p>
      </dgm:t>
    </dgm:pt>
    <dgm:pt modelId="{68878D8F-2FF7-45AA-A0CD-60E1F63B74A3}" type="parTrans" cxnId="{86B4AADC-F7E9-4D9D-B7E6-401E2580C094}">
      <dgm:prSet/>
      <dgm:spPr/>
      <dgm:t>
        <a:bodyPr/>
        <a:lstStyle/>
        <a:p>
          <a:endParaRPr lang="pt-BR" sz="2400"/>
        </a:p>
      </dgm:t>
    </dgm:pt>
    <dgm:pt modelId="{8B5C3B02-1767-4327-8C49-1D09AEC560E1}" type="sibTrans" cxnId="{86B4AADC-F7E9-4D9D-B7E6-401E2580C094}">
      <dgm:prSet/>
      <dgm:spPr/>
      <dgm:t>
        <a:bodyPr/>
        <a:lstStyle/>
        <a:p>
          <a:endParaRPr lang="pt-BR" sz="2400"/>
        </a:p>
      </dgm:t>
    </dgm:pt>
    <dgm:pt modelId="{EEB8E407-5A99-4060-8252-46F3867696D8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- Encomendado pelo papa Gregório XIII, passou a ser utilizado em 1582.</a:t>
          </a:r>
        </a:p>
        <a:p>
          <a:r>
            <a:rPr lang="pt-BR" sz="2400" dirty="0">
              <a:latin typeface="Roboto"/>
            </a:rPr>
            <a:t>- É adotado no Brasil e em muitos países de outros continentes.</a:t>
          </a:r>
        </a:p>
      </dgm:t>
    </dgm:pt>
    <dgm:pt modelId="{EEC6307C-D294-4AAC-840C-F8E97AE480C1}" type="parTrans" cxnId="{DD429D8F-41C0-47F8-B38D-F1720A138409}">
      <dgm:prSet/>
      <dgm:spPr/>
      <dgm:t>
        <a:bodyPr/>
        <a:lstStyle/>
        <a:p>
          <a:endParaRPr lang="pt-BR" sz="2400"/>
        </a:p>
      </dgm:t>
    </dgm:pt>
    <dgm:pt modelId="{22489728-BB60-4710-B46D-46A560D3139B}" type="sibTrans" cxnId="{DD429D8F-41C0-47F8-B38D-F1720A138409}">
      <dgm:prSet/>
      <dgm:spPr/>
      <dgm:t>
        <a:bodyPr/>
        <a:lstStyle/>
        <a:p>
          <a:endParaRPr lang="pt-BR" sz="2400"/>
        </a:p>
      </dgm:t>
    </dgm:pt>
    <dgm:pt modelId="{1F02C220-B0F7-447D-A1C0-234774CE3DD3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- O calendário começa em 1º de janeiro e termina em 31 de dezembro.</a:t>
          </a:r>
        </a:p>
        <a:p>
          <a:r>
            <a:rPr lang="pt-BR" sz="2400" dirty="0">
              <a:latin typeface="Roboto"/>
            </a:rPr>
            <a:t>- Divide-se em 365 dias.</a:t>
          </a:r>
        </a:p>
      </dgm:t>
    </dgm:pt>
    <dgm:pt modelId="{EF6C50BF-86EF-440F-8ED2-4F9E71D647AE}" type="parTrans" cxnId="{DF8ECEFA-137E-4072-AFA6-17A2FE96E97F}">
      <dgm:prSet/>
      <dgm:spPr/>
      <dgm:t>
        <a:bodyPr/>
        <a:lstStyle/>
        <a:p>
          <a:endParaRPr lang="pt-BR" sz="2400"/>
        </a:p>
      </dgm:t>
    </dgm:pt>
    <dgm:pt modelId="{17C7DCAC-D439-4298-87C3-C7FC16493C31}" type="sibTrans" cxnId="{DF8ECEFA-137E-4072-AFA6-17A2FE96E97F}">
      <dgm:prSet/>
      <dgm:spPr/>
      <dgm:t>
        <a:bodyPr/>
        <a:lstStyle/>
        <a:p>
          <a:endParaRPr lang="pt-BR" sz="2400"/>
        </a:p>
      </dgm:t>
    </dgm:pt>
    <dgm:pt modelId="{684593F8-0FB4-48B0-9E18-2E4C465D0712}">
      <dgm:prSet phldrT="[Texto]" custT="1"/>
      <dgm:spPr/>
      <dgm:t>
        <a:bodyPr/>
        <a:lstStyle/>
        <a:p>
          <a:r>
            <a:rPr lang="pt-BR" sz="2400" dirty="0">
              <a:latin typeface="Roboto"/>
            </a:rPr>
            <a:t>- O nascimento de Jesus Cristo é o marco inicial do tempo.</a:t>
          </a:r>
        </a:p>
        <a:p>
          <a:r>
            <a:rPr lang="pt-BR" sz="2400" dirty="0">
              <a:latin typeface="Roboto"/>
            </a:rPr>
            <a:t>- Pelo calendário gregoriano, não existiu o ano 0. </a:t>
          </a:r>
        </a:p>
      </dgm:t>
    </dgm:pt>
    <dgm:pt modelId="{B89CA7FF-E508-44D4-8847-EC6AFA410C65}" type="parTrans" cxnId="{B7DD66F7-051B-4941-845D-BCA3BAAC7380}">
      <dgm:prSet/>
      <dgm:spPr/>
      <dgm:t>
        <a:bodyPr/>
        <a:lstStyle/>
        <a:p>
          <a:endParaRPr lang="pt-BR" sz="2400"/>
        </a:p>
      </dgm:t>
    </dgm:pt>
    <dgm:pt modelId="{C963BAF6-4619-4E7A-BA14-F03981A7E40E}" type="sibTrans" cxnId="{B7DD66F7-051B-4941-845D-BCA3BAAC7380}">
      <dgm:prSet/>
      <dgm:spPr/>
      <dgm:t>
        <a:bodyPr/>
        <a:lstStyle/>
        <a:p>
          <a:endParaRPr lang="pt-BR" sz="2400"/>
        </a:p>
      </dgm:t>
    </dgm:pt>
    <dgm:pt modelId="{EB1EF58C-B535-4838-A38E-81954E242513}" type="pres">
      <dgm:prSet presAssocID="{489021A6-7ECE-4815-BF01-04CD2BBC79D7}" presName="vert0" presStyleCnt="0">
        <dgm:presLayoutVars>
          <dgm:dir/>
          <dgm:animOne val="branch"/>
          <dgm:animLvl val="lvl"/>
        </dgm:presLayoutVars>
      </dgm:prSet>
      <dgm:spPr/>
    </dgm:pt>
    <dgm:pt modelId="{682C1A69-812B-4E2A-B241-115232C2D6E2}" type="pres">
      <dgm:prSet presAssocID="{887FE00A-6374-4AB4-B41F-19781B0D03C0}" presName="thickLine" presStyleLbl="alignNode1" presStyleIdx="0" presStyleCnt="1"/>
      <dgm:spPr/>
    </dgm:pt>
    <dgm:pt modelId="{C9C88455-31F1-4C27-A062-7F095785FA4A}" type="pres">
      <dgm:prSet presAssocID="{887FE00A-6374-4AB4-B41F-19781B0D03C0}" presName="horz1" presStyleCnt="0"/>
      <dgm:spPr/>
    </dgm:pt>
    <dgm:pt modelId="{8F5B36E7-8C02-4026-888C-F17E763A6F64}" type="pres">
      <dgm:prSet presAssocID="{887FE00A-6374-4AB4-B41F-19781B0D03C0}" presName="tx1" presStyleLbl="revTx" presStyleIdx="0" presStyleCnt="4"/>
      <dgm:spPr/>
    </dgm:pt>
    <dgm:pt modelId="{6E583D27-8553-4B6C-8BEC-9187091A9461}" type="pres">
      <dgm:prSet presAssocID="{887FE00A-6374-4AB4-B41F-19781B0D03C0}" presName="vert1" presStyleCnt="0"/>
      <dgm:spPr/>
    </dgm:pt>
    <dgm:pt modelId="{1560EE0B-8CFB-49DB-954A-9879CC59AD6A}" type="pres">
      <dgm:prSet presAssocID="{EEB8E407-5A99-4060-8252-46F3867696D8}" presName="vertSpace2a" presStyleCnt="0"/>
      <dgm:spPr/>
    </dgm:pt>
    <dgm:pt modelId="{7F2B1B4A-8883-4E37-84D9-627183CB845F}" type="pres">
      <dgm:prSet presAssocID="{EEB8E407-5A99-4060-8252-46F3867696D8}" presName="horz2" presStyleCnt="0"/>
      <dgm:spPr/>
    </dgm:pt>
    <dgm:pt modelId="{99004092-D2FF-4FF2-A046-6F85FF50A506}" type="pres">
      <dgm:prSet presAssocID="{EEB8E407-5A99-4060-8252-46F3867696D8}" presName="horzSpace2" presStyleCnt="0"/>
      <dgm:spPr/>
    </dgm:pt>
    <dgm:pt modelId="{8257E571-1370-4CDE-801D-1731E6D9C254}" type="pres">
      <dgm:prSet presAssocID="{EEB8E407-5A99-4060-8252-46F3867696D8}" presName="tx2" presStyleLbl="revTx" presStyleIdx="1" presStyleCnt="4"/>
      <dgm:spPr/>
    </dgm:pt>
    <dgm:pt modelId="{71DB668D-E91C-4FC4-969F-3E2AAB2A5646}" type="pres">
      <dgm:prSet presAssocID="{EEB8E407-5A99-4060-8252-46F3867696D8}" presName="vert2" presStyleCnt="0"/>
      <dgm:spPr/>
    </dgm:pt>
    <dgm:pt modelId="{0CC4FF5D-82A5-4B3B-B289-C7CE2BCBB1B1}" type="pres">
      <dgm:prSet presAssocID="{EEB8E407-5A99-4060-8252-46F3867696D8}" presName="thinLine2b" presStyleLbl="callout" presStyleIdx="0" presStyleCnt="3"/>
      <dgm:spPr/>
    </dgm:pt>
    <dgm:pt modelId="{7F615F1C-024E-4C33-87DF-2C2CD071C234}" type="pres">
      <dgm:prSet presAssocID="{EEB8E407-5A99-4060-8252-46F3867696D8}" presName="vertSpace2b" presStyleCnt="0"/>
      <dgm:spPr/>
    </dgm:pt>
    <dgm:pt modelId="{83043D91-4965-4C73-A17A-13E3AACEC1DA}" type="pres">
      <dgm:prSet presAssocID="{1F02C220-B0F7-447D-A1C0-234774CE3DD3}" presName="horz2" presStyleCnt="0"/>
      <dgm:spPr/>
    </dgm:pt>
    <dgm:pt modelId="{12CD0B0D-EA4F-46E2-A967-9E52CA801031}" type="pres">
      <dgm:prSet presAssocID="{1F02C220-B0F7-447D-A1C0-234774CE3DD3}" presName="horzSpace2" presStyleCnt="0"/>
      <dgm:spPr/>
    </dgm:pt>
    <dgm:pt modelId="{0671276E-7101-415E-AB85-BCD7839B0E49}" type="pres">
      <dgm:prSet presAssocID="{1F02C220-B0F7-447D-A1C0-234774CE3DD3}" presName="tx2" presStyleLbl="revTx" presStyleIdx="2" presStyleCnt="4"/>
      <dgm:spPr/>
    </dgm:pt>
    <dgm:pt modelId="{673FB475-368A-4510-9ECD-D003458CAB71}" type="pres">
      <dgm:prSet presAssocID="{1F02C220-B0F7-447D-A1C0-234774CE3DD3}" presName="vert2" presStyleCnt="0"/>
      <dgm:spPr/>
    </dgm:pt>
    <dgm:pt modelId="{6D1A4AD5-53D1-407C-8C1D-B63C63921AC0}" type="pres">
      <dgm:prSet presAssocID="{1F02C220-B0F7-447D-A1C0-234774CE3DD3}" presName="thinLine2b" presStyleLbl="callout" presStyleIdx="1" presStyleCnt="3"/>
      <dgm:spPr/>
    </dgm:pt>
    <dgm:pt modelId="{A0C17828-123F-4E9F-9AA2-0180700E6E72}" type="pres">
      <dgm:prSet presAssocID="{1F02C220-B0F7-447D-A1C0-234774CE3DD3}" presName="vertSpace2b" presStyleCnt="0"/>
      <dgm:spPr/>
    </dgm:pt>
    <dgm:pt modelId="{E5E40D81-C1E6-4097-867B-46D8FA6EDFC1}" type="pres">
      <dgm:prSet presAssocID="{684593F8-0FB4-48B0-9E18-2E4C465D0712}" presName="horz2" presStyleCnt="0"/>
      <dgm:spPr/>
    </dgm:pt>
    <dgm:pt modelId="{C98BB21C-F192-4A82-9A68-E5CD04AE7FAC}" type="pres">
      <dgm:prSet presAssocID="{684593F8-0FB4-48B0-9E18-2E4C465D0712}" presName="horzSpace2" presStyleCnt="0"/>
      <dgm:spPr/>
    </dgm:pt>
    <dgm:pt modelId="{3EC40E70-1CE8-4F2A-8309-E05E39C47B69}" type="pres">
      <dgm:prSet presAssocID="{684593F8-0FB4-48B0-9E18-2E4C465D0712}" presName="tx2" presStyleLbl="revTx" presStyleIdx="3" presStyleCnt="4"/>
      <dgm:spPr/>
    </dgm:pt>
    <dgm:pt modelId="{0E56311F-0063-4926-93EC-FBFEA4237502}" type="pres">
      <dgm:prSet presAssocID="{684593F8-0FB4-48B0-9E18-2E4C465D0712}" presName="vert2" presStyleCnt="0"/>
      <dgm:spPr/>
    </dgm:pt>
    <dgm:pt modelId="{554CB2E8-A566-4846-9FF2-C6BAAD6EFF77}" type="pres">
      <dgm:prSet presAssocID="{684593F8-0FB4-48B0-9E18-2E4C465D0712}" presName="thinLine2b" presStyleLbl="callout" presStyleIdx="2" presStyleCnt="3"/>
      <dgm:spPr/>
    </dgm:pt>
    <dgm:pt modelId="{ABCF0393-59F3-46A0-9199-9E7897295D6B}" type="pres">
      <dgm:prSet presAssocID="{684593F8-0FB4-48B0-9E18-2E4C465D0712}" presName="vertSpace2b" presStyleCnt="0"/>
      <dgm:spPr/>
    </dgm:pt>
  </dgm:ptLst>
  <dgm:cxnLst>
    <dgm:cxn modelId="{87149C27-A8CB-496D-8546-A9D97814B2BF}" type="presOf" srcId="{EEB8E407-5A99-4060-8252-46F3867696D8}" destId="{8257E571-1370-4CDE-801D-1731E6D9C254}" srcOrd="0" destOrd="0" presId="urn:microsoft.com/office/officeart/2008/layout/LinedList"/>
    <dgm:cxn modelId="{B55A398E-0876-44A3-B3DD-BF6355CEE6D4}" type="presOf" srcId="{489021A6-7ECE-4815-BF01-04CD2BBC79D7}" destId="{EB1EF58C-B535-4838-A38E-81954E242513}" srcOrd="0" destOrd="0" presId="urn:microsoft.com/office/officeart/2008/layout/LinedList"/>
    <dgm:cxn modelId="{DD429D8F-41C0-47F8-B38D-F1720A138409}" srcId="{887FE00A-6374-4AB4-B41F-19781B0D03C0}" destId="{EEB8E407-5A99-4060-8252-46F3867696D8}" srcOrd="0" destOrd="0" parTransId="{EEC6307C-D294-4AAC-840C-F8E97AE480C1}" sibTransId="{22489728-BB60-4710-B46D-46A560D3139B}"/>
    <dgm:cxn modelId="{BA3222A1-D55D-434D-B104-0E13FA65A8E7}" type="presOf" srcId="{684593F8-0FB4-48B0-9E18-2E4C465D0712}" destId="{3EC40E70-1CE8-4F2A-8309-E05E39C47B69}" srcOrd="0" destOrd="0" presId="urn:microsoft.com/office/officeart/2008/layout/LinedList"/>
    <dgm:cxn modelId="{0BD6A9D5-0EA1-49A7-8114-96A44BBA9FE9}" type="presOf" srcId="{887FE00A-6374-4AB4-B41F-19781B0D03C0}" destId="{8F5B36E7-8C02-4026-888C-F17E763A6F64}" srcOrd="0" destOrd="0" presId="urn:microsoft.com/office/officeart/2008/layout/LinedList"/>
    <dgm:cxn modelId="{86B4AADC-F7E9-4D9D-B7E6-401E2580C094}" srcId="{489021A6-7ECE-4815-BF01-04CD2BBC79D7}" destId="{887FE00A-6374-4AB4-B41F-19781B0D03C0}" srcOrd="0" destOrd="0" parTransId="{68878D8F-2FF7-45AA-A0CD-60E1F63B74A3}" sibTransId="{8B5C3B02-1767-4327-8C49-1D09AEC560E1}"/>
    <dgm:cxn modelId="{B7DD66F7-051B-4941-845D-BCA3BAAC7380}" srcId="{887FE00A-6374-4AB4-B41F-19781B0D03C0}" destId="{684593F8-0FB4-48B0-9E18-2E4C465D0712}" srcOrd="2" destOrd="0" parTransId="{B89CA7FF-E508-44D4-8847-EC6AFA410C65}" sibTransId="{C963BAF6-4619-4E7A-BA14-F03981A7E40E}"/>
    <dgm:cxn modelId="{DF8ECEFA-137E-4072-AFA6-17A2FE96E97F}" srcId="{887FE00A-6374-4AB4-B41F-19781B0D03C0}" destId="{1F02C220-B0F7-447D-A1C0-234774CE3DD3}" srcOrd="1" destOrd="0" parTransId="{EF6C50BF-86EF-440F-8ED2-4F9E71D647AE}" sibTransId="{17C7DCAC-D439-4298-87C3-C7FC16493C31}"/>
    <dgm:cxn modelId="{191596FE-4D77-4CE6-91DE-8C7DC346438A}" type="presOf" srcId="{1F02C220-B0F7-447D-A1C0-234774CE3DD3}" destId="{0671276E-7101-415E-AB85-BCD7839B0E49}" srcOrd="0" destOrd="0" presId="urn:microsoft.com/office/officeart/2008/layout/LinedList"/>
    <dgm:cxn modelId="{C62A2CB7-AF47-4CB4-8F72-0C83D1A57CF7}" type="presParOf" srcId="{EB1EF58C-B535-4838-A38E-81954E242513}" destId="{682C1A69-812B-4E2A-B241-115232C2D6E2}" srcOrd="0" destOrd="0" presId="urn:microsoft.com/office/officeart/2008/layout/LinedList"/>
    <dgm:cxn modelId="{9275F9F4-81BB-4362-95DD-4B8179239C74}" type="presParOf" srcId="{EB1EF58C-B535-4838-A38E-81954E242513}" destId="{C9C88455-31F1-4C27-A062-7F095785FA4A}" srcOrd="1" destOrd="0" presId="urn:microsoft.com/office/officeart/2008/layout/LinedList"/>
    <dgm:cxn modelId="{2EB4BA69-D988-4C1D-95EF-5AE5FC358740}" type="presParOf" srcId="{C9C88455-31F1-4C27-A062-7F095785FA4A}" destId="{8F5B36E7-8C02-4026-888C-F17E763A6F64}" srcOrd="0" destOrd="0" presId="urn:microsoft.com/office/officeart/2008/layout/LinedList"/>
    <dgm:cxn modelId="{1DA4EB63-FD0B-48AF-8E2A-AD9FAD6D2EE9}" type="presParOf" srcId="{C9C88455-31F1-4C27-A062-7F095785FA4A}" destId="{6E583D27-8553-4B6C-8BEC-9187091A9461}" srcOrd="1" destOrd="0" presId="urn:microsoft.com/office/officeart/2008/layout/LinedList"/>
    <dgm:cxn modelId="{D7988717-C847-4DDD-9C2A-C8F7A8DAD953}" type="presParOf" srcId="{6E583D27-8553-4B6C-8BEC-9187091A9461}" destId="{1560EE0B-8CFB-49DB-954A-9879CC59AD6A}" srcOrd="0" destOrd="0" presId="urn:microsoft.com/office/officeart/2008/layout/LinedList"/>
    <dgm:cxn modelId="{C54E8979-514A-4072-84DD-6BFC4D240526}" type="presParOf" srcId="{6E583D27-8553-4B6C-8BEC-9187091A9461}" destId="{7F2B1B4A-8883-4E37-84D9-627183CB845F}" srcOrd="1" destOrd="0" presId="urn:microsoft.com/office/officeart/2008/layout/LinedList"/>
    <dgm:cxn modelId="{E271B4BD-2233-40E5-B565-177D1852EE12}" type="presParOf" srcId="{7F2B1B4A-8883-4E37-84D9-627183CB845F}" destId="{99004092-D2FF-4FF2-A046-6F85FF50A506}" srcOrd="0" destOrd="0" presId="urn:microsoft.com/office/officeart/2008/layout/LinedList"/>
    <dgm:cxn modelId="{9B05D76B-3F79-4141-A127-9F02A42E17AC}" type="presParOf" srcId="{7F2B1B4A-8883-4E37-84D9-627183CB845F}" destId="{8257E571-1370-4CDE-801D-1731E6D9C254}" srcOrd="1" destOrd="0" presId="urn:microsoft.com/office/officeart/2008/layout/LinedList"/>
    <dgm:cxn modelId="{3A0F3433-5A71-4E38-B916-6DCFB51FDCC0}" type="presParOf" srcId="{7F2B1B4A-8883-4E37-84D9-627183CB845F}" destId="{71DB668D-E91C-4FC4-969F-3E2AAB2A5646}" srcOrd="2" destOrd="0" presId="urn:microsoft.com/office/officeart/2008/layout/LinedList"/>
    <dgm:cxn modelId="{EA765DFD-B8F2-45E8-93D4-EED3FB22044A}" type="presParOf" srcId="{6E583D27-8553-4B6C-8BEC-9187091A9461}" destId="{0CC4FF5D-82A5-4B3B-B289-C7CE2BCBB1B1}" srcOrd="2" destOrd="0" presId="urn:microsoft.com/office/officeart/2008/layout/LinedList"/>
    <dgm:cxn modelId="{06BCA1DE-FBDC-4221-8E88-0980105043C9}" type="presParOf" srcId="{6E583D27-8553-4B6C-8BEC-9187091A9461}" destId="{7F615F1C-024E-4C33-87DF-2C2CD071C234}" srcOrd="3" destOrd="0" presId="urn:microsoft.com/office/officeart/2008/layout/LinedList"/>
    <dgm:cxn modelId="{3541F549-AE9B-4429-8B62-5BD47715EE8B}" type="presParOf" srcId="{6E583D27-8553-4B6C-8BEC-9187091A9461}" destId="{83043D91-4965-4C73-A17A-13E3AACEC1DA}" srcOrd="4" destOrd="0" presId="urn:microsoft.com/office/officeart/2008/layout/LinedList"/>
    <dgm:cxn modelId="{CCBA53AE-547F-4E6A-AD4B-482B698396B8}" type="presParOf" srcId="{83043D91-4965-4C73-A17A-13E3AACEC1DA}" destId="{12CD0B0D-EA4F-46E2-A967-9E52CA801031}" srcOrd="0" destOrd="0" presId="urn:microsoft.com/office/officeart/2008/layout/LinedList"/>
    <dgm:cxn modelId="{143E9F86-BEFE-4800-B100-98147A6A86FF}" type="presParOf" srcId="{83043D91-4965-4C73-A17A-13E3AACEC1DA}" destId="{0671276E-7101-415E-AB85-BCD7839B0E49}" srcOrd="1" destOrd="0" presId="urn:microsoft.com/office/officeart/2008/layout/LinedList"/>
    <dgm:cxn modelId="{A5E0AE5F-8119-4013-9BA1-24440EA6C3DB}" type="presParOf" srcId="{83043D91-4965-4C73-A17A-13E3AACEC1DA}" destId="{673FB475-368A-4510-9ECD-D003458CAB71}" srcOrd="2" destOrd="0" presId="urn:microsoft.com/office/officeart/2008/layout/LinedList"/>
    <dgm:cxn modelId="{F51C5BC2-15BE-49B5-BA50-9600B5010A13}" type="presParOf" srcId="{6E583D27-8553-4B6C-8BEC-9187091A9461}" destId="{6D1A4AD5-53D1-407C-8C1D-B63C63921AC0}" srcOrd="5" destOrd="0" presId="urn:microsoft.com/office/officeart/2008/layout/LinedList"/>
    <dgm:cxn modelId="{4A610995-DB02-4ACF-A8A9-46F5CE016E78}" type="presParOf" srcId="{6E583D27-8553-4B6C-8BEC-9187091A9461}" destId="{A0C17828-123F-4E9F-9AA2-0180700E6E72}" srcOrd="6" destOrd="0" presId="urn:microsoft.com/office/officeart/2008/layout/LinedList"/>
    <dgm:cxn modelId="{78BA3B37-1290-4502-B4F8-B8800945E90E}" type="presParOf" srcId="{6E583D27-8553-4B6C-8BEC-9187091A9461}" destId="{E5E40D81-C1E6-4097-867B-46D8FA6EDFC1}" srcOrd="7" destOrd="0" presId="urn:microsoft.com/office/officeart/2008/layout/LinedList"/>
    <dgm:cxn modelId="{8573177E-BC08-4C09-9732-F4282C61C7A8}" type="presParOf" srcId="{E5E40D81-C1E6-4097-867B-46D8FA6EDFC1}" destId="{C98BB21C-F192-4A82-9A68-E5CD04AE7FAC}" srcOrd="0" destOrd="0" presId="urn:microsoft.com/office/officeart/2008/layout/LinedList"/>
    <dgm:cxn modelId="{93486E9B-0AD6-44A2-B9BE-1FCF825B5345}" type="presParOf" srcId="{E5E40D81-C1E6-4097-867B-46D8FA6EDFC1}" destId="{3EC40E70-1CE8-4F2A-8309-E05E39C47B69}" srcOrd="1" destOrd="0" presId="urn:microsoft.com/office/officeart/2008/layout/LinedList"/>
    <dgm:cxn modelId="{871495F3-B64C-4B6C-BDA9-35616797F7A6}" type="presParOf" srcId="{E5E40D81-C1E6-4097-867B-46D8FA6EDFC1}" destId="{0E56311F-0063-4926-93EC-FBFEA4237502}" srcOrd="2" destOrd="0" presId="urn:microsoft.com/office/officeart/2008/layout/LinedList"/>
    <dgm:cxn modelId="{BAE0423D-451B-410D-B090-37E9C71B3DA8}" type="presParOf" srcId="{6E583D27-8553-4B6C-8BEC-9187091A9461}" destId="{554CB2E8-A566-4846-9FF2-C6BAAD6EFF77}" srcOrd="8" destOrd="0" presId="urn:microsoft.com/office/officeart/2008/layout/LinedList"/>
    <dgm:cxn modelId="{835E4B6A-BBF0-431D-B8F3-48737622CA9A}" type="presParOf" srcId="{6E583D27-8553-4B6C-8BEC-9187091A9461}" destId="{ABCF0393-59F3-46A0-9199-9E7897295D6B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3936F80-1FA8-46FC-B330-75A6345C2D5D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4C491E01-E71A-4BB7-BC63-8D41B4F335CF}">
      <dgm:prSet phldrT="[Texto]" custT="1"/>
      <dgm:spPr/>
      <dgm:t>
        <a:bodyPr/>
        <a:lstStyle/>
        <a:p>
          <a:r>
            <a:rPr lang="pt-BR" sz="1900" b="1" dirty="0">
              <a:latin typeface="Roboto"/>
            </a:rPr>
            <a:t>Longa duração</a:t>
          </a:r>
        </a:p>
      </dgm:t>
    </dgm:pt>
    <dgm:pt modelId="{C4C17663-8FAE-4A33-A8CE-A3703631E9F0}" type="parTrans" cxnId="{D73D6C71-8460-46D9-B56C-F8DABBB3E3B3}">
      <dgm:prSet/>
      <dgm:spPr/>
      <dgm:t>
        <a:bodyPr/>
        <a:lstStyle/>
        <a:p>
          <a:endParaRPr lang="pt-BR" sz="1900"/>
        </a:p>
      </dgm:t>
    </dgm:pt>
    <dgm:pt modelId="{A9B4A33A-C856-4429-B1C3-65EACF858F0C}" type="sibTrans" cxnId="{D73D6C71-8460-46D9-B56C-F8DABBB3E3B3}">
      <dgm:prSet/>
      <dgm:spPr/>
      <dgm:t>
        <a:bodyPr/>
        <a:lstStyle/>
        <a:p>
          <a:endParaRPr lang="pt-BR" sz="1900"/>
        </a:p>
      </dgm:t>
    </dgm:pt>
    <dgm:pt modelId="{FB00CAB5-8DE3-44EE-8413-44AE9A8E6098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Formado por processos históricos que demoram longos períodos de tempo para se transformar.</a:t>
          </a:r>
        </a:p>
      </dgm:t>
    </dgm:pt>
    <dgm:pt modelId="{70461296-AC19-496C-93A1-562BD760718D}" type="parTrans" cxnId="{EE0AC29A-A720-4190-A2A6-810CE8E085B4}">
      <dgm:prSet/>
      <dgm:spPr/>
      <dgm:t>
        <a:bodyPr/>
        <a:lstStyle/>
        <a:p>
          <a:endParaRPr lang="pt-BR" sz="1900"/>
        </a:p>
      </dgm:t>
    </dgm:pt>
    <dgm:pt modelId="{8CFD6E03-3865-41F9-8948-1893A906557C}" type="sibTrans" cxnId="{EE0AC29A-A720-4190-A2A6-810CE8E085B4}">
      <dgm:prSet/>
      <dgm:spPr/>
      <dgm:t>
        <a:bodyPr/>
        <a:lstStyle/>
        <a:p>
          <a:endParaRPr lang="pt-BR" sz="1900"/>
        </a:p>
      </dgm:t>
    </dgm:pt>
    <dgm:pt modelId="{9248931D-7605-4C17-8DF2-96FC930D10C4}">
      <dgm:prSet phldrT="[Texto]" custT="1"/>
      <dgm:spPr/>
      <dgm:t>
        <a:bodyPr/>
        <a:lstStyle/>
        <a:p>
          <a:r>
            <a:rPr lang="pt-BR" sz="1900" b="1" dirty="0">
              <a:latin typeface="Roboto"/>
            </a:rPr>
            <a:t>Média duração </a:t>
          </a:r>
        </a:p>
      </dgm:t>
    </dgm:pt>
    <dgm:pt modelId="{AB3D06EB-69B3-453C-9D1A-F2A049A100E2}" type="parTrans" cxnId="{E4F7FFE0-AB8F-4A04-8E76-BEC5BAF228CF}">
      <dgm:prSet/>
      <dgm:spPr/>
      <dgm:t>
        <a:bodyPr/>
        <a:lstStyle/>
        <a:p>
          <a:endParaRPr lang="pt-BR" sz="1900"/>
        </a:p>
      </dgm:t>
    </dgm:pt>
    <dgm:pt modelId="{F1BD9B1F-3672-40D3-AAA8-FF4DE791537C}" type="sibTrans" cxnId="{E4F7FFE0-AB8F-4A04-8E76-BEC5BAF228CF}">
      <dgm:prSet/>
      <dgm:spPr/>
      <dgm:t>
        <a:bodyPr/>
        <a:lstStyle/>
        <a:p>
          <a:endParaRPr lang="pt-BR" sz="1900"/>
        </a:p>
      </dgm:t>
    </dgm:pt>
    <dgm:pt modelId="{3D5CA09D-DA20-4538-B0C4-21CB1E39D7D6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Marcado por transformações mais lentas, percebidas no decorrer da vida de uma pessoa.</a:t>
          </a:r>
        </a:p>
      </dgm:t>
    </dgm:pt>
    <dgm:pt modelId="{1462B231-44A6-46C9-A73F-0EF23E76BBB2}" type="parTrans" cxnId="{5F71F587-AF89-45A9-877E-9518E2DC1449}">
      <dgm:prSet/>
      <dgm:spPr/>
      <dgm:t>
        <a:bodyPr/>
        <a:lstStyle/>
        <a:p>
          <a:endParaRPr lang="pt-BR" sz="1900"/>
        </a:p>
      </dgm:t>
    </dgm:pt>
    <dgm:pt modelId="{D1BCF9A8-1D65-4261-9765-4233DB4915C3}" type="sibTrans" cxnId="{5F71F587-AF89-45A9-877E-9518E2DC1449}">
      <dgm:prSet/>
      <dgm:spPr/>
      <dgm:t>
        <a:bodyPr/>
        <a:lstStyle/>
        <a:p>
          <a:endParaRPr lang="pt-BR" sz="1900"/>
        </a:p>
      </dgm:t>
    </dgm:pt>
    <dgm:pt modelId="{C8FE36F4-C88D-4C3A-82F1-5B4C9782BF6C}">
      <dgm:prSet phldrT="[Texto]" custT="1"/>
      <dgm:spPr/>
      <dgm:t>
        <a:bodyPr/>
        <a:lstStyle/>
        <a:p>
          <a:r>
            <a:rPr lang="pt-BR" sz="1900" b="1" dirty="0">
              <a:latin typeface="Roboto"/>
            </a:rPr>
            <a:t>Curta duração</a:t>
          </a:r>
        </a:p>
      </dgm:t>
    </dgm:pt>
    <dgm:pt modelId="{42248D28-D564-47EE-97EB-F035C8E0DF66}" type="parTrans" cxnId="{9371F78E-60DB-4A3F-B5AF-15DD525B8068}">
      <dgm:prSet/>
      <dgm:spPr/>
      <dgm:t>
        <a:bodyPr/>
        <a:lstStyle/>
        <a:p>
          <a:endParaRPr lang="pt-BR" sz="1900"/>
        </a:p>
      </dgm:t>
    </dgm:pt>
    <dgm:pt modelId="{BD2F21BA-F162-4469-8294-1334E91BE255}" type="sibTrans" cxnId="{9371F78E-60DB-4A3F-B5AF-15DD525B8068}">
      <dgm:prSet/>
      <dgm:spPr/>
      <dgm:t>
        <a:bodyPr/>
        <a:lstStyle/>
        <a:p>
          <a:endParaRPr lang="pt-BR" sz="1900"/>
        </a:p>
      </dgm:t>
    </dgm:pt>
    <dgm:pt modelId="{690E70D2-DB2F-4510-8B71-C9532AE53093}">
      <dgm:prSet phldrT="[Texto]" custT="1"/>
      <dgm:spPr/>
      <dgm:t>
        <a:bodyPr/>
        <a:lstStyle/>
        <a:p>
          <a:r>
            <a:rPr lang="pt-BR" sz="1900" dirty="0">
              <a:latin typeface="Roboto"/>
            </a:rPr>
            <a:t>Caracterizado por eventos breves, como uma disputa eleitoral. </a:t>
          </a:r>
          <a:endParaRPr lang="pt-BR" sz="1900" dirty="0"/>
        </a:p>
      </dgm:t>
    </dgm:pt>
    <dgm:pt modelId="{C5D6158F-6746-46D4-9B75-C36FABA0C005}" type="parTrans" cxnId="{B4CA7B0B-9D97-461B-8800-28AD94C86204}">
      <dgm:prSet/>
      <dgm:spPr/>
      <dgm:t>
        <a:bodyPr/>
        <a:lstStyle/>
        <a:p>
          <a:endParaRPr lang="pt-BR" sz="1900"/>
        </a:p>
      </dgm:t>
    </dgm:pt>
    <dgm:pt modelId="{E170A933-66AB-43F3-99AC-D53FFC29568A}" type="sibTrans" cxnId="{B4CA7B0B-9D97-461B-8800-28AD94C86204}">
      <dgm:prSet/>
      <dgm:spPr/>
      <dgm:t>
        <a:bodyPr/>
        <a:lstStyle/>
        <a:p>
          <a:endParaRPr lang="pt-BR" sz="1900"/>
        </a:p>
      </dgm:t>
    </dgm:pt>
    <dgm:pt modelId="{EC0BBE1F-6F38-4489-BBB0-CEB445CD8719}">
      <dgm:prSet custT="1"/>
      <dgm:spPr/>
      <dgm:t>
        <a:bodyPr/>
        <a:lstStyle/>
        <a:p>
          <a:endParaRPr lang="pt-BR" sz="1900" dirty="0">
            <a:latin typeface="Roboto"/>
          </a:endParaRPr>
        </a:p>
      </dgm:t>
    </dgm:pt>
    <dgm:pt modelId="{DAF943BB-C1B4-4F2B-B847-BF2650BC2332}" type="parTrans" cxnId="{4E676CF1-46B9-4AC6-BB71-2D13A20D538F}">
      <dgm:prSet/>
      <dgm:spPr/>
      <dgm:t>
        <a:bodyPr/>
        <a:lstStyle/>
        <a:p>
          <a:endParaRPr lang="pt-BR" sz="1900"/>
        </a:p>
      </dgm:t>
    </dgm:pt>
    <dgm:pt modelId="{469249E8-A1CF-4D6E-B485-39557729775B}" type="sibTrans" cxnId="{4E676CF1-46B9-4AC6-BB71-2D13A20D538F}">
      <dgm:prSet/>
      <dgm:spPr/>
      <dgm:t>
        <a:bodyPr/>
        <a:lstStyle/>
        <a:p>
          <a:endParaRPr lang="pt-BR" sz="1900"/>
        </a:p>
      </dgm:t>
    </dgm:pt>
    <dgm:pt modelId="{E48D9BBC-DF51-4EE4-BBDF-F868E74990D8}">
      <dgm:prSet phldrT="[Texto]" custT="1"/>
      <dgm:spPr/>
      <dgm:t>
        <a:bodyPr/>
        <a:lstStyle/>
        <a:p>
          <a:endParaRPr lang="pt-BR" sz="1900" dirty="0">
            <a:latin typeface="Roboto"/>
          </a:endParaRPr>
        </a:p>
      </dgm:t>
    </dgm:pt>
    <dgm:pt modelId="{400F3560-4BBF-4BA3-A062-C194466E6153}" type="parTrans" cxnId="{5BDA3B04-2C71-4441-B02A-894D65772333}">
      <dgm:prSet/>
      <dgm:spPr/>
      <dgm:t>
        <a:bodyPr/>
        <a:lstStyle/>
        <a:p>
          <a:endParaRPr lang="pt-BR" sz="1900"/>
        </a:p>
      </dgm:t>
    </dgm:pt>
    <dgm:pt modelId="{8CE203DE-A223-46F5-B475-E0BE5FA7D144}" type="sibTrans" cxnId="{5BDA3B04-2C71-4441-B02A-894D65772333}">
      <dgm:prSet/>
      <dgm:spPr/>
      <dgm:t>
        <a:bodyPr/>
        <a:lstStyle/>
        <a:p>
          <a:endParaRPr lang="pt-BR" sz="1900"/>
        </a:p>
      </dgm:t>
    </dgm:pt>
    <dgm:pt modelId="{6185911B-46B2-4F5F-B814-D3F803EDF6D1}">
      <dgm:prSet custT="1"/>
      <dgm:spPr/>
      <dgm:t>
        <a:bodyPr/>
        <a:lstStyle/>
        <a:p>
          <a:endParaRPr lang="pt-BR" sz="1900" dirty="0">
            <a:latin typeface="Roboto"/>
          </a:endParaRPr>
        </a:p>
      </dgm:t>
    </dgm:pt>
    <dgm:pt modelId="{E9A1B784-3BCD-4930-8185-3E072838AA60}" type="parTrans" cxnId="{76011362-CB07-40C4-AE52-B4B4A054D9B8}">
      <dgm:prSet/>
      <dgm:spPr/>
      <dgm:t>
        <a:bodyPr/>
        <a:lstStyle/>
        <a:p>
          <a:endParaRPr lang="pt-BR" sz="1900"/>
        </a:p>
      </dgm:t>
    </dgm:pt>
    <dgm:pt modelId="{0B8D92A6-AFF6-4164-AFB7-8E26B5EE5084}" type="sibTrans" cxnId="{76011362-CB07-40C4-AE52-B4B4A054D9B8}">
      <dgm:prSet/>
      <dgm:spPr/>
      <dgm:t>
        <a:bodyPr/>
        <a:lstStyle/>
        <a:p>
          <a:endParaRPr lang="pt-BR" sz="1900"/>
        </a:p>
      </dgm:t>
    </dgm:pt>
    <dgm:pt modelId="{6CEA0A22-8D1D-46A2-955D-0A7F92299676}" type="pres">
      <dgm:prSet presAssocID="{53936F80-1FA8-46FC-B330-75A6345C2D5D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4D09767C-3AD7-4B01-92E8-67C9579D1EC9}" type="pres">
      <dgm:prSet presAssocID="{4C491E01-E71A-4BB7-BC63-8D41B4F335CF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8AF82903-4955-485F-85CB-1572067645DD}" type="pres">
      <dgm:prSet presAssocID="{4C491E01-E71A-4BB7-BC63-8D41B4F335CF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F5420F29-EFB5-4F71-AA4C-A36A5FC7B7D8}" type="pres">
      <dgm:prSet presAssocID="{9248931D-7605-4C17-8DF2-96FC930D10C4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3CAE9C84-9DEF-4925-AAC4-3E54199EB07B}" type="pres">
      <dgm:prSet presAssocID="{9248931D-7605-4C17-8DF2-96FC930D10C4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6142B218-7D85-42DD-A915-532956E6139D}" type="pres">
      <dgm:prSet presAssocID="{C8FE36F4-C88D-4C3A-82F1-5B4C9782BF6C}" presName="parentText3" presStyleLbl="node1" presStyleIdx="2" presStyleCnt="3" custScaleX="100430">
        <dgm:presLayoutVars>
          <dgm:chMax/>
          <dgm:chPref val="3"/>
          <dgm:bulletEnabled val="1"/>
        </dgm:presLayoutVars>
      </dgm:prSet>
      <dgm:spPr/>
    </dgm:pt>
    <dgm:pt modelId="{7F500AD0-727F-4E21-973F-C81C1C950914}" type="pres">
      <dgm:prSet presAssocID="{C8FE36F4-C88D-4C3A-82F1-5B4C9782BF6C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5BDA3B04-2C71-4441-B02A-894D65772333}" srcId="{9248931D-7605-4C17-8DF2-96FC930D10C4}" destId="{E48D9BBC-DF51-4EE4-BBDF-F868E74990D8}" srcOrd="1" destOrd="0" parTransId="{400F3560-4BBF-4BA3-A062-C194466E6153}" sibTransId="{8CE203DE-A223-46F5-B475-E0BE5FA7D144}"/>
    <dgm:cxn modelId="{B4CA7B0B-9D97-461B-8800-28AD94C86204}" srcId="{C8FE36F4-C88D-4C3A-82F1-5B4C9782BF6C}" destId="{690E70D2-DB2F-4510-8B71-C9532AE53093}" srcOrd="0" destOrd="0" parTransId="{C5D6158F-6746-46D4-9B75-C36FABA0C005}" sibTransId="{E170A933-66AB-43F3-99AC-D53FFC29568A}"/>
    <dgm:cxn modelId="{1C56861E-0BE5-4DC1-8FD6-5326E15EC776}" type="presOf" srcId="{4C491E01-E71A-4BB7-BC63-8D41B4F335CF}" destId="{4D09767C-3AD7-4B01-92E8-67C9579D1EC9}" srcOrd="0" destOrd="0" presId="urn:microsoft.com/office/officeart/2009/3/layout/IncreasingArrowsProcess"/>
    <dgm:cxn modelId="{D597962E-CA45-463B-A806-32001572ECC5}" type="presOf" srcId="{53936F80-1FA8-46FC-B330-75A6345C2D5D}" destId="{6CEA0A22-8D1D-46A2-955D-0A7F92299676}" srcOrd="0" destOrd="0" presId="urn:microsoft.com/office/officeart/2009/3/layout/IncreasingArrowsProcess"/>
    <dgm:cxn modelId="{76011362-CB07-40C4-AE52-B4B4A054D9B8}" srcId="{4C491E01-E71A-4BB7-BC63-8D41B4F335CF}" destId="{6185911B-46B2-4F5F-B814-D3F803EDF6D1}" srcOrd="1" destOrd="0" parTransId="{E9A1B784-3BCD-4930-8185-3E072838AA60}" sibTransId="{0B8D92A6-AFF6-4164-AFB7-8E26B5EE5084}"/>
    <dgm:cxn modelId="{5A148762-9882-4BFC-8171-AF3063516BB3}" type="presOf" srcId="{FB00CAB5-8DE3-44EE-8413-44AE9A8E6098}" destId="{8AF82903-4955-485F-85CB-1572067645DD}" srcOrd="0" destOrd="0" presId="urn:microsoft.com/office/officeart/2009/3/layout/IncreasingArrowsProcess"/>
    <dgm:cxn modelId="{A337676F-BB16-4AD0-B282-AC215B87A650}" type="presOf" srcId="{6185911B-46B2-4F5F-B814-D3F803EDF6D1}" destId="{8AF82903-4955-485F-85CB-1572067645DD}" srcOrd="0" destOrd="1" presId="urn:microsoft.com/office/officeart/2009/3/layout/IncreasingArrowsProcess"/>
    <dgm:cxn modelId="{D73D6C71-8460-46D9-B56C-F8DABBB3E3B3}" srcId="{53936F80-1FA8-46FC-B330-75A6345C2D5D}" destId="{4C491E01-E71A-4BB7-BC63-8D41B4F335CF}" srcOrd="0" destOrd="0" parTransId="{C4C17663-8FAE-4A33-A8CE-A3703631E9F0}" sibTransId="{A9B4A33A-C856-4429-B1C3-65EACF858F0C}"/>
    <dgm:cxn modelId="{5F71F587-AF89-45A9-877E-9518E2DC1449}" srcId="{9248931D-7605-4C17-8DF2-96FC930D10C4}" destId="{3D5CA09D-DA20-4538-B0C4-21CB1E39D7D6}" srcOrd="0" destOrd="0" parTransId="{1462B231-44A6-46C9-A73F-0EF23E76BBB2}" sibTransId="{D1BCF9A8-1D65-4261-9765-4233DB4915C3}"/>
    <dgm:cxn modelId="{9371F78E-60DB-4A3F-B5AF-15DD525B8068}" srcId="{53936F80-1FA8-46FC-B330-75A6345C2D5D}" destId="{C8FE36F4-C88D-4C3A-82F1-5B4C9782BF6C}" srcOrd="2" destOrd="0" parTransId="{42248D28-D564-47EE-97EB-F035C8E0DF66}" sibTransId="{BD2F21BA-F162-4469-8294-1334E91BE255}"/>
    <dgm:cxn modelId="{15A93599-BB36-491F-9557-E6E2D7CAB8B4}" type="presOf" srcId="{E48D9BBC-DF51-4EE4-BBDF-F868E74990D8}" destId="{3CAE9C84-9DEF-4925-AAC4-3E54199EB07B}" srcOrd="0" destOrd="1" presId="urn:microsoft.com/office/officeart/2009/3/layout/IncreasingArrowsProcess"/>
    <dgm:cxn modelId="{EE0AC29A-A720-4190-A2A6-810CE8E085B4}" srcId="{4C491E01-E71A-4BB7-BC63-8D41B4F335CF}" destId="{FB00CAB5-8DE3-44EE-8413-44AE9A8E6098}" srcOrd="0" destOrd="0" parTransId="{70461296-AC19-496C-93A1-562BD760718D}" sibTransId="{8CFD6E03-3865-41F9-8948-1893A906557C}"/>
    <dgm:cxn modelId="{A22DEF9E-195B-4496-BEA2-CCC00A98103C}" type="presOf" srcId="{C8FE36F4-C88D-4C3A-82F1-5B4C9782BF6C}" destId="{6142B218-7D85-42DD-A915-532956E6139D}" srcOrd="0" destOrd="0" presId="urn:microsoft.com/office/officeart/2009/3/layout/IncreasingArrowsProcess"/>
    <dgm:cxn modelId="{984800A5-DD4E-4511-99F1-9F5C07BD577C}" type="presOf" srcId="{EC0BBE1F-6F38-4489-BBB0-CEB445CD8719}" destId="{8AF82903-4955-485F-85CB-1572067645DD}" srcOrd="0" destOrd="2" presId="urn:microsoft.com/office/officeart/2009/3/layout/IncreasingArrowsProcess"/>
    <dgm:cxn modelId="{648D9DC6-7A8C-4E6C-BBFA-E80C6484F2D1}" type="presOf" srcId="{690E70D2-DB2F-4510-8B71-C9532AE53093}" destId="{7F500AD0-727F-4E21-973F-C81C1C950914}" srcOrd="0" destOrd="0" presId="urn:microsoft.com/office/officeart/2009/3/layout/IncreasingArrowsProcess"/>
    <dgm:cxn modelId="{5139E1C8-DED7-440C-99B7-807B20DB4B83}" type="presOf" srcId="{9248931D-7605-4C17-8DF2-96FC930D10C4}" destId="{F5420F29-EFB5-4F71-AA4C-A36A5FC7B7D8}" srcOrd="0" destOrd="0" presId="urn:microsoft.com/office/officeart/2009/3/layout/IncreasingArrowsProcess"/>
    <dgm:cxn modelId="{B20690D7-4620-40D6-80EB-64F2FCAFC5B0}" type="presOf" srcId="{3D5CA09D-DA20-4538-B0C4-21CB1E39D7D6}" destId="{3CAE9C84-9DEF-4925-AAC4-3E54199EB07B}" srcOrd="0" destOrd="0" presId="urn:microsoft.com/office/officeart/2009/3/layout/IncreasingArrowsProcess"/>
    <dgm:cxn modelId="{E4F7FFE0-AB8F-4A04-8E76-BEC5BAF228CF}" srcId="{53936F80-1FA8-46FC-B330-75A6345C2D5D}" destId="{9248931D-7605-4C17-8DF2-96FC930D10C4}" srcOrd="1" destOrd="0" parTransId="{AB3D06EB-69B3-453C-9D1A-F2A049A100E2}" sibTransId="{F1BD9B1F-3672-40D3-AAA8-FF4DE791537C}"/>
    <dgm:cxn modelId="{4E676CF1-46B9-4AC6-BB71-2D13A20D538F}" srcId="{4C491E01-E71A-4BB7-BC63-8D41B4F335CF}" destId="{EC0BBE1F-6F38-4489-BBB0-CEB445CD8719}" srcOrd="2" destOrd="0" parTransId="{DAF943BB-C1B4-4F2B-B847-BF2650BC2332}" sibTransId="{469249E8-A1CF-4D6E-B485-39557729775B}"/>
    <dgm:cxn modelId="{E5331BB1-9BF4-44C2-B890-1147B05B781E}" type="presParOf" srcId="{6CEA0A22-8D1D-46A2-955D-0A7F92299676}" destId="{4D09767C-3AD7-4B01-92E8-67C9579D1EC9}" srcOrd="0" destOrd="0" presId="urn:microsoft.com/office/officeart/2009/3/layout/IncreasingArrowsProcess"/>
    <dgm:cxn modelId="{8C0ADDD3-A4EC-4531-B15F-ABE856DCA395}" type="presParOf" srcId="{6CEA0A22-8D1D-46A2-955D-0A7F92299676}" destId="{8AF82903-4955-485F-85CB-1572067645DD}" srcOrd="1" destOrd="0" presId="urn:microsoft.com/office/officeart/2009/3/layout/IncreasingArrowsProcess"/>
    <dgm:cxn modelId="{74052A7D-438D-42AC-9CC8-2612565C1C78}" type="presParOf" srcId="{6CEA0A22-8D1D-46A2-955D-0A7F92299676}" destId="{F5420F29-EFB5-4F71-AA4C-A36A5FC7B7D8}" srcOrd="2" destOrd="0" presId="urn:microsoft.com/office/officeart/2009/3/layout/IncreasingArrowsProcess"/>
    <dgm:cxn modelId="{B0A967CB-1652-48F3-A59C-800B574A62E5}" type="presParOf" srcId="{6CEA0A22-8D1D-46A2-955D-0A7F92299676}" destId="{3CAE9C84-9DEF-4925-AAC4-3E54199EB07B}" srcOrd="3" destOrd="0" presId="urn:microsoft.com/office/officeart/2009/3/layout/IncreasingArrowsProcess"/>
    <dgm:cxn modelId="{6F177E55-B145-4D6F-99AF-593E44F68D04}" type="presParOf" srcId="{6CEA0A22-8D1D-46A2-955D-0A7F92299676}" destId="{6142B218-7D85-42DD-A915-532956E6139D}" srcOrd="4" destOrd="0" presId="urn:microsoft.com/office/officeart/2009/3/layout/IncreasingArrowsProcess"/>
    <dgm:cxn modelId="{23C8537B-DA48-49B4-8F3F-41B6F8909906}" type="presParOf" srcId="{6CEA0A22-8D1D-46A2-955D-0A7F92299676}" destId="{7F500AD0-727F-4E21-973F-C81C1C950914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C3958B7-7961-46E2-B25D-697CB09CDA82}" type="doc">
      <dgm:prSet loTypeId="urn:microsoft.com/office/officeart/2005/8/layout/chevron1" loCatId="process" qsTypeId="urn:microsoft.com/office/officeart/2005/8/quickstyle/simple3" qsCatId="simple" csTypeId="urn:microsoft.com/office/officeart/2005/8/colors/colorful1" csCatId="colorful" phldr="1"/>
      <dgm:spPr/>
    </dgm:pt>
    <dgm:pt modelId="{F16BB362-692B-4224-BB43-9C54D41F3542}">
      <dgm:prSet phldrT="[Texto]"/>
      <dgm:spPr/>
      <dgm:t>
        <a:bodyPr/>
        <a:lstStyle/>
        <a:p>
          <a:r>
            <a:rPr lang="pt-BR" dirty="0"/>
            <a:t>Antiguidade</a:t>
          </a:r>
        </a:p>
      </dgm:t>
    </dgm:pt>
    <dgm:pt modelId="{024B382D-1F7D-482B-BFF5-CF80A4DB5476}" type="parTrans" cxnId="{BF89D3FB-0281-4CA8-ABDC-33A735151DFA}">
      <dgm:prSet/>
      <dgm:spPr/>
      <dgm:t>
        <a:bodyPr/>
        <a:lstStyle/>
        <a:p>
          <a:endParaRPr lang="pt-BR"/>
        </a:p>
      </dgm:t>
    </dgm:pt>
    <dgm:pt modelId="{35072808-DB6A-4A80-BE80-A85FA5EC3EF4}" type="sibTrans" cxnId="{BF89D3FB-0281-4CA8-ABDC-33A735151DFA}">
      <dgm:prSet/>
      <dgm:spPr/>
      <dgm:t>
        <a:bodyPr/>
        <a:lstStyle/>
        <a:p>
          <a:endParaRPr lang="pt-BR"/>
        </a:p>
      </dgm:t>
    </dgm:pt>
    <dgm:pt modelId="{F87F143F-5C8D-431C-8317-8371C538D57E}">
      <dgm:prSet/>
      <dgm:spPr/>
      <dgm:t>
        <a:bodyPr/>
        <a:lstStyle/>
        <a:p>
          <a:endParaRPr lang="pt-BR" dirty="0"/>
        </a:p>
      </dgm:t>
    </dgm:pt>
    <dgm:pt modelId="{0A20595A-F056-4004-B158-FFE5EA0D8427}" type="parTrans" cxnId="{5395AAFE-DC36-4466-AE2F-F2F261AF5548}">
      <dgm:prSet/>
      <dgm:spPr/>
      <dgm:t>
        <a:bodyPr/>
        <a:lstStyle/>
        <a:p>
          <a:endParaRPr lang="pt-BR"/>
        </a:p>
      </dgm:t>
    </dgm:pt>
    <dgm:pt modelId="{864E7DE1-C92D-49E0-885E-71F0F91EC6C0}" type="sibTrans" cxnId="{5395AAFE-DC36-4466-AE2F-F2F261AF5548}">
      <dgm:prSet/>
      <dgm:spPr/>
      <dgm:t>
        <a:bodyPr/>
        <a:lstStyle/>
        <a:p>
          <a:endParaRPr lang="pt-BR"/>
        </a:p>
      </dgm:t>
    </dgm:pt>
    <dgm:pt modelId="{76E7E05E-01B8-4F8C-8DFC-6859D90C7F90}">
      <dgm:prSet/>
      <dgm:spPr/>
      <dgm:t>
        <a:bodyPr/>
        <a:lstStyle/>
        <a:p>
          <a:endParaRPr lang="pt-BR" dirty="0"/>
        </a:p>
      </dgm:t>
    </dgm:pt>
    <dgm:pt modelId="{BF401659-77DD-4870-8CF8-CCB3931507F3}" type="parTrans" cxnId="{90D9B6EC-2850-4098-A3B0-46B01F7CEC28}">
      <dgm:prSet/>
      <dgm:spPr/>
      <dgm:t>
        <a:bodyPr/>
        <a:lstStyle/>
        <a:p>
          <a:endParaRPr lang="pt-BR"/>
        </a:p>
      </dgm:t>
    </dgm:pt>
    <dgm:pt modelId="{0B0F3F54-36CC-4FBE-B6AB-55DDD3D62F6B}" type="sibTrans" cxnId="{90D9B6EC-2850-4098-A3B0-46B01F7CEC28}">
      <dgm:prSet/>
      <dgm:spPr/>
      <dgm:t>
        <a:bodyPr/>
        <a:lstStyle/>
        <a:p>
          <a:endParaRPr lang="pt-BR"/>
        </a:p>
      </dgm:t>
    </dgm:pt>
    <dgm:pt modelId="{698031E1-68A2-4EFF-BD24-80A624573C34}">
      <dgm:prSet/>
      <dgm:spPr/>
      <dgm:t>
        <a:bodyPr/>
        <a:lstStyle/>
        <a:p>
          <a:r>
            <a:rPr lang="pt-BR" dirty="0"/>
            <a:t>    </a:t>
          </a:r>
        </a:p>
      </dgm:t>
    </dgm:pt>
    <dgm:pt modelId="{F278C366-6BEA-4410-93E8-F56C31CBB98B}" type="parTrans" cxnId="{2D5D9334-6A3A-462B-A01D-C27461493879}">
      <dgm:prSet/>
      <dgm:spPr/>
      <dgm:t>
        <a:bodyPr/>
        <a:lstStyle/>
        <a:p>
          <a:endParaRPr lang="pt-BR"/>
        </a:p>
      </dgm:t>
    </dgm:pt>
    <dgm:pt modelId="{1448AA6B-47FE-4652-B25D-442D0ADBCE21}" type="sibTrans" cxnId="{2D5D9334-6A3A-462B-A01D-C27461493879}">
      <dgm:prSet/>
      <dgm:spPr/>
      <dgm:t>
        <a:bodyPr/>
        <a:lstStyle/>
        <a:p>
          <a:endParaRPr lang="pt-BR"/>
        </a:p>
      </dgm:t>
    </dgm:pt>
    <dgm:pt modelId="{F27C3EF5-9FDE-4A56-94FF-31FC5D1E2BCE}">
      <dgm:prSet phldrT="[Texto]"/>
      <dgm:spPr/>
      <dgm:t>
        <a:bodyPr/>
        <a:lstStyle/>
        <a:p>
          <a:endParaRPr lang="pt-BR" dirty="0"/>
        </a:p>
      </dgm:t>
    </dgm:pt>
    <dgm:pt modelId="{FFE690CA-5126-4B69-8613-DCADDC0707A5}" type="sibTrans" cxnId="{C2D91CE4-F8D8-491B-8BD5-012E591CC507}">
      <dgm:prSet/>
      <dgm:spPr/>
      <dgm:t>
        <a:bodyPr/>
        <a:lstStyle/>
        <a:p>
          <a:endParaRPr lang="pt-BR"/>
        </a:p>
      </dgm:t>
    </dgm:pt>
    <dgm:pt modelId="{67E8E3D9-DC42-4F49-B033-E977C5222B09}" type="parTrans" cxnId="{C2D91CE4-F8D8-491B-8BD5-012E591CC507}">
      <dgm:prSet/>
      <dgm:spPr/>
      <dgm:t>
        <a:bodyPr/>
        <a:lstStyle/>
        <a:p>
          <a:endParaRPr lang="pt-BR"/>
        </a:p>
      </dgm:t>
    </dgm:pt>
    <dgm:pt modelId="{3405D4AF-296C-4EA9-96F9-B46C3616889B}" type="pres">
      <dgm:prSet presAssocID="{1C3958B7-7961-46E2-B25D-697CB09CDA82}" presName="Name0" presStyleCnt="0">
        <dgm:presLayoutVars>
          <dgm:dir/>
          <dgm:animLvl val="lvl"/>
          <dgm:resizeHandles val="exact"/>
        </dgm:presLayoutVars>
      </dgm:prSet>
      <dgm:spPr/>
    </dgm:pt>
    <dgm:pt modelId="{25AD2CC7-E569-4871-A394-1E6796D46350}" type="pres">
      <dgm:prSet presAssocID="{F27C3EF5-9FDE-4A56-94FF-31FC5D1E2BCE}" presName="parTxOnly" presStyleLbl="node1" presStyleIdx="0" presStyleCnt="5" custScaleX="116718" custScaleY="122110">
        <dgm:presLayoutVars>
          <dgm:chMax val="0"/>
          <dgm:chPref val="0"/>
          <dgm:bulletEnabled val="1"/>
        </dgm:presLayoutVars>
      </dgm:prSet>
      <dgm:spPr/>
    </dgm:pt>
    <dgm:pt modelId="{B7136BEE-2135-4BE2-9B0B-93F687B54E0C}" type="pres">
      <dgm:prSet presAssocID="{FFE690CA-5126-4B69-8613-DCADDC0707A5}" presName="parTxOnlySpace" presStyleCnt="0"/>
      <dgm:spPr/>
    </dgm:pt>
    <dgm:pt modelId="{06A08DDC-E47F-402B-B82D-EF755A71CD9D}" type="pres">
      <dgm:prSet presAssocID="{F16BB362-692B-4224-BB43-9C54D41F3542}" presName="parTxOnly" presStyleLbl="node1" presStyleIdx="1" presStyleCnt="5" custScaleX="500341" custScaleY="126569">
        <dgm:presLayoutVars>
          <dgm:chMax val="0"/>
          <dgm:chPref val="0"/>
          <dgm:bulletEnabled val="1"/>
        </dgm:presLayoutVars>
      </dgm:prSet>
      <dgm:spPr/>
    </dgm:pt>
    <dgm:pt modelId="{66D59C2A-ED49-4B70-A640-F925AFB126EA}" type="pres">
      <dgm:prSet presAssocID="{35072808-DB6A-4A80-BE80-A85FA5EC3EF4}" presName="parTxOnlySpace" presStyleCnt="0"/>
      <dgm:spPr/>
    </dgm:pt>
    <dgm:pt modelId="{4CD706A1-493A-4EA7-B584-416813AA0E05}" type="pres">
      <dgm:prSet presAssocID="{F87F143F-5C8D-431C-8317-8371C538D57E}" presName="parTxOnly" presStyleLbl="node1" presStyleIdx="2" presStyleCnt="5" custScaleX="103619" custScaleY="130515">
        <dgm:presLayoutVars>
          <dgm:chMax val="0"/>
          <dgm:chPref val="0"/>
          <dgm:bulletEnabled val="1"/>
        </dgm:presLayoutVars>
      </dgm:prSet>
      <dgm:spPr/>
    </dgm:pt>
    <dgm:pt modelId="{0199243D-2D51-45D5-8C77-20EE508CC414}" type="pres">
      <dgm:prSet presAssocID="{864E7DE1-C92D-49E0-885E-71F0F91EC6C0}" presName="parTxOnlySpace" presStyleCnt="0"/>
      <dgm:spPr/>
    </dgm:pt>
    <dgm:pt modelId="{9CFD5301-FAB9-43FB-96FB-7CAC73316121}" type="pres">
      <dgm:prSet presAssocID="{698031E1-68A2-4EFF-BD24-80A624573C34}" presName="parTxOnly" presStyleLbl="node1" presStyleIdx="3" presStyleCnt="5" custScaleX="107500" custScaleY="115543">
        <dgm:presLayoutVars>
          <dgm:chMax val="0"/>
          <dgm:chPref val="0"/>
          <dgm:bulletEnabled val="1"/>
        </dgm:presLayoutVars>
      </dgm:prSet>
      <dgm:spPr/>
    </dgm:pt>
    <dgm:pt modelId="{C48804FB-9188-42EA-855B-893A736FDEDA}" type="pres">
      <dgm:prSet presAssocID="{1448AA6B-47FE-4652-B25D-442D0ADBCE21}" presName="parTxOnlySpace" presStyleCnt="0"/>
      <dgm:spPr/>
    </dgm:pt>
    <dgm:pt modelId="{C0309CE8-C5E0-42CD-9067-0188A2E8DA8A}" type="pres">
      <dgm:prSet presAssocID="{76E7E05E-01B8-4F8C-8DFC-6859D90C7F90}" presName="parTxOnly" presStyleLbl="node1" presStyleIdx="4" presStyleCnt="5" custScaleX="149000" custScaleY="117068">
        <dgm:presLayoutVars>
          <dgm:chMax val="0"/>
          <dgm:chPref val="0"/>
          <dgm:bulletEnabled val="1"/>
        </dgm:presLayoutVars>
      </dgm:prSet>
      <dgm:spPr/>
    </dgm:pt>
  </dgm:ptLst>
  <dgm:cxnLst>
    <dgm:cxn modelId="{BFA15706-020D-4AAD-8BF0-229A211FB5D7}" type="presOf" srcId="{698031E1-68A2-4EFF-BD24-80A624573C34}" destId="{9CFD5301-FAB9-43FB-96FB-7CAC73316121}" srcOrd="0" destOrd="0" presId="urn:microsoft.com/office/officeart/2005/8/layout/chevron1"/>
    <dgm:cxn modelId="{2D5D9334-6A3A-462B-A01D-C27461493879}" srcId="{1C3958B7-7961-46E2-B25D-697CB09CDA82}" destId="{698031E1-68A2-4EFF-BD24-80A624573C34}" srcOrd="3" destOrd="0" parTransId="{F278C366-6BEA-4410-93E8-F56C31CBB98B}" sibTransId="{1448AA6B-47FE-4652-B25D-442D0ADBCE21}"/>
    <dgm:cxn modelId="{A43D9466-A497-4F3A-A0B4-D80458C50C5F}" type="presOf" srcId="{F16BB362-692B-4224-BB43-9C54D41F3542}" destId="{06A08DDC-E47F-402B-B82D-EF755A71CD9D}" srcOrd="0" destOrd="0" presId="urn:microsoft.com/office/officeart/2005/8/layout/chevron1"/>
    <dgm:cxn modelId="{DC6BC88D-7512-4EE9-BB6C-8334084C951E}" type="presOf" srcId="{76E7E05E-01B8-4F8C-8DFC-6859D90C7F90}" destId="{C0309CE8-C5E0-42CD-9067-0188A2E8DA8A}" srcOrd="0" destOrd="0" presId="urn:microsoft.com/office/officeart/2005/8/layout/chevron1"/>
    <dgm:cxn modelId="{3431D29E-2B45-4729-A5B7-938DB50F791A}" type="presOf" srcId="{1C3958B7-7961-46E2-B25D-697CB09CDA82}" destId="{3405D4AF-296C-4EA9-96F9-B46C3616889B}" srcOrd="0" destOrd="0" presId="urn:microsoft.com/office/officeart/2005/8/layout/chevron1"/>
    <dgm:cxn modelId="{C2D91CE4-F8D8-491B-8BD5-012E591CC507}" srcId="{1C3958B7-7961-46E2-B25D-697CB09CDA82}" destId="{F27C3EF5-9FDE-4A56-94FF-31FC5D1E2BCE}" srcOrd="0" destOrd="0" parTransId="{67E8E3D9-DC42-4F49-B033-E977C5222B09}" sibTransId="{FFE690CA-5126-4B69-8613-DCADDC0707A5}"/>
    <dgm:cxn modelId="{90D9B6EC-2850-4098-A3B0-46B01F7CEC28}" srcId="{1C3958B7-7961-46E2-B25D-697CB09CDA82}" destId="{76E7E05E-01B8-4F8C-8DFC-6859D90C7F90}" srcOrd="4" destOrd="0" parTransId="{BF401659-77DD-4870-8CF8-CCB3931507F3}" sibTransId="{0B0F3F54-36CC-4FBE-B6AB-55DDD3D62F6B}"/>
    <dgm:cxn modelId="{BA3871F9-4333-4854-8CAF-B2AF2F16A31D}" type="presOf" srcId="{F27C3EF5-9FDE-4A56-94FF-31FC5D1E2BCE}" destId="{25AD2CC7-E569-4871-A394-1E6796D46350}" srcOrd="0" destOrd="0" presId="urn:microsoft.com/office/officeart/2005/8/layout/chevron1"/>
    <dgm:cxn modelId="{361730FA-09D4-4DA7-9C9B-C893CEA31B62}" type="presOf" srcId="{F87F143F-5C8D-431C-8317-8371C538D57E}" destId="{4CD706A1-493A-4EA7-B584-416813AA0E05}" srcOrd="0" destOrd="0" presId="urn:microsoft.com/office/officeart/2005/8/layout/chevron1"/>
    <dgm:cxn modelId="{BF89D3FB-0281-4CA8-ABDC-33A735151DFA}" srcId="{1C3958B7-7961-46E2-B25D-697CB09CDA82}" destId="{F16BB362-692B-4224-BB43-9C54D41F3542}" srcOrd="1" destOrd="0" parTransId="{024B382D-1F7D-482B-BFF5-CF80A4DB5476}" sibTransId="{35072808-DB6A-4A80-BE80-A85FA5EC3EF4}"/>
    <dgm:cxn modelId="{5395AAFE-DC36-4466-AE2F-F2F261AF5548}" srcId="{1C3958B7-7961-46E2-B25D-697CB09CDA82}" destId="{F87F143F-5C8D-431C-8317-8371C538D57E}" srcOrd="2" destOrd="0" parTransId="{0A20595A-F056-4004-B158-FFE5EA0D8427}" sibTransId="{864E7DE1-C92D-49E0-885E-71F0F91EC6C0}"/>
    <dgm:cxn modelId="{6569974A-5522-4DEB-A747-CD2D4B7F1921}" type="presParOf" srcId="{3405D4AF-296C-4EA9-96F9-B46C3616889B}" destId="{25AD2CC7-E569-4871-A394-1E6796D46350}" srcOrd="0" destOrd="0" presId="urn:microsoft.com/office/officeart/2005/8/layout/chevron1"/>
    <dgm:cxn modelId="{C2622AEC-2172-4193-8587-8DB53A7B3C35}" type="presParOf" srcId="{3405D4AF-296C-4EA9-96F9-B46C3616889B}" destId="{B7136BEE-2135-4BE2-9B0B-93F687B54E0C}" srcOrd="1" destOrd="0" presId="urn:microsoft.com/office/officeart/2005/8/layout/chevron1"/>
    <dgm:cxn modelId="{94C0D5E8-8FD9-4FAB-B785-D5E66D07DC45}" type="presParOf" srcId="{3405D4AF-296C-4EA9-96F9-B46C3616889B}" destId="{06A08DDC-E47F-402B-B82D-EF755A71CD9D}" srcOrd="2" destOrd="0" presId="urn:microsoft.com/office/officeart/2005/8/layout/chevron1"/>
    <dgm:cxn modelId="{E0A2D9A0-3E23-49B9-85B6-8CB0B56B6508}" type="presParOf" srcId="{3405D4AF-296C-4EA9-96F9-B46C3616889B}" destId="{66D59C2A-ED49-4B70-A640-F925AFB126EA}" srcOrd="3" destOrd="0" presId="urn:microsoft.com/office/officeart/2005/8/layout/chevron1"/>
    <dgm:cxn modelId="{7A57A24C-1EE6-4ED5-B0E7-7D5AB6654208}" type="presParOf" srcId="{3405D4AF-296C-4EA9-96F9-B46C3616889B}" destId="{4CD706A1-493A-4EA7-B584-416813AA0E05}" srcOrd="4" destOrd="0" presId="urn:microsoft.com/office/officeart/2005/8/layout/chevron1"/>
    <dgm:cxn modelId="{B4B1029C-47C3-47B7-A1C6-20DFFFA79F7C}" type="presParOf" srcId="{3405D4AF-296C-4EA9-96F9-B46C3616889B}" destId="{0199243D-2D51-45D5-8C77-20EE508CC414}" srcOrd="5" destOrd="0" presId="urn:microsoft.com/office/officeart/2005/8/layout/chevron1"/>
    <dgm:cxn modelId="{4801D15C-5B11-44CA-9422-F0B8ABA51B46}" type="presParOf" srcId="{3405D4AF-296C-4EA9-96F9-B46C3616889B}" destId="{9CFD5301-FAB9-43FB-96FB-7CAC73316121}" srcOrd="6" destOrd="0" presId="urn:microsoft.com/office/officeart/2005/8/layout/chevron1"/>
    <dgm:cxn modelId="{1C7D8E0B-EAE7-42D4-B5C2-DBD3BE9295E7}" type="presParOf" srcId="{3405D4AF-296C-4EA9-96F9-B46C3616889B}" destId="{C48804FB-9188-42EA-855B-893A736FDEDA}" srcOrd="7" destOrd="0" presId="urn:microsoft.com/office/officeart/2005/8/layout/chevron1"/>
    <dgm:cxn modelId="{FB54AE3B-7FC4-472F-98F1-648DBF408ED1}" type="presParOf" srcId="{3405D4AF-296C-4EA9-96F9-B46C3616889B}" destId="{C0309CE8-C5E0-42CD-9067-0188A2E8DA8A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2CC4501-0FE8-4163-ACAC-B0806D390D67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E8757A6-952C-4191-83C2-9EFA7D422132}">
      <dgm:prSet phldrT="[Texto]" custT="1"/>
      <dgm:spPr/>
      <dgm:t>
        <a:bodyPr/>
        <a:lstStyle/>
        <a:p>
          <a:r>
            <a:rPr lang="pt-BR" sz="2200" b="1" dirty="0">
              <a:latin typeface="Roboto"/>
            </a:rPr>
            <a:t>Fontes históricas </a:t>
          </a:r>
        </a:p>
      </dgm:t>
    </dgm:pt>
    <dgm:pt modelId="{5837102E-71AC-4BFF-B4CF-4EB3575A327E}" type="parTrans" cxnId="{FA907EB8-B1D7-497B-8512-E8809820AA52}">
      <dgm:prSet/>
      <dgm:spPr/>
      <dgm:t>
        <a:bodyPr/>
        <a:lstStyle/>
        <a:p>
          <a:endParaRPr lang="pt-BR" sz="2200"/>
        </a:p>
      </dgm:t>
    </dgm:pt>
    <dgm:pt modelId="{3282E787-FFD3-42F4-8D8D-1F873EC67CAE}" type="sibTrans" cxnId="{FA907EB8-B1D7-497B-8512-E8809820AA52}">
      <dgm:prSet/>
      <dgm:spPr/>
      <dgm:t>
        <a:bodyPr/>
        <a:lstStyle/>
        <a:p>
          <a:endParaRPr lang="pt-BR" sz="2200"/>
        </a:p>
      </dgm:t>
    </dgm:pt>
    <dgm:pt modelId="{45DB60F5-C155-43E7-B542-D25FBC87CF4F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- Aquilo que a humanidade produz ao longo do tempo. </a:t>
          </a:r>
        </a:p>
        <a:p>
          <a:r>
            <a:rPr lang="pt-BR" sz="2200" dirty="0">
              <a:latin typeface="Roboto"/>
            </a:rPr>
            <a:t>- São usadas para a construção do conhecimento histórico. </a:t>
          </a:r>
        </a:p>
        <a:p>
          <a:endParaRPr lang="pt-BR" sz="2200" dirty="0">
            <a:latin typeface="Roboto"/>
          </a:endParaRPr>
        </a:p>
        <a:p>
          <a:endParaRPr lang="pt-BR" sz="2200" dirty="0">
            <a:latin typeface="Roboto"/>
          </a:endParaRPr>
        </a:p>
      </dgm:t>
    </dgm:pt>
    <dgm:pt modelId="{40E14479-5636-441A-8DCE-D3230189BFEB}" type="parTrans" cxnId="{D9ACEDC1-9C2C-44E8-B614-F7A510812BB9}">
      <dgm:prSet/>
      <dgm:spPr/>
      <dgm:t>
        <a:bodyPr/>
        <a:lstStyle/>
        <a:p>
          <a:endParaRPr lang="pt-BR" sz="2200"/>
        </a:p>
      </dgm:t>
    </dgm:pt>
    <dgm:pt modelId="{3D8B9AB4-B302-49C7-A743-BD18FBD938CD}" type="sibTrans" cxnId="{D9ACEDC1-9C2C-44E8-B614-F7A510812BB9}">
      <dgm:prSet/>
      <dgm:spPr/>
      <dgm:t>
        <a:bodyPr/>
        <a:lstStyle/>
        <a:p>
          <a:endParaRPr lang="pt-BR" sz="2200"/>
        </a:p>
      </dgm:t>
    </dgm:pt>
    <dgm:pt modelId="{C3886C35-FB51-4BA4-85B0-4F6BA231DE44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- Divididas em documentos escritos, visuais, mobiliário, vestuários, depoimentos orais, etc. </a:t>
          </a:r>
        </a:p>
        <a:p>
          <a:r>
            <a:rPr lang="pt-BR" sz="2200" dirty="0">
              <a:latin typeface="Roboto"/>
            </a:rPr>
            <a:t>- Sua análise ajuda o historiador em sua tarefa de interpretar um período estudado.</a:t>
          </a:r>
        </a:p>
        <a:p>
          <a:endParaRPr lang="pt-BR" sz="2200" dirty="0">
            <a:latin typeface="Roboto"/>
          </a:endParaRPr>
        </a:p>
      </dgm:t>
    </dgm:pt>
    <dgm:pt modelId="{FB006661-F6D4-4036-BCAB-D082CAD422C1}" type="parTrans" cxnId="{315FD4B8-B4D8-4D90-AA61-AA0DAC97BA1A}">
      <dgm:prSet/>
      <dgm:spPr/>
      <dgm:t>
        <a:bodyPr/>
        <a:lstStyle/>
        <a:p>
          <a:endParaRPr lang="pt-BR" sz="2200"/>
        </a:p>
      </dgm:t>
    </dgm:pt>
    <dgm:pt modelId="{EB61A21A-DC38-40A7-9ED7-88271BB2F9C0}" type="sibTrans" cxnId="{315FD4B8-B4D8-4D90-AA61-AA0DAC97BA1A}">
      <dgm:prSet/>
      <dgm:spPr/>
      <dgm:t>
        <a:bodyPr/>
        <a:lstStyle/>
        <a:p>
          <a:endParaRPr lang="pt-BR" sz="2200"/>
        </a:p>
      </dgm:t>
    </dgm:pt>
    <dgm:pt modelId="{C15BF4E7-86B1-490B-B243-9484B06F69CF}">
      <dgm:prSet phldrT="[Texto]" custT="1"/>
      <dgm:spPr/>
      <dgm:t>
        <a:bodyPr/>
        <a:lstStyle/>
        <a:p>
          <a:endParaRPr lang="pt-BR" sz="2200" dirty="0">
            <a:latin typeface="Roboto"/>
          </a:endParaRPr>
        </a:p>
        <a:p>
          <a:r>
            <a:rPr lang="pt-BR" sz="2200" dirty="0">
              <a:latin typeface="Roboto"/>
            </a:rPr>
            <a:t>- O historiador faz as perguntas como: “quem fez?”, “para quem fez?”, “quando fez?”, “como fez?”, “onde fez?”, “para que serve?” etc. </a:t>
          </a:r>
        </a:p>
        <a:p>
          <a:endParaRPr lang="pt-BR" sz="2200" dirty="0">
            <a:latin typeface="Roboto"/>
          </a:endParaRPr>
        </a:p>
      </dgm:t>
    </dgm:pt>
    <dgm:pt modelId="{78D2D29E-8E20-4D9B-91A0-DD216ABF0F9E}" type="parTrans" cxnId="{49833A2B-9667-4A99-B5C9-9F0699405F0A}">
      <dgm:prSet/>
      <dgm:spPr/>
      <dgm:t>
        <a:bodyPr/>
        <a:lstStyle/>
        <a:p>
          <a:endParaRPr lang="pt-BR" sz="2200"/>
        </a:p>
      </dgm:t>
    </dgm:pt>
    <dgm:pt modelId="{F86CE2DD-AD6C-4E2A-A4D6-6DCE8A5EB517}" type="sibTrans" cxnId="{49833A2B-9667-4A99-B5C9-9F0699405F0A}">
      <dgm:prSet/>
      <dgm:spPr/>
      <dgm:t>
        <a:bodyPr/>
        <a:lstStyle/>
        <a:p>
          <a:endParaRPr lang="pt-BR" sz="2200"/>
        </a:p>
      </dgm:t>
    </dgm:pt>
    <dgm:pt modelId="{53BE600D-C671-496F-9C5E-E124639BDDED}" type="pres">
      <dgm:prSet presAssocID="{12CC4501-0FE8-4163-ACAC-B0806D390D67}" presName="vert0" presStyleCnt="0">
        <dgm:presLayoutVars>
          <dgm:dir/>
          <dgm:animOne val="branch"/>
          <dgm:animLvl val="lvl"/>
        </dgm:presLayoutVars>
      </dgm:prSet>
      <dgm:spPr/>
    </dgm:pt>
    <dgm:pt modelId="{40844F13-0D40-4E20-83CF-8930AEE93979}" type="pres">
      <dgm:prSet presAssocID="{0E8757A6-952C-4191-83C2-9EFA7D422132}" presName="thickLine" presStyleLbl="alignNode1" presStyleIdx="0" presStyleCnt="1"/>
      <dgm:spPr/>
    </dgm:pt>
    <dgm:pt modelId="{5737E1EC-4108-4848-A271-34203F4D3F2B}" type="pres">
      <dgm:prSet presAssocID="{0E8757A6-952C-4191-83C2-9EFA7D422132}" presName="horz1" presStyleCnt="0"/>
      <dgm:spPr/>
    </dgm:pt>
    <dgm:pt modelId="{A8EBE4B3-F252-4BF4-A5A0-69DC555C1B83}" type="pres">
      <dgm:prSet presAssocID="{0E8757A6-952C-4191-83C2-9EFA7D422132}" presName="tx1" presStyleLbl="revTx" presStyleIdx="0" presStyleCnt="4"/>
      <dgm:spPr/>
    </dgm:pt>
    <dgm:pt modelId="{677578E6-8379-4C38-AF9A-90526CCF071B}" type="pres">
      <dgm:prSet presAssocID="{0E8757A6-952C-4191-83C2-9EFA7D422132}" presName="vert1" presStyleCnt="0"/>
      <dgm:spPr/>
    </dgm:pt>
    <dgm:pt modelId="{5648A52A-B72A-4FA8-B2F3-7A34FCB6403E}" type="pres">
      <dgm:prSet presAssocID="{45DB60F5-C155-43E7-B542-D25FBC87CF4F}" presName="vertSpace2a" presStyleCnt="0"/>
      <dgm:spPr/>
    </dgm:pt>
    <dgm:pt modelId="{41438903-2B5C-4B7C-8131-D984D4F665A9}" type="pres">
      <dgm:prSet presAssocID="{45DB60F5-C155-43E7-B542-D25FBC87CF4F}" presName="horz2" presStyleCnt="0"/>
      <dgm:spPr/>
    </dgm:pt>
    <dgm:pt modelId="{D02D7B21-BC66-4754-98DC-9C7BF61177D0}" type="pres">
      <dgm:prSet presAssocID="{45DB60F5-C155-43E7-B542-D25FBC87CF4F}" presName="horzSpace2" presStyleCnt="0"/>
      <dgm:spPr/>
    </dgm:pt>
    <dgm:pt modelId="{42C7684F-7063-4962-841C-F0D4A64A7D50}" type="pres">
      <dgm:prSet presAssocID="{45DB60F5-C155-43E7-B542-D25FBC87CF4F}" presName="tx2" presStyleLbl="revTx" presStyleIdx="1" presStyleCnt="4" custLinFactNeighborY="3476"/>
      <dgm:spPr/>
    </dgm:pt>
    <dgm:pt modelId="{C9103E18-11B5-483D-9E33-3914B2657C44}" type="pres">
      <dgm:prSet presAssocID="{45DB60F5-C155-43E7-B542-D25FBC87CF4F}" presName="vert2" presStyleCnt="0"/>
      <dgm:spPr/>
    </dgm:pt>
    <dgm:pt modelId="{622B98D9-10A4-4C23-AFE7-4CAFCC194C27}" type="pres">
      <dgm:prSet presAssocID="{45DB60F5-C155-43E7-B542-D25FBC87CF4F}" presName="thinLine2b" presStyleLbl="callout" presStyleIdx="0" presStyleCnt="3" custLinFactY="-100000" custLinFactNeighborY="-179785"/>
      <dgm:spPr/>
    </dgm:pt>
    <dgm:pt modelId="{70FD2F66-DA96-4A91-85A2-FBDB70A4A35E}" type="pres">
      <dgm:prSet presAssocID="{45DB60F5-C155-43E7-B542-D25FBC87CF4F}" presName="vertSpace2b" presStyleCnt="0"/>
      <dgm:spPr/>
    </dgm:pt>
    <dgm:pt modelId="{CF5D34F9-4A93-4631-8CD3-C5E19CC3BA06}" type="pres">
      <dgm:prSet presAssocID="{C3886C35-FB51-4BA4-85B0-4F6BA231DE44}" presName="horz2" presStyleCnt="0"/>
      <dgm:spPr/>
    </dgm:pt>
    <dgm:pt modelId="{0CA5340D-5869-49B9-9440-BC6C1E9E5E39}" type="pres">
      <dgm:prSet presAssocID="{C3886C35-FB51-4BA4-85B0-4F6BA231DE44}" presName="horzSpace2" presStyleCnt="0"/>
      <dgm:spPr/>
    </dgm:pt>
    <dgm:pt modelId="{759168A0-35AA-4F0D-8034-CAC42A86CB3E}" type="pres">
      <dgm:prSet presAssocID="{C3886C35-FB51-4BA4-85B0-4F6BA231DE44}" presName="tx2" presStyleLbl="revTx" presStyleIdx="2" presStyleCnt="4" custLinFactNeighborY="-5489"/>
      <dgm:spPr/>
    </dgm:pt>
    <dgm:pt modelId="{E31F30A8-E57E-4B7C-8F53-A6F6270AFAE6}" type="pres">
      <dgm:prSet presAssocID="{C3886C35-FB51-4BA4-85B0-4F6BA231DE44}" presName="vert2" presStyleCnt="0"/>
      <dgm:spPr/>
    </dgm:pt>
    <dgm:pt modelId="{B2749B11-155D-4F5E-ABF2-539CFBF41751}" type="pres">
      <dgm:prSet presAssocID="{C3886C35-FB51-4BA4-85B0-4F6BA231DE44}" presName="thinLine2b" presStyleLbl="callout" presStyleIdx="1" presStyleCnt="3" custLinFactY="100000" custLinFactNeighborY="113922"/>
      <dgm:spPr/>
    </dgm:pt>
    <dgm:pt modelId="{445AA087-3BE5-4F04-8AE2-1C10AE990FE4}" type="pres">
      <dgm:prSet presAssocID="{C3886C35-FB51-4BA4-85B0-4F6BA231DE44}" presName="vertSpace2b" presStyleCnt="0"/>
      <dgm:spPr/>
    </dgm:pt>
    <dgm:pt modelId="{1ABB9A53-4A40-471A-8B7F-CD78F82CE45B}" type="pres">
      <dgm:prSet presAssocID="{C15BF4E7-86B1-490B-B243-9484B06F69CF}" presName="horz2" presStyleCnt="0"/>
      <dgm:spPr/>
    </dgm:pt>
    <dgm:pt modelId="{86446125-0C3F-4800-B897-BE3550DE2CE6}" type="pres">
      <dgm:prSet presAssocID="{C15BF4E7-86B1-490B-B243-9484B06F69CF}" presName="horzSpace2" presStyleCnt="0"/>
      <dgm:spPr/>
    </dgm:pt>
    <dgm:pt modelId="{82A16A16-87EC-44E3-85C0-D5948628DB4D}" type="pres">
      <dgm:prSet presAssocID="{C15BF4E7-86B1-490B-B243-9484B06F69CF}" presName="tx2" presStyleLbl="revTx" presStyleIdx="3" presStyleCnt="4" custLinFactNeighborY="-12624"/>
      <dgm:spPr/>
    </dgm:pt>
    <dgm:pt modelId="{9E443074-7BDA-430B-946B-3241AD55B16E}" type="pres">
      <dgm:prSet presAssocID="{C15BF4E7-86B1-490B-B243-9484B06F69CF}" presName="vert2" presStyleCnt="0"/>
      <dgm:spPr/>
    </dgm:pt>
    <dgm:pt modelId="{57FDF686-7945-4E02-8679-4902B043C141}" type="pres">
      <dgm:prSet presAssocID="{C15BF4E7-86B1-490B-B243-9484B06F69CF}" presName="thinLine2b" presStyleLbl="callout" presStyleIdx="2" presStyleCnt="3"/>
      <dgm:spPr/>
    </dgm:pt>
    <dgm:pt modelId="{F4E60E0A-4F93-4A89-A7D5-A8B5D162A56D}" type="pres">
      <dgm:prSet presAssocID="{C15BF4E7-86B1-490B-B243-9484B06F69CF}" presName="vertSpace2b" presStyleCnt="0"/>
      <dgm:spPr/>
    </dgm:pt>
  </dgm:ptLst>
  <dgm:cxnLst>
    <dgm:cxn modelId="{49833A2B-9667-4A99-B5C9-9F0699405F0A}" srcId="{0E8757A6-952C-4191-83C2-9EFA7D422132}" destId="{C15BF4E7-86B1-490B-B243-9484B06F69CF}" srcOrd="2" destOrd="0" parTransId="{78D2D29E-8E20-4D9B-91A0-DD216ABF0F9E}" sibTransId="{F86CE2DD-AD6C-4E2A-A4D6-6DCE8A5EB517}"/>
    <dgm:cxn modelId="{3A6E0E5C-E67E-40F1-8FFD-7253DE95D52D}" type="presOf" srcId="{0E8757A6-952C-4191-83C2-9EFA7D422132}" destId="{A8EBE4B3-F252-4BF4-A5A0-69DC555C1B83}" srcOrd="0" destOrd="0" presId="urn:microsoft.com/office/officeart/2008/layout/LinedList"/>
    <dgm:cxn modelId="{F55AF880-7590-4169-9DA7-AD77A016465C}" type="presOf" srcId="{C3886C35-FB51-4BA4-85B0-4F6BA231DE44}" destId="{759168A0-35AA-4F0D-8034-CAC42A86CB3E}" srcOrd="0" destOrd="0" presId="urn:microsoft.com/office/officeart/2008/layout/LinedList"/>
    <dgm:cxn modelId="{C22C45B8-E0DF-4B82-BDD7-616AA92F9B4E}" type="presOf" srcId="{12CC4501-0FE8-4163-ACAC-B0806D390D67}" destId="{53BE600D-C671-496F-9C5E-E124639BDDED}" srcOrd="0" destOrd="0" presId="urn:microsoft.com/office/officeart/2008/layout/LinedList"/>
    <dgm:cxn modelId="{FA907EB8-B1D7-497B-8512-E8809820AA52}" srcId="{12CC4501-0FE8-4163-ACAC-B0806D390D67}" destId="{0E8757A6-952C-4191-83C2-9EFA7D422132}" srcOrd="0" destOrd="0" parTransId="{5837102E-71AC-4BFF-B4CF-4EB3575A327E}" sibTransId="{3282E787-FFD3-42F4-8D8D-1F873EC67CAE}"/>
    <dgm:cxn modelId="{315FD4B8-B4D8-4D90-AA61-AA0DAC97BA1A}" srcId="{0E8757A6-952C-4191-83C2-9EFA7D422132}" destId="{C3886C35-FB51-4BA4-85B0-4F6BA231DE44}" srcOrd="1" destOrd="0" parTransId="{FB006661-F6D4-4036-BCAB-D082CAD422C1}" sibTransId="{EB61A21A-DC38-40A7-9ED7-88271BB2F9C0}"/>
    <dgm:cxn modelId="{7F0952BE-A01A-4AB4-ACD2-85B85E19E07C}" type="presOf" srcId="{C15BF4E7-86B1-490B-B243-9484B06F69CF}" destId="{82A16A16-87EC-44E3-85C0-D5948628DB4D}" srcOrd="0" destOrd="0" presId="urn:microsoft.com/office/officeart/2008/layout/LinedList"/>
    <dgm:cxn modelId="{D9ACEDC1-9C2C-44E8-B614-F7A510812BB9}" srcId="{0E8757A6-952C-4191-83C2-9EFA7D422132}" destId="{45DB60F5-C155-43E7-B542-D25FBC87CF4F}" srcOrd="0" destOrd="0" parTransId="{40E14479-5636-441A-8DCE-D3230189BFEB}" sibTransId="{3D8B9AB4-B302-49C7-A743-BD18FBD938CD}"/>
    <dgm:cxn modelId="{DFEE18D5-5D62-4171-AF47-815587E04E0A}" type="presOf" srcId="{45DB60F5-C155-43E7-B542-D25FBC87CF4F}" destId="{42C7684F-7063-4962-841C-F0D4A64A7D50}" srcOrd="0" destOrd="0" presId="urn:microsoft.com/office/officeart/2008/layout/LinedList"/>
    <dgm:cxn modelId="{8ED3F289-13BE-4CAC-B504-0FE0030BA7A6}" type="presParOf" srcId="{53BE600D-C671-496F-9C5E-E124639BDDED}" destId="{40844F13-0D40-4E20-83CF-8930AEE93979}" srcOrd="0" destOrd="0" presId="urn:microsoft.com/office/officeart/2008/layout/LinedList"/>
    <dgm:cxn modelId="{691110CE-4C42-417B-B027-15A9058F418A}" type="presParOf" srcId="{53BE600D-C671-496F-9C5E-E124639BDDED}" destId="{5737E1EC-4108-4848-A271-34203F4D3F2B}" srcOrd="1" destOrd="0" presId="urn:microsoft.com/office/officeart/2008/layout/LinedList"/>
    <dgm:cxn modelId="{0B5D3FAD-D9FD-479B-A475-ED4198A65CD5}" type="presParOf" srcId="{5737E1EC-4108-4848-A271-34203F4D3F2B}" destId="{A8EBE4B3-F252-4BF4-A5A0-69DC555C1B83}" srcOrd="0" destOrd="0" presId="urn:microsoft.com/office/officeart/2008/layout/LinedList"/>
    <dgm:cxn modelId="{68CA2381-2AD3-4D31-B041-0077A0150F6F}" type="presParOf" srcId="{5737E1EC-4108-4848-A271-34203F4D3F2B}" destId="{677578E6-8379-4C38-AF9A-90526CCF071B}" srcOrd="1" destOrd="0" presId="urn:microsoft.com/office/officeart/2008/layout/LinedList"/>
    <dgm:cxn modelId="{76B68863-5802-48DC-B4FE-5BFEE2E26056}" type="presParOf" srcId="{677578E6-8379-4C38-AF9A-90526CCF071B}" destId="{5648A52A-B72A-4FA8-B2F3-7A34FCB6403E}" srcOrd="0" destOrd="0" presId="urn:microsoft.com/office/officeart/2008/layout/LinedList"/>
    <dgm:cxn modelId="{83FA0757-FEC7-44EC-BCEC-DC729D8AD8D8}" type="presParOf" srcId="{677578E6-8379-4C38-AF9A-90526CCF071B}" destId="{41438903-2B5C-4B7C-8131-D984D4F665A9}" srcOrd="1" destOrd="0" presId="urn:microsoft.com/office/officeart/2008/layout/LinedList"/>
    <dgm:cxn modelId="{406D1BC2-5ABF-48B8-9677-28320C8A43F4}" type="presParOf" srcId="{41438903-2B5C-4B7C-8131-D984D4F665A9}" destId="{D02D7B21-BC66-4754-98DC-9C7BF61177D0}" srcOrd="0" destOrd="0" presId="urn:microsoft.com/office/officeart/2008/layout/LinedList"/>
    <dgm:cxn modelId="{A0FF9FE9-2ACA-494D-B424-93912D332990}" type="presParOf" srcId="{41438903-2B5C-4B7C-8131-D984D4F665A9}" destId="{42C7684F-7063-4962-841C-F0D4A64A7D50}" srcOrd="1" destOrd="0" presId="urn:microsoft.com/office/officeart/2008/layout/LinedList"/>
    <dgm:cxn modelId="{F9653C84-7A2C-4D95-B216-546F0774E25C}" type="presParOf" srcId="{41438903-2B5C-4B7C-8131-D984D4F665A9}" destId="{C9103E18-11B5-483D-9E33-3914B2657C44}" srcOrd="2" destOrd="0" presId="urn:microsoft.com/office/officeart/2008/layout/LinedList"/>
    <dgm:cxn modelId="{AE5CCC74-0044-42F5-9953-7B517E2E3F7A}" type="presParOf" srcId="{677578E6-8379-4C38-AF9A-90526CCF071B}" destId="{622B98D9-10A4-4C23-AFE7-4CAFCC194C27}" srcOrd="2" destOrd="0" presId="urn:microsoft.com/office/officeart/2008/layout/LinedList"/>
    <dgm:cxn modelId="{724AC3DB-FF2F-4BCF-A0F6-4120158ED153}" type="presParOf" srcId="{677578E6-8379-4C38-AF9A-90526CCF071B}" destId="{70FD2F66-DA96-4A91-85A2-FBDB70A4A35E}" srcOrd="3" destOrd="0" presId="urn:microsoft.com/office/officeart/2008/layout/LinedList"/>
    <dgm:cxn modelId="{C59D9A5C-A39F-47AE-AD32-CB3E21731E82}" type="presParOf" srcId="{677578E6-8379-4C38-AF9A-90526CCF071B}" destId="{CF5D34F9-4A93-4631-8CD3-C5E19CC3BA06}" srcOrd="4" destOrd="0" presId="urn:microsoft.com/office/officeart/2008/layout/LinedList"/>
    <dgm:cxn modelId="{C4054D18-1865-493D-A350-D6C0C4C91DF0}" type="presParOf" srcId="{CF5D34F9-4A93-4631-8CD3-C5E19CC3BA06}" destId="{0CA5340D-5869-49B9-9440-BC6C1E9E5E39}" srcOrd="0" destOrd="0" presId="urn:microsoft.com/office/officeart/2008/layout/LinedList"/>
    <dgm:cxn modelId="{E87F9EDA-E161-4469-881C-28099828266B}" type="presParOf" srcId="{CF5D34F9-4A93-4631-8CD3-C5E19CC3BA06}" destId="{759168A0-35AA-4F0D-8034-CAC42A86CB3E}" srcOrd="1" destOrd="0" presId="urn:microsoft.com/office/officeart/2008/layout/LinedList"/>
    <dgm:cxn modelId="{5031EC83-4829-410F-912B-73B80A9C0E86}" type="presParOf" srcId="{CF5D34F9-4A93-4631-8CD3-C5E19CC3BA06}" destId="{E31F30A8-E57E-4B7C-8F53-A6F6270AFAE6}" srcOrd="2" destOrd="0" presId="urn:microsoft.com/office/officeart/2008/layout/LinedList"/>
    <dgm:cxn modelId="{8C46EA5B-A29C-446F-93C5-991D2A4852EF}" type="presParOf" srcId="{677578E6-8379-4C38-AF9A-90526CCF071B}" destId="{B2749B11-155D-4F5E-ABF2-539CFBF41751}" srcOrd="5" destOrd="0" presId="urn:microsoft.com/office/officeart/2008/layout/LinedList"/>
    <dgm:cxn modelId="{F1EABF5E-863C-443D-AF2A-CFBD8B564D9A}" type="presParOf" srcId="{677578E6-8379-4C38-AF9A-90526CCF071B}" destId="{445AA087-3BE5-4F04-8AE2-1C10AE990FE4}" srcOrd="6" destOrd="0" presId="urn:microsoft.com/office/officeart/2008/layout/LinedList"/>
    <dgm:cxn modelId="{F2450585-EA3B-4114-AE93-71BD6DD273FF}" type="presParOf" srcId="{677578E6-8379-4C38-AF9A-90526CCF071B}" destId="{1ABB9A53-4A40-471A-8B7F-CD78F82CE45B}" srcOrd="7" destOrd="0" presId="urn:microsoft.com/office/officeart/2008/layout/LinedList"/>
    <dgm:cxn modelId="{1E840608-6FAC-4DA3-9E79-2F1D069D75D8}" type="presParOf" srcId="{1ABB9A53-4A40-471A-8B7F-CD78F82CE45B}" destId="{86446125-0C3F-4800-B897-BE3550DE2CE6}" srcOrd="0" destOrd="0" presId="urn:microsoft.com/office/officeart/2008/layout/LinedList"/>
    <dgm:cxn modelId="{7AB0B0CB-7E50-48F3-AF4A-03F41DEE0755}" type="presParOf" srcId="{1ABB9A53-4A40-471A-8B7F-CD78F82CE45B}" destId="{82A16A16-87EC-44E3-85C0-D5948628DB4D}" srcOrd="1" destOrd="0" presId="urn:microsoft.com/office/officeart/2008/layout/LinedList"/>
    <dgm:cxn modelId="{51F7F04F-71D8-4386-9B21-76A48BD01B18}" type="presParOf" srcId="{1ABB9A53-4A40-471A-8B7F-CD78F82CE45B}" destId="{9E443074-7BDA-430B-946B-3241AD55B16E}" srcOrd="2" destOrd="0" presId="urn:microsoft.com/office/officeart/2008/layout/LinedList"/>
    <dgm:cxn modelId="{F6A9E6B7-66AC-43AD-8761-91C467F1FF7C}" type="presParOf" srcId="{677578E6-8379-4C38-AF9A-90526CCF071B}" destId="{57FDF686-7945-4E02-8679-4902B043C141}" srcOrd="8" destOrd="0" presId="urn:microsoft.com/office/officeart/2008/layout/LinedList"/>
    <dgm:cxn modelId="{B6414F4E-2AA0-4073-AF5B-BC62608215DB}" type="presParOf" srcId="{677578E6-8379-4C38-AF9A-90526CCF071B}" destId="{F4E60E0A-4F93-4A89-A7D5-A8B5D162A56D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47B5BD-71F4-4F4E-8BB0-C544F53D391C}">
      <dsp:nvSpPr>
        <dsp:cNvPr id="0" name=""/>
        <dsp:cNvSpPr/>
      </dsp:nvSpPr>
      <dsp:spPr>
        <a:xfrm>
          <a:off x="3329789" y="2254682"/>
          <a:ext cx="2394530" cy="23945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/>
            </a:rPr>
            <a:t>Concepções de tempo</a:t>
          </a:r>
        </a:p>
      </dsp:txBody>
      <dsp:txXfrm>
        <a:off x="3680460" y="2605353"/>
        <a:ext cx="1693188" cy="1693188"/>
      </dsp:txXfrm>
    </dsp:sp>
    <dsp:sp modelId="{DC872743-84DB-43FF-B5B8-6F23426F4978}">
      <dsp:nvSpPr>
        <dsp:cNvPr id="0" name=""/>
        <dsp:cNvSpPr/>
      </dsp:nvSpPr>
      <dsp:spPr>
        <a:xfrm rot="16200000">
          <a:off x="4468947" y="1839818"/>
          <a:ext cx="116215" cy="6170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600" kern="1200"/>
        </a:p>
      </dsp:txBody>
      <dsp:txXfrm>
        <a:off x="4486379" y="1980656"/>
        <a:ext cx="81351" cy="370220"/>
      </dsp:txXfrm>
    </dsp:sp>
    <dsp:sp modelId="{F6611B61-A6B6-41D4-B925-861439409406}">
      <dsp:nvSpPr>
        <dsp:cNvPr id="0" name=""/>
        <dsp:cNvSpPr/>
      </dsp:nvSpPr>
      <dsp:spPr>
        <a:xfrm>
          <a:off x="3403067" y="-212566"/>
          <a:ext cx="2247975" cy="22479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Tempo da natureza</a:t>
          </a:r>
        </a:p>
      </dsp:txBody>
      <dsp:txXfrm>
        <a:off x="3732275" y="116642"/>
        <a:ext cx="1589559" cy="1589559"/>
      </dsp:txXfrm>
    </dsp:sp>
    <dsp:sp modelId="{40185813-6E98-48DC-9E1F-05D2927CA57B}">
      <dsp:nvSpPr>
        <dsp:cNvPr id="0" name=""/>
        <dsp:cNvSpPr/>
      </dsp:nvSpPr>
      <dsp:spPr>
        <a:xfrm rot="1800000">
          <a:off x="5597909" y="3795238"/>
          <a:ext cx="116215" cy="6170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600" kern="1200"/>
        </a:p>
      </dsp:txBody>
      <dsp:txXfrm>
        <a:off x="5600244" y="3909928"/>
        <a:ext cx="81351" cy="370220"/>
      </dsp:txXfrm>
    </dsp:sp>
    <dsp:sp modelId="{B991BEC4-A1D5-451B-BE85-5853589FCF77}">
      <dsp:nvSpPr>
        <dsp:cNvPr id="0" name=""/>
        <dsp:cNvSpPr/>
      </dsp:nvSpPr>
      <dsp:spPr>
        <a:xfrm>
          <a:off x="5603228" y="3598224"/>
          <a:ext cx="2247975" cy="22479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Tempo histórico</a:t>
          </a:r>
        </a:p>
      </dsp:txBody>
      <dsp:txXfrm>
        <a:off x="5932436" y="3927432"/>
        <a:ext cx="1589559" cy="1589559"/>
      </dsp:txXfrm>
    </dsp:sp>
    <dsp:sp modelId="{1FDCD05F-C5BB-4547-8801-16E878380C1A}">
      <dsp:nvSpPr>
        <dsp:cNvPr id="0" name=""/>
        <dsp:cNvSpPr/>
      </dsp:nvSpPr>
      <dsp:spPr>
        <a:xfrm rot="9000000">
          <a:off x="3339984" y="3795238"/>
          <a:ext cx="116215" cy="617032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600" kern="1200"/>
        </a:p>
      </dsp:txBody>
      <dsp:txXfrm rot="10800000">
        <a:off x="3372513" y="3909928"/>
        <a:ext cx="81351" cy="370220"/>
      </dsp:txXfrm>
    </dsp:sp>
    <dsp:sp modelId="{C6E39333-EEE7-4309-B841-210A257DE775}">
      <dsp:nvSpPr>
        <dsp:cNvPr id="0" name=""/>
        <dsp:cNvSpPr/>
      </dsp:nvSpPr>
      <dsp:spPr>
        <a:xfrm>
          <a:off x="1202905" y="3598224"/>
          <a:ext cx="2247975" cy="224797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Tempo cronológico </a:t>
          </a:r>
        </a:p>
      </dsp:txBody>
      <dsp:txXfrm>
        <a:off x="1532113" y="3927432"/>
        <a:ext cx="1589559" cy="15895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FF917-4335-4921-AB44-9E6EF1F4A17B}">
      <dsp:nvSpPr>
        <dsp:cNvPr id="0" name=""/>
        <dsp:cNvSpPr/>
      </dsp:nvSpPr>
      <dsp:spPr>
        <a:xfrm>
          <a:off x="0" y="506528"/>
          <a:ext cx="10515600" cy="8316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EC4125-7410-44A2-BA15-8ACC084F1C97}">
      <dsp:nvSpPr>
        <dsp:cNvPr id="0" name=""/>
        <dsp:cNvSpPr/>
      </dsp:nvSpPr>
      <dsp:spPr>
        <a:xfrm>
          <a:off x="525780" y="19448"/>
          <a:ext cx="7360920" cy="974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Não depende da vontade humana, isto é, não é cultural. </a:t>
          </a:r>
        </a:p>
      </dsp:txBody>
      <dsp:txXfrm>
        <a:off x="573335" y="67003"/>
        <a:ext cx="7265810" cy="879050"/>
      </dsp:txXfrm>
    </dsp:sp>
    <dsp:sp modelId="{FB58D0B2-79DC-40C8-9DE3-6EDA24D898CE}">
      <dsp:nvSpPr>
        <dsp:cNvPr id="0" name=""/>
        <dsp:cNvSpPr/>
      </dsp:nvSpPr>
      <dsp:spPr>
        <a:xfrm>
          <a:off x="0" y="2003409"/>
          <a:ext cx="10515600" cy="8316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BC9883-4A6F-4160-97A2-078C265F2B05}">
      <dsp:nvSpPr>
        <dsp:cNvPr id="0" name=""/>
        <dsp:cNvSpPr/>
      </dsp:nvSpPr>
      <dsp:spPr>
        <a:xfrm>
          <a:off x="525780" y="1516329"/>
          <a:ext cx="7360920" cy="974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Pode ser percebido, por exemplo, pelo crescimento das árvores e pelo envelhecimento das pessoas.</a:t>
          </a:r>
        </a:p>
      </dsp:txBody>
      <dsp:txXfrm>
        <a:off x="573335" y="1563884"/>
        <a:ext cx="7265810" cy="879050"/>
      </dsp:txXfrm>
    </dsp:sp>
    <dsp:sp modelId="{F2B8B531-B724-4B50-999D-C11A5ADB1212}">
      <dsp:nvSpPr>
        <dsp:cNvPr id="0" name=""/>
        <dsp:cNvSpPr/>
      </dsp:nvSpPr>
      <dsp:spPr>
        <a:xfrm>
          <a:off x="0" y="3500289"/>
          <a:ext cx="10515600" cy="8316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0461D1-CBEF-4F4B-AF65-A16FA864027E}">
      <dsp:nvSpPr>
        <dsp:cNvPr id="0" name=""/>
        <dsp:cNvSpPr/>
      </dsp:nvSpPr>
      <dsp:spPr>
        <a:xfrm>
          <a:off x="525780" y="3013209"/>
          <a:ext cx="7360920" cy="9741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Tem como base o período que a natureza leva para completar um determinado ciclo.</a:t>
          </a:r>
        </a:p>
      </dsp:txBody>
      <dsp:txXfrm>
        <a:off x="573335" y="3060764"/>
        <a:ext cx="7265810" cy="8790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65A2A-B85B-4A43-ADE3-06605AC0756B}">
      <dsp:nvSpPr>
        <dsp:cNvPr id="0" name=""/>
        <dsp:cNvSpPr/>
      </dsp:nvSpPr>
      <dsp:spPr>
        <a:xfrm>
          <a:off x="0" y="4233"/>
          <a:ext cx="10820400" cy="5410200"/>
        </a:xfrm>
        <a:prstGeom prst="leftRightRibb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E0CF67-F534-4CD1-9111-9819CF609CF1}">
      <dsp:nvSpPr>
        <dsp:cNvPr id="0" name=""/>
        <dsp:cNvSpPr/>
      </dsp:nvSpPr>
      <dsp:spPr>
        <a:xfrm>
          <a:off x="1369684" y="1335765"/>
          <a:ext cx="3570731" cy="1745883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232" rIns="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É possível que o ser humano se preocupasse  em criar algum tipo de marcação do tempo mesmo quando vivia em cavernas. </a:t>
          </a:r>
        </a:p>
      </dsp:txBody>
      <dsp:txXfrm>
        <a:off x="1369684" y="1335765"/>
        <a:ext cx="3570731" cy="1745883"/>
      </dsp:txXfrm>
    </dsp:sp>
    <dsp:sp modelId="{104D2C20-6338-4BF2-84DB-564BF5317EF7}">
      <dsp:nvSpPr>
        <dsp:cNvPr id="0" name=""/>
        <dsp:cNvSpPr/>
      </dsp:nvSpPr>
      <dsp:spPr>
        <a:xfrm>
          <a:off x="5214984" y="2255239"/>
          <a:ext cx="4219956" cy="2120798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8232" rIns="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 marcação do tempo tornou-se mais sistemática há cerca de 10 mil anos, quando muitos grupos humanos dominavam a agricultura e se tornaram sedentários.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/>
        </a:p>
      </dsp:txBody>
      <dsp:txXfrm>
        <a:off x="5214984" y="2255239"/>
        <a:ext cx="4219956" cy="21207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9C7E69-EA55-4EE7-865F-A56FADAEA2A0}">
      <dsp:nvSpPr>
        <dsp:cNvPr id="0" name=""/>
        <dsp:cNvSpPr/>
      </dsp:nvSpPr>
      <dsp:spPr>
        <a:xfrm rot="5400000">
          <a:off x="-261863" y="264617"/>
          <a:ext cx="1745753" cy="1222027"/>
        </a:xfrm>
        <a:prstGeom prst="chevr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Sol</a:t>
          </a:r>
        </a:p>
      </dsp:txBody>
      <dsp:txXfrm rot="-5400000">
        <a:off x="1" y="613768"/>
        <a:ext cx="1222027" cy="523726"/>
      </dsp:txXfrm>
    </dsp:sp>
    <dsp:sp modelId="{E3490638-B166-4E58-A331-1B353A2FB859}">
      <dsp:nvSpPr>
        <dsp:cNvPr id="0" name=""/>
        <dsp:cNvSpPr/>
      </dsp:nvSpPr>
      <dsp:spPr>
        <a:xfrm rot="5400000">
          <a:off x="5453843" y="-4229062"/>
          <a:ext cx="1134739" cy="95983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100" kern="1200" dirty="0">
              <a:latin typeface="Roboto"/>
            </a:rPr>
            <a:t>Para alguns povos, o dia era o período que ia de um nascer do Sol a outro. 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100" kern="1200" dirty="0">
              <a:latin typeface="Roboto"/>
            </a:rPr>
            <a:t>Para outros, o dia começava quando o Sol encontrava-se no ponto mais alto do céu. </a:t>
          </a:r>
        </a:p>
      </dsp:txBody>
      <dsp:txXfrm rot="-5400000">
        <a:off x="1222027" y="58147"/>
        <a:ext cx="9542979" cy="1023953"/>
      </dsp:txXfrm>
    </dsp:sp>
    <dsp:sp modelId="{33F01B15-7474-4671-91D3-3F58D94BE408}">
      <dsp:nvSpPr>
        <dsp:cNvPr id="0" name=""/>
        <dsp:cNvSpPr/>
      </dsp:nvSpPr>
      <dsp:spPr>
        <a:xfrm rot="5400000">
          <a:off x="-261863" y="1817860"/>
          <a:ext cx="1745753" cy="1222027"/>
        </a:xfrm>
        <a:prstGeom prst="chevron">
          <a:avLst/>
        </a:prstGeom>
        <a:solidFill>
          <a:schemeClr val="accent2">
            <a:shade val="80000"/>
            <a:hueOff val="-240708"/>
            <a:satOff val="5083"/>
            <a:lumOff val="13541"/>
            <a:alphaOff val="0"/>
          </a:schemeClr>
        </a:solidFill>
        <a:ln w="12700" cap="flat" cmpd="sng" algn="ctr">
          <a:solidFill>
            <a:schemeClr val="accent2">
              <a:shade val="80000"/>
              <a:hueOff val="-240708"/>
              <a:satOff val="5083"/>
              <a:lumOff val="135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Lua</a:t>
          </a:r>
        </a:p>
      </dsp:txBody>
      <dsp:txXfrm rot="-5400000">
        <a:off x="1" y="2167011"/>
        <a:ext cx="1222027" cy="523726"/>
      </dsp:txXfrm>
    </dsp:sp>
    <dsp:sp modelId="{083E87EB-03A7-42CA-AE22-B0B1BFB14B40}">
      <dsp:nvSpPr>
        <dsp:cNvPr id="0" name=""/>
        <dsp:cNvSpPr/>
      </dsp:nvSpPr>
      <dsp:spPr>
        <a:xfrm rot="5400000">
          <a:off x="5453843" y="-2675818"/>
          <a:ext cx="1134739" cy="95983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-240708"/>
              <a:satOff val="5083"/>
              <a:lumOff val="135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100" kern="1200" dirty="0">
              <a:latin typeface="Roboto"/>
            </a:rPr>
            <a:t>Percebeu-se que a Lua iniciava um novo ciclo a cada 29 dias.  </a:t>
          </a:r>
        </a:p>
      </dsp:txBody>
      <dsp:txXfrm rot="-5400000">
        <a:off x="1222027" y="1611391"/>
        <a:ext cx="9542979" cy="1023953"/>
      </dsp:txXfrm>
    </dsp:sp>
    <dsp:sp modelId="{2B929091-A3E2-4888-A536-8267E408789F}">
      <dsp:nvSpPr>
        <dsp:cNvPr id="0" name=""/>
        <dsp:cNvSpPr/>
      </dsp:nvSpPr>
      <dsp:spPr>
        <a:xfrm rot="5400000">
          <a:off x="-261863" y="3371104"/>
          <a:ext cx="1745753" cy="1222027"/>
        </a:xfrm>
        <a:prstGeom prst="chevron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accent2">
              <a:shade val="80000"/>
              <a:hueOff val="-481415"/>
              <a:satOff val="10166"/>
              <a:lumOff val="270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Estrelas</a:t>
          </a:r>
        </a:p>
      </dsp:txBody>
      <dsp:txXfrm rot="-5400000">
        <a:off x="1" y="3720255"/>
        <a:ext cx="1222027" cy="523726"/>
      </dsp:txXfrm>
    </dsp:sp>
    <dsp:sp modelId="{438D20CD-D0ED-463D-B3A6-6D8E359B58CC}">
      <dsp:nvSpPr>
        <dsp:cNvPr id="0" name=""/>
        <dsp:cNvSpPr/>
      </dsp:nvSpPr>
      <dsp:spPr>
        <a:xfrm rot="5400000">
          <a:off x="5453843" y="-1122575"/>
          <a:ext cx="1134739" cy="959837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-481415"/>
              <a:satOff val="10166"/>
              <a:lumOff val="270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100" kern="1200" dirty="0">
              <a:latin typeface="Roboto"/>
            </a:rPr>
            <a:t>A cada 365 dias as estrelas ocupavam a mesma posição no céu.</a:t>
          </a:r>
        </a:p>
      </dsp:txBody>
      <dsp:txXfrm rot="-5400000">
        <a:off x="1222027" y="3164634"/>
        <a:ext cx="9542979" cy="10239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2C1A69-812B-4E2A-B241-115232C2D6E2}">
      <dsp:nvSpPr>
        <dsp:cNvPr id="0" name=""/>
        <dsp:cNvSpPr/>
      </dsp:nvSpPr>
      <dsp:spPr>
        <a:xfrm>
          <a:off x="0" y="0"/>
          <a:ext cx="1072515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5B36E7-8C02-4026-888C-F17E763A6F64}">
      <dsp:nvSpPr>
        <dsp:cNvPr id="0" name=""/>
        <dsp:cNvSpPr/>
      </dsp:nvSpPr>
      <dsp:spPr>
        <a:xfrm>
          <a:off x="0" y="0"/>
          <a:ext cx="2145030" cy="5657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>
              <a:latin typeface="Roboto" pitchFamily="2" charset="0"/>
              <a:ea typeface="Roboto" pitchFamily="2" charset="0"/>
            </a:rPr>
            <a:t>Calendário gregoriano</a:t>
          </a:r>
        </a:p>
      </dsp:txBody>
      <dsp:txXfrm>
        <a:off x="0" y="0"/>
        <a:ext cx="2145030" cy="5657850"/>
      </dsp:txXfrm>
    </dsp:sp>
    <dsp:sp modelId="{8257E571-1370-4CDE-801D-1731E6D9C254}">
      <dsp:nvSpPr>
        <dsp:cNvPr id="0" name=""/>
        <dsp:cNvSpPr/>
      </dsp:nvSpPr>
      <dsp:spPr>
        <a:xfrm>
          <a:off x="2305907" y="88403"/>
          <a:ext cx="8419242" cy="1768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- Encomendado pelo papa Gregório XIII, passou a ser utilizado em 1582.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- É adotado no Brasil e em muitos países de outros continentes.</a:t>
          </a:r>
        </a:p>
      </dsp:txBody>
      <dsp:txXfrm>
        <a:off x="2305907" y="88403"/>
        <a:ext cx="8419242" cy="1768078"/>
      </dsp:txXfrm>
    </dsp:sp>
    <dsp:sp modelId="{0CC4FF5D-82A5-4B3B-B289-C7CE2BCBB1B1}">
      <dsp:nvSpPr>
        <dsp:cNvPr id="0" name=""/>
        <dsp:cNvSpPr/>
      </dsp:nvSpPr>
      <dsp:spPr>
        <a:xfrm>
          <a:off x="2145030" y="1856482"/>
          <a:ext cx="85801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71276E-7101-415E-AB85-BCD7839B0E49}">
      <dsp:nvSpPr>
        <dsp:cNvPr id="0" name=""/>
        <dsp:cNvSpPr/>
      </dsp:nvSpPr>
      <dsp:spPr>
        <a:xfrm>
          <a:off x="2305907" y="1944885"/>
          <a:ext cx="8419242" cy="1768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- O calendário começa em 1º de janeiro e termina em 31 de dezembro.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- Divide-se em 365 dias.</a:t>
          </a:r>
        </a:p>
      </dsp:txBody>
      <dsp:txXfrm>
        <a:off x="2305907" y="1944885"/>
        <a:ext cx="8419242" cy="1768078"/>
      </dsp:txXfrm>
    </dsp:sp>
    <dsp:sp modelId="{6D1A4AD5-53D1-407C-8C1D-B63C63921AC0}">
      <dsp:nvSpPr>
        <dsp:cNvPr id="0" name=""/>
        <dsp:cNvSpPr/>
      </dsp:nvSpPr>
      <dsp:spPr>
        <a:xfrm>
          <a:off x="2145030" y="3712964"/>
          <a:ext cx="85801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C40E70-1CE8-4F2A-8309-E05E39C47B69}">
      <dsp:nvSpPr>
        <dsp:cNvPr id="0" name=""/>
        <dsp:cNvSpPr/>
      </dsp:nvSpPr>
      <dsp:spPr>
        <a:xfrm>
          <a:off x="2305907" y="3801367"/>
          <a:ext cx="8419242" cy="17680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- O nascimento de Jesus Cristo é o marco inicial do tempo.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/>
            </a:rPr>
            <a:t>- Pelo calendário gregoriano, não existiu o ano 0. </a:t>
          </a:r>
        </a:p>
      </dsp:txBody>
      <dsp:txXfrm>
        <a:off x="2305907" y="3801367"/>
        <a:ext cx="8419242" cy="1768078"/>
      </dsp:txXfrm>
    </dsp:sp>
    <dsp:sp modelId="{554CB2E8-A566-4846-9FF2-C6BAAD6EFF77}">
      <dsp:nvSpPr>
        <dsp:cNvPr id="0" name=""/>
        <dsp:cNvSpPr/>
      </dsp:nvSpPr>
      <dsp:spPr>
        <a:xfrm>
          <a:off x="2145030" y="5569446"/>
          <a:ext cx="858012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09767C-3AD7-4B01-92E8-67C9579D1EC9}">
      <dsp:nvSpPr>
        <dsp:cNvPr id="0" name=""/>
        <dsp:cNvSpPr/>
      </dsp:nvSpPr>
      <dsp:spPr>
        <a:xfrm>
          <a:off x="-3458" y="791137"/>
          <a:ext cx="8378825" cy="1220276"/>
        </a:xfrm>
        <a:prstGeom prst="rightArrow">
          <a:avLst>
            <a:gd name="adj1" fmla="val 50000"/>
            <a:gd name="adj2" fmla="val 5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9371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/>
            </a:rPr>
            <a:t>Longa duração</a:t>
          </a:r>
        </a:p>
      </dsp:txBody>
      <dsp:txXfrm>
        <a:off x="-3458" y="1096206"/>
        <a:ext cx="8073756" cy="610138"/>
      </dsp:txXfrm>
    </dsp:sp>
    <dsp:sp modelId="{8AF82903-4955-485F-85CB-1572067645DD}">
      <dsp:nvSpPr>
        <dsp:cNvPr id="0" name=""/>
        <dsp:cNvSpPr/>
      </dsp:nvSpPr>
      <dsp:spPr>
        <a:xfrm>
          <a:off x="-3458" y="1732146"/>
          <a:ext cx="2580678" cy="23507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Formado por processos históricos que demoram longos períodos de tempo para se transformar.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/>
          </a:endParaRPr>
        </a:p>
      </dsp:txBody>
      <dsp:txXfrm>
        <a:off x="-3458" y="1732146"/>
        <a:ext cx="2580678" cy="2350701"/>
      </dsp:txXfrm>
    </dsp:sp>
    <dsp:sp modelId="{F5420F29-EFB5-4F71-AA4C-A36A5FC7B7D8}">
      <dsp:nvSpPr>
        <dsp:cNvPr id="0" name=""/>
        <dsp:cNvSpPr/>
      </dsp:nvSpPr>
      <dsp:spPr>
        <a:xfrm>
          <a:off x="2577219" y="1197896"/>
          <a:ext cx="5798146" cy="1220276"/>
        </a:xfrm>
        <a:prstGeom prst="rightArrow">
          <a:avLst>
            <a:gd name="adj1" fmla="val 50000"/>
            <a:gd name="adj2" fmla="val 5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9371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/>
            </a:rPr>
            <a:t>Média duração </a:t>
          </a:r>
        </a:p>
      </dsp:txBody>
      <dsp:txXfrm>
        <a:off x="2577219" y="1502965"/>
        <a:ext cx="5493077" cy="610138"/>
      </dsp:txXfrm>
    </dsp:sp>
    <dsp:sp modelId="{3CAE9C84-9DEF-4925-AAC4-3E54199EB07B}">
      <dsp:nvSpPr>
        <dsp:cNvPr id="0" name=""/>
        <dsp:cNvSpPr/>
      </dsp:nvSpPr>
      <dsp:spPr>
        <a:xfrm>
          <a:off x="2577219" y="2138905"/>
          <a:ext cx="2580678" cy="235070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Marcado por transformações mais lentas, percebidas no decorrer da vida de uma pessoa.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/>
          </a:endParaRPr>
        </a:p>
      </dsp:txBody>
      <dsp:txXfrm>
        <a:off x="2577219" y="2138905"/>
        <a:ext cx="2580678" cy="2350701"/>
      </dsp:txXfrm>
    </dsp:sp>
    <dsp:sp modelId="{6142B218-7D85-42DD-A915-532956E6139D}">
      <dsp:nvSpPr>
        <dsp:cNvPr id="0" name=""/>
        <dsp:cNvSpPr/>
      </dsp:nvSpPr>
      <dsp:spPr>
        <a:xfrm>
          <a:off x="5150979" y="1604655"/>
          <a:ext cx="3231303" cy="1220276"/>
        </a:xfrm>
        <a:prstGeom prst="rightArrow">
          <a:avLst>
            <a:gd name="adj1" fmla="val 50000"/>
            <a:gd name="adj2" fmla="val 5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93719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/>
            </a:rPr>
            <a:t>Curta duração</a:t>
          </a:r>
        </a:p>
      </dsp:txBody>
      <dsp:txXfrm>
        <a:off x="5150979" y="1909724"/>
        <a:ext cx="2926234" cy="610138"/>
      </dsp:txXfrm>
    </dsp:sp>
    <dsp:sp modelId="{7F500AD0-727F-4E21-973F-C81C1C950914}">
      <dsp:nvSpPr>
        <dsp:cNvPr id="0" name=""/>
        <dsp:cNvSpPr/>
      </dsp:nvSpPr>
      <dsp:spPr>
        <a:xfrm>
          <a:off x="5157897" y="2545664"/>
          <a:ext cx="2580678" cy="231629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/>
            </a:rPr>
            <a:t>Caracterizado por eventos breves, como uma disputa eleitoral. </a:t>
          </a:r>
          <a:endParaRPr lang="pt-BR" sz="1900" kern="1200" dirty="0"/>
        </a:p>
      </dsp:txBody>
      <dsp:txXfrm>
        <a:off x="5157897" y="2545664"/>
        <a:ext cx="2580678" cy="23162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D2CC7-E569-4871-A394-1E6796D46350}">
      <dsp:nvSpPr>
        <dsp:cNvPr id="0" name=""/>
        <dsp:cNvSpPr/>
      </dsp:nvSpPr>
      <dsp:spPr>
        <a:xfrm>
          <a:off x="717" y="3228952"/>
          <a:ext cx="1375885" cy="575778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 dirty="0"/>
        </a:p>
      </dsp:txBody>
      <dsp:txXfrm>
        <a:off x="288606" y="3228952"/>
        <a:ext cx="800107" cy="575778"/>
      </dsp:txXfrm>
    </dsp:sp>
    <dsp:sp modelId="{06A08DDC-E47F-402B-B82D-EF755A71CD9D}">
      <dsp:nvSpPr>
        <dsp:cNvPr id="0" name=""/>
        <dsp:cNvSpPr/>
      </dsp:nvSpPr>
      <dsp:spPr>
        <a:xfrm>
          <a:off x="1258722" y="3218439"/>
          <a:ext cx="5898078" cy="596804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/>
            <a:t>Antiguidade</a:t>
          </a:r>
        </a:p>
      </dsp:txBody>
      <dsp:txXfrm>
        <a:off x="1557124" y="3218439"/>
        <a:ext cx="5301274" cy="596804"/>
      </dsp:txXfrm>
    </dsp:sp>
    <dsp:sp modelId="{4CD706A1-493A-4EA7-B584-416813AA0E05}">
      <dsp:nvSpPr>
        <dsp:cNvPr id="0" name=""/>
        <dsp:cNvSpPr/>
      </dsp:nvSpPr>
      <dsp:spPr>
        <a:xfrm>
          <a:off x="7038919" y="3209136"/>
          <a:ext cx="1221472" cy="615410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100" kern="1200" dirty="0"/>
        </a:p>
      </dsp:txBody>
      <dsp:txXfrm>
        <a:off x="7346624" y="3209136"/>
        <a:ext cx="606062" cy="615410"/>
      </dsp:txXfrm>
    </dsp:sp>
    <dsp:sp modelId="{9CFD5301-FAB9-43FB-96FB-7CAC73316121}">
      <dsp:nvSpPr>
        <dsp:cNvPr id="0" name=""/>
        <dsp:cNvSpPr/>
      </dsp:nvSpPr>
      <dsp:spPr>
        <a:xfrm>
          <a:off x="8142511" y="3244434"/>
          <a:ext cx="1267222" cy="544813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4016" tIns="41339" rIns="41339" bIns="41339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100" kern="1200" dirty="0"/>
            <a:t>    </a:t>
          </a:r>
        </a:p>
      </dsp:txBody>
      <dsp:txXfrm>
        <a:off x="8414918" y="3244434"/>
        <a:ext cx="722409" cy="544813"/>
      </dsp:txXfrm>
    </dsp:sp>
    <dsp:sp modelId="{C0309CE8-C5E0-42CD-9067-0188A2E8DA8A}">
      <dsp:nvSpPr>
        <dsp:cNvPr id="0" name=""/>
        <dsp:cNvSpPr/>
      </dsp:nvSpPr>
      <dsp:spPr>
        <a:xfrm>
          <a:off x="9291852" y="3240839"/>
          <a:ext cx="1756429" cy="552004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0015" tIns="40005" rIns="40005" bIns="40005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000" kern="1200" dirty="0"/>
        </a:p>
      </dsp:txBody>
      <dsp:txXfrm>
        <a:off x="9567854" y="3240839"/>
        <a:ext cx="1204425" cy="55200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844F13-0D40-4E20-83CF-8930AEE93979}">
      <dsp:nvSpPr>
        <dsp:cNvPr id="0" name=""/>
        <dsp:cNvSpPr/>
      </dsp:nvSpPr>
      <dsp:spPr>
        <a:xfrm>
          <a:off x="0" y="2832"/>
          <a:ext cx="904681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EBE4B3-F252-4BF4-A5A0-69DC555C1B83}">
      <dsp:nvSpPr>
        <dsp:cNvPr id="0" name=""/>
        <dsp:cNvSpPr/>
      </dsp:nvSpPr>
      <dsp:spPr>
        <a:xfrm>
          <a:off x="0" y="2832"/>
          <a:ext cx="1809363" cy="57947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/>
            </a:rPr>
            <a:t>Fontes históricas </a:t>
          </a:r>
        </a:p>
      </dsp:txBody>
      <dsp:txXfrm>
        <a:off x="0" y="2832"/>
        <a:ext cx="1809363" cy="5794739"/>
      </dsp:txXfrm>
    </dsp:sp>
    <dsp:sp modelId="{42C7684F-7063-4962-841C-F0D4A64A7D50}">
      <dsp:nvSpPr>
        <dsp:cNvPr id="0" name=""/>
        <dsp:cNvSpPr/>
      </dsp:nvSpPr>
      <dsp:spPr>
        <a:xfrm>
          <a:off x="1945065" y="156320"/>
          <a:ext cx="7101751" cy="1810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- Aquilo que a humanidade produz ao longo do tempo.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- São usadas para a construção do conhecimento histórico.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</dsp:txBody>
      <dsp:txXfrm>
        <a:off x="1945065" y="156320"/>
        <a:ext cx="7101751" cy="1810856"/>
      </dsp:txXfrm>
    </dsp:sp>
    <dsp:sp modelId="{622B98D9-10A4-4C23-AFE7-4CAFCC194C27}">
      <dsp:nvSpPr>
        <dsp:cNvPr id="0" name=""/>
        <dsp:cNvSpPr/>
      </dsp:nvSpPr>
      <dsp:spPr>
        <a:xfrm>
          <a:off x="1809363" y="1705448"/>
          <a:ext cx="72374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9168A0-35AA-4F0D-8034-CAC42A86CB3E}">
      <dsp:nvSpPr>
        <dsp:cNvPr id="0" name=""/>
        <dsp:cNvSpPr/>
      </dsp:nvSpPr>
      <dsp:spPr>
        <a:xfrm>
          <a:off x="1945065" y="1895376"/>
          <a:ext cx="7101751" cy="1810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- Divididas em documentos escritos, visuais, mobiliário, vestuários, depoimentos orais, etc.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- Sua análise ajuda o historiador em sua tarefa de interpretar um período estudado.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</dsp:txBody>
      <dsp:txXfrm>
        <a:off x="1945065" y="1895376"/>
        <a:ext cx="7101751" cy="1810856"/>
      </dsp:txXfrm>
    </dsp:sp>
    <dsp:sp modelId="{B2749B11-155D-4F5E-ABF2-539CFBF41751}">
      <dsp:nvSpPr>
        <dsp:cNvPr id="0" name=""/>
        <dsp:cNvSpPr/>
      </dsp:nvSpPr>
      <dsp:spPr>
        <a:xfrm>
          <a:off x="1809363" y="3944778"/>
          <a:ext cx="72374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A16A16-87EC-44E3-85C0-D5948628DB4D}">
      <dsp:nvSpPr>
        <dsp:cNvPr id="0" name=""/>
        <dsp:cNvSpPr/>
      </dsp:nvSpPr>
      <dsp:spPr>
        <a:xfrm>
          <a:off x="1945065" y="3667570"/>
          <a:ext cx="7101751" cy="18108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- O historiador faz as perguntas como: “quem fez?”, “para quem fez?”, “quando fez?”, “como fez?”, “onde fez?”, “para que serve?” etc.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</dsp:txBody>
      <dsp:txXfrm>
        <a:off x="1945065" y="3667570"/>
        <a:ext cx="7101751" cy="1810856"/>
      </dsp:txXfrm>
    </dsp:sp>
    <dsp:sp modelId="{57FDF686-7945-4E02-8679-4902B043C141}">
      <dsp:nvSpPr>
        <dsp:cNvPr id="0" name=""/>
        <dsp:cNvSpPr/>
      </dsp:nvSpPr>
      <dsp:spPr>
        <a:xfrm>
          <a:off x="1809363" y="5707028"/>
          <a:ext cx="723745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2CDDF6-BAD0-EF45-89FC-66CFDEE62720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8F55B6-672B-8948-872A-00609FE65F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020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E0E3EA-6798-47EB-9432-6E52008E3ED0}" type="datetimeFigureOut">
              <a:rPr lang="pt-BR" smtClean="0"/>
              <a:t>02/04/2020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8A6BB4-EF73-4DCA-983F-030009C8ECD9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388608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3F2752-A27F-7C4F-B074-61FD5DEF501E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69668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E3C44-05E5-424C-9FC0-662C20D2A3E8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2497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E10BF-D5B1-9940-A572-3FA067F3F33C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4046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85890-4A2B-7E41-96D0-B837212312BB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8789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17086-E567-6747-84F5-78E2A697B391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75859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258A5-F94E-6B48-81CE-C30A2DB05C17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5720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22526-1704-7943-80C2-E11757866DEA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563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F9E171-EA8A-A645-82EE-02B73524D742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7934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079E2-55EB-4142-B26A-0F301CCF1F26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4876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7BC85-4D13-3B49-85CB-AF1ABBAE620A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4196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3EEA-C1B2-7E46-94F7-1B7FD30D0131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23742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FC9CA-9753-174A-8B30-53D4DC80AC5F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962F2-DF39-4BF4-8579-FE6F963C100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2496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3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07255"/>
            <a:ext cx="8954814" cy="1360174"/>
          </a:xfrm>
        </p:spPr>
        <p:txBody>
          <a:bodyPr>
            <a:normAutofit/>
          </a:bodyPr>
          <a:lstStyle/>
          <a:p>
            <a:r>
              <a:rPr lang="pt-BR" sz="2700" dirty="0">
                <a:latin typeface="Roboto"/>
              </a:rPr>
              <a:t>Apresentação 1</a:t>
            </a:r>
            <a:br>
              <a:rPr lang="pt-BR" sz="4800" b="1" dirty="0">
                <a:latin typeface="Roboto"/>
              </a:rPr>
            </a:br>
            <a:r>
              <a:rPr lang="pt-BR" sz="4800" b="1" dirty="0">
                <a:latin typeface="Roboto"/>
              </a:rPr>
              <a:t>Tempo e História</a:t>
            </a:r>
          </a:p>
        </p:txBody>
      </p:sp>
      <p:sp>
        <p:nvSpPr>
          <p:cNvPr id="5" name="Espaço Reservado para Conteúdo 2"/>
          <p:cNvSpPr>
            <a:spLocks noGrp="1"/>
          </p:cNvSpPr>
          <p:nvPr>
            <p:ph type="subTitle" idx="1"/>
          </p:nvPr>
        </p:nvSpPr>
        <p:spPr>
          <a:xfrm>
            <a:off x="1334814" y="2919494"/>
            <a:ext cx="9144000" cy="3049509"/>
          </a:xfrm>
        </p:spPr>
        <p:txBody>
          <a:bodyPr>
            <a:noAutofit/>
          </a:bodyPr>
          <a:lstStyle/>
          <a:p>
            <a:pPr marL="457200" indent="-457200" algn="l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Tempo da natureza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A marcação do tempo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Tempo cronológico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Tempo histórico e suas durações  </a:t>
            </a:r>
          </a:p>
          <a:p>
            <a:pPr marL="457200" indent="-457200" algn="l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As fontes da História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3519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691741514"/>
              </p:ext>
            </p:extLst>
          </p:nvPr>
        </p:nvGraphicFramePr>
        <p:xfrm>
          <a:off x="1693058" y="889427"/>
          <a:ext cx="9054110" cy="56336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2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534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Tempo da natureza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67603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1475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1744" y="31510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 contagem do tempo</a:t>
            </a:r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2239438945"/>
              </p:ext>
            </p:extLst>
          </p:nvPr>
        </p:nvGraphicFramePr>
        <p:xfrm>
          <a:off x="334489" y="1345651"/>
          <a:ext cx="108204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647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889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 observação dos astros celestes... 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5499238"/>
              </p:ext>
            </p:extLst>
          </p:nvPr>
        </p:nvGraphicFramePr>
        <p:xfrm>
          <a:off x="647700" y="1337221"/>
          <a:ext cx="10820400" cy="4857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1496291" y="5810250"/>
            <a:ext cx="95952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/>
              </a:rPr>
              <a:t>Esse conhecimento revelou-se essencial para garantir a sobrevivência das comunidades em diversos lugares do mundo.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40634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65017" y="91887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Tempo cronológico</a:t>
            </a:r>
          </a:p>
        </p:txBody>
      </p:sp>
      <p:pic>
        <p:nvPicPr>
          <p:cNvPr id="1028" name="Picture 4" descr="C:\Program Files\Microsoft Office\MEDIA\CAGCAT10\j0234131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904" y="2648198"/>
            <a:ext cx="3107590" cy="33045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665017" y="2244435"/>
            <a:ext cx="73359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É medido, contado, portanto trata-se de um elemento cultural.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Pode ser dividido em unidades de medida: segundo, minuto, hora, dia, mês, ano etc.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Principais instrumentos de medição do tempo cronológico: relógio e o calendário.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4801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695115397"/>
              </p:ext>
            </p:extLst>
          </p:nvPr>
        </p:nvGraphicFramePr>
        <p:xfrm>
          <a:off x="857250" y="875196"/>
          <a:ext cx="10725150" cy="56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7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5389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2432" y="54133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Tempo histórico </a:t>
            </a:r>
            <a:endParaRPr lang="pt-BR" sz="4800" dirty="0">
              <a:latin typeface="Roboto"/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49869487"/>
              </p:ext>
            </p:extLst>
          </p:nvPr>
        </p:nvGraphicFramePr>
        <p:xfrm>
          <a:off x="3546475" y="784045"/>
          <a:ext cx="8378825" cy="56531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485937" y="1849582"/>
            <a:ext cx="30289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Não tem duração precisa.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400" dirty="0">
                <a:latin typeface="Roboto"/>
              </a:rPr>
              <a:t>Acompanha os ritmos das transformações de cada sociedade.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1246910" y="5760038"/>
            <a:ext cx="1041466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/>
              </a:rPr>
              <a:t>O esquema acima apresenta as três diferentes durações do tempo histórico propostas pelo historiador francês Fernand Braudel.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8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9084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7017" y="1905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Idades históricas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606190278"/>
              </p:ext>
            </p:extLst>
          </p:nvPr>
        </p:nvGraphicFramePr>
        <p:xfrm>
          <a:off x="533400" y="529772"/>
          <a:ext cx="11049000" cy="7033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Conector angulado 8"/>
          <p:cNvCxnSpPr/>
          <p:nvPr/>
        </p:nvCxnSpPr>
        <p:spPr>
          <a:xfrm rot="16200000" flipV="1">
            <a:off x="1681882" y="4441304"/>
            <a:ext cx="1085850" cy="93345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112168" y="2070064"/>
            <a:ext cx="1645913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latin typeface="Roboto"/>
              </a:rPr>
              <a:t>Pré-história</a:t>
            </a:r>
          </a:p>
        </p:txBody>
      </p:sp>
      <p:cxnSp>
        <p:nvCxnSpPr>
          <p:cNvPr id="11" name="Conector angulado 10"/>
          <p:cNvCxnSpPr/>
          <p:nvPr/>
        </p:nvCxnSpPr>
        <p:spPr>
          <a:xfrm rot="16200000" flipV="1">
            <a:off x="475184" y="2569096"/>
            <a:ext cx="1085850" cy="93345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1018108" y="5474202"/>
            <a:ext cx="383961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/>
              </a:rPr>
              <a:t>Invenção da escrita</a:t>
            </a:r>
          </a:p>
          <a:p>
            <a:pPr algn="ctr"/>
            <a:r>
              <a:rPr lang="pt-BR" sz="1900" dirty="0">
                <a:latin typeface="Roboto"/>
              </a:rPr>
              <a:t>(por volta de 4000 a.C.)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6979693" y="1958768"/>
            <a:ext cx="9334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latin typeface="Roboto"/>
              </a:rPr>
              <a:t>Idade Média </a:t>
            </a:r>
          </a:p>
        </p:txBody>
      </p:sp>
      <p:cxnSp>
        <p:nvCxnSpPr>
          <p:cNvPr id="19" name="Conector angulado 18"/>
          <p:cNvCxnSpPr/>
          <p:nvPr/>
        </p:nvCxnSpPr>
        <p:spPr>
          <a:xfrm rot="16200000" flipV="1">
            <a:off x="5357293" y="1632602"/>
            <a:ext cx="1085850" cy="30924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ixaDeTexto 22"/>
          <p:cNvSpPr txBox="1"/>
          <p:nvPr/>
        </p:nvSpPr>
        <p:spPr>
          <a:xfrm>
            <a:off x="3267049" y="2204873"/>
            <a:ext cx="318135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latin typeface="Roboto"/>
              </a:rPr>
              <a:t>Queda de Roma (476)</a:t>
            </a:r>
          </a:p>
        </p:txBody>
      </p:sp>
      <p:cxnSp>
        <p:nvCxnSpPr>
          <p:cNvPr id="24" name="Conector angulado 23"/>
          <p:cNvCxnSpPr/>
          <p:nvPr/>
        </p:nvCxnSpPr>
        <p:spPr>
          <a:xfrm rot="16200000" flipV="1">
            <a:off x="7315944" y="2641104"/>
            <a:ext cx="1085850" cy="93345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angulado 33"/>
          <p:cNvCxnSpPr/>
          <p:nvPr/>
        </p:nvCxnSpPr>
        <p:spPr>
          <a:xfrm rot="16200000" flipV="1">
            <a:off x="8438360" y="4478745"/>
            <a:ext cx="727200" cy="3600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/>
          <p:cNvSpPr txBox="1"/>
          <p:nvPr/>
        </p:nvSpPr>
        <p:spPr>
          <a:xfrm>
            <a:off x="6792686" y="4963383"/>
            <a:ext cx="3111335" cy="681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/>
              </a:rPr>
              <a:t>Queda de Constantinopla (1453)</a:t>
            </a:r>
          </a:p>
        </p:txBody>
      </p:sp>
      <p:cxnSp>
        <p:nvCxnSpPr>
          <p:cNvPr id="36" name="Conector angulado 35"/>
          <p:cNvCxnSpPr/>
          <p:nvPr/>
        </p:nvCxnSpPr>
        <p:spPr>
          <a:xfrm rot="16200000" flipV="1">
            <a:off x="8295179" y="2635045"/>
            <a:ext cx="1085850" cy="93345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36"/>
          <p:cNvSpPr txBox="1"/>
          <p:nvPr/>
        </p:nvSpPr>
        <p:spPr>
          <a:xfrm>
            <a:off x="7983061" y="1944753"/>
            <a:ext cx="117639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latin typeface="Roboto"/>
              </a:rPr>
              <a:t>Idade Moderna</a:t>
            </a:r>
          </a:p>
        </p:txBody>
      </p:sp>
      <p:cxnSp>
        <p:nvCxnSpPr>
          <p:cNvPr id="39" name="Conector angulado 38"/>
          <p:cNvCxnSpPr/>
          <p:nvPr/>
        </p:nvCxnSpPr>
        <p:spPr>
          <a:xfrm rot="16200000" flipV="1">
            <a:off x="10123979" y="2677179"/>
            <a:ext cx="1085850" cy="93345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angulado 40"/>
          <p:cNvCxnSpPr/>
          <p:nvPr/>
        </p:nvCxnSpPr>
        <p:spPr>
          <a:xfrm rot="16200000" flipV="1">
            <a:off x="9584808" y="4482345"/>
            <a:ext cx="1447200" cy="1080000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CaixaDeTexto 41"/>
          <p:cNvSpPr txBox="1"/>
          <p:nvPr/>
        </p:nvSpPr>
        <p:spPr>
          <a:xfrm>
            <a:off x="9583387" y="1923871"/>
            <a:ext cx="200693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latin typeface="Roboto"/>
              </a:rPr>
              <a:t>Idade Contemporânea</a:t>
            </a:r>
          </a:p>
        </p:txBody>
      </p:sp>
      <p:sp>
        <p:nvSpPr>
          <p:cNvPr id="43" name="CaixaDeTexto 42"/>
          <p:cNvSpPr txBox="1"/>
          <p:nvPr/>
        </p:nvSpPr>
        <p:spPr>
          <a:xfrm>
            <a:off x="9241466" y="5691516"/>
            <a:ext cx="285087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/>
              </a:rPr>
              <a:t>Revolução Francesa (1789)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9</a:t>
            </a:fld>
            <a:endParaRPr lang="pt-BR" dirty="0"/>
          </a:p>
        </p:txBody>
      </p:sp>
      <p:pic>
        <p:nvPicPr>
          <p:cNvPr id="21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0537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a 10"/>
          <p:cNvGraphicFramePr/>
          <p:nvPr>
            <p:extLst>
              <p:ext uri="{D42A27DB-BD31-4B8C-83A1-F6EECF244321}">
                <p14:modId xmlns:p14="http://schemas.microsoft.com/office/powerpoint/2010/main" val="4132146071"/>
              </p:ext>
            </p:extLst>
          </p:nvPr>
        </p:nvGraphicFramePr>
        <p:xfrm>
          <a:off x="2476004" y="998738"/>
          <a:ext cx="9046817" cy="5800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9" name="Picture 7" descr="C:\Users\HP\AppData\Local\Microsoft\Windows\Temporary Internet Files\Content.IE5\OSGM4JDX\magnifying-glass-189254_960_720[1]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661" y="2335961"/>
            <a:ext cx="2885704" cy="28383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341441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2336</TotalTime>
  <Words>563</Words>
  <Application>Microsoft Office PowerPoint</Application>
  <PresentationFormat>Widescreen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1 Tempo e História</vt:lpstr>
      <vt:lpstr>Apresentação do PowerPoint</vt:lpstr>
      <vt:lpstr>Tempo da natureza</vt:lpstr>
      <vt:lpstr>A contagem do tempo</vt:lpstr>
      <vt:lpstr>A observação dos astros celestes... </vt:lpstr>
      <vt:lpstr>Tempo cronológico</vt:lpstr>
      <vt:lpstr>Apresentação do PowerPoint</vt:lpstr>
      <vt:lpstr>Tempo histórico </vt:lpstr>
      <vt:lpstr>Idades históricas</vt:lpstr>
      <vt:lpstr>Apresentação do PowerPoint</vt:lpstr>
    </vt:vector>
  </TitlesOfParts>
  <Company>FFLCH/USP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Tempo e História</dc:title>
  <dc:creator>Jaqueline Martinho dos Santos</dc:creator>
  <cp:lastModifiedBy>João Paulo Bortoluci</cp:lastModifiedBy>
  <cp:revision>172</cp:revision>
  <dcterms:created xsi:type="dcterms:W3CDTF">2019-03-11T19:00:03Z</dcterms:created>
  <dcterms:modified xsi:type="dcterms:W3CDTF">2020-04-02T21:36:16Z</dcterms:modified>
</cp:coreProperties>
</file>