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9" r:id="rId4"/>
    <p:sldId id="258" r:id="rId5"/>
    <p:sldId id="267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 lvl="0">
      <a:defRPr lang="pt-BR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ta Góes Palermo" initials="RGP" lastIdx="54" clrIdx="0"/>
  <p:cmAuthor id="1" name="Lilian Semenichin Nogueira" initials="LSN" lastIdx="35" clrIdx="1"/>
  <p:cmAuthor id="2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C04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292" autoAdjust="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016B6-5D94-4887-8BEF-CEC5A05077A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329E5A9-146F-463C-A6CC-CEA84D2B46D5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  <a:latin typeface="Roboto"/>
            </a:rPr>
            <a:t>4</a:t>
          </a:r>
        </a:p>
      </dgm:t>
    </dgm:pt>
    <dgm:pt modelId="{4A2F028D-79E3-4AB3-A130-28BB3AC926DB}" type="parTrans" cxnId="{94A574AC-A7CD-46C2-8160-E5470850CA57}">
      <dgm:prSet/>
      <dgm:spPr/>
      <dgm:t>
        <a:bodyPr/>
        <a:lstStyle/>
        <a:p>
          <a:endParaRPr lang="pt-BR"/>
        </a:p>
      </dgm:t>
    </dgm:pt>
    <dgm:pt modelId="{292FEC12-C9D6-49A4-9980-D479474DEC67}" type="sibTrans" cxnId="{94A574AC-A7CD-46C2-8160-E5470850CA57}">
      <dgm:prSet/>
      <dgm:spPr/>
      <dgm:t>
        <a:bodyPr/>
        <a:lstStyle/>
        <a:p>
          <a:endParaRPr lang="pt-BR"/>
        </a:p>
      </dgm:t>
    </dgm:pt>
    <dgm:pt modelId="{1FCEBC87-F0AF-4D57-97BF-8D92D9D0DDA1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</a:rPr>
            <a:t>5</a:t>
          </a:r>
        </a:p>
      </dgm:t>
    </dgm:pt>
    <dgm:pt modelId="{2B0607B4-AB1C-4ED0-8705-6C0CB638B91F}" type="parTrans" cxnId="{AA845DFA-7B2B-4CC2-88AD-C47E4F3D6466}">
      <dgm:prSet/>
      <dgm:spPr/>
      <dgm:t>
        <a:bodyPr/>
        <a:lstStyle/>
        <a:p>
          <a:endParaRPr lang="pt-BR"/>
        </a:p>
      </dgm:t>
    </dgm:pt>
    <dgm:pt modelId="{5F551F34-A651-493A-BD35-6DF11E5804DD}" type="sibTrans" cxnId="{AA845DFA-7B2B-4CC2-88AD-C47E4F3D6466}">
      <dgm:prSet/>
      <dgm:spPr/>
      <dgm:t>
        <a:bodyPr/>
        <a:lstStyle/>
        <a:p>
          <a:endParaRPr lang="pt-BR"/>
        </a:p>
      </dgm:t>
    </dgm:pt>
    <dgm:pt modelId="{D49709C1-F49F-4EDF-8D3F-DFB34111210F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  <a:latin typeface="Roboto"/>
            </a:rPr>
            <a:t>6</a:t>
          </a:r>
        </a:p>
      </dgm:t>
    </dgm:pt>
    <dgm:pt modelId="{215881F4-4B07-47A6-9461-B168BB931377}" type="parTrans" cxnId="{D9443A40-3F37-436D-98FC-A05739D5030A}">
      <dgm:prSet/>
      <dgm:spPr/>
      <dgm:t>
        <a:bodyPr/>
        <a:lstStyle/>
        <a:p>
          <a:endParaRPr lang="pt-BR"/>
        </a:p>
      </dgm:t>
    </dgm:pt>
    <dgm:pt modelId="{8C0EEEEF-B5DA-4F08-8D2A-D7CEDD117738}" type="sibTrans" cxnId="{D9443A40-3F37-436D-98FC-A05739D5030A}">
      <dgm:prSet/>
      <dgm:spPr/>
      <dgm:t>
        <a:bodyPr/>
        <a:lstStyle/>
        <a:p>
          <a:endParaRPr lang="pt-BR"/>
        </a:p>
      </dgm:t>
    </dgm:pt>
    <dgm:pt modelId="{164EBF32-013E-49C5-954B-8BE7496C695A}" type="pres">
      <dgm:prSet presAssocID="{CB4016B6-5D94-4887-8BEF-CEC5A05077AA}" presName="rootnode" presStyleCnt="0">
        <dgm:presLayoutVars>
          <dgm:chMax/>
          <dgm:chPref/>
          <dgm:dir/>
          <dgm:animLvl val="lvl"/>
        </dgm:presLayoutVars>
      </dgm:prSet>
      <dgm:spPr/>
    </dgm:pt>
    <dgm:pt modelId="{8D1AF177-3A65-4AFB-8ED2-8AA921CEF16C}" type="pres">
      <dgm:prSet presAssocID="{D329E5A9-146F-463C-A6CC-CEA84D2B46D5}" presName="composite" presStyleCnt="0"/>
      <dgm:spPr/>
    </dgm:pt>
    <dgm:pt modelId="{7A452CB2-F35F-4BD9-A223-C4F31592C080}" type="pres">
      <dgm:prSet presAssocID="{D329E5A9-146F-463C-A6CC-CEA84D2B46D5}" presName="LShape" presStyleLbl="alignNode1" presStyleIdx="0" presStyleCnt="5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14EF87C8-8D16-45A0-8E60-83E1F0FF76AB}" type="pres">
      <dgm:prSet presAssocID="{D329E5A9-146F-463C-A6CC-CEA84D2B46D5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9AFD405-7B02-498C-84C9-352BFF4773AB}" type="pres">
      <dgm:prSet presAssocID="{D329E5A9-146F-463C-A6CC-CEA84D2B46D5}" presName="Triangle" presStyleLbl="alignNode1" presStyleIdx="1" presStyleCnt="5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5C33FFF3-FFAA-4FAD-A8C5-BBE6588B90D1}" type="pres">
      <dgm:prSet presAssocID="{292FEC12-C9D6-49A4-9980-D479474DEC67}" presName="sibTrans" presStyleCnt="0"/>
      <dgm:spPr/>
    </dgm:pt>
    <dgm:pt modelId="{AF254509-58E6-40AD-9051-017B69EE9B7D}" type="pres">
      <dgm:prSet presAssocID="{292FEC12-C9D6-49A4-9980-D479474DEC67}" presName="space" presStyleCnt="0"/>
      <dgm:spPr/>
    </dgm:pt>
    <dgm:pt modelId="{36A68437-2AD4-4927-B826-8A18573795D1}" type="pres">
      <dgm:prSet presAssocID="{1FCEBC87-F0AF-4D57-97BF-8D92D9D0DDA1}" presName="composite" presStyleCnt="0"/>
      <dgm:spPr/>
    </dgm:pt>
    <dgm:pt modelId="{59B56913-A94F-4429-8952-37A43244E1E7}" type="pres">
      <dgm:prSet presAssocID="{1FCEBC87-F0AF-4D57-97BF-8D92D9D0DDA1}" presName="LShape" presStyleLbl="alignNode1" presStyleIdx="2" presStyleCnt="5" custLinFactNeighborY="-1773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620FA861-EBA7-4A17-998A-1EEC790F6586}" type="pres">
      <dgm:prSet presAssocID="{1FCEBC87-F0AF-4D57-97BF-8D92D9D0DDA1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ABE3CFF-85B6-4C94-B5F0-9E29DE15A04F}" type="pres">
      <dgm:prSet presAssocID="{1FCEBC87-F0AF-4D57-97BF-8D92D9D0DDA1}" presName="Triangle" presStyleLbl="alignNode1" presStyleIdx="3" presStyleCnt="5" custLinFactNeighborY="-6255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5A8D1D2B-5896-4067-A780-4A35A345DB2F}" type="pres">
      <dgm:prSet presAssocID="{5F551F34-A651-493A-BD35-6DF11E5804DD}" presName="sibTrans" presStyleCnt="0"/>
      <dgm:spPr/>
    </dgm:pt>
    <dgm:pt modelId="{36E6A708-7E50-4E3C-92C0-953C4409EFBB}" type="pres">
      <dgm:prSet presAssocID="{5F551F34-A651-493A-BD35-6DF11E5804DD}" presName="space" presStyleCnt="0"/>
      <dgm:spPr/>
    </dgm:pt>
    <dgm:pt modelId="{5D6BBB7C-022C-4359-A7A2-B9A182BAED16}" type="pres">
      <dgm:prSet presAssocID="{D49709C1-F49F-4EDF-8D3F-DFB34111210F}" presName="composite" presStyleCnt="0"/>
      <dgm:spPr/>
    </dgm:pt>
    <dgm:pt modelId="{2FAB4C2D-FF68-4644-87B2-C138CE6E95BD}" type="pres">
      <dgm:prSet presAssocID="{D49709C1-F49F-4EDF-8D3F-DFB34111210F}" presName="LShape" presStyleLbl="alignNode1" presStyleIdx="4" presStyleCnt="5" custLinFactNeighborY="-1773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80DDB5AF-F77E-4969-BA92-2433E0ACF7F7}" type="pres">
      <dgm:prSet presAssocID="{D49709C1-F49F-4EDF-8D3F-DFB34111210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9ECEA33-EAB5-4015-B032-346FD71B0516}" type="presOf" srcId="{1FCEBC87-F0AF-4D57-97BF-8D92D9D0DDA1}" destId="{620FA861-EBA7-4A17-998A-1EEC790F6586}" srcOrd="0" destOrd="0" presId="urn:microsoft.com/office/officeart/2009/3/layout/StepUpProcess"/>
    <dgm:cxn modelId="{D9443A40-3F37-436D-98FC-A05739D5030A}" srcId="{CB4016B6-5D94-4887-8BEF-CEC5A05077AA}" destId="{D49709C1-F49F-4EDF-8D3F-DFB34111210F}" srcOrd="2" destOrd="0" parTransId="{215881F4-4B07-47A6-9461-B168BB931377}" sibTransId="{8C0EEEEF-B5DA-4F08-8D2A-D7CEDD117738}"/>
    <dgm:cxn modelId="{60EE2949-3549-4D79-B34B-04F3CCC6522A}" type="presOf" srcId="{CB4016B6-5D94-4887-8BEF-CEC5A05077AA}" destId="{164EBF32-013E-49C5-954B-8BE7496C695A}" srcOrd="0" destOrd="0" presId="urn:microsoft.com/office/officeart/2009/3/layout/StepUpProcess"/>
    <dgm:cxn modelId="{92C9A974-774E-47A9-934E-BE34C5508C12}" type="presOf" srcId="{D329E5A9-146F-463C-A6CC-CEA84D2B46D5}" destId="{14EF87C8-8D16-45A0-8E60-83E1F0FF76AB}" srcOrd="0" destOrd="0" presId="urn:microsoft.com/office/officeart/2009/3/layout/StepUpProcess"/>
    <dgm:cxn modelId="{3145E189-68BB-4CB8-A316-2DD31FB685B8}" type="presOf" srcId="{D49709C1-F49F-4EDF-8D3F-DFB34111210F}" destId="{80DDB5AF-F77E-4969-BA92-2433E0ACF7F7}" srcOrd="0" destOrd="0" presId="urn:microsoft.com/office/officeart/2009/3/layout/StepUpProcess"/>
    <dgm:cxn modelId="{94A574AC-A7CD-46C2-8160-E5470850CA57}" srcId="{CB4016B6-5D94-4887-8BEF-CEC5A05077AA}" destId="{D329E5A9-146F-463C-A6CC-CEA84D2B46D5}" srcOrd="0" destOrd="0" parTransId="{4A2F028D-79E3-4AB3-A130-28BB3AC926DB}" sibTransId="{292FEC12-C9D6-49A4-9980-D479474DEC67}"/>
    <dgm:cxn modelId="{AA845DFA-7B2B-4CC2-88AD-C47E4F3D6466}" srcId="{CB4016B6-5D94-4887-8BEF-CEC5A05077AA}" destId="{1FCEBC87-F0AF-4D57-97BF-8D92D9D0DDA1}" srcOrd="1" destOrd="0" parTransId="{2B0607B4-AB1C-4ED0-8705-6C0CB638B91F}" sibTransId="{5F551F34-A651-493A-BD35-6DF11E5804DD}"/>
    <dgm:cxn modelId="{2858B57D-BA73-41A7-8D4C-DF55B2CA2D2F}" type="presParOf" srcId="{164EBF32-013E-49C5-954B-8BE7496C695A}" destId="{8D1AF177-3A65-4AFB-8ED2-8AA921CEF16C}" srcOrd="0" destOrd="0" presId="urn:microsoft.com/office/officeart/2009/3/layout/StepUpProcess"/>
    <dgm:cxn modelId="{5A032646-A176-44FC-A491-E6F105B1756F}" type="presParOf" srcId="{8D1AF177-3A65-4AFB-8ED2-8AA921CEF16C}" destId="{7A452CB2-F35F-4BD9-A223-C4F31592C080}" srcOrd="0" destOrd="0" presId="urn:microsoft.com/office/officeart/2009/3/layout/StepUpProcess"/>
    <dgm:cxn modelId="{C40BD654-834B-4CE6-A49C-98FD7FF7342E}" type="presParOf" srcId="{8D1AF177-3A65-4AFB-8ED2-8AA921CEF16C}" destId="{14EF87C8-8D16-45A0-8E60-83E1F0FF76AB}" srcOrd="1" destOrd="0" presId="urn:microsoft.com/office/officeart/2009/3/layout/StepUpProcess"/>
    <dgm:cxn modelId="{F8AC65C1-447C-4A90-81D2-91B4DFF8EEE6}" type="presParOf" srcId="{8D1AF177-3A65-4AFB-8ED2-8AA921CEF16C}" destId="{79AFD405-7B02-498C-84C9-352BFF4773AB}" srcOrd="2" destOrd="0" presId="urn:microsoft.com/office/officeart/2009/3/layout/StepUpProcess"/>
    <dgm:cxn modelId="{8E02959D-98B8-4B26-8D32-F23A3EBF2655}" type="presParOf" srcId="{164EBF32-013E-49C5-954B-8BE7496C695A}" destId="{5C33FFF3-FFAA-4FAD-A8C5-BBE6588B90D1}" srcOrd="1" destOrd="0" presId="urn:microsoft.com/office/officeart/2009/3/layout/StepUpProcess"/>
    <dgm:cxn modelId="{21B7C544-A6E0-496F-BEBB-48DC76C0812E}" type="presParOf" srcId="{5C33FFF3-FFAA-4FAD-A8C5-BBE6588B90D1}" destId="{AF254509-58E6-40AD-9051-017B69EE9B7D}" srcOrd="0" destOrd="0" presId="urn:microsoft.com/office/officeart/2009/3/layout/StepUpProcess"/>
    <dgm:cxn modelId="{D8C320C5-C8B9-4F88-8CA0-B274E85B0D68}" type="presParOf" srcId="{164EBF32-013E-49C5-954B-8BE7496C695A}" destId="{36A68437-2AD4-4927-B826-8A18573795D1}" srcOrd="2" destOrd="0" presId="urn:microsoft.com/office/officeart/2009/3/layout/StepUpProcess"/>
    <dgm:cxn modelId="{946EEE85-FA22-4FEC-8AA0-C8C666F2C317}" type="presParOf" srcId="{36A68437-2AD4-4927-B826-8A18573795D1}" destId="{59B56913-A94F-4429-8952-37A43244E1E7}" srcOrd="0" destOrd="0" presId="urn:microsoft.com/office/officeart/2009/3/layout/StepUpProcess"/>
    <dgm:cxn modelId="{7DBA55B6-2DA4-4378-9BB0-32943F332A9B}" type="presParOf" srcId="{36A68437-2AD4-4927-B826-8A18573795D1}" destId="{620FA861-EBA7-4A17-998A-1EEC790F6586}" srcOrd="1" destOrd="0" presId="urn:microsoft.com/office/officeart/2009/3/layout/StepUpProcess"/>
    <dgm:cxn modelId="{C0EA7A65-18EA-41EF-82B1-A52AA7EB7D68}" type="presParOf" srcId="{36A68437-2AD4-4927-B826-8A18573795D1}" destId="{EABE3CFF-85B6-4C94-B5F0-9E29DE15A04F}" srcOrd="2" destOrd="0" presId="urn:microsoft.com/office/officeart/2009/3/layout/StepUpProcess"/>
    <dgm:cxn modelId="{FEF63E84-A64C-41A9-B527-2B3572258FEC}" type="presParOf" srcId="{164EBF32-013E-49C5-954B-8BE7496C695A}" destId="{5A8D1D2B-5896-4067-A780-4A35A345DB2F}" srcOrd="3" destOrd="0" presId="urn:microsoft.com/office/officeart/2009/3/layout/StepUpProcess"/>
    <dgm:cxn modelId="{CD741A9B-E078-4590-BD16-A70EAD3ACC2F}" type="presParOf" srcId="{5A8D1D2B-5896-4067-A780-4A35A345DB2F}" destId="{36E6A708-7E50-4E3C-92C0-953C4409EFBB}" srcOrd="0" destOrd="0" presId="urn:microsoft.com/office/officeart/2009/3/layout/StepUpProcess"/>
    <dgm:cxn modelId="{44D878EC-9B94-4402-AF76-F712A3B76C38}" type="presParOf" srcId="{164EBF32-013E-49C5-954B-8BE7496C695A}" destId="{5D6BBB7C-022C-4359-A7A2-B9A182BAED16}" srcOrd="4" destOrd="0" presId="urn:microsoft.com/office/officeart/2009/3/layout/StepUpProcess"/>
    <dgm:cxn modelId="{20BF5963-EEE4-4EE3-9981-9384F6A04243}" type="presParOf" srcId="{5D6BBB7C-022C-4359-A7A2-B9A182BAED16}" destId="{2FAB4C2D-FF68-4644-87B2-C138CE6E95BD}" srcOrd="0" destOrd="0" presId="urn:microsoft.com/office/officeart/2009/3/layout/StepUpProcess"/>
    <dgm:cxn modelId="{09A17D9D-AC15-4240-A2C2-332EFE325930}" type="presParOf" srcId="{5D6BBB7C-022C-4359-A7A2-B9A182BAED16}" destId="{80DDB5AF-F77E-4969-BA92-2433E0ACF7F7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52CB2-F35F-4BD9-A223-C4F31592C080}">
      <dsp:nvSpPr>
        <dsp:cNvPr id="0" name=""/>
        <dsp:cNvSpPr/>
      </dsp:nvSpPr>
      <dsp:spPr>
        <a:xfrm rot="5400000">
          <a:off x="534528" y="513356"/>
          <a:ext cx="885817" cy="1473980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F87C8-8D16-45A0-8E60-83E1F0FF76AB}">
      <dsp:nvSpPr>
        <dsp:cNvPr id="0" name=""/>
        <dsp:cNvSpPr/>
      </dsp:nvSpPr>
      <dsp:spPr>
        <a:xfrm>
          <a:off x="386663" y="953759"/>
          <a:ext cx="1330717" cy="1166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  <a:latin typeface="Roboto"/>
            </a:rPr>
            <a:t>4</a:t>
          </a:r>
        </a:p>
      </dsp:txBody>
      <dsp:txXfrm>
        <a:off x="386663" y="953759"/>
        <a:ext cx="1330717" cy="1166452"/>
      </dsp:txXfrm>
    </dsp:sp>
    <dsp:sp modelId="{79AFD405-7B02-498C-84C9-352BFF4773AB}">
      <dsp:nvSpPr>
        <dsp:cNvPr id="0" name=""/>
        <dsp:cNvSpPr/>
      </dsp:nvSpPr>
      <dsp:spPr>
        <a:xfrm>
          <a:off x="1466302" y="404840"/>
          <a:ext cx="251078" cy="251078"/>
        </a:xfrm>
        <a:prstGeom prst="triangle">
          <a:avLst>
            <a:gd name="adj" fmla="val 10000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56913-A94F-4429-8952-37A43244E1E7}">
      <dsp:nvSpPr>
        <dsp:cNvPr id="0" name=""/>
        <dsp:cNvSpPr/>
      </dsp:nvSpPr>
      <dsp:spPr>
        <a:xfrm rot="5400000">
          <a:off x="2163587" y="94538"/>
          <a:ext cx="885817" cy="1473980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FA861-EBA7-4A17-998A-1EEC790F6586}">
      <dsp:nvSpPr>
        <dsp:cNvPr id="0" name=""/>
        <dsp:cNvSpPr/>
      </dsp:nvSpPr>
      <dsp:spPr>
        <a:xfrm>
          <a:off x="2015722" y="550646"/>
          <a:ext cx="1330717" cy="1166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</a:rPr>
            <a:t>5</a:t>
          </a:r>
        </a:p>
      </dsp:txBody>
      <dsp:txXfrm>
        <a:off x="2015722" y="550646"/>
        <a:ext cx="1330717" cy="1166452"/>
      </dsp:txXfrm>
    </dsp:sp>
    <dsp:sp modelId="{EABE3CFF-85B6-4C94-B5F0-9E29DE15A04F}">
      <dsp:nvSpPr>
        <dsp:cNvPr id="0" name=""/>
        <dsp:cNvSpPr/>
      </dsp:nvSpPr>
      <dsp:spPr>
        <a:xfrm>
          <a:off x="3095361" y="0"/>
          <a:ext cx="251078" cy="251078"/>
        </a:xfrm>
        <a:prstGeom prst="triangle">
          <a:avLst>
            <a:gd name="adj" fmla="val 10000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AB4C2D-FF68-4644-87B2-C138CE6E95BD}">
      <dsp:nvSpPr>
        <dsp:cNvPr id="0" name=""/>
        <dsp:cNvSpPr/>
      </dsp:nvSpPr>
      <dsp:spPr>
        <a:xfrm rot="5400000">
          <a:off x="3792645" y="-308573"/>
          <a:ext cx="885817" cy="1473980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DB5AF-F77E-4969-BA92-2433E0ACF7F7}">
      <dsp:nvSpPr>
        <dsp:cNvPr id="0" name=""/>
        <dsp:cNvSpPr/>
      </dsp:nvSpPr>
      <dsp:spPr>
        <a:xfrm>
          <a:off x="3644780" y="147534"/>
          <a:ext cx="1330717" cy="1166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  <a:latin typeface="Roboto"/>
            </a:rPr>
            <a:t>6</a:t>
          </a:r>
        </a:p>
      </dsp:txBody>
      <dsp:txXfrm>
        <a:off x="3644780" y="147534"/>
        <a:ext cx="1330717" cy="1166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803F0-155F-4A45-96B8-C1185A1FAA2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AF6EB-1A2F-6248-8FD1-ECBDCC899F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837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15E19-9E1B-45B8-8D9B-4BADC3E3C86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47EB2-C6B2-438A-97E5-B8D5FF3D87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670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47EB2-C6B2-438A-97E5-B8D5FF3D87DE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791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40408-5B5D-0A4D-BACC-C5920E371E33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615D-1490-1649-835D-15358B35BBDC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BFE6-679C-5D4A-BD16-6FE7240FF95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5787-0875-F84D-8A67-86E151FA5072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1A14D-79B2-764F-BFFD-F2C770B20610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1CB2-6186-2E4E-8CD4-59CEEF19E2A3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F14FC-F21A-6741-8853-EBEE3D1410B9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5F47D-8866-3848-8D3C-F4FB5037C4CE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EB045-2FB4-A844-9D89-02219B808A89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84445-5383-2044-B61E-049BBED01DCC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F4D0-C9BC-5B44-A31F-645C6051C81E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B3B31-1DFF-444F-9496-EB073C45007F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1</a:t>
            </a:r>
          </a:p>
          <a:p>
            <a:r>
              <a:rPr lang="pt-BR" sz="2800" dirty="0">
                <a:latin typeface="Roboto"/>
              </a:rPr>
              <a:t>Sistemas de numeração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928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132735" y="786927"/>
            <a:ext cx="4397199" cy="6469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Sistemas de numeração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algn="ctr"/>
            <a:r>
              <a:rPr lang="pt-BR" sz="1800" dirty="0">
                <a:latin typeface="Roboto"/>
              </a:rPr>
              <a:t>Maia;</a:t>
            </a:r>
          </a:p>
          <a:p>
            <a:pPr algn="ctr"/>
            <a:r>
              <a:rPr lang="pt-BR" sz="1800" dirty="0">
                <a:latin typeface="Roboto"/>
              </a:rPr>
              <a:t>Egípcio;</a:t>
            </a:r>
          </a:p>
          <a:p>
            <a:pPr algn="ctr"/>
            <a:r>
              <a:rPr lang="pt-BR" sz="1800" dirty="0">
                <a:latin typeface="Roboto"/>
              </a:rPr>
              <a:t>Romano;</a:t>
            </a:r>
          </a:p>
          <a:p>
            <a:pPr algn="ctr"/>
            <a:r>
              <a:rPr lang="pt-BR" sz="1800" dirty="0">
                <a:latin typeface="Roboto"/>
              </a:rPr>
              <a:t>Indo-arábico.</a:t>
            </a:r>
          </a:p>
          <a:p>
            <a:pPr algn="ctr"/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BBC3A4E-6A5E-4346-92CF-786A0B57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823" y="1449053"/>
            <a:ext cx="7400810" cy="516193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8AA60E9-1598-4422-8F33-50E294A68C68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DE4B7F-A756-4A1C-8961-29602D822FD3}"/>
              </a:ext>
            </a:extLst>
          </p:cNvPr>
          <p:cNvSpPr/>
          <p:nvPr/>
        </p:nvSpPr>
        <p:spPr>
          <a:xfrm>
            <a:off x="0" y="604684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AC7B2FC-2A32-4407-9290-69873B67B88F}"/>
              </a:ext>
            </a:extLst>
          </p:cNvPr>
          <p:cNvSpPr/>
          <p:nvPr/>
        </p:nvSpPr>
        <p:spPr>
          <a:xfrm>
            <a:off x="1270537" y="1752149"/>
            <a:ext cx="2462666" cy="9685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D0119EC-A9C2-4561-B161-4602150E81AB}"/>
              </a:ext>
            </a:extLst>
          </p:cNvPr>
          <p:cNvSpPr/>
          <p:nvPr/>
        </p:nvSpPr>
        <p:spPr>
          <a:xfrm>
            <a:off x="1270537" y="5288283"/>
            <a:ext cx="2462666" cy="9685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621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03D04A3-B8D0-49B9-8D20-2294758DB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226" y="1750811"/>
            <a:ext cx="7188199" cy="2180885"/>
          </a:xfrm>
          <a:prstGeom prst="rect">
            <a:avLst/>
          </a:prstGeom>
        </p:spPr>
      </p:pic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5774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r>
              <a:rPr lang="pt-BR" sz="1800" dirty="0">
                <a:latin typeface="Roboto"/>
              </a:rPr>
              <a:t>Os numerais são representados por símbolos compostos por pontos e barras;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O ponto é usado até quatro vezes e a barra é usada até três vezes;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Números superiores a dezenove são escritos na vertical, seguindo potências de vinte em notação posicional;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O zero é representado pelo desenho de uma concha.</a:t>
            </a:r>
          </a:p>
          <a:p>
            <a:pPr marL="0" indent="0" algn="ctr">
              <a:buNone/>
            </a:pPr>
            <a:endParaRPr lang="pt-BR" sz="1800" dirty="0">
              <a:latin typeface="Roboto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D266F8F-0BB7-4850-A223-D0F7A0DB977F}"/>
              </a:ext>
            </a:extLst>
          </p:cNvPr>
          <p:cNvSpPr/>
          <p:nvPr/>
        </p:nvSpPr>
        <p:spPr>
          <a:xfrm>
            <a:off x="7526912" y="5235393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 13 = 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8DFE001-DEEB-4FEE-8530-7EB6E780F4DE}"/>
              </a:ext>
            </a:extLst>
          </p:cNvPr>
          <p:cNvSpPr/>
          <p:nvPr/>
        </p:nvSpPr>
        <p:spPr>
          <a:xfrm>
            <a:off x="7587148" y="5769358"/>
            <a:ext cx="7681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33 =</a:t>
            </a:r>
            <a:r>
              <a:rPr lang="pt-BR" sz="2800" dirty="0">
                <a:latin typeface="Roboto"/>
              </a:rPr>
              <a:t>   </a:t>
            </a:r>
            <a:endParaRPr lang="pt-BR" sz="28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6E17239-CD1C-4AA8-8295-BD6CB0FE1873}"/>
              </a:ext>
            </a:extLst>
          </p:cNvPr>
          <p:cNvSpPr/>
          <p:nvPr/>
        </p:nvSpPr>
        <p:spPr>
          <a:xfrm>
            <a:off x="7587148" y="4747753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7D8EE9E-532D-4E08-AA22-E7C56216A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307" y="5117085"/>
            <a:ext cx="684072" cy="44105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AA45159-1CDA-46A8-8ED5-DC062FD44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307" y="5981186"/>
            <a:ext cx="684072" cy="44105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8D25D67-7CE4-4017-B7A9-B73E79174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761" y="5707961"/>
            <a:ext cx="329163" cy="2263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5400000" flipV="1">
            <a:off x="3150888" y="2865028"/>
            <a:ext cx="2304998" cy="765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7037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numeração</a:t>
            </a:r>
          </a:p>
          <a:p>
            <a:pPr algn="ctr"/>
            <a:r>
              <a:rPr lang="pt-BR" sz="2800" dirty="0">
                <a:latin typeface="Roboto"/>
              </a:rPr>
              <a:t>maia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58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EBD2CD5-C43D-48AA-8D05-4C62B3FDA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549" y="1982436"/>
            <a:ext cx="6690491" cy="1507476"/>
          </a:xfrm>
          <a:prstGeom prst="rect">
            <a:avLst/>
          </a:prstGeom>
        </p:spPr>
      </p:pic>
      <p:sp>
        <p:nvSpPr>
          <p:cNvPr id="9" name="Subtítulo 4">
            <a:extLst>
              <a:ext uri="{FF2B5EF4-FFF2-40B4-BE49-F238E27FC236}">
                <a16:creationId xmlns:a16="http://schemas.microsoft.com/office/drawing/2014/main" id="{1832B9E9-A18D-4243-A9E0-3A0500529948}"/>
              </a:ext>
            </a:extLst>
          </p:cNvPr>
          <p:cNvSpPr txBox="1">
            <a:spLocks/>
          </p:cNvSpPr>
          <p:nvPr/>
        </p:nvSpPr>
        <p:spPr>
          <a:xfrm>
            <a:off x="303752" y="1134980"/>
            <a:ext cx="3923071" cy="5103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r>
              <a:rPr lang="pt-BR" sz="1800" dirty="0">
                <a:latin typeface="Roboto"/>
              </a:rPr>
              <a:t>Cada símbolo pode ser repetido no máximo 9 vezes;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A cada dez símbolos repetidos, faz-se a troca por outro, de um agrupamento superior;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Adicionam-se os valores dos símbolos utilizados, para encontrar o valor representado;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A posição dos símbolos não altera o número escrito.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6EC89F-7466-4D1C-BB00-7C3E1D84B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079" y="4884773"/>
            <a:ext cx="2394831" cy="58978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B16DE40-B922-4EAE-B672-2FA751147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079" y="5653476"/>
            <a:ext cx="2890961" cy="585092"/>
          </a:xfrm>
          <a:prstGeom prst="rect">
            <a:avLst/>
          </a:prstGeom>
        </p:spPr>
      </p:pic>
      <p:sp>
        <p:nvSpPr>
          <p:cNvPr id="11" name="Subtítulo 4">
            <a:extLst>
              <a:ext uri="{FF2B5EF4-FFF2-40B4-BE49-F238E27FC236}">
                <a16:creationId xmlns:a16="http://schemas.microsoft.com/office/drawing/2014/main" id="{B9408F27-4236-4E23-84D3-94FCC1F5FD1E}"/>
              </a:ext>
            </a:extLst>
          </p:cNvPr>
          <p:cNvSpPr txBox="1">
            <a:spLocks/>
          </p:cNvSpPr>
          <p:nvPr/>
        </p:nvSpPr>
        <p:spPr>
          <a:xfrm>
            <a:off x="1015310" y="4780097"/>
            <a:ext cx="2907761" cy="942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C5FAD2B-7A02-4AF8-83C4-AD77AF12D6A1}"/>
              </a:ext>
            </a:extLst>
          </p:cNvPr>
          <p:cNvSpPr/>
          <p:nvPr/>
        </p:nvSpPr>
        <p:spPr>
          <a:xfrm>
            <a:off x="7609560" y="5131646"/>
            <a:ext cx="1007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1.230 = </a:t>
            </a: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EE2A975-801E-4C57-BC35-B743012237BA}"/>
              </a:ext>
            </a:extLst>
          </p:cNvPr>
          <p:cNvSpPr/>
          <p:nvPr/>
        </p:nvSpPr>
        <p:spPr>
          <a:xfrm>
            <a:off x="7472282" y="5723020"/>
            <a:ext cx="11524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10.145 =</a:t>
            </a:r>
            <a:r>
              <a:rPr lang="pt-BR" sz="2800" dirty="0">
                <a:latin typeface="Roboto"/>
              </a:rPr>
              <a:t> </a:t>
            </a:r>
            <a:endParaRPr lang="pt-BR" sz="2800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68377CA-BB69-4597-A32B-AC755C08E978}"/>
              </a:ext>
            </a:extLst>
          </p:cNvPr>
          <p:cNvSpPr/>
          <p:nvPr/>
        </p:nvSpPr>
        <p:spPr>
          <a:xfrm>
            <a:off x="2962552" y="61590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numeração</a:t>
            </a:r>
          </a:p>
          <a:p>
            <a:pPr algn="ctr"/>
            <a:r>
              <a:rPr lang="pt-BR" sz="2800" dirty="0">
                <a:latin typeface="Roboto"/>
              </a:rPr>
              <a:t>egípcio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AFCDA56-6244-454F-87A9-79B86D96D187}"/>
              </a:ext>
            </a:extLst>
          </p:cNvPr>
          <p:cNvSpPr/>
          <p:nvPr/>
        </p:nvSpPr>
        <p:spPr>
          <a:xfrm>
            <a:off x="7417587" y="4413311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E83E76F-2B8A-4172-9B62-5D945D75B47D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5E42206-534D-4C0B-851A-DB1D31FA6F79}"/>
              </a:ext>
            </a:extLst>
          </p:cNvPr>
          <p:cNvSpPr/>
          <p:nvPr/>
        </p:nvSpPr>
        <p:spPr>
          <a:xfrm rot="5400000" flipV="1">
            <a:off x="3245769" y="2879777"/>
            <a:ext cx="2304998" cy="765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18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080179E-6656-4337-85C6-EF38062BD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049" y="1879575"/>
            <a:ext cx="7510526" cy="1702357"/>
          </a:xfrm>
          <a:prstGeom prst="rect">
            <a:avLst/>
          </a:prstGeom>
        </p:spPr>
      </p:pic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95344" y="681962"/>
            <a:ext cx="3923071" cy="5796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r>
              <a:rPr lang="pt-BR" sz="1800" dirty="0">
                <a:latin typeface="Roboto"/>
              </a:rPr>
              <a:t>Os símbolos I, X, C e M podem ser repetidos, no máximo, três vezes;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Um símbolo colocado à esquerda de outro símbolo de maior valor indica uma subtração dos respectivos valores;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Para representar os números no Sistema de Numeração Romano, basta colocar os símbolos lado a lado e adicionar seus valores;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Um símbolo com um traço acima dele representa milhares; com dois traços representa milhões.</a:t>
            </a:r>
          </a:p>
          <a:p>
            <a:pPr marL="0" indent="0" algn="ctr">
              <a:buNone/>
            </a:pPr>
            <a:endParaRPr lang="pt-BR" sz="2100" dirty="0">
              <a:latin typeface="Roboto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7219517" y="4370610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47AAECE-0E42-4670-8E55-DEEFD77033AF}"/>
              </a:ext>
            </a:extLst>
          </p:cNvPr>
          <p:cNvSpPr/>
          <p:nvPr/>
        </p:nvSpPr>
        <p:spPr>
          <a:xfrm>
            <a:off x="7275783" y="4995419"/>
            <a:ext cx="832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180 = 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595EB06-CB0D-4CAF-850B-18745B653D5F}"/>
              </a:ext>
            </a:extLst>
          </p:cNvPr>
          <p:cNvSpPr/>
          <p:nvPr/>
        </p:nvSpPr>
        <p:spPr>
          <a:xfrm>
            <a:off x="7275783" y="5313939"/>
            <a:ext cx="1149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904 =</a:t>
            </a:r>
            <a:r>
              <a:rPr lang="pt-BR" sz="2800" dirty="0">
                <a:latin typeface="Roboto"/>
              </a:rPr>
              <a:t> </a:t>
            </a:r>
            <a:endParaRPr lang="pt-BR" sz="2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0B9D58E-7ED1-43EF-BB75-3454D6047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275" y="5039064"/>
            <a:ext cx="944376" cy="3410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FCBFD9-BC71-4A82-8B66-1D55CDA07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275" y="5438963"/>
            <a:ext cx="677709" cy="30121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2A09C1E-6D7F-4AEB-982F-D5B354B80C45}"/>
              </a:ext>
            </a:extLst>
          </p:cNvPr>
          <p:cNvSpPr/>
          <p:nvPr/>
        </p:nvSpPr>
        <p:spPr>
          <a:xfrm>
            <a:off x="3048000" y="50422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numeração</a:t>
            </a:r>
          </a:p>
          <a:p>
            <a:pPr algn="ctr"/>
            <a:r>
              <a:rPr lang="pt-BR" sz="2800" dirty="0">
                <a:latin typeface="Roboto"/>
              </a:rPr>
              <a:t>romano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70088E3-2C98-45EC-B947-81B34C1EBB1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118BE4C-7E9E-40F1-AFD8-44110ECB0BA1}"/>
              </a:ext>
            </a:extLst>
          </p:cNvPr>
          <p:cNvSpPr/>
          <p:nvPr/>
        </p:nvSpPr>
        <p:spPr>
          <a:xfrm rot="5400000" flipV="1">
            <a:off x="3150888" y="2865028"/>
            <a:ext cx="2304998" cy="765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73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371530" y="886620"/>
            <a:ext cx="3923071" cy="6677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r>
              <a:rPr lang="pt-BR" sz="1800" dirty="0">
                <a:latin typeface="Roboto"/>
              </a:rPr>
              <a:t>Podemos representar qualquer número utilizando apenas dez símbolos, chamados algarismos;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As contagens são feitas em agrupamentos de dez;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O sistema é posicional, ou seja, o valor de cada algarismo depende da posição que ocupa na escrita do número;</a:t>
            </a:r>
          </a:p>
          <a:p>
            <a:endParaRPr lang="pt-BR" sz="1800" dirty="0">
              <a:latin typeface="Roboto"/>
            </a:endParaRPr>
          </a:p>
          <a:p>
            <a:r>
              <a:rPr lang="pt-BR" sz="1800" dirty="0">
                <a:latin typeface="Roboto"/>
              </a:rPr>
              <a:t>O zero possui um símbolo, que indica a ausência de unidade, de dezena etc.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4095136" y="2458886"/>
            <a:ext cx="803295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0   1   2   3   4   5   6   7   8   9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D92A9A7-0B8B-4C10-BDF3-FB6856156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23369" y="2777247"/>
            <a:ext cx="3048668" cy="4636641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BE52D38-969A-4336-8444-6B1B5A6ADD11}"/>
              </a:ext>
            </a:extLst>
          </p:cNvPr>
          <p:cNvSpPr/>
          <p:nvPr/>
        </p:nvSpPr>
        <p:spPr>
          <a:xfrm>
            <a:off x="363794" y="531991"/>
            <a:ext cx="118282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numeração indo-arábico ou</a:t>
            </a:r>
          </a:p>
          <a:p>
            <a:pPr algn="ctr"/>
            <a:r>
              <a:rPr lang="pt-BR" sz="2800" dirty="0">
                <a:latin typeface="Roboto"/>
              </a:rPr>
              <a:t>Sistema de Numeração Decimal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469DF97-262F-484B-A31C-D74265091F1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83231E9-7E18-46D1-B0DD-39B6FF836D8B}"/>
              </a:ext>
            </a:extLst>
          </p:cNvPr>
          <p:cNvSpPr/>
          <p:nvPr/>
        </p:nvSpPr>
        <p:spPr>
          <a:xfrm rot="5400000" flipV="1">
            <a:off x="3286443" y="2923867"/>
            <a:ext cx="2304998" cy="765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451800" y="1597572"/>
            <a:ext cx="3215633" cy="2228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r>
              <a:rPr lang="pt-BR" sz="1800" dirty="0">
                <a:latin typeface="Roboto"/>
              </a:rPr>
              <a:t>No Sistema de Numeração Decimal, cada algarismo, no sentido da direita para a esquerda, corresponde a uma ordem;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ACA3A12-AE00-4021-B44B-E3D154E465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990755"/>
              </p:ext>
            </p:extLst>
          </p:nvPr>
        </p:nvGraphicFramePr>
        <p:xfrm>
          <a:off x="3853762" y="3054784"/>
          <a:ext cx="8127999" cy="152908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9701963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436034334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651498491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11004453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9682204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37963625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78595743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5588578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573675921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0" dirty="0">
                          <a:latin typeface="Roboto"/>
                        </a:rPr>
                        <a:t>Classe dos milhões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0" dirty="0">
                          <a:latin typeface="Roboto"/>
                        </a:rPr>
                        <a:t>Classe dos milhares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0" dirty="0">
                          <a:latin typeface="Roboto"/>
                        </a:rPr>
                        <a:t>Classe das </a:t>
                      </a:r>
                    </a:p>
                    <a:p>
                      <a:pPr algn="ctr"/>
                      <a:r>
                        <a:rPr lang="pt-BR" sz="1800" b="0" dirty="0">
                          <a:latin typeface="Roboto"/>
                        </a:rPr>
                        <a:t>unidades simples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1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 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 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ª </a:t>
                      </a: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Roboto"/>
                        </a:rPr>
                        <a:t>1</a:t>
                      </a:r>
                      <a:r>
                        <a:rPr lang="pt-BR" sz="1400" dirty="0">
                          <a:solidFill>
                            <a:schemeClr val="tx1"/>
                          </a:solidFill>
                          <a:latin typeface="Roboto"/>
                        </a:rPr>
                        <a:t>ª</a:t>
                      </a:r>
                      <a:r>
                        <a:rPr lang="pt-BR" sz="1400" dirty="0">
                          <a:latin typeface="Roboto"/>
                        </a:rPr>
                        <a:t> ordem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3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/>
                        <a:t>Centenas de milhão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Dezenas de milhão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Unidades de milhão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Centenas de milhar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Dezenas de milhar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Unidades de milhar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Centenas simples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Dezenas simples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Unidades simples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137086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12372217-5C24-44FA-A25C-E1B7ED29E9D8}"/>
              </a:ext>
            </a:extLst>
          </p:cNvPr>
          <p:cNvSpPr/>
          <p:nvPr/>
        </p:nvSpPr>
        <p:spPr>
          <a:xfrm>
            <a:off x="3130822" y="65978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Numeração</a:t>
            </a:r>
          </a:p>
          <a:p>
            <a:pPr algn="ctr"/>
            <a:r>
              <a:rPr lang="pt-BR" sz="2800" dirty="0">
                <a:latin typeface="Roboto"/>
              </a:rPr>
              <a:t>Decimal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966E40D-ED9F-4587-A926-5897A3B2DE3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69613C1-BC88-445B-BB7A-DE2FBE18C513}"/>
              </a:ext>
            </a:extLst>
          </p:cNvPr>
          <p:cNvSpPr/>
          <p:nvPr/>
        </p:nvSpPr>
        <p:spPr>
          <a:xfrm>
            <a:off x="412954" y="3950524"/>
            <a:ext cx="2487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"/>
              </a:rPr>
              <a:t>A cada três ordens, considerando também da direita para a esquerda, formamos uma classe.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A543B27-5C7F-401C-88F2-5386A549038F}"/>
              </a:ext>
            </a:extLst>
          </p:cNvPr>
          <p:cNvSpPr/>
          <p:nvPr/>
        </p:nvSpPr>
        <p:spPr>
          <a:xfrm rot="5400000" flipV="1">
            <a:off x="2262744" y="3595252"/>
            <a:ext cx="293278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Subtítulo 4">
            <a:extLst>
              <a:ext uri="{FF2B5EF4-FFF2-40B4-BE49-F238E27FC236}">
                <a16:creationId xmlns:a16="http://schemas.microsoft.com/office/drawing/2014/main" id="{BD40F7B5-2371-4D47-8B0C-F8EED96694E9}"/>
              </a:ext>
            </a:extLst>
          </p:cNvPr>
          <p:cNvSpPr txBox="1">
            <a:spLocks/>
          </p:cNvSpPr>
          <p:nvPr/>
        </p:nvSpPr>
        <p:spPr>
          <a:xfrm>
            <a:off x="4952758" y="1929506"/>
            <a:ext cx="5930005" cy="58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3.142.857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38C00B3-DA28-4DC7-B689-7D6E4B1E8FBB}"/>
              </a:ext>
            </a:extLst>
          </p:cNvPr>
          <p:cNvSpPr/>
          <p:nvPr/>
        </p:nvSpPr>
        <p:spPr>
          <a:xfrm>
            <a:off x="4487245" y="1883909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Exemplo:</a:t>
            </a:r>
          </a:p>
        </p:txBody>
      </p:sp>
      <p:sp>
        <p:nvSpPr>
          <p:cNvPr id="14" name="Subtítulo 4">
            <a:extLst>
              <a:ext uri="{FF2B5EF4-FFF2-40B4-BE49-F238E27FC236}">
                <a16:creationId xmlns:a16="http://schemas.microsoft.com/office/drawing/2014/main" id="{208A5FEC-C71B-4D28-A606-0FCA7E152426}"/>
              </a:ext>
            </a:extLst>
          </p:cNvPr>
          <p:cNvSpPr txBox="1">
            <a:spLocks/>
          </p:cNvSpPr>
          <p:nvPr/>
        </p:nvSpPr>
        <p:spPr>
          <a:xfrm>
            <a:off x="3667433" y="6159292"/>
            <a:ext cx="8498385" cy="586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× 1.000.000 + 1 × 100.000 + 4 ×</a:t>
            </a:r>
            <a:r>
              <a:rPr lang="pt-BR" sz="1800" dirty="0">
                <a:solidFill>
                  <a:srgbClr val="FF0000"/>
                </a:solidFill>
                <a:latin typeface="Roboto"/>
              </a:rPr>
              <a:t> </a:t>
            </a: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10.000 + 2 × 1.000 + 8 × 100 + 5 × 10 + 7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4B57C0A-D905-4370-A4CC-235D88D5FC6E}"/>
              </a:ext>
            </a:extLst>
          </p:cNvPr>
          <p:cNvSpPr/>
          <p:nvPr/>
        </p:nvSpPr>
        <p:spPr>
          <a:xfrm>
            <a:off x="5943643" y="484128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FA48A9C-10C1-4348-924E-3C2DD82DA70D}"/>
              </a:ext>
            </a:extLst>
          </p:cNvPr>
          <p:cNvSpPr/>
          <p:nvPr/>
        </p:nvSpPr>
        <p:spPr>
          <a:xfrm>
            <a:off x="6920093" y="484128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D2A8CE0-C89C-4845-B82F-86B1D0224ECA}"/>
              </a:ext>
            </a:extLst>
          </p:cNvPr>
          <p:cNvSpPr/>
          <p:nvPr/>
        </p:nvSpPr>
        <p:spPr>
          <a:xfrm>
            <a:off x="7701222" y="483022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6EA34AC-BE99-4387-9748-2A2C07F4C126}"/>
              </a:ext>
            </a:extLst>
          </p:cNvPr>
          <p:cNvSpPr/>
          <p:nvPr/>
        </p:nvSpPr>
        <p:spPr>
          <a:xfrm>
            <a:off x="8661009" y="483022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A84712E-7C8C-49DD-9BCB-4449C74D7185}"/>
              </a:ext>
            </a:extLst>
          </p:cNvPr>
          <p:cNvSpPr/>
          <p:nvPr/>
        </p:nvSpPr>
        <p:spPr>
          <a:xfrm>
            <a:off x="9448989" y="482768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</a:t>
            </a:r>
            <a:endParaRPr lang="pt-BR" sz="2800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71C3971-0BAE-4FFD-91F9-74A564E5F848}"/>
              </a:ext>
            </a:extLst>
          </p:cNvPr>
          <p:cNvSpPr/>
          <p:nvPr/>
        </p:nvSpPr>
        <p:spPr>
          <a:xfrm>
            <a:off x="10408776" y="484128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7B26E55-F8BB-4C75-97E6-A23D6459FE87}"/>
              </a:ext>
            </a:extLst>
          </p:cNvPr>
          <p:cNvSpPr/>
          <p:nvPr/>
        </p:nvSpPr>
        <p:spPr>
          <a:xfrm>
            <a:off x="11156470" y="48171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</a:t>
            </a:r>
            <a:endParaRPr lang="pt-BR" sz="2800" dirty="0"/>
          </a:p>
        </p:txBody>
      </p:sp>
      <p:sp>
        <p:nvSpPr>
          <p:cNvPr id="29" name="Seta: para Baixo 28">
            <a:extLst>
              <a:ext uri="{FF2B5EF4-FFF2-40B4-BE49-F238E27FC236}">
                <a16:creationId xmlns:a16="http://schemas.microsoft.com/office/drawing/2014/main" id="{DCE6EF8A-9987-451E-BA66-DB7DFCE94FA2}"/>
              </a:ext>
            </a:extLst>
          </p:cNvPr>
          <p:cNvSpPr/>
          <p:nvPr/>
        </p:nvSpPr>
        <p:spPr>
          <a:xfrm>
            <a:off x="7466353" y="2541649"/>
            <a:ext cx="973650" cy="3135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Seta: para Baixo 29">
            <a:extLst>
              <a:ext uri="{FF2B5EF4-FFF2-40B4-BE49-F238E27FC236}">
                <a16:creationId xmlns:a16="http://schemas.microsoft.com/office/drawing/2014/main" id="{91D2035E-E488-46CB-9D16-4F4E2D174F16}"/>
              </a:ext>
            </a:extLst>
          </p:cNvPr>
          <p:cNvSpPr/>
          <p:nvPr/>
        </p:nvSpPr>
        <p:spPr>
          <a:xfrm>
            <a:off x="7483016" y="5597828"/>
            <a:ext cx="973650" cy="3135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>
            <a:off x="5924222" y="4656078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Seta: para Baixo 31">
            <a:extLst>
              <a:ext uri="{FF2B5EF4-FFF2-40B4-BE49-F238E27FC236}">
                <a16:creationId xmlns:a16="http://schemas.microsoft.com/office/drawing/2014/main" id="{749D59A4-C7F5-4AAD-B92C-E5FA6EA30ABB}"/>
              </a:ext>
            </a:extLst>
          </p:cNvPr>
          <p:cNvSpPr/>
          <p:nvPr/>
        </p:nvSpPr>
        <p:spPr>
          <a:xfrm>
            <a:off x="6843624" y="4676587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Seta: para Baixo 32">
            <a:extLst>
              <a:ext uri="{FF2B5EF4-FFF2-40B4-BE49-F238E27FC236}">
                <a16:creationId xmlns:a16="http://schemas.microsoft.com/office/drawing/2014/main" id="{7A6E6C78-F869-4E5C-862D-E1224CA10CD0}"/>
              </a:ext>
            </a:extLst>
          </p:cNvPr>
          <p:cNvSpPr/>
          <p:nvPr/>
        </p:nvSpPr>
        <p:spPr>
          <a:xfrm>
            <a:off x="7688462" y="4676587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Seta: para Baixo 33">
            <a:extLst>
              <a:ext uri="{FF2B5EF4-FFF2-40B4-BE49-F238E27FC236}">
                <a16:creationId xmlns:a16="http://schemas.microsoft.com/office/drawing/2014/main" id="{3360E89F-4754-4C2B-AC37-C172C8FC76A7}"/>
              </a:ext>
            </a:extLst>
          </p:cNvPr>
          <p:cNvSpPr/>
          <p:nvPr/>
        </p:nvSpPr>
        <p:spPr>
          <a:xfrm>
            <a:off x="8628106" y="4660010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Seta: para Baixo 34">
            <a:extLst>
              <a:ext uri="{FF2B5EF4-FFF2-40B4-BE49-F238E27FC236}">
                <a16:creationId xmlns:a16="http://schemas.microsoft.com/office/drawing/2014/main" id="{59BBB948-B6E5-46BD-ADE8-ED2516CA783B}"/>
              </a:ext>
            </a:extLst>
          </p:cNvPr>
          <p:cNvSpPr/>
          <p:nvPr/>
        </p:nvSpPr>
        <p:spPr>
          <a:xfrm>
            <a:off x="9441440" y="4656078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Seta: para Baixo 35">
            <a:extLst>
              <a:ext uri="{FF2B5EF4-FFF2-40B4-BE49-F238E27FC236}">
                <a16:creationId xmlns:a16="http://schemas.microsoft.com/office/drawing/2014/main" id="{2030BB8D-64EF-45F3-BE3A-0DB2584F3D02}"/>
              </a:ext>
            </a:extLst>
          </p:cNvPr>
          <p:cNvSpPr/>
          <p:nvPr/>
        </p:nvSpPr>
        <p:spPr>
          <a:xfrm>
            <a:off x="10368482" y="4664267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Seta: para Baixo 36">
            <a:extLst>
              <a:ext uri="{FF2B5EF4-FFF2-40B4-BE49-F238E27FC236}">
                <a16:creationId xmlns:a16="http://schemas.microsoft.com/office/drawing/2014/main" id="{0A6E4DAE-9F28-49B8-90A3-D77DFC6CF33A}"/>
              </a:ext>
            </a:extLst>
          </p:cNvPr>
          <p:cNvSpPr/>
          <p:nvPr/>
        </p:nvSpPr>
        <p:spPr>
          <a:xfrm>
            <a:off x="11191064" y="4664133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2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725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95907" y="734255"/>
            <a:ext cx="3923071" cy="1032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Os números naturais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20625AF-1EA9-48CD-ADC0-6BB6D9F8DFEC}"/>
              </a:ext>
            </a:extLst>
          </p:cNvPr>
          <p:cNvGrpSpPr/>
          <p:nvPr/>
        </p:nvGrpSpPr>
        <p:grpSpPr>
          <a:xfrm>
            <a:off x="3704063" y="4106485"/>
            <a:ext cx="6135330" cy="1908621"/>
            <a:chOff x="5648629" y="2232229"/>
            <a:chExt cx="6135330" cy="1908621"/>
          </a:xfrm>
        </p:grpSpPr>
        <p:sp>
          <p:nvSpPr>
            <p:cNvPr id="7" name="Subtítulo 4">
              <a:extLst>
                <a:ext uri="{FF2B5EF4-FFF2-40B4-BE49-F238E27FC236}">
                  <a16:creationId xmlns:a16="http://schemas.microsoft.com/office/drawing/2014/main" id="{4365EC6E-7724-4D8A-BA99-AEF96B1D3C6D}"/>
                </a:ext>
              </a:extLst>
            </p:cNvPr>
            <p:cNvSpPr txBox="1">
              <a:spLocks/>
            </p:cNvSpPr>
            <p:nvPr/>
          </p:nvSpPr>
          <p:spPr>
            <a:xfrm>
              <a:off x="5648629" y="2485088"/>
              <a:ext cx="6135330" cy="16557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0  1   2    3   4    5   6   7   8   9  10 ...</a:t>
              </a:r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133E5DFF-C755-40F5-AD66-CFCB882DE0C3}"/>
                </a:ext>
              </a:extLst>
            </p:cNvPr>
            <p:cNvCxnSpPr/>
            <p:nvPr/>
          </p:nvCxnSpPr>
          <p:spPr>
            <a:xfrm>
              <a:off x="5766615" y="2344994"/>
              <a:ext cx="5810865" cy="0"/>
            </a:xfrm>
            <a:prstGeom prst="straightConnector1">
              <a:avLst/>
            </a:prstGeom>
            <a:ln w="254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511AF634-12A8-4403-BEB6-6D2B7786496F}"/>
                </a:ext>
              </a:extLst>
            </p:cNvPr>
            <p:cNvCxnSpPr/>
            <p:nvPr/>
          </p:nvCxnSpPr>
          <p:spPr>
            <a:xfrm>
              <a:off x="5776140" y="223222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2CF7FB23-E2E4-45E8-A7BE-742903A8BC5F}"/>
                </a:ext>
              </a:extLst>
            </p:cNvPr>
            <p:cNvCxnSpPr/>
            <p:nvPr/>
          </p:nvCxnSpPr>
          <p:spPr>
            <a:xfrm>
              <a:off x="6287715" y="223714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255C30DE-51F2-4FDE-A645-6DA00C9F76D5}"/>
                </a:ext>
              </a:extLst>
            </p:cNvPr>
            <p:cNvCxnSpPr/>
            <p:nvPr/>
          </p:nvCxnSpPr>
          <p:spPr>
            <a:xfrm>
              <a:off x="6794067" y="2236846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15069FB7-6CA0-4FF1-82C9-086F3FF83A8F}"/>
                </a:ext>
              </a:extLst>
            </p:cNvPr>
            <p:cNvCxnSpPr/>
            <p:nvPr/>
          </p:nvCxnSpPr>
          <p:spPr>
            <a:xfrm>
              <a:off x="731516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99AE2721-2B3A-4383-80D2-87DB576A4037}"/>
                </a:ext>
              </a:extLst>
            </p:cNvPr>
            <p:cNvCxnSpPr/>
            <p:nvPr/>
          </p:nvCxnSpPr>
          <p:spPr>
            <a:xfrm>
              <a:off x="7816599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BF315C83-BDF5-48C2-89AF-69903E1B9FB2}"/>
                </a:ext>
              </a:extLst>
            </p:cNvPr>
            <p:cNvCxnSpPr/>
            <p:nvPr/>
          </p:nvCxnSpPr>
          <p:spPr>
            <a:xfrm>
              <a:off x="834754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3092469A-EC50-4733-9935-BFA22EB4B3DF}"/>
                </a:ext>
              </a:extLst>
            </p:cNvPr>
            <p:cNvCxnSpPr/>
            <p:nvPr/>
          </p:nvCxnSpPr>
          <p:spPr>
            <a:xfrm>
              <a:off x="8868647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2C6A2A61-5341-4A0A-8769-E0344E317955}"/>
                </a:ext>
              </a:extLst>
            </p:cNvPr>
            <p:cNvCxnSpPr/>
            <p:nvPr/>
          </p:nvCxnSpPr>
          <p:spPr>
            <a:xfrm>
              <a:off x="9355335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A09B5700-DAFD-4F82-98C1-7AAC072A481B}"/>
                </a:ext>
              </a:extLst>
            </p:cNvPr>
            <p:cNvCxnSpPr/>
            <p:nvPr/>
          </p:nvCxnSpPr>
          <p:spPr>
            <a:xfrm>
              <a:off x="9861687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CBD598E7-DED9-404E-8F17-3C522466164C}"/>
                </a:ext>
              </a:extLst>
            </p:cNvPr>
            <p:cNvCxnSpPr/>
            <p:nvPr/>
          </p:nvCxnSpPr>
          <p:spPr>
            <a:xfrm>
              <a:off x="10363123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B0F5472B-1698-4C64-A1FD-4976CF2DA6CC}"/>
                </a:ext>
              </a:extLst>
            </p:cNvPr>
            <p:cNvCxnSpPr/>
            <p:nvPr/>
          </p:nvCxnSpPr>
          <p:spPr>
            <a:xfrm>
              <a:off x="10864575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2379F2B-F7DB-43D2-A65B-02CB1A01D2E2}"/>
                  </a:ext>
                </a:extLst>
              </p:cNvPr>
              <p:cNvSpPr txBox="1"/>
              <p:nvPr/>
            </p:nvSpPr>
            <p:spPr>
              <a:xfrm>
                <a:off x="1729890" y="2495336"/>
                <a:ext cx="12719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pt-BR" sz="2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379F2B-F7DB-43D2-A65B-02CB1A01D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890" y="2495336"/>
                <a:ext cx="1271924" cy="430887"/>
              </a:xfrm>
              <a:prstGeom prst="rect">
                <a:avLst/>
              </a:prstGeom>
              <a:blipFill rotWithShape="1">
                <a:blip r:embed="rId2"/>
                <a:stretch>
                  <a:fillRect l="-1905" t="-555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B4012FC2-9F8A-4DE5-AF5A-853B275DBC71}"/>
              </a:ext>
            </a:extLst>
          </p:cNvPr>
          <p:cNvSpPr/>
          <p:nvPr/>
        </p:nvSpPr>
        <p:spPr>
          <a:xfrm rot="10800000" flipV="1">
            <a:off x="1140323" y="3512575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ubtítulo 4">
                <a:extLst>
                  <a:ext uri="{FF2B5EF4-FFF2-40B4-BE49-F238E27FC236}">
                    <a16:creationId xmlns:a16="http://schemas.microsoft.com/office/drawing/2014/main" id="{B153C953-4724-456B-A01E-C31F8E296E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4107" y="1490756"/>
                <a:ext cx="8498385" cy="586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lang="pt-BR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1, 2, 3, 4, 5, 6, 7, 8, 9, 10, 11, …</m:t>
                          </m:r>
                        </m:e>
                      </m:d>
                    </m:oMath>
                  </m:oMathPara>
                </a14:m>
                <a:endParaRPr lang="pt-BR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25" name="Subtítulo 4">
                <a:extLst>
                  <a:ext uri="{FF2B5EF4-FFF2-40B4-BE49-F238E27FC236}">
                    <a16:creationId xmlns:a16="http://schemas.microsoft.com/office/drawing/2014/main" id="{B153C953-4724-456B-A01E-C31F8E296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107" y="1490756"/>
                <a:ext cx="8498385" cy="586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ubtítulo 4">
                <a:extLst>
                  <a:ext uri="{FF2B5EF4-FFF2-40B4-BE49-F238E27FC236}">
                    <a16:creationId xmlns:a16="http://schemas.microsoft.com/office/drawing/2014/main" id="{4C258CE3-CBCC-45C1-BE41-7BC4321A09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70516" y="2235800"/>
                <a:ext cx="8498385" cy="586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ℕ</m:t>
                          </m:r>
                        </m:e>
                        <m:sup>
                          <m: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pt-BR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 2, 3, 4, 5, 6, 7, 8, 9, 10, 11, …</m:t>
                          </m:r>
                        </m:e>
                      </m:d>
                    </m:oMath>
                  </m:oMathPara>
                </a14:m>
                <a:endParaRPr lang="pt-BR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26" name="Subtítulo 4">
                <a:extLst>
                  <a:ext uri="{FF2B5EF4-FFF2-40B4-BE49-F238E27FC236}">
                    <a16:creationId xmlns:a16="http://schemas.microsoft.com/office/drawing/2014/main" id="{4C258CE3-CBCC-45C1-BE41-7BC4321A0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516" y="2235800"/>
                <a:ext cx="8498385" cy="586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Subtítulo 4">
            <a:extLst>
              <a:ext uri="{FF2B5EF4-FFF2-40B4-BE49-F238E27FC236}">
                <a16:creationId xmlns:a16="http://schemas.microsoft.com/office/drawing/2014/main" id="{6B44CF49-18BF-47B8-BED4-8662A39A216A}"/>
              </a:ext>
            </a:extLst>
          </p:cNvPr>
          <p:cNvSpPr txBox="1">
            <a:spLocks/>
          </p:cNvSpPr>
          <p:nvPr/>
        </p:nvSpPr>
        <p:spPr>
          <a:xfrm>
            <a:off x="2563491" y="5350620"/>
            <a:ext cx="8032956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&lt; 1 &lt; 2 &lt; 3 &lt; 4 &lt; 5 &lt; 6 &lt; 7 &lt; 8 &lt; 9 &lt; 10 ...</a:t>
            </a:r>
          </a:p>
        </p:txBody>
      </p:sp>
      <p:sp>
        <p:nvSpPr>
          <p:cNvPr id="3" name="Seta: Curva para Baixo 2">
            <a:extLst>
              <a:ext uri="{FF2B5EF4-FFF2-40B4-BE49-F238E27FC236}">
                <a16:creationId xmlns:a16="http://schemas.microsoft.com/office/drawing/2014/main" id="{C397D03A-9C9F-492F-8110-51593F033301}"/>
              </a:ext>
            </a:extLst>
          </p:cNvPr>
          <p:cNvSpPr/>
          <p:nvPr/>
        </p:nvSpPr>
        <p:spPr>
          <a:xfrm>
            <a:off x="3822049" y="3693694"/>
            <a:ext cx="521082" cy="302322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8" name="Seta: Curva para Baixo 27">
            <a:extLst>
              <a:ext uri="{FF2B5EF4-FFF2-40B4-BE49-F238E27FC236}">
                <a16:creationId xmlns:a16="http://schemas.microsoft.com/office/drawing/2014/main" id="{BE87A7C2-B0C1-4081-BE87-ED47A8B3B43F}"/>
              </a:ext>
            </a:extLst>
          </p:cNvPr>
          <p:cNvSpPr/>
          <p:nvPr/>
        </p:nvSpPr>
        <p:spPr>
          <a:xfrm>
            <a:off x="4378329" y="3678195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: Curva para Baixo 28">
            <a:extLst>
              <a:ext uri="{FF2B5EF4-FFF2-40B4-BE49-F238E27FC236}">
                <a16:creationId xmlns:a16="http://schemas.microsoft.com/office/drawing/2014/main" id="{B54F5E38-ECAE-4AE2-9E0D-2EBA0BD5E4F2}"/>
              </a:ext>
            </a:extLst>
          </p:cNvPr>
          <p:cNvSpPr/>
          <p:nvPr/>
        </p:nvSpPr>
        <p:spPr>
          <a:xfrm>
            <a:off x="4913250" y="3647277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6A8E0AD-CF90-45BF-BC18-A89178521FA0}"/>
              </a:ext>
            </a:extLst>
          </p:cNvPr>
          <p:cNvSpPr/>
          <p:nvPr/>
        </p:nvSpPr>
        <p:spPr>
          <a:xfrm rot="10800000" flipV="1">
            <a:off x="1140494" y="2024250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3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098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4070420" y="618569"/>
            <a:ext cx="3923071" cy="756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Os números naturais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20625AF-1EA9-48CD-ADC0-6BB6D9F8DFEC}"/>
              </a:ext>
            </a:extLst>
          </p:cNvPr>
          <p:cNvGrpSpPr/>
          <p:nvPr/>
        </p:nvGrpSpPr>
        <p:grpSpPr>
          <a:xfrm>
            <a:off x="4456231" y="1824222"/>
            <a:ext cx="6135330" cy="1908621"/>
            <a:chOff x="5648629" y="2232229"/>
            <a:chExt cx="6135330" cy="1908621"/>
          </a:xfrm>
        </p:grpSpPr>
        <p:sp>
          <p:nvSpPr>
            <p:cNvPr id="7" name="Subtítulo 4">
              <a:extLst>
                <a:ext uri="{FF2B5EF4-FFF2-40B4-BE49-F238E27FC236}">
                  <a16:creationId xmlns:a16="http://schemas.microsoft.com/office/drawing/2014/main" id="{4365EC6E-7724-4D8A-BA99-AEF96B1D3C6D}"/>
                </a:ext>
              </a:extLst>
            </p:cNvPr>
            <p:cNvSpPr txBox="1">
              <a:spLocks/>
            </p:cNvSpPr>
            <p:nvPr/>
          </p:nvSpPr>
          <p:spPr>
            <a:xfrm>
              <a:off x="5648629" y="2485088"/>
              <a:ext cx="6135330" cy="16557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0  1   2    3   </a:t>
              </a:r>
              <a:r>
                <a:rPr lang="pt-B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4    5   6   </a:t>
              </a: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7   8   9  10</a:t>
              </a:r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133E5DFF-C755-40F5-AD66-CFCB882DE0C3}"/>
                </a:ext>
              </a:extLst>
            </p:cNvPr>
            <p:cNvCxnSpPr/>
            <p:nvPr/>
          </p:nvCxnSpPr>
          <p:spPr>
            <a:xfrm>
              <a:off x="5766615" y="2344994"/>
              <a:ext cx="5810865" cy="0"/>
            </a:xfrm>
            <a:prstGeom prst="straightConnector1">
              <a:avLst/>
            </a:prstGeom>
            <a:ln w="254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511AF634-12A8-4403-BEB6-6D2B7786496F}"/>
                </a:ext>
              </a:extLst>
            </p:cNvPr>
            <p:cNvCxnSpPr/>
            <p:nvPr/>
          </p:nvCxnSpPr>
          <p:spPr>
            <a:xfrm>
              <a:off x="5776140" y="223222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2CF7FB23-E2E4-45E8-A7BE-742903A8BC5F}"/>
                </a:ext>
              </a:extLst>
            </p:cNvPr>
            <p:cNvCxnSpPr/>
            <p:nvPr/>
          </p:nvCxnSpPr>
          <p:spPr>
            <a:xfrm>
              <a:off x="6287715" y="223714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255C30DE-51F2-4FDE-A645-6DA00C9F76D5}"/>
                </a:ext>
              </a:extLst>
            </p:cNvPr>
            <p:cNvCxnSpPr/>
            <p:nvPr/>
          </p:nvCxnSpPr>
          <p:spPr>
            <a:xfrm>
              <a:off x="6794067" y="2236846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15069FB7-6CA0-4FF1-82C9-086F3FF83A8F}"/>
                </a:ext>
              </a:extLst>
            </p:cNvPr>
            <p:cNvCxnSpPr/>
            <p:nvPr/>
          </p:nvCxnSpPr>
          <p:spPr>
            <a:xfrm>
              <a:off x="731516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99AE2721-2B3A-4383-80D2-87DB576A4037}"/>
                </a:ext>
              </a:extLst>
            </p:cNvPr>
            <p:cNvCxnSpPr/>
            <p:nvPr/>
          </p:nvCxnSpPr>
          <p:spPr>
            <a:xfrm>
              <a:off x="7816599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BF315C83-BDF5-48C2-89AF-69903E1B9FB2}"/>
                </a:ext>
              </a:extLst>
            </p:cNvPr>
            <p:cNvCxnSpPr/>
            <p:nvPr/>
          </p:nvCxnSpPr>
          <p:spPr>
            <a:xfrm>
              <a:off x="834754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3092469A-EC50-4733-9935-BFA22EB4B3DF}"/>
                </a:ext>
              </a:extLst>
            </p:cNvPr>
            <p:cNvCxnSpPr/>
            <p:nvPr/>
          </p:nvCxnSpPr>
          <p:spPr>
            <a:xfrm>
              <a:off x="8868647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2C6A2A61-5341-4A0A-8769-E0344E317955}"/>
                </a:ext>
              </a:extLst>
            </p:cNvPr>
            <p:cNvCxnSpPr/>
            <p:nvPr/>
          </p:nvCxnSpPr>
          <p:spPr>
            <a:xfrm>
              <a:off x="9355335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A09B5700-DAFD-4F82-98C1-7AAC072A481B}"/>
                </a:ext>
              </a:extLst>
            </p:cNvPr>
            <p:cNvCxnSpPr/>
            <p:nvPr/>
          </p:nvCxnSpPr>
          <p:spPr>
            <a:xfrm>
              <a:off x="9861687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CBD598E7-DED9-404E-8F17-3C522466164C}"/>
                </a:ext>
              </a:extLst>
            </p:cNvPr>
            <p:cNvCxnSpPr/>
            <p:nvPr/>
          </p:nvCxnSpPr>
          <p:spPr>
            <a:xfrm>
              <a:off x="10363123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B0F5472B-1698-4C64-A1FD-4976CF2DA6CC}"/>
                </a:ext>
              </a:extLst>
            </p:cNvPr>
            <p:cNvCxnSpPr/>
            <p:nvPr/>
          </p:nvCxnSpPr>
          <p:spPr>
            <a:xfrm>
              <a:off x="10864575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ubtítulo 4">
            <a:extLst>
              <a:ext uri="{FF2B5EF4-FFF2-40B4-BE49-F238E27FC236}">
                <a16:creationId xmlns:a16="http://schemas.microsoft.com/office/drawing/2014/main" id="{6B44CF49-18BF-47B8-BED4-8662A39A216A}"/>
              </a:ext>
            </a:extLst>
          </p:cNvPr>
          <p:cNvSpPr txBox="1">
            <a:spLocks/>
          </p:cNvSpPr>
          <p:nvPr/>
        </p:nvSpPr>
        <p:spPr>
          <a:xfrm>
            <a:off x="3309132" y="6076674"/>
            <a:ext cx="8032956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&lt; 1 &lt; 2 &lt; 3 &lt;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 &lt; 5 &lt; 6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&lt; 7 &lt; 8 &lt; 9 &lt; 10</a:t>
            </a:r>
          </a:p>
        </p:txBody>
      </p:sp>
      <p:sp>
        <p:nvSpPr>
          <p:cNvPr id="3" name="Seta: Curva para Baixo 2">
            <a:extLst>
              <a:ext uri="{FF2B5EF4-FFF2-40B4-BE49-F238E27FC236}">
                <a16:creationId xmlns:a16="http://schemas.microsoft.com/office/drawing/2014/main" id="{C397D03A-9C9F-492F-8110-51593F033301}"/>
              </a:ext>
            </a:extLst>
          </p:cNvPr>
          <p:cNvSpPr/>
          <p:nvPr/>
        </p:nvSpPr>
        <p:spPr>
          <a:xfrm>
            <a:off x="4574217" y="1411431"/>
            <a:ext cx="521082" cy="302322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8" name="Seta: Curva para Baixo 27">
            <a:extLst>
              <a:ext uri="{FF2B5EF4-FFF2-40B4-BE49-F238E27FC236}">
                <a16:creationId xmlns:a16="http://schemas.microsoft.com/office/drawing/2014/main" id="{BE87A7C2-B0C1-4081-BE87-ED47A8B3B43F}"/>
              </a:ext>
            </a:extLst>
          </p:cNvPr>
          <p:cNvSpPr/>
          <p:nvPr/>
        </p:nvSpPr>
        <p:spPr>
          <a:xfrm>
            <a:off x="5130497" y="1395932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: Curva para Baixo 28">
            <a:extLst>
              <a:ext uri="{FF2B5EF4-FFF2-40B4-BE49-F238E27FC236}">
                <a16:creationId xmlns:a16="http://schemas.microsoft.com/office/drawing/2014/main" id="{B54F5E38-ECAE-4AE2-9E0D-2EBA0BD5E4F2}"/>
              </a:ext>
            </a:extLst>
          </p:cNvPr>
          <p:cNvSpPr/>
          <p:nvPr/>
        </p:nvSpPr>
        <p:spPr>
          <a:xfrm>
            <a:off x="5665418" y="1365014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6A8E0AD-CF90-45BF-BC18-A89178521FA0}"/>
              </a:ext>
            </a:extLst>
          </p:cNvPr>
          <p:cNvSpPr/>
          <p:nvPr/>
        </p:nvSpPr>
        <p:spPr>
          <a:xfrm rot="16200000" flipV="1">
            <a:off x="2531040" y="3335746"/>
            <a:ext cx="3241113" cy="16235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CA38BBC-C7F0-4968-9A80-DDBE9C297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470048"/>
              </p:ext>
            </p:extLst>
          </p:nvPr>
        </p:nvGraphicFramePr>
        <p:xfrm>
          <a:off x="4915923" y="3220106"/>
          <a:ext cx="5215946" cy="212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tângulo 29">
            <a:extLst>
              <a:ext uri="{FF2B5EF4-FFF2-40B4-BE49-F238E27FC236}">
                <a16:creationId xmlns:a16="http://schemas.microsoft.com/office/drawing/2014/main" id="{5B4EC52B-526E-47FC-9E94-AE0EC0F7F66C}"/>
              </a:ext>
            </a:extLst>
          </p:cNvPr>
          <p:cNvSpPr/>
          <p:nvPr/>
        </p:nvSpPr>
        <p:spPr>
          <a:xfrm>
            <a:off x="1081244" y="2736191"/>
            <a:ext cx="240322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Dizemos que:</a:t>
            </a:r>
          </a:p>
          <a:p>
            <a:endParaRPr lang="pt-BR" dirty="0">
              <a:latin typeface="Roboto"/>
            </a:endParaRPr>
          </a:p>
          <a:p>
            <a:r>
              <a:rPr lang="pt-BR" b="1" dirty="0">
                <a:latin typeface="Roboto"/>
              </a:rPr>
              <a:t>5</a:t>
            </a:r>
            <a:r>
              <a:rPr lang="pt-BR" dirty="0">
                <a:latin typeface="Roboto"/>
              </a:rPr>
              <a:t> é o antecessor de </a:t>
            </a:r>
            <a:r>
              <a:rPr lang="pt-BR" b="1" dirty="0">
                <a:latin typeface="Roboto"/>
              </a:rPr>
              <a:t>6</a:t>
            </a:r>
          </a:p>
          <a:p>
            <a:r>
              <a:rPr lang="pt-BR" b="1" dirty="0">
                <a:latin typeface="Roboto"/>
              </a:rPr>
              <a:t>5</a:t>
            </a:r>
            <a:r>
              <a:rPr lang="pt-BR" dirty="0">
                <a:latin typeface="Roboto"/>
              </a:rPr>
              <a:t> é o sucessor de </a:t>
            </a:r>
            <a:r>
              <a:rPr lang="pt-BR" b="1" dirty="0">
                <a:latin typeface="Roboto"/>
              </a:rPr>
              <a:t>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2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606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</TotalTime>
  <Words>547</Words>
  <Application>Microsoft Office PowerPoint</Application>
  <PresentationFormat>Widescreen</PresentationFormat>
  <Paragraphs>125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</dc:title>
  <dc:creator>Diogo Martins Gonçalves Morais</dc:creator>
  <cp:lastModifiedBy>João Paulo Bortoluci</cp:lastModifiedBy>
  <cp:revision>95</cp:revision>
  <dcterms:created xsi:type="dcterms:W3CDTF">2019-03-06T17:56:01Z</dcterms:created>
  <dcterms:modified xsi:type="dcterms:W3CDTF">2020-04-02T22:26:20Z</dcterms:modified>
</cp:coreProperties>
</file>