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Comparação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exploramos a relação de semelhança entre dois elementos, associando a característica de um elemento a outro.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Metáfora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aproximamos elementos diferentes por meio de uma característica comum a ambos.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159F9024-8C39-43B6-8BC9-2ACC944CFBF4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12CFC5F3-617C-408A-AB5B-593C1A44BF84}" type="pres">
      <dgm:prSet presAssocID="{CC4BF32C-EB97-40B0-8369-6C8C5C3D0A37}" presName="composite" presStyleCnt="0"/>
      <dgm:spPr/>
    </dgm:pt>
    <dgm:pt modelId="{DF1646E9-44AD-4EF1-B053-15B317FD51A4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913E805-1E6F-4A54-B63A-71D3D266299D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17E8DB00-5575-4EA1-BC9F-32EEADA3A7ED}" type="pres">
      <dgm:prSet presAssocID="{8995FBCD-74A9-4A60-AF3C-2F4DD430109C}" presName="space" presStyleCnt="0"/>
      <dgm:spPr/>
    </dgm:pt>
    <dgm:pt modelId="{AAAB5412-68CE-4CD7-A48F-5BE4D83680E9}" type="pres">
      <dgm:prSet presAssocID="{3F139636-21F7-4D9D-9A52-F6F00F082B46}" presName="composite" presStyleCnt="0"/>
      <dgm:spPr/>
    </dgm:pt>
    <dgm:pt modelId="{09DC795C-0F2C-4E48-8210-6F8EEA9686AB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6A55DE6-4F33-4987-8678-4C8873ABC39B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2FB572C-AED6-4B03-80AE-2F49AB8A7D60}" type="presOf" srcId="{CC4BF32C-EB97-40B0-8369-6C8C5C3D0A37}" destId="{DF1646E9-44AD-4EF1-B053-15B317FD51A4}" srcOrd="0" destOrd="0" presId="urn:microsoft.com/office/officeart/2005/8/layout/hList1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F753241-D810-4DA4-8007-7E19AE3FA323}" type="presOf" srcId="{3F139636-21F7-4D9D-9A52-F6F00F082B46}" destId="{09DC795C-0F2C-4E48-8210-6F8EEA9686AB}" srcOrd="0" destOrd="0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C2AF108D-B781-421E-BC3A-82E29940C4AF}" type="presOf" srcId="{A3996699-C4C5-49EB-B704-FE3E17879177}" destId="{A913E805-1E6F-4A54-B63A-71D3D266299D}" srcOrd="0" destOrd="0" presId="urn:microsoft.com/office/officeart/2005/8/layout/hList1"/>
    <dgm:cxn modelId="{C4A0CBCA-BE9B-4CE4-A686-F2524E9F50B3}" type="presOf" srcId="{572F2A94-AB23-4814-9304-756E06CD0F06}" destId="{56A55DE6-4F33-4987-8678-4C8873ABC39B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01076CDC-23AB-4749-B29A-D773DB2F967A}" type="presOf" srcId="{C7334CC2-595E-4977-9023-24F256F95D16}" destId="{159F9024-8C39-43B6-8BC9-2ACC944CFBF4}" srcOrd="0" destOrd="0" presId="urn:microsoft.com/office/officeart/2005/8/layout/hList1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7E374BEC-B418-4D1D-AACD-A76C9277AB46}" type="presParOf" srcId="{159F9024-8C39-43B6-8BC9-2ACC944CFBF4}" destId="{12CFC5F3-617C-408A-AB5B-593C1A44BF84}" srcOrd="0" destOrd="0" presId="urn:microsoft.com/office/officeart/2005/8/layout/hList1"/>
    <dgm:cxn modelId="{F252671A-82FB-4556-B4FF-38B8BFC07F37}" type="presParOf" srcId="{12CFC5F3-617C-408A-AB5B-593C1A44BF84}" destId="{DF1646E9-44AD-4EF1-B053-15B317FD51A4}" srcOrd="0" destOrd="0" presId="urn:microsoft.com/office/officeart/2005/8/layout/hList1"/>
    <dgm:cxn modelId="{61B9AA38-4C2F-4486-8478-D8324E923554}" type="presParOf" srcId="{12CFC5F3-617C-408A-AB5B-593C1A44BF84}" destId="{A913E805-1E6F-4A54-B63A-71D3D266299D}" srcOrd="1" destOrd="0" presId="urn:microsoft.com/office/officeart/2005/8/layout/hList1"/>
    <dgm:cxn modelId="{EA0CC294-2F0F-4BAE-B6D0-EFD5751955DE}" type="presParOf" srcId="{159F9024-8C39-43B6-8BC9-2ACC944CFBF4}" destId="{17E8DB00-5575-4EA1-BC9F-32EEADA3A7ED}" srcOrd="1" destOrd="0" presId="urn:microsoft.com/office/officeart/2005/8/layout/hList1"/>
    <dgm:cxn modelId="{03B58668-4731-4301-9D0E-49FB8A758388}" type="presParOf" srcId="{159F9024-8C39-43B6-8BC9-2ACC944CFBF4}" destId="{AAAB5412-68CE-4CD7-A48F-5BE4D83680E9}" srcOrd="2" destOrd="0" presId="urn:microsoft.com/office/officeart/2005/8/layout/hList1"/>
    <dgm:cxn modelId="{6B1CADA7-C430-4399-B824-676588306D23}" type="presParOf" srcId="{AAAB5412-68CE-4CD7-A48F-5BE4D83680E9}" destId="{09DC795C-0F2C-4E48-8210-6F8EEA9686AB}" srcOrd="0" destOrd="0" presId="urn:microsoft.com/office/officeart/2005/8/layout/hList1"/>
    <dgm:cxn modelId="{E0E440DF-5732-41DA-8510-158A32121280}" type="presParOf" srcId="{AAAB5412-68CE-4CD7-A48F-5BE4D83680E9}" destId="{56A55DE6-4F33-4987-8678-4C8873ABC3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Onomatopeia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Figura de linguagem usada para reproduzir os sons (da natureza, de objetos, de vozes de animais etc.).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Metonímia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Substituição de uma palavra por outra em virtude de existir entre elas relação facilmente identificável. 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FEBE1066-E1CE-4C58-99FD-4F3D4878871B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0278C195-BE79-40D7-9044-CEE201600574}" type="pres">
      <dgm:prSet presAssocID="{CC4BF32C-EB97-40B0-8369-6C8C5C3D0A37}" presName="composite" presStyleCnt="0"/>
      <dgm:spPr/>
    </dgm:pt>
    <dgm:pt modelId="{B1284DCD-B305-46A8-9DDC-3BA036731269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338C32F-B923-461C-92D4-B9CE8C1FD2A9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934E3BF8-DF9B-4B50-A6CE-CF752E102130}" type="pres">
      <dgm:prSet presAssocID="{8995FBCD-74A9-4A60-AF3C-2F4DD430109C}" presName="space" presStyleCnt="0"/>
      <dgm:spPr/>
    </dgm:pt>
    <dgm:pt modelId="{F3D22470-A335-452C-8F4C-40EA345F1AA3}" type="pres">
      <dgm:prSet presAssocID="{3F139636-21F7-4D9D-9A52-F6F00F082B46}" presName="composite" presStyleCnt="0"/>
      <dgm:spPr/>
    </dgm:pt>
    <dgm:pt modelId="{73C922BC-CDF1-487A-AEE3-CD989999FE4F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376C2C4-46C3-4F23-B6CF-C27D897FDAAF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0646C2C-B461-40D2-B0B1-E0E6DB091DF5}" type="presOf" srcId="{572F2A94-AB23-4814-9304-756E06CD0F06}" destId="{E376C2C4-46C3-4F23-B6CF-C27D897FDAAF}" srcOrd="0" destOrd="0" presId="urn:microsoft.com/office/officeart/2005/8/layout/hList1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88A73350-CF0D-49E3-BB6B-5A81228B9A2C}" type="presOf" srcId="{C7334CC2-595E-4977-9023-24F256F95D16}" destId="{FEBE1066-E1CE-4C58-99FD-4F3D4878871B}" srcOrd="0" destOrd="0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EDAAA554-40AE-405D-A0FA-E21CFEA6EA9D}" type="presOf" srcId="{A3996699-C4C5-49EB-B704-FE3E17879177}" destId="{2338C32F-B923-461C-92D4-B9CE8C1FD2A9}" srcOrd="0" destOrd="0" presId="urn:microsoft.com/office/officeart/2005/8/layout/hList1"/>
    <dgm:cxn modelId="{399253A4-CE1A-4571-9869-940C1C5DCE9F}" type="presOf" srcId="{3F139636-21F7-4D9D-9A52-F6F00F082B46}" destId="{73C922BC-CDF1-487A-AEE3-CD989999FE4F}" srcOrd="0" destOrd="0" presId="urn:microsoft.com/office/officeart/2005/8/layout/hList1"/>
    <dgm:cxn modelId="{5FE598C4-C4E0-4AE4-8E4D-F67EA2028ED3}" type="presOf" srcId="{CC4BF32C-EB97-40B0-8369-6C8C5C3D0A37}" destId="{B1284DCD-B305-46A8-9DDC-3BA036731269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EC7610F5-8DDE-4784-B4C8-CC8D6622E9CB}" type="presParOf" srcId="{FEBE1066-E1CE-4C58-99FD-4F3D4878871B}" destId="{0278C195-BE79-40D7-9044-CEE201600574}" srcOrd="0" destOrd="0" presId="urn:microsoft.com/office/officeart/2005/8/layout/hList1"/>
    <dgm:cxn modelId="{9020F109-5A02-4487-9FCB-767055BA7D6A}" type="presParOf" srcId="{0278C195-BE79-40D7-9044-CEE201600574}" destId="{B1284DCD-B305-46A8-9DDC-3BA036731269}" srcOrd="0" destOrd="0" presId="urn:microsoft.com/office/officeart/2005/8/layout/hList1"/>
    <dgm:cxn modelId="{9F8A84F9-DF45-4D7D-94A3-A81CBDD07AE6}" type="presParOf" srcId="{0278C195-BE79-40D7-9044-CEE201600574}" destId="{2338C32F-B923-461C-92D4-B9CE8C1FD2A9}" srcOrd="1" destOrd="0" presId="urn:microsoft.com/office/officeart/2005/8/layout/hList1"/>
    <dgm:cxn modelId="{8BF1B734-E197-4FB9-B78F-4EA2FDC555E1}" type="presParOf" srcId="{FEBE1066-E1CE-4C58-99FD-4F3D4878871B}" destId="{934E3BF8-DF9B-4B50-A6CE-CF752E102130}" srcOrd="1" destOrd="0" presId="urn:microsoft.com/office/officeart/2005/8/layout/hList1"/>
    <dgm:cxn modelId="{44FBCA9C-BCDA-476F-A80B-281CA833D389}" type="presParOf" srcId="{FEBE1066-E1CE-4C58-99FD-4F3D4878871B}" destId="{F3D22470-A335-452C-8F4C-40EA345F1AA3}" srcOrd="2" destOrd="0" presId="urn:microsoft.com/office/officeart/2005/8/layout/hList1"/>
    <dgm:cxn modelId="{D8648651-054D-47BF-888D-D19A3FABB9C4}" type="presParOf" srcId="{F3D22470-A335-452C-8F4C-40EA345F1AA3}" destId="{73C922BC-CDF1-487A-AEE3-CD989999FE4F}" srcOrd="0" destOrd="0" presId="urn:microsoft.com/office/officeart/2005/8/layout/hList1"/>
    <dgm:cxn modelId="{BFDD9497-9668-4FF3-8616-0BBDF490EADF}" type="presParOf" srcId="{F3D22470-A335-452C-8F4C-40EA345F1AA3}" destId="{E376C2C4-46C3-4F23-B6CF-C27D897FDA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Hipérbole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Figura de linguagem caracterizada pelo uso do exagero para tornar uma ideia mais expressiva.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Prosopopeia ou personificação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se atribuem características ou ações humanas aos animais, aos seres inanimados ou irracionais.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831C9B28-64FC-4049-BC0D-A060277AD246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93F70F10-E67F-4705-A434-5C7AD522BBB1}" type="pres">
      <dgm:prSet presAssocID="{CC4BF32C-EB97-40B0-8369-6C8C5C3D0A37}" presName="composite" presStyleCnt="0"/>
      <dgm:spPr/>
    </dgm:pt>
    <dgm:pt modelId="{D7B6A4F0-E71B-452A-A792-61FC1B829F29}" type="pres">
      <dgm:prSet presAssocID="{CC4BF32C-EB97-40B0-8369-6C8C5C3D0A37}" presName="parTx" presStyleLbl="alignNode1" presStyleIdx="0" presStyleCnt="2" custLinFactNeighborX="-17059" custLinFactNeighborY="1119">
        <dgm:presLayoutVars>
          <dgm:chMax val="0"/>
          <dgm:chPref val="0"/>
          <dgm:bulletEnabled val="1"/>
        </dgm:presLayoutVars>
      </dgm:prSet>
      <dgm:spPr/>
    </dgm:pt>
    <dgm:pt modelId="{487FB060-89EE-406B-9D51-DDB13D8D52D8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9F05B946-CF06-4AED-99F4-1D13B33B1D8A}" type="pres">
      <dgm:prSet presAssocID="{8995FBCD-74A9-4A60-AF3C-2F4DD430109C}" presName="space" presStyleCnt="0"/>
      <dgm:spPr/>
    </dgm:pt>
    <dgm:pt modelId="{F8BD2DBF-0B57-4F44-B3D0-98BE8E38C08C}" type="pres">
      <dgm:prSet presAssocID="{3F139636-21F7-4D9D-9A52-F6F00F082B46}" presName="composite" presStyleCnt="0"/>
      <dgm:spPr/>
    </dgm:pt>
    <dgm:pt modelId="{F73FCE0F-A1B5-4B0D-A969-B721A4965FC3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DCBF0A9-E9BE-4E50-A11D-2400F6A14970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DB66C0E-79C3-4787-AEB6-0EA0516AB72F}" type="presOf" srcId="{CC4BF32C-EB97-40B0-8369-6C8C5C3D0A37}" destId="{D7B6A4F0-E71B-452A-A792-61FC1B829F29}" srcOrd="0" destOrd="0" presId="urn:microsoft.com/office/officeart/2005/8/layout/hList1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0E5D605E-33CB-4E1B-B28F-7C770A21E9A3}" type="presOf" srcId="{A3996699-C4C5-49EB-B704-FE3E17879177}" destId="{487FB060-89EE-406B-9D51-DDB13D8D52D8}" srcOrd="0" destOrd="0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ABF28B95-1225-4240-AA51-3AD9ABC558FD}" type="presOf" srcId="{3F139636-21F7-4D9D-9A52-F6F00F082B46}" destId="{F73FCE0F-A1B5-4B0D-A969-B721A4965FC3}" srcOrd="0" destOrd="0" presId="urn:microsoft.com/office/officeart/2005/8/layout/hList1"/>
    <dgm:cxn modelId="{9D30C4A0-0841-448E-BAEE-226A8BB4AB87}" type="presOf" srcId="{572F2A94-AB23-4814-9304-756E06CD0F06}" destId="{8DCBF0A9-E9BE-4E50-A11D-2400F6A14970}" srcOrd="0" destOrd="0" presId="urn:microsoft.com/office/officeart/2005/8/layout/hList1"/>
    <dgm:cxn modelId="{2657D9C9-8F6F-485A-9E92-1E7D2C7EF5DD}" type="presOf" srcId="{C7334CC2-595E-4977-9023-24F256F95D16}" destId="{831C9B28-64FC-4049-BC0D-A060277AD246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CAD97C2A-B3BB-4A67-832E-472BCB712133}" type="presParOf" srcId="{831C9B28-64FC-4049-BC0D-A060277AD246}" destId="{93F70F10-E67F-4705-A434-5C7AD522BBB1}" srcOrd="0" destOrd="0" presId="urn:microsoft.com/office/officeart/2005/8/layout/hList1"/>
    <dgm:cxn modelId="{440E1F1A-3005-4278-9CAD-316328E49804}" type="presParOf" srcId="{93F70F10-E67F-4705-A434-5C7AD522BBB1}" destId="{D7B6A4F0-E71B-452A-A792-61FC1B829F29}" srcOrd="0" destOrd="0" presId="urn:microsoft.com/office/officeart/2005/8/layout/hList1"/>
    <dgm:cxn modelId="{F2C95AE2-F19C-4671-A388-F25CEACFD8A1}" type="presParOf" srcId="{93F70F10-E67F-4705-A434-5C7AD522BBB1}" destId="{487FB060-89EE-406B-9D51-DDB13D8D52D8}" srcOrd="1" destOrd="0" presId="urn:microsoft.com/office/officeart/2005/8/layout/hList1"/>
    <dgm:cxn modelId="{F3DE45DC-318A-47EA-93C8-C8011550B6E7}" type="presParOf" srcId="{831C9B28-64FC-4049-BC0D-A060277AD246}" destId="{9F05B946-CF06-4AED-99F4-1D13B33B1D8A}" srcOrd="1" destOrd="0" presId="urn:microsoft.com/office/officeart/2005/8/layout/hList1"/>
    <dgm:cxn modelId="{17157288-E112-4897-B4CF-A01C143DFB9D}" type="presParOf" srcId="{831C9B28-64FC-4049-BC0D-A060277AD246}" destId="{F8BD2DBF-0B57-4F44-B3D0-98BE8E38C08C}" srcOrd="2" destOrd="0" presId="urn:microsoft.com/office/officeart/2005/8/layout/hList1"/>
    <dgm:cxn modelId="{48122818-6647-4A41-9253-B0053082034E}" type="presParOf" srcId="{F8BD2DBF-0B57-4F44-B3D0-98BE8E38C08C}" destId="{F73FCE0F-A1B5-4B0D-A969-B721A4965FC3}" srcOrd="0" destOrd="0" presId="urn:microsoft.com/office/officeart/2005/8/layout/hList1"/>
    <dgm:cxn modelId="{FB5A759E-4DE7-4DBB-9FF1-E4153AE5C5A0}" type="presParOf" srcId="{F8BD2DBF-0B57-4F44-B3D0-98BE8E38C08C}" destId="{8DCBF0A9-E9BE-4E50-A11D-2400F6A1497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17B0D9-EBDF-4761-A91F-A7E947C1110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12086FE-01E2-44E8-80EB-7FC1DEF3B19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accent6"/>
          </a:solidFill>
        </a:ln>
      </dgm:spPr>
      <dgm:t>
        <a:bodyPr/>
        <a:lstStyle/>
        <a:p>
          <a:r>
            <a:rPr lang="pt-BR" b="1" dirty="0">
              <a:solidFill>
                <a:schemeClr val="accent6"/>
              </a:solidFill>
            </a:rPr>
            <a:t>Vírgula</a:t>
          </a:r>
        </a:p>
      </dgm:t>
    </dgm:pt>
    <dgm:pt modelId="{6D43D401-83BB-490A-A2B8-741762EE794E}" type="parTrans" cxnId="{0F63C089-AA6D-4FD0-820E-AC727D592649}">
      <dgm:prSet/>
      <dgm:spPr/>
      <dgm:t>
        <a:bodyPr/>
        <a:lstStyle/>
        <a:p>
          <a:endParaRPr lang="pt-BR"/>
        </a:p>
      </dgm:t>
    </dgm:pt>
    <dgm:pt modelId="{D008941D-C6D8-4E51-855B-2710DF279841}" type="sibTrans" cxnId="{0F63C089-AA6D-4FD0-820E-AC727D592649}">
      <dgm:prSet/>
      <dgm:spPr/>
      <dgm:t>
        <a:bodyPr/>
        <a:lstStyle/>
        <a:p>
          <a:endParaRPr lang="pt-BR"/>
        </a:p>
      </dgm:t>
    </dgm:pt>
    <dgm:pt modelId="{7E005EDB-7116-4851-ACE4-083FD8A4A78D}">
      <dgm:prSet phldrT="[Texto]"/>
      <dgm:spPr>
        <a:ln>
          <a:noFill/>
        </a:ln>
      </dgm:spPr>
      <dgm:t>
        <a:bodyPr/>
        <a:lstStyle/>
        <a:p>
          <a:r>
            <a:rPr lang="pt-BR" dirty="0"/>
            <a:t>Enumerar ações ou itens em uma frase.</a:t>
          </a:r>
        </a:p>
      </dgm:t>
    </dgm:pt>
    <dgm:pt modelId="{4E0D46CB-786E-40DD-8831-3B8F95BE5854}" type="parTrans" cxnId="{52688F48-EC12-4531-81D0-B0226AC690DB}">
      <dgm:prSet/>
      <dgm:spPr/>
      <dgm:t>
        <a:bodyPr/>
        <a:lstStyle/>
        <a:p>
          <a:endParaRPr lang="pt-BR"/>
        </a:p>
      </dgm:t>
    </dgm:pt>
    <dgm:pt modelId="{7D5CA3BD-B446-4C39-887E-BE455A1B435A}" type="sibTrans" cxnId="{52688F48-EC12-4531-81D0-B0226AC690DB}">
      <dgm:prSet/>
      <dgm:spPr/>
      <dgm:t>
        <a:bodyPr/>
        <a:lstStyle/>
        <a:p>
          <a:endParaRPr lang="pt-BR"/>
        </a:p>
      </dgm:t>
    </dgm:pt>
    <dgm:pt modelId="{729C785C-69F0-4A35-BF75-36DF3653A206}">
      <dgm:prSet phldrT="[Texto]"/>
      <dgm:spPr>
        <a:ln>
          <a:noFill/>
        </a:ln>
      </dgm:spPr>
      <dgm:t>
        <a:bodyPr/>
        <a:lstStyle/>
        <a:p>
          <a:r>
            <a:rPr lang="pt-BR" dirty="0"/>
            <a:t>Separar o nome de uma localidade de uma data.</a:t>
          </a:r>
        </a:p>
      </dgm:t>
    </dgm:pt>
    <dgm:pt modelId="{ABE1897F-46D0-47CD-B92A-31F5903D4D3D}" type="parTrans" cxnId="{6D2F3F9C-BCB2-412D-B97A-208F89BF8C8F}">
      <dgm:prSet/>
      <dgm:spPr/>
      <dgm:t>
        <a:bodyPr/>
        <a:lstStyle/>
        <a:p>
          <a:endParaRPr lang="pt-BR"/>
        </a:p>
      </dgm:t>
    </dgm:pt>
    <dgm:pt modelId="{66D7B9C1-28C5-4CA2-9891-30993AC6A2D5}" type="sibTrans" cxnId="{6D2F3F9C-BCB2-412D-B97A-208F89BF8C8F}">
      <dgm:prSet/>
      <dgm:spPr/>
      <dgm:t>
        <a:bodyPr/>
        <a:lstStyle/>
        <a:p>
          <a:endParaRPr lang="pt-BR"/>
        </a:p>
      </dgm:t>
    </dgm:pt>
    <dgm:pt modelId="{88D8967D-3EA5-4BB0-9CF4-AFA39671AF97}">
      <dgm:prSet phldrT="[Texto]"/>
      <dgm:spPr>
        <a:ln>
          <a:noFill/>
        </a:ln>
      </dgm:spPr>
      <dgm:t>
        <a:bodyPr/>
        <a:lstStyle/>
        <a:p>
          <a:r>
            <a:rPr lang="pt-BR" dirty="0"/>
            <a:t>Isolar os elementos que compõem um endereço.</a:t>
          </a:r>
        </a:p>
      </dgm:t>
    </dgm:pt>
    <dgm:pt modelId="{DB8B373A-E28E-4D87-831E-0DB7F8316A14}" type="parTrans" cxnId="{371E6F75-E2DD-46E0-A8E0-9D0D36EFFB07}">
      <dgm:prSet/>
      <dgm:spPr/>
      <dgm:t>
        <a:bodyPr/>
        <a:lstStyle/>
        <a:p>
          <a:endParaRPr lang="pt-BR"/>
        </a:p>
      </dgm:t>
    </dgm:pt>
    <dgm:pt modelId="{48799A01-2617-4F11-AE5A-39F724750890}" type="sibTrans" cxnId="{371E6F75-E2DD-46E0-A8E0-9D0D36EFFB07}">
      <dgm:prSet/>
      <dgm:spPr/>
      <dgm:t>
        <a:bodyPr/>
        <a:lstStyle/>
        <a:p>
          <a:endParaRPr lang="pt-BR"/>
        </a:p>
      </dgm:t>
    </dgm:pt>
    <dgm:pt modelId="{7521E894-CE9F-412E-AAD6-67FC79B0ABB3}">
      <dgm:prSet phldrT="[Texto]"/>
      <dgm:spPr/>
      <dgm:t>
        <a:bodyPr/>
        <a:lstStyle/>
        <a:p>
          <a:r>
            <a:rPr lang="pt-BR" dirty="0"/>
            <a:t>Indicar uma explicação a respeito de algo dito anteriormente.</a:t>
          </a:r>
        </a:p>
      </dgm:t>
    </dgm:pt>
    <dgm:pt modelId="{FC0D700D-4994-4860-99F6-3EEEE820E16E}" type="parTrans" cxnId="{1B07943D-1014-4C0D-A00E-505CF7876635}">
      <dgm:prSet/>
      <dgm:spPr/>
      <dgm:t>
        <a:bodyPr/>
        <a:lstStyle/>
        <a:p>
          <a:endParaRPr lang="pt-BR"/>
        </a:p>
      </dgm:t>
    </dgm:pt>
    <dgm:pt modelId="{13B58D56-52E9-440F-93EF-4800E321AD76}" type="sibTrans" cxnId="{1B07943D-1014-4C0D-A00E-505CF7876635}">
      <dgm:prSet/>
      <dgm:spPr/>
      <dgm:t>
        <a:bodyPr/>
        <a:lstStyle/>
        <a:p>
          <a:endParaRPr lang="pt-BR"/>
        </a:p>
      </dgm:t>
    </dgm:pt>
    <dgm:pt modelId="{68ACE0B2-5205-42E9-96AA-1944579C408C}">
      <dgm:prSet phldrT="[Texto]"/>
      <dgm:spPr>
        <a:ln>
          <a:noFill/>
        </a:ln>
      </dgm:spPr>
      <dgm:t>
        <a:bodyPr/>
        <a:lstStyle/>
        <a:p>
          <a:r>
            <a:rPr lang="pt-BR" dirty="0"/>
            <a:t>Isolar expressões adverbiais em uma oração.</a:t>
          </a:r>
        </a:p>
      </dgm:t>
    </dgm:pt>
    <dgm:pt modelId="{9FDE6F82-1B41-47AF-BE6A-D19FBB359484}" type="parTrans" cxnId="{7588EEEC-27F1-451E-91DF-98F450C74593}">
      <dgm:prSet/>
      <dgm:spPr/>
      <dgm:t>
        <a:bodyPr/>
        <a:lstStyle/>
        <a:p>
          <a:endParaRPr lang="pt-BR"/>
        </a:p>
      </dgm:t>
    </dgm:pt>
    <dgm:pt modelId="{0BE602BF-8088-4DFE-B592-486561BD77F1}" type="sibTrans" cxnId="{7588EEEC-27F1-451E-91DF-98F450C74593}">
      <dgm:prSet/>
      <dgm:spPr/>
      <dgm:t>
        <a:bodyPr/>
        <a:lstStyle/>
        <a:p>
          <a:endParaRPr lang="pt-BR"/>
        </a:p>
      </dgm:t>
    </dgm:pt>
    <dgm:pt modelId="{BF77E30E-AF1B-427D-8B7F-F0232091CA20}">
      <dgm:prSet phldrT="[Texto]"/>
      <dgm:spPr/>
      <dgm:t>
        <a:bodyPr/>
        <a:lstStyle/>
        <a:p>
          <a:r>
            <a:rPr lang="pt-BR" dirty="0"/>
            <a:t>Destacar expressões explicativas.</a:t>
          </a:r>
        </a:p>
      </dgm:t>
    </dgm:pt>
    <dgm:pt modelId="{CCC3758A-B0B9-4F12-A337-90B2AD42297E}" type="parTrans" cxnId="{1A084F9F-8495-4BAD-838F-84E18BC744B3}">
      <dgm:prSet/>
      <dgm:spPr/>
      <dgm:t>
        <a:bodyPr/>
        <a:lstStyle/>
        <a:p>
          <a:endParaRPr lang="pt-BR"/>
        </a:p>
      </dgm:t>
    </dgm:pt>
    <dgm:pt modelId="{6B772299-C8F5-4D97-BCCA-600CC10803AA}" type="sibTrans" cxnId="{1A084F9F-8495-4BAD-838F-84E18BC744B3}">
      <dgm:prSet/>
      <dgm:spPr/>
      <dgm:t>
        <a:bodyPr/>
        <a:lstStyle/>
        <a:p>
          <a:endParaRPr lang="pt-BR"/>
        </a:p>
      </dgm:t>
    </dgm:pt>
    <dgm:pt modelId="{A5EDC160-2C43-4AB2-8B3B-95188B764E97}" type="pres">
      <dgm:prSet presAssocID="{B917B0D9-EBDF-4761-A91F-A7E947C11105}" presName="vert0" presStyleCnt="0">
        <dgm:presLayoutVars>
          <dgm:dir/>
          <dgm:animOne val="branch"/>
          <dgm:animLvl val="lvl"/>
        </dgm:presLayoutVars>
      </dgm:prSet>
      <dgm:spPr/>
    </dgm:pt>
    <dgm:pt modelId="{51B7D298-DC99-4108-997A-99C10AB9BA37}" type="pres">
      <dgm:prSet presAssocID="{712086FE-01E2-44E8-80EB-7FC1DEF3B196}" presName="thickLine" presStyleLbl="alignNode1" presStyleIdx="0" presStyleCnt="1"/>
      <dgm:spPr/>
    </dgm:pt>
    <dgm:pt modelId="{3CD871B0-679A-41BA-867E-95573B06FF0B}" type="pres">
      <dgm:prSet presAssocID="{712086FE-01E2-44E8-80EB-7FC1DEF3B196}" presName="horz1" presStyleCnt="0"/>
      <dgm:spPr/>
    </dgm:pt>
    <dgm:pt modelId="{DE7352F4-D47C-43D1-9D5D-C326EEA6B62D}" type="pres">
      <dgm:prSet presAssocID="{712086FE-01E2-44E8-80EB-7FC1DEF3B196}" presName="tx1" presStyleLbl="revTx" presStyleIdx="0" presStyleCnt="7"/>
      <dgm:spPr/>
    </dgm:pt>
    <dgm:pt modelId="{451C1A84-FAEB-4F86-8C8F-C7CC55D8E2BD}" type="pres">
      <dgm:prSet presAssocID="{712086FE-01E2-44E8-80EB-7FC1DEF3B196}" presName="vert1" presStyleCnt="0"/>
      <dgm:spPr/>
    </dgm:pt>
    <dgm:pt modelId="{96221EB2-8C05-497C-821F-9458FBB920A3}" type="pres">
      <dgm:prSet presAssocID="{7E005EDB-7116-4851-ACE4-083FD8A4A78D}" presName="vertSpace2a" presStyleCnt="0"/>
      <dgm:spPr/>
    </dgm:pt>
    <dgm:pt modelId="{AACA9ABE-BB51-4827-8FDB-0E73B446DA5F}" type="pres">
      <dgm:prSet presAssocID="{7E005EDB-7116-4851-ACE4-083FD8A4A78D}" presName="horz2" presStyleCnt="0"/>
      <dgm:spPr/>
    </dgm:pt>
    <dgm:pt modelId="{5DD4E1C3-58BF-4FEC-B97C-49E5B7C2A980}" type="pres">
      <dgm:prSet presAssocID="{7E005EDB-7116-4851-ACE4-083FD8A4A78D}" presName="horzSpace2" presStyleCnt="0"/>
      <dgm:spPr/>
    </dgm:pt>
    <dgm:pt modelId="{455A8589-E0BD-45E5-AC6E-6D7C8D3332DC}" type="pres">
      <dgm:prSet presAssocID="{7E005EDB-7116-4851-ACE4-083FD8A4A78D}" presName="tx2" presStyleLbl="revTx" presStyleIdx="1" presStyleCnt="7"/>
      <dgm:spPr/>
    </dgm:pt>
    <dgm:pt modelId="{BCBEC82A-5617-4268-A22D-04A194FBEE9D}" type="pres">
      <dgm:prSet presAssocID="{7E005EDB-7116-4851-ACE4-083FD8A4A78D}" presName="vert2" presStyleCnt="0"/>
      <dgm:spPr/>
    </dgm:pt>
    <dgm:pt modelId="{63234906-95D1-432E-8101-DE31B70D1A94}" type="pres">
      <dgm:prSet presAssocID="{7E005EDB-7116-4851-ACE4-083FD8A4A78D}" presName="thinLine2b" presStyleLbl="callout" presStyleIdx="0" presStyleCnt="6"/>
      <dgm:spPr/>
    </dgm:pt>
    <dgm:pt modelId="{50EE7639-1AF0-4D0A-9629-8CAF32F547D3}" type="pres">
      <dgm:prSet presAssocID="{7E005EDB-7116-4851-ACE4-083FD8A4A78D}" presName="vertSpace2b" presStyleCnt="0"/>
      <dgm:spPr/>
    </dgm:pt>
    <dgm:pt modelId="{49A6D111-6B5C-40B2-B1BE-DD1E8BDA53B9}" type="pres">
      <dgm:prSet presAssocID="{729C785C-69F0-4A35-BF75-36DF3653A206}" presName="horz2" presStyleCnt="0"/>
      <dgm:spPr/>
    </dgm:pt>
    <dgm:pt modelId="{41A49E1E-CB78-46FE-9FAF-5854CCF2FCF5}" type="pres">
      <dgm:prSet presAssocID="{729C785C-69F0-4A35-BF75-36DF3653A206}" presName="horzSpace2" presStyleCnt="0"/>
      <dgm:spPr/>
    </dgm:pt>
    <dgm:pt modelId="{3FA1AB76-76FA-4780-9F8F-9E889645D983}" type="pres">
      <dgm:prSet presAssocID="{729C785C-69F0-4A35-BF75-36DF3653A206}" presName="tx2" presStyleLbl="revTx" presStyleIdx="2" presStyleCnt="7"/>
      <dgm:spPr/>
    </dgm:pt>
    <dgm:pt modelId="{011E826B-BB89-4479-8D79-6E37F074A758}" type="pres">
      <dgm:prSet presAssocID="{729C785C-69F0-4A35-BF75-36DF3653A206}" presName="vert2" presStyleCnt="0"/>
      <dgm:spPr/>
    </dgm:pt>
    <dgm:pt modelId="{6CDFBCD5-C4B3-4DD9-885F-C1C351932DBA}" type="pres">
      <dgm:prSet presAssocID="{729C785C-69F0-4A35-BF75-36DF3653A206}" presName="thinLine2b" presStyleLbl="callout" presStyleIdx="1" presStyleCnt="6"/>
      <dgm:spPr/>
    </dgm:pt>
    <dgm:pt modelId="{ADFCFDA1-C8E1-4A97-998D-C0CCF2B2B698}" type="pres">
      <dgm:prSet presAssocID="{729C785C-69F0-4A35-BF75-36DF3653A206}" presName="vertSpace2b" presStyleCnt="0"/>
      <dgm:spPr/>
    </dgm:pt>
    <dgm:pt modelId="{612070C2-A1AE-4018-BEA4-F68DC7ABCFA0}" type="pres">
      <dgm:prSet presAssocID="{88D8967D-3EA5-4BB0-9CF4-AFA39671AF97}" presName="horz2" presStyleCnt="0"/>
      <dgm:spPr/>
    </dgm:pt>
    <dgm:pt modelId="{85E62C97-62E3-4C29-A053-22DE370D5A9C}" type="pres">
      <dgm:prSet presAssocID="{88D8967D-3EA5-4BB0-9CF4-AFA39671AF97}" presName="horzSpace2" presStyleCnt="0"/>
      <dgm:spPr/>
    </dgm:pt>
    <dgm:pt modelId="{49148364-B0F3-4A45-8D93-E6F627DAA7C2}" type="pres">
      <dgm:prSet presAssocID="{88D8967D-3EA5-4BB0-9CF4-AFA39671AF97}" presName="tx2" presStyleLbl="revTx" presStyleIdx="3" presStyleCnt="7"/>
      <dgm:spPr/>
    </dgm:pt>
    <dgm:pt modelId="{672C78E2-303A-4AC3-9E0B-FE3794E4C534}" type="pres">
      <dgm:prSet presAssocID="{88D8967D-3EA5-4BB0-9CF4-AFA39671AF97}" presName="vert2" presStyleCnt="0"/>
      <dgm:spPr/>
    </dgm:pt>
    <dgm:pt modelId="{9E5A8913-9F2E-466F-8673-16AD6296BF6F}" type="pres">
      <dgm:prSet presAssocID="{88D8967D-3EA5-4BB0-9CF4-AFA39671AF97}" presName="thinLine2b" presStyleLbl="callout" presStyleIdx="2" presStyleCnt="6"/>
      <dgm:spPr/>
    </dgm:pt>
    <dgm:pt modelId="{A828DC93-F688-4177-99CE-09BDC2956E23}" type="pres">
      <dgm:prSet presAssocID="{88D8967D-3EA5-4BB0-9CF4-AFA39671AF97}" presName="vertSpace2b" presStyleCnt="0"/>
      <dgm:spPr/>
    </dgm:pt>
    <dgm:pt modelId="{8B5A9E9D-46EE-48D9-B4CE-CF064D6FE618}" type="pres">
      <dgm:prSet presAssocID="{7521E894-CE9F-412E-AAD6-67FC79B0ABB3}" presName="horz2" presStyleCnt="0"/>
      <dgm:spPr/>
    </dgm:pt>
    <dgm:pt modelId="{65D7242D-C504-47A4-92F2-33B8D29FB5C1}" type="pres">
      <dgm:prSet presAssocID="{7521E894-CE9F-412E-AAD6-67FC79B0ABB3}" presName="horzSpace2" presStyleCnt="0"/>
      <dgm:spPr/>
    </dgm:pt>
    <dgm:pt modelId="{8AF8DFAD-0810-41DD-9CD0-3C58C81A8F84}" type="pres">
      <dgm:prSet presAssocID="{7521E894-CE9F-412E-AAD6-67FC79B0ABB3}" presName="tx2" presStyleLbl="revTx" presStyleIdx="4" presStyleCnt="7"/>
      <dgm:spPr/>
    </dgm:pt>
    <dgm:pt modelId="{B31D0C6E-DDDD-4275-8CFD-C8FCC6ADB7E8}" type="pres">
      <dgm:prSet presAssocID="{7521E894-CE9F-412E-AAD6-67FC79B0ABB3}" presName="vert2" presStyleCnt="0"/>
      <dgm:spPr/>
    </dgm:pt>
    <dgm:pt modelId="{04909E46-32F4-4930-B6E1-4C9CC2AC0DD6}" type="pres">
      <dgm:prSet presAssocID="{7521E894-CE9F-412E-AAD6-67FC79B0ABB3}" presName="thinLine2b" presStyleLbl="callout" presStyleIdx="3" presStyleCnt="6"/>
      <dgm:spPr/>
    </dgm:pt>
    <dgm:pt modelId="{E13E16DC-4FFD-49AC-BDF1-CFF2D07E3CCA}" type="pres">
      <dgm:prSet presAssocID="{7521E894-CE9F-412E-AAD6-67FC79B0ABB3}" presName="vertSpace2b" presStyleCnt="0"/>
      <dgm:spPr/>
    </dgm:pt>
    <dgm:pt modelId="{89837F8A-73FF-4A4C-8AD5-E040E3395D14}" type="pres">
      <dgm:prSet presAssocID="{BF77E30E-AF1B-427D-8B7F-F0232091CA20}" presName="horz2" presStyleCnt="0"/>
      <dgm:spPr/>
    </dgm:pt>
    <dgm:pt modelId="{7E6EEC38-D089-4C38-8BF9-F0F3B8DB2BE7}" type="pres">
      <dgm:prSet presAssocID="{BF77E30E-AF1B-427D-8B7F-F0232091CA20}" presName="horzSpace2" presStyleCnt="0"/>
      <dgm:spPr/>
    </dgm:pt>
    <dgm:pt modelId="{E281EDF4-D997-4D13-8CB6-EC078552F58E}" type="pres">
      <dgm:prSet presAssocID="{BF77E30E-AF1B-427D-8B7F-F0232091CA20}" presName="tx2" presStyleLbl="revTx" presStyleIdx="5" presStyleCnt="7"/>
      <dgm:spPr/>
    </dgm:pt>
    <dgm:pt modelId="{8F47A22E-5044-4749-A7F1-5CC86C863CDB}" type="pres">
      <dgm:prSet presAssocID="{BF77E30E-AF1B-427D-8B7F-F0232091CA20}" presName="vert2" presStyleCnt="0"/>
      <dgm:spPr/>
    </dgm:pt>
    <dgm:pt modelId="{5BB3B4BA-09CF-4DC0-93BB-084ED5C65B36}" type="pres">
      <dgm:prSet presAssocID="{BF77E30E-AF1B-427D-8B7F-F0232091CA20}" presName="thinLine2b" presStyleLbl="callout" presStyleIdx="4" presStyleCnt="6"/>
      <dgm:spPr/>
    </dgm:pt>
    <dgm:pt modelId="{C6C176AD-8B83-4F5C-A93C-6B1672AA7054}" type="pres">
      <dgm:prSet presAssocID="{BF77E30E-AF1B-427D-8B7F-F0232091CA20}" presName="vertSpace2b" presStyleCnt="0"/>
      <dgm:spPr/>
    </dgm:pt>
    <dgm:pt modelId="{8B2E3B47-05CA-493B-972F-E891F5E7F446}" type="pres">
      <dgm:prSet presAssocID="{68ACE0B2-5205-42E9-96AA-1944579C408C}" presName="horz2" presStyleCnt="0"/>
      <dgm:spPr/>
    </dgm:pt>
    <dgm:pt modelId="{42F44E49-0999-447B-990F-7991352B1E39}" type="pres">
      <dgm:prSet presAssocID="{68ACE0B2-5205-42E9-96AA-1944579C408C}" presName="horzSpace2" presStyleCnt="0"/>
      <dgm:spPr/>
    </dgm:pt>
    <dgm:pt modelId="{93254FE9-D7C0-4856-8679-D778FCDB0BAB}" type="pres">
      <dgm:prSet presAssocID="{68ACE0B2-5205-42E9-96AA-1944579C408C}" presName="tx2" presStyleLbl="revTx" presStyleIdx="6" presStyleCnt="7"/>
      <dgm:spPr/>
    </dgm:pt>
    <dgm:pt modelId="{E378FFA0-6E59-40DF-B389-91197A824CD0}" type="pres">
      <dgm:prSet presAssocID="{68ACE0B2-5205-42E9-96AA-1944579C408C}" presName="vert2" presStyleCnt="0"/>
      <dgm:spPr/>
    </dgm:pt>
    <dgm:pt modelId="{660B778E-CE16-4FC2-AA89-29BF21BC79F2}" type="pres">
      <dgm:prSet presAssocID="{68ACE0B2-5205-42E9-96AA-1944579C408C}" presName="thinLine2b" presStyleLbl="callout" presStyleIdx="5" presStyleCnt="6"/>
      <dgm:spPr/>
    </dgm:pt>
    <dgm:pt modelId="{2F6FFBEC-15D6-4A86-A07C-F87657572766}" type="pres">
      <dgm:prSet presAssocID="{68ACE0B2-5205-42E9-96AA-1944579C408C}" presName="vertSpace2b" presStyleCnt="0"/>
      <dgm:spPr/>
    </dgm:pt>
  </dgm:ptLst>
  <dgm:cxnLst>
    <dgm:cxn modelId="{05384E19-89E9-42C4-B454-B3C0367FB03E}" type="presOf" srcId="{729C785C-69F0-4A35-BF75-36DF3653A206}" destId="{3FA1AB76-76FA-4780-9F8F-9E889645D983}" srcOrd="0" destOrd="0" presId="urn:microsoft.com/office/officeart/2008/layout/LinedList"/>
    <dgm:cxn modelId="{4EDC4325-8BAA-4590-B8A0-9BD4890C6005}" type="presOf" srcId="{712086FE-01E2-44E8-80EB-7FC1DEF3B196}" destId="{DE7352F4-D47C-43D1-9D5D-C326EEA6B62D}" srcOrd="0" destOrd="0" presId="urn:microsoft.com/office/officeart/2008/layout/LinedList"/>
    <dgm:cxn modelId="{1B07943D-1014-4C0D-A00E-505CF7876635}" srcId="{712086FE-01E2-44E8-80EB-7FC1DEF3B196}" destId="{7521E894-CE9F-412E-AAD6-67FC79B0ABB3}" srcOrd="3" destOrd="0" parTransId="{FC0D700D-4994-4860-99F6-3EEEE820E16E}" sibTransId="{13B58D56-52E9-440F-93EF-4800E321AD76}"/>
    <dgm:cxn modelId="{52688F48-EC12-4531-81D0-B0226AC690DB}" srcId="{712086FE-01E2-44E8-80EB-7FC1DEF3B196}" destId="{7E005EDB-7116-4851-ACE4-083FD8A4A78D}" srcOrd="0" destOrd="0" parTransId="{4E0D46CB-786E-40DD-8831-3B8F95BE5854}" sibTransId="{7D5CA3BD-B446-4C39-887E-BE455A1B435A}"/>
    <dgm:cxn modelId="{371E6F75-E2DD-46E0-A8E0-9D0D36EFFB07}" srcId="{712086FE-01E2-44E8-80EB-7FC1DEF3B196}" destId="{88D8967D-3EA5-4BB0-9CF4-AFA39671AF97}" srcOrd="2" destOrd="0" parTransId="{DB8B373A-E28E-4D87-831E-0DB7F8316A14}" sibTransId="{48799A01-2617-4F11-AE5A-39F724750890}"/>
    <dgm:cxn modelId="{CA6C5E85-02ED-44D3-9AB6-E20CC209ABF0}" type="presOf" srcId="{7E005EDB-7116-4851-ACE4-083FD8A4A78D}" destId="{455A8589-E0BD-45E5-AC6E-6D7C8D3332DC}" srcOrd="0" destOrd="0" presId="urn:microsoft.com/office/officeart/2008/layout/LinedList"/>
    <dgm:cxn modelId="{0F63C089-AA6D-4FD0-820E-AC727D592649}" srcId="{B917B0D9-EBDF-4761-A91F-A7E947C11105}" destId="{712086FE-01E2-44E8-80EB-7FC1DEF3B196}" srcOrd="0" destOrd="0" parTransId="{6D43D401-83BB-490A-A2B8-741762EE794E}" sibTransId="{D008941D-C6D8-4E51-855B-2710DF279841}"/>
    <dgm:cxn modelId="{93C36C8E-DEEF-4FF7-8EC0-360CE030A2B3}" type="presOf" srcId="{B917B0D9-EBDF-4761-A91F-A7E947C11105}" destId="{A5EDC160-2C43-4AB2-8B3B-95188B764E97}" srcOrd="0" destOrd="0" presId="urn:microsoft.com/office/officeart/2008/layout/LinedList"/>
    <dgm:cxn modelId="{6D2F3F9C-BCB2-412D-B97A-208F89BF8C8F}" srcId="{712086FE-01E2-44E8-80EB-7FC1DEF3B196}" destId="{729C785C-69F0-4A35-BF75-36DF3653A206}" srcOrd="1" destOrd="0" parTransId="{ABE1897F-46D0-47CD-B92A-31F5903D4D3D}" sibTransId="{66D7B9C1-28C5-4CA2-9891-30993AC6A2D5}"/>
    <dgm:cxn modelId="{148A3F9D-2260-4BC5-9D7E-6A9B08E95A59}" type="presOf" srcId="{68ACE0B2-5205-42E9-96AA-1944579C408C}" destId="{93254FE9-D7C0-4856-8679-D778FCDB0BAB}" srcOrd="0" destOrd="0" presId="urn:microsoft.com/office/officeart/2008/layout/LinedList"/>
    <dgm:cxn modelId="{1A084F9F-8495-4BAD-838F-84E18BC744B3}" srcId="{712086FE-01E2-44E8-80EB-7FC1DEF3B196}" destId="{BF77E30E-AF1B-427D-8B7F-F0232091CA20}" srcOrd="4" destOrd="0" parTransId="{CCC3758A-B0B9-4F12-A337-90B2AD42297E}" sibTransId="{6B772299-C8F5-4D97-BCCA-600CC10803AA}"/>
    <dgm:cxn modelId="{CFC91AB5-64DC-4299-9666-2E3ED079B204}" type="presOf" srcId="{BF77E30E-AF1B-427D-8B7F-F0232091CA20}" destId="{E281EDF4-D997-4D13-8CB6-EC078552F58E}" srcOrd="0" destOrd="0" presId="urn:microsoft.com/office/officeart/2008/layout/LinedList"/>
    <dgm:cxn modelId="{7588EEEC-27F1-451E-91DF-98F450C74593}" srcId="{712086FE-01E2-44E8-80EB-7FC1DEF3B196}" destId="{68ACE0B2-5205-42E9-96AA-1944579C408C}" srcOrd="5" destOrd="0" parTransId="{9FDE6F82-1B41-47AF-BE6A-D19FBB359484}" sibTransId="{0BE602BF-8088-4DFE-B592-486561BD77F1}"/>
    <dgm:cxn modelId="{4C29D9F9-60A6-4C84-A499-187F37F7F70C}" type="presOf" srcId="{88D8967D-3EA5-4BB0-9CF4-AFA39671AF97}" destId="{49148364-B0F3-4A45-8D93-E6F627DAA7C2}" srcOrd="0" destOrd="0" presId="urn:microsoft.com/office/officeart/2008/layout/LinedList"/>
    <dgm:cxn modelId="{18109AFD-BBB6-4DF1-880D-D17E1BF764EA}" type="presOf" srcId="{7521E894-CE9F-412E-AAD6-67FC79B0ABB3}" destId="{8AF8DFAD-0810-41DD-9CD0-3C58C81A8F84}" srcOrd="0" destOrd="0" presId="urn:microsoft.com/office/officeart/2008/layout/LinedList"/>
    <dgm:cxn modelId="{6AB2A597-8C7C-4B3F-A3E8-315C0BDBA7FF}" type="presParOf" srcId="{A5EDC160-2C43-4AB2-8B3B-95188B764E97}" destId="{51B7D298-DC99-4108-997A-99C10AB9BA37}" srcOrd="0" destOrd="0" presId="urn:microsoft.com/office/officeart/2008/layout/LinedList"/>
    <dgm:cxn modelId="{A9087C03-8810-404A-A19E-46E0DF510AC6}" type="presParOf" srcId="{A5EDC160-2C43-4AB2-8B3B-95188B764E97}" destId="{3CD871B0-679A-41BA-867E-95573B06FF0B}" srcOrd="1" destOrd="0" presId="urn:microsoft.com/office/officeart/2008/layout/LinedList"/>
    <dgm:cxn modelId="{844F43ED-31F6-41AB-8FEC-F5B712BEEBE6}" type="presParOf" srcId="{3CD871B0-679A-41BA-867E-95573B06FF0B}" destId="{DE7352F4-D47C-43D1-9D5D-C326EEA6B62D}" srcOrd="0" destOrd="0" presId="urn:microsoft.com/office/officeart/2008/layout/LinedList"/>
    <dgm:cxn modelId="{5E29C799-3967-417A-B179-A4977D4688D6}" type="presParOf" srcId="{3CD871B0-679A-41BA-867E-95573B06FF0B}" destId="{451C1A84-FAEB-4F86-8C8F-C7CC55D8E2BD}" srcOrd="1" destOrd="0" presId="urn:microsoft.com/office/officeart/2008/layout/LinedList"/>
    <dgm:cxn modelId="{B3CC2D2E-3BF9-4D88-A439-CB4DA30A8374}" type="presParOf" srcId="{451C1A84-FAEB-4F86-8C8F-C7CC55D8E2BD}" destId="{96221EB2-8C05-497C-821F-9458FBB920A3}" srcOrd="0" destOrd="0" presId="urn:microsoft.com/office/officeart/2008/layout/LinedList"/>
    <dgm:cxn modelId="{6F5DB579-8D45-45C6-8E3D-8723D7DBA62E}" type="presParOf" srcId="{451C1A84-FAEB-4F86-8C8F-C7CC55D8E2BD}" destId="{AACA9ABE-BB51-4827-8FDB-0E73B446DA5F}" srcOrd="1" destOrd="0" presId="urn:microsoft.com/office/officeart/2008/layout/LinedList"/>
    <dgm:cxn modelId="{69CC52A5-0914-492C-B919-401CD3DFCA23}" type="presParOf" srcId="{AACA9ABE-BB51-4827-8FDB-0E73B446DA5F}" destId="{5DD4E1C3-58BF-4FEC-B97C-49E5B7C2A980}" srcOrd="0" destOrd="0" presId="urn:microsoft.com/office/officeart/2008/layout/LinedList"/>
    <dgm:cxn modelId="{01BF6242-B224-430B-816F-48697DD2684E}" type="presParOf" srcId="{AACA9ABE-BB51-4827-8FDB-0E73B446DA5F}" destId="{455A8589-E0BD-45E5-AC6E-6D7C8D3332DC}" srcOrd="1" destOrd="0" presId="urn:microsoft.com/office/officeart/2008/layout/LinedList"/>
    <dgm:cxn modelId="{45ADE318-6709-4A81-8B0A-28B0EBBBC3F9}" type="presParOf" srcId="{AACA9ABE-BB51-4827-8FDB-0E73B446DA5F}" destId="{BCBEC82A-5617-4268-A22D-04A194FBEE9D}" srcOrd="2" destOrd="0" presId="urn:microsoft.com/office/officeart/2008/layout/LinedList"/>
    <dgm:cxn modelId="{9F36C730-7C41-4495-959E-C500ED40C03D}" type="presParOf" srcId="{451C1A84-FAEB-4F86-8C8F-C7CC55D8E2BD}" destId="{63234906-95D1-432E-8101-DE31B70D1A94}" srcOrd="2" destOrd="0" presId="urn:microsoft.com/office/officeart/2008/layout/LinedList"/>
    <dgm:cxn modelId="{33470312-F0D8-4244-BCC7-68E96E197C38}" type="presParOf" srcId="{451C1A84-FAEB-4F86-8C8F-C7CC55D8E2BD}" destId="{50EE7639-1AF0-4D0A-9629-8CAF32F547D3}" srcOrd="3" destOrd="0" presId="urn:microsoft.com/office/officeart/2008/layout/LinedList"/>
    <dgm:cxn modelId="{A50E883D-06EC-485F-81B7-6C8527A4EE6B}" type="presParOf" srcId="{451C1A84-FAEB-4F86-8C8F-C7CC55D8E2BD}" destId="{49A6D111-6B5C-40B2-B1BE-DD1E8BDA53B9}" srcOrd="4" destOrd="0" presId="urn:microsoft.com/office/officeart/2008/layout/LinedList"/>
    <dgm:cxn modelId="{4C58A4D3-1E90-4304-A17C-B8760D68ECBD}" type="presParOf" srcId="{49A6D111-6B5C-40B2-B1BE-DD1E8BDA53B9}" destId="{41A49E1E-CB78-46FE-9FAF-5854CCF2FCF5}" srcOrd="0" destOrd="0" presId="urn:microsoft.com/office/officeart/2008/layout/LinedList"/>
    <dgm:cxn modelId="{7B62FD7A-E20D-420A-B606-DF53BADF6C4F}" type="presParOf" srcId="{49A6D111-6B5C-40B2-B1BE-DD1E8BDA53B9}" destId="{3FA1AB76-76FA-4780-9F8F-9E889645D983}" srcOrd="1" destOrd="0" presId="urn:microsoft.com/office/officeart/2008/layout/LinedList"/>
    <dgm:cxn modelId="{DA587B0D-6123-4787-9476-952E2FEEEFC0}" type="presParOf" srcId="{49A6D111-6B5C-40B2-B1BE-DD1E8BDA53B9}" destId="{011E826B-BB89-4479-8D79-6E37F074A758}" srcOrd="2" destOrd="0" presId="urn:microsoft.com/office/officeart/2008/layout/LinedList"/>
    <dgm:cxn modelId="{477E4646-A0CA-4954-B472-5B42022AB806}" type="presParOf" srcId="{451C1A84-FAEB-4F86-8C8F-C7CC55D8E2BD}" destId="{6CDFBCD5-C4B3-4DD9-885F-C1C351932DBA}" srcOrd="5" destOrd="0" presId="urn:microsoft.com/office/officeart/2008/layout/LinedList"/>
    <dgm:cxn modelId="{7F071F40-E528-4393-93A8-073EC6964452}" type="presParOf" srcId="{451C1A84-FAEB-4F86-8C8F-C7CC55D8E2BD}" destId="{ADFCFDA1-C8E1-4A97-998D-C0CCF2B2B698}" srcOrd="6" destOrd="0" presId="urn:microsoft.com/office/officeart/2008/layout/LinedList"/>
    <dgm:cxn modelId="{9EEB2109-0798-487C-AE95-F7026E6B78A4}" type="presParOf" srcId="{451C1A84-FAEB-4F86-8C8F-C7CC55D8E2BD}" destId="{612070C2-A1AE-4018-BEA4-F68DC7ABCFA0}" srcOrd="7" destOrd="0" presId="urn:microsoft.com/office/officeart/2008/layout/LinedList"/>
    <dgm:cxn modelId="{CE3F3BB5-19DE-4A79-9C6A-E1259DEA6662}" type="presParOf" srcId="{612070C2-A1AE-4018-BEA4-F68DC7ABCFA0}" destId="{85E62C97-62E3-4C29-A053-22DE370D5A9C}" srcOrd="0" destOrd="0" presId="urn:microsoft.com/office/officeart/2008/layout/LinedList"/>
    <dgm:cxn modelId="{BA841457-4E52-4B52-94CE-F15AAD366DD8}" type="presParOf" srcId="{612070C2-A1AE-4018-BEA4-F68DC7ABCFA0}" destId="{49148364-B0F3-4A45-8D93-E6F627DAA7C2}" srcOrd="1" destOrd="0" presId="urn:microsoft.com/office/officeart/2008/layout/LinedList"/>
    <dgm:cxn modelId="{38EDA094-1804-4411-8D1B-7212062B6D15}" type="presParOf" srcId="{612070C2-A1AE-4018-BEA4-F68DC7ABCFA0}" destId="{672C78E2-303A-4AC3-9E0B-FE3794E4C534}" srcOrd="2" destOrd="0" presId="urn:microsoft.com/office/officeart/2008/layout/LinedList"/>
    <dgm:cxn modelId="{CFB46BF3-8337-4304-A45A-06EE1686163A}" type="presParOf" srcId="{451C1A84-FAEB-4F86-8C8F-C7CC55D8E2BD}" destId="{9E5A8913-9F2E-466F-8673-16AD6296BF6F}" srcOrd="8" destOrd="0" presId="urn:microsoft.com/office/officeart/2008/layout/LinedList"/>
    <dgm:cxn modelId="{40C5E974-267C-4B6A-9366-55D419AD6853}" type="presParOf" srcId="{451C1A84-FAEB-4F86-8C8F-C7CC55D8E2BD}" destId="{A828DC93-F688-4177-99CE-09BDC2956E23}" srcOrd="9" destOrd="0" presId="urn:microsoft.com/office/officeart/2008/layout/LinedList"/>
    <dgm:cxn modelId="{5D513D25-85E7-44AA-9C9E-BA359027BAAD}" type="presParOf" srcId="{451C1A84-FAEB-4F86-8C8F-C7CC55D8E2BD}" destId="{8B5A9E9D-46EE-48D9-B4CE-CF064D6FE618}" srcOrd="10" destOrd="0" presId="urn:microsoft.com/office/officeart/2008/layout/LinedList"/>
    <dgm:cxn modelId="{80E962CB-27ED-48FE-A4B3-BE03315E04E6}" type="presParOf" srcId="{8B5A9E9D-46EE-48D9-B4CE-CF064D6FE618}" destId="{65D7242D-C504-47A4-92F2-33B8D29FB5C1}" srcOrd="0" destOrd="0" presId="urn:microsoft.com/office/officeart/2008/layout/LinedList"/>
    <dgm:cxn modelId="{A44A0809-47E8-4C99-909B-1B23C4802E4A}" type="presParOf" srcId="{8B5A9E9D-46EE-48D9-B4CE-CF064D6FE618}" destId="{8AF8DFAD-0810-41DD-9CD0-3C58C81A8F84}" srcOrd="1" destOrd="0" presId="urn:microsoft.com/office/officeart/2008/layout/LinedList"/>
    <dgm:cxn modelId="{5B0CC403-2A77-475D-9D72-A7EDFA1338FE}" type="presParOf" srcId="{8B5A9E9D-46EE-48D9-B4CE-CF064D6FE618}" destId="{B31D0C6E-DDDD-4275-8CFD-C8FCC6ADB7E8}" srcOrd="2" destOrd="0" presId="urn:microsoft.com/office/officeart/2008/layout/LinedList"/>
    <dgm:cxn modelId="{C4FEDF07-79EA-4701-A94C-27C28CF846A4}" type="presParOf" srcId="{451C1A84-FAEB-4F86-8C8F-C7CC55D8E2BD}" destId="{04909E46-32F4-4930-B6E1-4C9CC2AC0DD6}" srcOrd="11" destOrd="0" presId="urn:microsoft.com/office/officeart/2008/layout/LinedList"/>
    <dgm:cxn modelId="{D61628EC-097C-4BDD-A5AD-EF011D149C18}" type="presParOf" srcId="{451C1A84-FAEB-4F86-8C8F-C7CC55D8E2BD}" destId="{E13E16DC-4FFD-49AC-BDF1-CFF2D07E3CCA}" srcOrd="12" destOrd="0" presId="urn:microsoft.com/office/officeart/2008/layout/LinedList"/>
    <dgm:cxn modelId="{05750556-23FF-4882-9D01-0BF823DF88F5}" type="presParOf" srcId="{451C1A84-FAEB-4F86-8C8F-C7CC55D8E2BD}" destId="{89837F8A-73FF-4A4C-8AD5-E040E3395D14}" srcOrd="13" destOrd="0" presId="urn:microsoft.com/office/officeart/2008/layout/LinedList"/>
    <dgm:cxn modelId="{83FD787E-C895-4E83-9C57-CBC3256EC08C}" type="presParOf" srcId="{89837F8A-73FF-4A4C-8AD5-E040E3395D14}" destId="{7E6EEC38-D089-4C38-8BF9-F0F3B8DB2BE7}" srcOrd="0" destOrd="0" presId="urn:microsoft.com/office/officeart/2008/layout/LinedList"/>
    <dgm:cxn modelId="{0121972E-F9C8-4B1F-9261-3A085868A05F}" type="presParOf" srcId="{89837F8A-73FF-4A4C-8AD5-E040E3395D14}" destId="{E281EDF4-D997-4D13-8CB6-EC078552F58E}" srcOrd="1" destOrd="0" presId="urn:microsoft.com/office/officeart/2008/layout/LinedList"/>
    <dgm:cxn modelId="{EE380440-D295-4090-8718-5D8D46B662CB}" type="presParOf" srcId="{89837F8A-73FF-4A4C-8AD5-E040E3395D14}" destId="{8F47A22E-5044-4749-A7F1-5CC86C863CDB}" srcOrd="2" destOrd="0" presId="urn:microsoft.com/office/officeart/2008/layout/LinedList"/>
    <dgm:cxn modelId="{E4F12009-94C4-4013-97FB-69E1BFA34CA0}" type="presParOf" srcId="{451C1A84-FAEB-4F86-8C8F-C7CC55D8E2BD}" destId="{5BB3B4BA-09CF-4DC0-93BB-084ED5C65B36}" srcOrd="14" destOrd="0" presId="urn:microsoft.com/office/officeart/2008/layout/LinedList"/>
    <dgm:cxn modelId="{FD2F342C-C8A8-4564-AE55-AE0C82995B20}" type="presParOf" srcId="{451C1A84-FAEB-4F86-8C8F-C7CC55D8E2BD}" destId="{C6C176AD-8B83-4F5C-A93C-6B1672AA7054}" srcOrd="15" destOrd="0" presId="urn:microsoft.com/office/officeart/2008/layout/LinedList"/>
    <dgm:cxn modelId="{F594B45E-C7CF-4638-B4DB-ACC2BB7AA2FA}" type="presParOf" srcId="{451C1A84-FAEB-4F86-8C8F-C7CC55D8E2BD}" destId="{8B2E3B47-05CA-493B-972F-E891F5E7F446}" srcOrd="16" destOrd="0" presId="urn:microsoft.com/office/officeart/2008/layout/LinedList"/>
    <dgm:cxn modelId="{272AD18A-44CF-4809-829D-D4F00FCB8335}" type="presParOf" srcId="{8B2E3B47-05CA-493B-972F-E891F5E7F446}" destId="{42F44E49-0999-447B-990F-7991352B1E39}" srcOrd="0" destOrd="0" presId="urn:microsoft.com/office/officeart/2008/layout/LinedList"/>
    <dgm:cxn modelId="{A37C52C4-ED27-4DF0-87C0-1E27B0CF1566}" type="presParOf" srcId="{8B2E3B47-05CA-493B-972F-E891F5E7F446}" destId="{93254FE9-D7C0-4856-8679-D778FCDB0BAB}" srcOrd="1" destOrd="0" presId="urn:microsoft.com/office/officeart/2008/layout/LinedList"/>
    <dgm:cxn modelId="{FCEE63F9-BD0A-4B6C-84F7-3A9C0F6A9734}" type="presParOf" srcId="{8B2E3B47-05CA-493B-972F-E891F5E7F446}" destId="{E378FFA0-6E59-40DF-B389-91197A824CD0}" srcOrd="2" destOrd="0" presId="urn:microsoft.com/office/officeart/2008/layout/LinedList"/>
    <dgm:cxn modelId="{720EE0D7-B38C-45B2-A3F2-3F70769B5CFA}" type="presParOf" srcId="{451C1A84-FAEB-4F86-8C8F-C7CC55D8E2BD}" destId="{660B778E-CE16-4FC2-AA89-29BF21BC79F2}" srcOrd="17" destOrd="0" presId="urn:microsoft.com/office/officeart/2008/layout/LinedList"/>
    <dgm:cxn modelId="{A92F1236-04B6-41DC-8CA3-44E8534465EF}" type="presParOf" srcId="{451C1A84-FAEB-4F86-8C8F-C7CC55D8E2BD}" destId="{2F6FFBEC-15D6-4A86-A07C-F87657572766}" srcOrd="18" destOrd="0" presId="urn:microsoft.com/office/officeart/2008/layout/LinedList"/>
  </dgm:cxnLst>
  <dgm:bg/>
  <dgm:whole>
    <a:ln>
      <a:solidFill>
        <a:schemeClr val="accent6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Dois-pontos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Resumir algo apresentado anteriormente</a:t>
          </a:r>
          <a:r>
            <a:rPr lang="pt-BR" sz="2800" dirty="0"/>
            <a:t>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B02FBCC-6F4E-4BEC-AF40-3D45D189294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Para fazer referência ao remetente de uma correspondência.</a:t>
          </a:r>
        </a:p>
      </dgm:t>
    </dgm:pt>
    <dgm:pt modelId="{0B0BEB2B-94C6-42A6-8297-6AD8A45DB8A6}" type="parTrans" cxnId="{B45C5411-8998-4DDD-8557-236E5F27A5AC}">
      <dgm:prSet/>
      <dgm:spPr/>
      <dgm:t>
        <a:bodyPr/>
        <a:lstStyle/>
        <a:p>
          <a:endParaRPr lang="pt-BR"/>
        </a:p>
      </dgm:t>
    </dgm:pt>
    <dgm:pt modelId="{13F22A8F-E60B-471E-9C81-E302CDCA26C0}" type="sibTrans" cxnId="{B45C5411-8998-4DDD-8557-236E5F27A5AC}">
      <dgm:prSet/>
      <dgm:spPr/>
      <dgm:t>
        <a:bodyPr/>
        <a:lstStyle/>
        <a:p>
          <a:endParaRPr lang="pt-BR"/>
        </a:p>
      </dgm:t>
    </dgm:pt>
    <dgm:pt modelId="{3D00D5ED-99A7-402C-9372-ECAF99DC289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Introduzir falas ou uma citação de alguém, podendo vir acompanhado de verbos de elocução (dizer, falar, comentar etc.)</a:t>
          </a:r>
        </a:p>
      </dgm:t>
    </dgm:pt>
    <dgm:pt modelId="{82ED2FAF-A74D-440D-B8F3-EA09C94BEA56}" type="parTrans" cxnId="{A259FEEB-F1F6-4BAF-A3B0-F0A776A8B450}">
      <dgm:prSet/>
      <dgm:spPr/>
      <dgm:t>
        <a:bodyPr/>
        <a:lstStyle/>
        <a:p>
          <a:endParaRPr lang="pt-BR"/>
        </a:p>
      </dgm:t>
    </dgm:pt>
    <dgm:pt modelId="{C22E6C40-50CF-4142-91A9-DAD445FF0535}" type="sibTrans" cxnId="{A259FEEB-F1F6-4BAF-A3B0-F0A776A8B450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1" custLinFactNeighborX="-17" custLinFactNeighborY="-292"/>
      <dgm:spPr/>
    </dgm:pt>
    <dgm:pt modelId="{A13C8866-5B62-4BDB-BBF2-DE40092D29A9}" type="pres">
      <dgm:prSet presAssocID="{CC4BF32C-EB97-40B0-8369-6C8C5C3D0A37}" presName="textNode" presStyleLbl="bgShp" presStyleIdx="0" presStyleCnt="1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3" custScaleY="156338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C16ABCA9-832F-478C-9468-941CC3A44648}" type="pres">
      <dgm:prSet presAssocID="{6B02FBCC-6F4E-4BEC-AF40-3D45D1892943}" presName="childNode" presStyleLbl="node1" presStyleIdx="1" presStyleCnt="3" custScaleY="194015">
        <dgm:presLayoutVars>
          <dgm:bulletEnabled val="1"/>
        </dgm:presLayoutVars>
      </dgm:prSet>
      <dgm:spPr/>
    </dgm:pt>
    <dgm:pt modelId="{6529791E-3DE8-485B-B1A7-90D10D539FC1}" type="pres">
      <dgm:prSet presAssocID="{6B02FBCC-6F4E-4BEC-AF40-3D45D1892943}" presName="aSpace2" presStyleCnt="0"/>
      <dgm:spPr/>
    </dgm:pt>
    <dgm:pt modelId="{C8479480-5CCB-4892-8771-6A9B4EEBE801}" type="pres">
      <dgm:prSet presAssocID="{3D00D5ED-99A7-402C-9372-ECAF99DC2899}" presName="childNode" presStyleLbl="node1" presStyleIdx="2" presStyleCnt="3" custScaleY="371676">
        <dgm:presLayoutVars>
          <dgm:bulletEnabled val="1"/>
        </dgm:presLayoutVars>
      </dgm:prSet>
      <dgm:spPr/>
    </dgm:pt>
  </dgm:ptLst>
  <dgm:cxnLst>
    <dgm:cxn modelId="{B45C5411-8998-4DDD-8557-236E5F27A5AC}" srcId="{CC4BF32C-EB97-40B0-8369-6C8C5C3D0A37}" destId="{6B02FBCC-6F4E-4BEC-AF40-3D45D1892943}" srcOrd="1" destOrd="0" parTransId="{0B0BEB2B-94C6-42A6-8297-6AD8A45DB8A6}" sibTransId="{13F22A8F-E60B-471E-9C81-E302CDCA26C0}"/>
    <dgm:cxn modelId="{D375F411-CEC7-45B8-90E8-EC39E4353095}" type="presOf" srcId="{6B02FBCC-6F4E-4BEC-AF40-3D45D1892943}" destId="{C16ABCA9-832F-478C-9468-941CC3A44648}" srcOrd="0" destOrd="0" presId="urn:microsoft.com/office/officeart/2005/8/layout/lProcess2"/>
    <dgm:cxn modelId="{43F90B35-767A-409F-AE29-63AE88A1150C}" type="presOf" srcId="{A3996699-C4C5-49EB-B704-FE3E17879177}" destId="{0F3CE5EC-ECF0-4B1A-BBEC-28BFDD1EBC89}" srcOrd="0" destOrd="0" presId="urn:microsoft.com/office/officeart/2005/8/layout/lProcess2"/>
    <dgm:cxn modelId="{8E574737-289F-499D-8396-BE3F0EEFD832}" type="presOf" srcId="{CC4BF32C-EB97-40B0-8369-6C8C5C3D0A37}" destId="{A13C8866-5B62-4BDB-BBF2-DE40092D29A9}" srcOrd="1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D0458B9C-6AE9-4327-9E62-C54DA2B0FCD1}" type="presOf" srcId="{CC4BF32C-EB97-40B0-8369-6C8C5C3D0A37}" destId="{41E1C3A8-BCCF-4167-8F25-32E319A22C2E}" srcOrd="0" destOrd="0" presId="urn:microsoft.com/office/officeart/2005/8/layout/lProcess2"/>
    <dgm:cxn modelId="{90C6D5B4-97E5-412E-B220-DABC33541D26}" type="presOf" srcId="{3D00D5ED-99A7-402C-9372-ECAF99DC2899}" destId="{C8479480-5CCB-4892-8771-6A9B4EEBE801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8ACAEE6-9251-4A15-8A4C-51AB0478F0E5}" type="presOf" srcId="{C7334CC2-595E-4977-9023-24F256F95D16}" destId="{3304AE23-9C3D-40E4-8667-5F7AA4DF117B}" srcOrd="0" destOrd="0" presId="urn:microsoft.com/office/officeart/2005/8/layout/lProcess2"/>
    <dgm:cxn modelId="{A259FEEB-F1F6-4BAF-A3B0-F0A776A8B450}" srcId="{CC4BF32C-EB97-40B0-8369-6C8C5C3D0A37}" destId="{3D00D5ED-99A7-402C-9372-ECAF99DC2899}" srcOrd="2" destOrd="0" parTransId="{82ED2FAF-A74D-440D-B8F3-EA09C94BEA56}" sibTransId="{C22E6C40-50CF-4142-91A9-DAD445FF0535}"/>
    <dgm:cxn modelId="{F8F44169-F0B6-4906-B32E-08D0190919C4}" type="presParOf" srcId="{3304AE23-9C3D-40E4-8667-5F7AA4DF117B}" destId="{EA9ECB81-5257-401E-8FEE-26F2D9B4E3E5}" srcOrd="0" destOrd="0" presId="urn:microsoft.com/office/officeart/2005/8/layout/lProcess2"/>
    <dgm:cxn modelId="{470BF232-6587-43E1-BCA2-5C00A3D25D9E}" type="presParOf" srcId="{EA9ECB81-5257-401E-8FEE-26F2D9B4E3E5}" destId="{41E1C3A8-BCCF-4167-8F25-32E319A22C2E}" srcOrd="0" destOrd="0" presId="urn:microsoft.com/office/officeart/2005/8/layout/lProcess2"/>
    <dgm:cxn modelId="{5A653611-6422-4636-98AF-B8E43A662A94}" type="presParOf" srcId="{EA9ECB81-5257-401E-8FEE-26F2D9B4E3E5}" destId="{A13C8866-5B62-4BDB-BBF2-DE40092D29A9}" srcOrd="1" destOrd="0" presId="urn:microsoft.com/office/officeart/2005/8/layout/lProcess2"/>
    <dgm:cxn modelId="{B8242616-9670-4F8B-9385-7137DE0BCDF3}" type="presParOf" srcId="{EA9ECB81-5257-401E-8FEE-26F2D9B4E3E5}" destId="{7BD5A8B4-8F3F-4DFE-9338-DA0B789B5F48}" srcOrd="2" destOrd="0" presId="urn:microsoft.com/office/officeart/2005/8/layout/lProcess2"/>
    <dgm:cxn modelId="{A208C3B7-368D-46D2-8FE5-ED0BB9C5CA5D}" type="presParOf" srcId="{7BD5A8B4-8F3F-4DFE-9338-DA0B789B5F48}" destId="{2B79F0AF-606E-4DF6-855C-797B37B907BC}" srcOrd="0" destOrd="0" presId="urn:microsoft.com/office/officeart/2005/8/layout/lProcess2"/>
    <dgm:cxn modelId="{38790507-E401-4F28-985B-16FBB83F5402}" type="presParOf" srcId="{2B79F0AF-606E-4DF6-855C-797B37B907BC}" destId="{0F3CE5EC-ECF0-4B1A-BBEC-28BFDD1EBC89}" srcOrd="0" destOrd="0" presId="urn:microsoft.com/office/officeart/2005/8/layout/lProcess2"/>
    <dgm:cxn modelId="{C762315A-65F6-49DB-9F75-1026B779033B}" type="presParOf" srcId="{2B79F0AF-606E-4DF6-855C-797B37B907BC}" destId="{1BA14A97-76C6-4D28-816D-5E79B01F10D8}" srcOrd="1" destOrd="0" presId="urn:microsoft.com/office/officeart/2005/8/layout/lProcess2"/>
    <dgm:cxn modelId="{79484D2A-D197-497D-B2B6-6892F9B27FA6}" type="presParOf" srcId="{2B79F0AF-606E-4DF6-855C-797B37B907BC}" destId="{C16ABCA9-832F-478C-9468-941CC3A44648}" srcOrd="2" destOrd="0" presId="urn:microsoft.com/office/officeart/2005/8/layout/lProcess2"/>
    <dgm:cxn modelId="{5CD78018-4C88-4CB4-8F43-47763F4C4D20}" type="presParOf" srcId="{2B79F0AF-606E-4DF6-855C-797B37B907BC}" destId="{6529791E-3DE8-485B-B1A7-90D10D539FC1}" srcOrd="3" destOrd="0" presId="urn:microsoft.com/office/officeart/2005/8/layout/lProcess2"/>
    <dgm:cxn modelId="{9D47AAB7-364D-47AC-BC74-AC1F52E2F5AD}" type="presParOf" srcId="{2B79F0AF-606E-4DF6-855C-797B37B907BC}" destId="{C8479480-5CCB-4892-8771-6A9B4EEBE80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646E9-44AD-4EF1-B053-15B317FD51A4}">
      <dsp:nvSpPr>
        <dsp:cNvPr id="0" name=""/>
        <dsp:cNvSpPr/>
      </dsp:nvSpPr>
      <dsp:spPr>
        <a:xfrm>
          <a:off x="51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Comparação</a:t>
          </a:r>
        </a:p>
      </dsp:txBody>
      <dsp:txXfrm>
        <a:off x="51" y="30429"/>
        <a:ext cx="4913783" cy="1699200"/>
      </dsp:txXfrm>
    </dsp:sp>
    <dsp:sp modelId="{A913E805-1E6F-4A54-B63A-71D3D266299D}">
      <dsp:nvSpPr>
        <dsp:cNvPr id="0" name=""/>
        <dsp:cNvSpPr/>
      </dsp:nvSpPr>
      <dsp:spPr>
        <a:xfrm>
          <a:off x="51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exploramos a relação de semelhança entre dois elementos, associando a característica de um elemento a outro.</a:t>
          </a:r>
        </a:p>
      </dsp:txBody>
      <dsp:txXfrm>
        <a:off x="51" y="1729629"/>
        <a:ext cx="4913783" cy="2591280"/>
      </dsp:txXfrm>
    </dsp:sp>
    <dsp:sp modelId="{09DC795C-0F2C-4E48-8210-6F8EEA9686AB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Metáfora</a:t>
          </a:r>
        </a:p>
      </dsp:txBody>
      <dsp:txXfrm>
        <a:off x="5601764" y="30429"/>
        <a:ext cx="4913783" cy="1699200"/>
      </dsp:txXfrm>
    </dsp:sp>
    <dsp:sp modelId="{56A55DE6-4F33-4987-8678-4C8873ABC39B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aproximamos elementos diferentes por meio de uma característica comum a ambos.</a:t>
          </a:r>
        </a:p>
      </dsp:txBody>
      <dsp:txXfrm>
        <a:off x="5601764" y="1729629"/>
        <a:ext cx="4913783" cy="2591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84DCD-B305-46A8-9DDC-3BA036731269}">
      <dsp:nvSpPr>
        <dsp:cNvPr id="0" name=""/>
        <dsp:cNvSpPr/>
      </dsp:nvSpPr>
      <dsp:spPr>
        <a:xfrm>
          <a:off x="51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Onomatopeia</a:t>
          </a:r>
        </a:p>
      </dsp:txBody>
      <dsp:txXfrm>
        <a:off x="51" y="30429"/>
        <a:ext cx="4913783" cy="1699200"/>
      </dsp:txXfrm>
    </dsp:sp>
    <dsp:sp modelId="{2338C32F-B923-461C-92D4-B9CE8C1FD2A9}">
      <dsp:nvSpPr>
        <dsp:cNvPr id="0" name=""/>
        <dsp:cNvSpPr/>
      </dsp:nvSpPr>
      <dsp:spPr>
        <a:xfrm>
          <a:off x="51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Figura de linguagem usada para reproduzir os sons (da natureza, de objetos, de vozes de animais etc.).</a:t>
          </a:r>
        </a:p>
      </dsp:txBody>
      <dsp:txXfrm>
        <a:off x="51" y="1729629"/>
        <a:ext cx="4913783" cy="2591280"/>
      </dsp:txXfrm>
    </dsp:sp>
    <dsp:sp modelId="{73C922BC-CDF1-487A-AEE3-CD989999FE4F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Metonímia</a:t>
          </a:r>
        </a:p>
      </dsp:txBody>
      <dsp:txXfrm>
        <a:off x="5601764" y="30429"/>
        <a:ext cx="4913783" cy="1699200"/>
      </dsp:txXfrm>
    </dsp:sp>
    <dsp:sp modelId="{E376C2C4-46C3-4F23-B6CF-C27D897FDAAF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Substituição de uma palavra por outra em virtude de existir entre elas relação facilmente identificável.  </a:t>
          </a:r>
        </a:p>
      </dsp:txBody>
      <dsp:txXfrm>
        <a:off x="5601764" y="1729629"/>
        <a:ext cx="4913783" cy="2591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6A4F0-E71B-452A-A792-61FC1B829F29}">
      <dsp:nvSpPr>
        <dsp:cNvPr id="0" name=""/>
        <dsp:cNvSpPr/>
      </dsp:nvSpPr>
      <dsp:spPr>
        <a:xfrm>
          <a:off x="0" y="49443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Hipérbole</a:t>
          </a:r>
        </a:p>
      </dsp:txBody>
      <dsp:txXfrm>
        <a:off x="0" y="49443"/>
        <a:ext cx="4913783" cy="1699200"/>
      </dsp:txXfrm>
    </dsp:sp>
    <dsp:sp modelId="{487FB060-89EE-406B-9D51-DDB13D8D52D8}">
      <dsp:nvSpPr>
        <dsp:cNvPr id="0" name=""/>
        <dsp:cNvSpPr/>
      </dsp:nvSpPr>
      <dsp:spPr>
        <a:xfrm>
          <a:off x="51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Figura de linguagem caracterizada pelo uso do exagero para tornar uma ideia mais expressiva.</a:t>
          </a:r>
        </a:p>
      </dsp:txBody>
      <dsp:txXfrm>
        <a:off x="51" y="1729629"/>
        <a:ext cx="4913783" cy="2591280"/>
      </dsp:txXfrm>
    </dsp:sp>
    <dsp:sp modelId="{F73FCE0F-A1B5-4B0D-A969-B721A4965FC3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Prosopopeia ou personificação</a:t>
          </a:r>
        </a:p>
      </dsp:txBody>
      <dsp:txXfrm>
        <a:off x="5601764" y="30429"/>
        <a:ext cx="4913783" cy="1699200"/>
      </dsp:txXfrm>
    </dsp:sp>
    <dsp:sp modelId="{8DCBF0A9-E9BE-4E50-A11D-2400F6A14970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Quando se atribuem características ou ações humanas aos animais, aos seres inanimados ou irracionais.</a:t>
          </a:r>
        </a:p>
      </dsp:txBody>
      <dsp:txXfrm>
        <a:off x="5601764" y="1729629"/>
        <a:ext cx="4913783" cy="25912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B7D298-DC99-4108-997A-99C10AB9BA37}">
      <dsp:nvSpPr>
        <dsp:cNvPr id="0" name=""/>
        <dsp:cNvSpPr/>
      </dsp:nvSpPr>
      <dsp:spPr>
        <a:xfrm>
          <a:off x="0" y="0"/>
          <a:ext cx="10525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352F4-D47C-43D1-9D5D-C326EEA6B62D}">
      <dsp:nvSpPr>
        <dsp:cNvPr id="0" name=""/>
        <dsp:cNvSpPr/>
      </dsp:nvSpPr>
      <dsp:spPr>
        <a:xfrm>
          <a:off x="0" y="0"/>
          <a:ext cx="2105010" cy="495811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600" b="1" kern="1200" dirty="0">
              <a:solidFill>
                <a:schemeClr val="accent6"/>
              </a:solidFill>
            </a:rPr>
            <a:t>Vírgula</a:t>
          </a:r>
        </a:p>
      </dsp:txBody>
      <dsp:txXfrm>
        <a:off x="0" y="0"/>
        <a:ext cx="2105010" cy="4958119"/>
      </dsp:txXfrm>
    </dsp:sp>
    <dsp:sp modelId="{455A8589-E0BD-45E5-AC6E-6D7C8D3332DC}">
      <dsp:nvSpPr>
        <dsp:cNvPr id="0" name=""/>
        <dsp:cNvSpPr/>
      </dsp:nvSpPr>
      <dsp:spPr>
        <a:xfrm>
          <a:off x="2262885" y="39037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Enumerar ações ou itens em uma frase.</a:t>
          </a:r>
        </a:p>
      </dsp:txBody>
      <dsp:txXfrm>
        <a:off x="2262885" y="39037"/>
        <a:ext cx="8262165" cy="780758"/>
      </dsp:txXfrm>
    </dsp:sp>
    <dsp:sp modelId="{63234906-95D1-432E-8101-DE31B70D1A94}">
      <dsp:nvSpPr>
        <dsp:cNvPr id="0" name=""/>
        <dsp:cNvSpPr/>
      </dsp:nvSpPr>
      <dsp:spPr>
        <a:xfrm>
          <a:off x="2105010" y="819796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1AB76-76FA-4780-9F8F-9E889645D983}">
      <dsp:nvSpPr>
        <dsp:cNvPr id="0" name=""/>
        <dsp:cNvSpPr/>
      </dsp:nvSpPr>
      <dsp:spPr>
        <a:xfrm>
          <a:off x="2262885" y="858834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Separar o nome de uma localidade de uma data.</a:t>
          </a:r>
        </a:p>
      </dsp:txBody>
      <dsp:txXfrm>
        <a:off x="2262885" y="858834"/>
        <a:ext cx="8262165" cy="780758"/>
      </dsp:txXfrm>
    </dsp:sp>
    <dsp:sp modelId="{6CDFBCD5-C4B3-4DD9-885F-C1C351932DBA}">
      <dsp:nvSpPr>
        <dsp:cNvPr id="0" name=""/>
        <dsp:cNvSpPr/>
      </dsp:nvSpPr>
      <dsp:spPr>
        <a:xfrm>
          <a:off x="2105010" y="1639592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148364-B0F3-4A45-8D93-E6F627DAA7C2}">
      <dsp:nvSpPr>
        <dsp:cNvPr id="0" name=""/>
        <dsp:cNvSpPr/>
      </dsp:nvSpPr>
      <dsp:spPr>
        <a:xfrm>
          <a:off x="2262885" y="1678630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Isolar os elementos que compõem um endereço.</a:t>
          </a:r>
        </a:p>
      </dsp:txBody>
      <dsp:txXfrm>
        <a:off x="2262885" y="1678630"/>
        <a:ext cx="8262165" cy="780758"/>
      </dsp:txXfrm>
    </dsp:sp>
    <dsp:sp modelId="{9E5A8913-9F2E-466F-8673-16AD6296BF6F}">
      <dsp:nvSpPr>
        <dsp:cNvPr id="0" name=""/>
        <dsp:cNvSpPr/>
      </dsp:nvSpPr>
      <dsp:spPr>
        <a:xfrm>
          <a:off x="2105010" y="2459389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F8DFAD-0810-41DD-9CD0-3C58C81A8F84}">
      <dsp:nvSpPr>
        <dsp:cNvPr id="0" name=""/>
        <dsp:cNvSpPr/>
      </dsp:nvSpPr>
      <dsp:spPr>
        <a:xfrm>
          <a:off x="2262885" y="2498427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Indicar uma explicação a respeito de algo dito anteriormente.</a:t>
          </a:r>
        </a:p>
      </dsp:txBody>
      <dsp:txXfrm>
        <a:off x="2262885" y="2498427"/>
        <a:ext cx="8262165" cy="780758"/>
      </dsp:txXfrm>
    </dsp:sp>
    <dsp:sp modelId="{04909E46-32F4-4930-B6E1-4C9CC2AC0DD6}">
      <dsp:nvSpPr>
        <dsp:cNvPr id="0" name=""/>
        <dsp:cNvSpPr/>
      </dsp:nvSpPr>
      <dsp:spPr>
        <a:xfrm>
          <a:off x="2105010" y="3279185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1EDF4-D997-4D13-8CB6-EC078552F58E}">
      <dsp:nvSpPr>
        <dsp:cNvPr id="0" name=""/>
        <dsp:cNvSpPr/>
      </dsp:nvSpPr>
      <dsp:spPr>
        <a:xfrm>
          <a:off x="2262885" y="3318223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Destacar expressões explicativas.</a:t>
          </a:r>
        </a:p>
      </dsp:txBody>
      <dsp:txXfrm>
        <a:off x="2262885" y="3318223"/>
        <a:ext cx="8262165" cy="780758"/>
      </dsp:txXfrm>
    </dsp:sp>
    <dsp:sp modelId="{5BB3B4BA-09CF-4DC0-93BB-084ED5C65B36}">
      <dsp:nvSpPr>
        <dsp:cNvPr id="0" name=""/>
        <dsp:cNvSpPr/>
      </dsp:nvSpPr>
      <dsp:spPr>
        <a:xfrm>
          <a:off x="2105010" y="4098982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254FE9-D7C0-4856-8679-D778FCDB0BAB}">
      <dsp:nvSpPr>
        <dsp:cNvPr id="0" name=""/>
        <dsp:cNvSpPr/>
      </dsp:nvSpPr>
      <dsp:spPr>
        <a:xfrm>
          <a:off x="2262885" y="4138019"/>
          <a:ext cx="8262165" cy="780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Isolar expressões adverbiais em uma oração.</a:t>
          </a:r>
        </a:p>
      </dsp:txBody>
      <dsp:txXfrm>
        <a:off x="2262885" y="4138019"/>
        <a:ext cx="8262165" cy="780758"/>
      </dsp:txXfrm>
    </dsp:sp>
    <dsp:sp modelId="{660B778E-CE16-4FC2-AA89-29BF21BC79F2}">
      <dsp:nvSpPr>
        <dsp:cNvPr id="0" name=""/>
        <dsp:cNvSpPr/>
      </dsp:nvSpPr>
      <dsp:spPr>
        <a:xfrm>
          <a:off x="2105010" y="4918778"/>
          <a:ext cx="84200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10517372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Dois-pontos</a:t>
          </a:r>
        </a:p>
      </dsp:txBody>
      <dsp:txXfrm>
        <a:off x="0" y="0"/>
        <a:ext cx="10517372" cy="1305401"/>
      </dsp:txXfrm>
    </dsp:sp>
    <dsp:sp modelId="{0F3CE5EC-ECF0-4B1A-BBEC-28BFDD1EBC89}">
      <dsp:nvSpPr>
        <dsp:cNvPr id="0" name=""/>
        <dsp:cNvSpPr/>
      </dsp:nvSpPr>
      <dsp:spPr>
        <a:xfrm>
          <a:off x="1051737" y="1305669"/>
          <a:ext cx="8413897" cy="58727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Resumir algo apresentado anteriormente</a:t>
          </a:r>
          <a:r>
            <a:rPr lang="pt-BR" sz="2800" kern="1200" dirty="0"/>
            <a:t>.</a:t>
          </a:r>
        </a:p>
      </dsp:txBody>
      <dsp:txXfrm>
        <a:off x="1068938" y="1322870"/>
        <a:ext cx="8379495" cy="552870"/>
      </dsp:txXfrm>
    </dsp:sp>
    <dsp:sp modelId="{C16ABCA9-832F-478C-9468-941CC3A44648}">
      <dsp:nvSpPr>
        <dsp:cNvPr id="0" name=""/>
        <dsp:cNvSpPr/>
      </dsp:nvSpPr>
      <dsp:spPr>
        <a:xfrm>
          <a:off x="1051737" y="1950733"/>
          <a:ext cx="8413897" cy="728803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Para fazer referência ao remetente de uma correspondência.</a:t>
          </a:r>
        </a:p>
      </dsp:txBody>
      <dsp:txXfrm>
        <a:off x="1073083" y="1972079"/>
        <a:ext cx="8371205" cy="686111"/>
      </dsp:txXfrm>
    </dsp:sp>
    <dsp:sp modelId="{C8479480-5CCB-4892-8771-6A9B4EEBE801}">
      <dsp:nvSpPr>
        <dsp:cNvPr id="0" name=""/>
        <dsp:cNvSpPr/>
      </dsp:nvSpPr>
      <dsp:spPr>
        <a:xfrm>
          <a:off x="1051737" y="2737328"/>
          <a:ext cx="8413897" cy="139617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Introduzir falas ou uma citação de alguém, podendo vir acompanhado de verbos de elocução (dizer, falar, comentar etc.)</a:t>
          </a:r>
        </a:p>
      </dsp:txBody>
      <dsp:txXfrm>
        <a:off x="1092630" y="2778221"/>
        <a:ext cx="8332111" cy="1314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A7FCCC-39E6-43F4-9E87-EE77EA37B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2126F6-B571-4AE3-9A29-44DFC4C1E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44E75F-72B7-44E5-836C-1B6846FB0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0F4046-521B-4037-A227-AD3EB3DD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B750E7-35CC-4D9F-AB67-2D02ECC0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40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42DD0-F645-46C0-A9AA-6D9339A34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9307A9-2D72-43DF-BF78-47BB896AF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DA67AE-5579-4585-BDC8-2B1F31B19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DA0FDD-8EB7-4A0A-B52B-33F492CA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9C3C05-56DE-4190-A2A2-CE827244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74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2D850-FED0-486B-85A6-DE84334BD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0E88DF-7333-4D2B-AC0B-2FBACCA55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25EF0B-848A-4581-840F-1CCD5409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547F28-3948-4865-B548-155BC74C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077938-4623-435F-AFE6-DCEB489C7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98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2AE55-A245-495C-8074-820641FC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3E4ED2-B3C4-4775-B018-B7DAB2C15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BC4BA3-6649-4C8D-AE19-1D4D4B2A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9A9A8A-8ACE-4A7A-AFF1-4676C748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CB5904-CF8D-4C5E-AEDE-C246F3B8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AE589E1-E315-4749-92C6-D65D7CE2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9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9B614-2A51-4E3E-8E15-CB1D3BA4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1B0E1A-7BDC-4B6D-9E8B-E737197DB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2E9B0B-38B6-4D89-84E5-2B98DB8F8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F08ABD-CBA5-45C4-8C1B-AB75F0CB7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8011FA-B405-405C-A057-4420F49C2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5F47CE-6DBC-4569-83C9-98DDAE5E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C69AA6C-45EC-466E-87B0-037DE9AA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B2AF407-935F-474F-8EC1-6C10A07F8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180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1342B7-B023-418B-BAD5-EDDF9191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180E76B-F2F2-4EBE-BB3A-67EA0CAA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BE6F0D-82D3-4EAC-AEB2-887A107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39F86F-132B-438C-A3EC-D859C2E5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7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8660376-EACE-47F9-BFD8-9FEBAC2C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06ACAD1-B32F-4824-8321-05BF3290C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033509-5EDB-47C0-8662-30947413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467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9E7E1E-DBAB-4768-B5D6-D451664A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469FBB-1FD2-48B0-9C34-E4236B666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DD4D68-A664-45FE-BC3A-7111DB1E6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FC06E0-6A8F-47E9-A640-17C05C38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CE09DA-D35C-4E94-9E0C-88A755D9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BB055D-1A87-4F01-86DA-F8A80374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367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6564E-F26C-49B4-91EB-E99D07CE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032CC2F-C118-48F8-977F-50BFDB3F8B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2EE728-C857-460C-9C9E-7FCCB7046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199F24-36AD-4BF5-A3EC-A9B1AEC4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2DBA80-47F3-4A60-B3C4-8D1668F9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D453BF-4564-4C3C-B79F-2B42FDE3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8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1AA8B-1204-497E-BAA9-1ABDC312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C25911-F374-4862-A4A1-887EB9231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275F7F-CDC7-4AA4-B8B0-1E8956D54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B06B87-782F-43AA-B306-A5B777DA5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851D63-1086-44A0-8A6E-860C3FA3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3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F9190A0-5409-4475-A2F9-F16CACEBB7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8F18CD-DC35-4ADD-B640-6699009B6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7A8514-6BD4-4312-878E-EAC201FA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614853-EAE8-43EE-B109-AB850E76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3895EA-30FF-4930-BD5C-A18A3EFC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02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0E4C8B7-2DDE-4019-8937-A2E2282E7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D122A5-1FD4-4E78-AC50-B9070CCAD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C2AAAC-5CC2-4CAB-86F9-A35A90777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5BD3F-1CD2-4953-98E7-B432C6823AA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DD44A5-F74A-422A-AF48-507BBDE13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08BC14-F258-4DD5-AEED-A20EBDAAA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C1AED-E9D7-4630-9570-AEE5DCAB0C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37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03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85" y="1711836"/>
            <a:ext cx="5121189" cy="463579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Trecho de romance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35" y="1923180"/>
            <a:ext cx="5371214" cy="4351338"/>
          </a:xfrm>
        </p:spPr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b="1" dirty="0"/>
              <a:t>romance</a:t>
            </a:r>
            <a:r>
              <a:rPr lang="pt-BR" dirty="0"/>
              <a:t> é uma narrativa de média ou grande extensão, escrita em prosa, elaborada com eventos imaginários, cujos personagens apresentam uma densa construção psicológica. Seu tempo e seu espaço são variados.  </a:t>
            </a:r>
          </a:p>
          <a:p>
            <a:r>
              <a:rPr lang="pt-BR" dirty="0"/>
              <a:t>Em geral, seus enredos envolvem aventuras, análises dos costumes e de tipos sociais e psicológicos.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07460" y="5314476"/>
            <a:ext cx="936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Isadora Zeferino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3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Adjunto adnominal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752214" y="1825625"/>
            <a:ext cx="5592725" cy="4638970"/>
          </a:xfrm>
        </p:spPr>
        <p:txBody>
          <a:bodyPr>
            <a:normAutofit/>
          </a:bodyPr>
          <a:lstStyle/>
          <a:p>
            <a:r>
              <a:rPr lang="pt-BR" dirty="0"/>
              <a:t>As palavras ou expressões que determinam, especificam ou qualificam um substantivo dentro de uma oração são chamadas sintaticamente </a:t>
            </a:r>
            <a:r>
              <a:rPr lang="pt-BR" b="1" dirty="0"/>
              <a:t>adjuntos adnominais</a:t>
            </a:r>
            <a:r>
              <a:rPr lang="pt-BR" dirty="0"/>
              <a:t>.</a:t>
            </a:r>
          </a:p>
          <a:p>
            <a:r>
              <a:rPr lang="pt-BR" dirty="0"/>
              <a:t>Os adjuntos adnominais se flexionam em gênero e número para concordar com o substantivo que acompanham.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29" y="4155007"/>
            <a:ext cx="3147237" cy="245012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29" y="1699243"/>
            <a:ext cx="4941385" cy="253361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963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Adjunto adverbial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2156885"/>
            <a:ext cx="6647121" cy="3990384"/>
          </a:xfrm>
        </p:spPr>
        <p:txBody>
          <a:bodyPr/>
          <a:lstStyle/>
          <a:p>
            <a:r>
              <a:rPr lang="pt-BR" dirty="0"/>
              <a:t>É o termo que pode acompanhar um verbo, um adjetivo ou um advérbio, acrescentando-lhe circunstâncias diversas, como </a:t>
            </a:r>
            <a:r>
              <a:rPr lang="pt-BR" b="1" dirty="0"/>
              <a:t>modo</a:t>
            </a:r>
            <a:r>
              <a:rPr lang="pt-BR" dirty="0"/>
              <a:t>, </a:t>
            </a:r>
            <a:r>
              <a:rPr lang="pt-BR" b="1" dirty="0"/>
              <a:t>tempo</a:t>
            </a:r>
            <a:r>
              <a:rPr lang="pt-BR" dirty="0"/>
              <a:t>, </a:t>
            </a:r>
            <a:r>
              <a:rPr lang="pt-BR" b="1" dirty="0"/>
              <a:t>lugar</a:t>
            </a:r>
            <a:r>
              <a:rPr lang="pt-BR" dirty="0"/>
              <a:t>, </a:t>
            </a:r>
            <a:r>
              <a:rPr lang="pt-BR" b="1" dirty="0"/>
              <a:t>intensidade</a:t>
            </a:r>
            <a:r>
              <a:rPr lang="pt-BR" dirty="0"/>
              <a:t>, </a:t>
            </a:r>
            <a:r>
              <a:rPr lang="pt-BR" b="1" dirty="0"/>
              <a:t>negação</a:t>
            </a:r>
            <a:r>
              <a:rPr lang="pt-BR" dirty="0"/>
              <a:t>, </a:t>
            </a:r>
            <a:r>
              <a:rPr lang="pt-BR" b="1" dirty="0"/>
              <a:t>afirmação</a:t>
            </a:r>
            <a:r>
              <a:rPr lang="pt-BR" dirty="0"/>
              <a:t>, </a:t>
            </a:r>
            <a:r>
              <a:rPr lang="pt-BR" b="1" dirty="0"/>
              <a:t>dúvida</a:t>
            </a:r>
            <a:r>
              <a:rPr lang="pt-BR" dirty="0"/>
              <a:t> etc. </a:t>
            </a:r>
          </a:p>
          <a:p>
            <a:r>
              <a:rPr lang="pt-BR" dirty="0"/>
              <a:t>Os adjuntos adverbiais são invariáveis, ou seja, não se flexionam em gênero e número.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684" y="1836242"/>
            <a:ext cx="3197848" cy="418510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01946" y="3838257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Daniel Zeppo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631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092" y="2146500"/>
            <a:ext cx="2994996" cy="320167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Texto dramático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8603512" cy="4351338"/>
          </a:xfrm>
        </p:spPr>
        <p:txBody>
          <a:bodyPr>
            <a:normAutofit/>
          </a:bodyPr>
          <a:lstStyle/>
          <a:p>
            <a:r>
              <a:rPr lang="pt-BR" dirty="0"/>
              <a:t>Um </a:t>
            </a:r>
            <a:r>
              <a:rPr lang="pt-BR" b="1" dirty="0"/>
              <a:t>texto dramático</a:t>
            </a:r>
            <a:r>
              <a:rPr lang="pt-BR" dirty="0"/>
              <a:t> é produzido para ser encenado. </a:t>
            </a:r>
          </a:p>
          <a:p>
            <a:r>
              <a:rPr lang="pt-BR" dirty="0"/>
              <a:t>O enredo é construído, principalmente, por meio das falas dos personagens, que podem ser </a:t>
            </a:r>
            <a:r>
              <a:rPr lang="pt-BR" b="1" dirty="0"/>
              <a:t>diálogos</a:t>
            </a:r>
            <a:r>
              <a:rPr lang="pt-BR" dirty="0"/>
              <a:t>, </a:t>
            </a:r>
            <a:r>
              <a:rPr lang="pt-BR" b="1" dirty="0"/>
              <a:t>monólogos</a:t>
            </a:r>
            <a:r>
              <a:rPr lang="pt-BR" dirty="0"/>
              <a:t> e </a:t>
            </a:r>
            <a:r>
              <a:rPr lang="pt-BR" b="1" dirty="0"/>
              <a:t>apartes</a:t>
            </a:r>
            <a:r>
              <a:rPr lang="pt-BR" dirty="0"/>
              <a:t>. </a:t>
            </a:r>
          </a:p>
          <a:p>
            <a:r>
              <a:rPr lang="pt-BR" dirty="0"/>
              <a:t>Normalmente, o texto teatral é dividido em </a:t>
            </a:r>
            <a:r>
              <a:rPr lang="pt-BR" b="1" dirty="0"/>
              <a:t>atos</a:t>
            </a:r>
            <a:r>
              <a:rPr lang="pt-BR" dirty="0"/>
              <a:t> ou </a:t>
            </a:r>
            <a:r>
              <a:rPr lang="pt-BR" b="1" dirty="0"/>
              <a:t>cenas</a:t>
            </a:r>
            <a:r>
              <a:rPr lang="pt-BR" dirty="0"/>
              <a:t>, marcados por determinada duração de tempo. </a:t>
            </a:r>
          </a:p>
          <a:p>
            <a:r>
              <a:rPr lang="pt-BR" dirty="0"/>
              <a:t>Os atos podem apresentar uma pausa nas ações, permitindo a mudança de espaço, a entrada e a saída de personagens das cenas.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09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Figuras de linguagem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29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Figuras de linguagem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620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Figuras de linguagem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151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Pontuação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841153" y="1733107"/>
          <a:ext cx="10525051" cy="4958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67" y="4680346"/>
            <a:ext cx="2054352" cy="198424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80020" y="6157563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Daniel Zeppo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61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Pontuação</a:t>
            </a:r>
          </a:p>
        </p:txBody>
      </p:sp>
      <p:graphicFrame>
        <p:nvGraphicFramePr>
          <p:cNvPr id="9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737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0470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454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TrasandinaBook</vt:lpstr>
      <vt:lpstr>Tema do Office</vt:lpstr>
      <vt:lpstr> Unidade 6</vt:lpstr>
      <vt:lpstr>Trecho de romance</vt:lpstr>
      <vt:lpstr>Adjunto adnominal</vt:lpstr>
      <vt:lpstr>Adjunto adverbial</vt:lpstr>
      <vt:lpstr>Texto dramático</vt:lpstr>
      <vt:lpstr>Figuras de linguagem</vt:lpstr>
      <vt:lpstr>Figuras de linguagem</vt:lpstr>
      <vt:lpstr>Figuras de linguagem</vt:lpstr>
      <vt:lpstr>Pontuação</vt:lpstr>
      <vt:lpstr>Pontuação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6</dc:title>
  <dc:creator>João Paulo Bortoluci</dc:creator>
  <cp:lastModifiedBy>João Paulo Bortoluci</cp:lastModifiedBy>
  <cp:revision>1</cp:revision>
  <dcterms:created xsi:type="dcterms:W3CDTF">2020-04-03T02:12:59Z</dcterms:created>
  <dcterms:modified xsi:type="dcterms:W3CDTF">2020-04-03T02:14:25Z</dcterms:modified>
</cp:coreProperties>
</file>