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6" r:id="rId2"/>
    <p:sldId id="278" r:id="rId3"/>
    <p:sldId id="279" r:id="rId4"/>
    <p:sldId id="277" r:id="rId5"/>
    <p:sldId id="280" r:id="rId6"/>
    <p:sldId id="281" r:id="rId7"/>
    <p:sldId id="282" r:id="rId8"/>
    <p:sldId id="283" r:id="rId9"/>
    <p:sldId id="284" r:id="rId10"/>
    <p:sldId id="28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10E912-5148-402D-80C7-41EDA61CFC16}" type="doc">
      <dgm:prSet loTypeId="urn:microsoft.com/office/officeart/2005/8/layout/hierarchy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15C0EED9-3149-4A8A-8CC5-2897ED7D0B8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Artesanato </a:t>
          </a:r>
        </a:p>
      </dgm:t>
    </dgm:pt>
    <dgm:pt modelId="{0C683E8D-C234-47C0-B092-EE9254169E2C}" type="parTrans" cxnId="{CA9E9A99-52A1-4923-AFF8-D0C070AB932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EA8D9B2-4F52-4E83-A0D2-650A6555D465}" type="sibTrans" cxnId="{CA9E9A99-52A1-4923-AFF8-D0C070AB932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B3A8D03-9045-4310-8983-796D1A01E11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Principal forma de produção de objetos até meados do século XVIII.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O artesão e seus aprendizes executavam todas as etapas de produção do objeto.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Realizada em pequenas oficinas, às vezes montadas na casa do artesão. </a:t>
          </a:r>
        </a:p>
      </dgm:t>
    </dgm:pt>
    <dgm:pt modelId="{DA4B3A26-567A-4975-AC6C-DBEEA8934AEE}" type="parTrans" cxnId="{1C0B123E-9DE7-40E5-A7A6-F8173165F0C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E829586-A1FC-4DC8-9AC8-A176250E261E}" type="sibTrans" cxnId="{1C0B123E-9DE7-40E5-A7A6-F8173165F0C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185E750-CBEB-427B-8756-CBF114F66D5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Manufatura</a:t>
          </a:r>
        </a:p>
      </dgm:t>
    </dgm:pt>
    <dgm:pt modelId="{49CE7562-4B6B-49BC-996D-6E170FB650EC}" type="parTrans" cxnId="{53953347-00FB-4635-952C-24FCBC1CF42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1EB0365-D93E-4D90-BEAD-F4A027F1854D}" type="sibTrans" cxnId="{53953347-00FB-4635-952C-24FCBC1CF42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A87C273-2F8B-4D0E-8932-F0C3EEE646F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- A partir do século XV, começou a substituir o artesanato.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‑ Surgiram os primeiros locais destinados à produção dos objetos.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O proprietário fornecia ferramenta e contratava trabalhadores.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- Divisão de tarefas entre os trabalhadores. </a:t>
          </a:r>
        </a:p>
      </dgm:t>
    </dgm:pt>
    <dgm:pt modelId="{6B0F4772-B4D5-4B15-9108-2F2F639546D9}" type="parTrans" cxnId="{BE2BD36A-B32A-4BEC-86EF-7DA0EFB71BE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2211E09-2EA8-478B-AF12-5E3A145DD332}" type="sibTrans" cxnId="{BE2BD36A-B32A-4BEC-86EF-7DA0EFB71BE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7AEA2B7-E130-4CC3-A230-DDEB115C38C1}" type="pres">
      <dgm:prSet presAssocID="{CE10E912-5148-402D-80C7-41EDA61CFC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0660367-5569-4471-AF8A-DFBC4FD385F7}" type="pres">
      <dgm:prSet presAssocID="{15C0EED9-3149-4A8A-8CC5-2897ED7D0B82}" presName="root" presStyleCnt="0"/>
      <dgm:spPr/>
    </dgm:pt>
    <dgm:pt modelId="{9806D2D9-E0EC-4AD7-BCEF-3325C651B909}" type="pres">
      <dgm:prSet presAssocID="{15C0EED9-3149-4A8A-8CC5-2897ED7D0B82}" presName="rootComposite" presStyleCnt="0"/>
      <dgm:spPr/>
    </dgm:pt>
    <dgm:pt modelId="{8AA50F49-0764-4A26-AF35-07BA783F6F5F}" type="pres">
      <dgm:prSet presAssocID="{15C0EED9-3149-4A8A-8CC5-2897ED7D0B82}" presName="rootText" presStyleLbl="node1" presStyleIdx="0" presStyleCnt="2" custScaleX="79022" custScaleY="35065"/>
      <dgm:spPr/>
    </dgm:pt>
    <dgm:pt modelId="{B89BDA79-33A8-4F54-8E81-0DCF2F88467A}" type="pres">
      <dgm:prSet presAssocID="{15C0EED9-3149-4A8A-8CC5-2897ED7D0B82}" presName="rootConnector" presStyleLbl="node1" presStyleIdx="0" presStyleCnt="2"/>
      <dgm:spPr/>
    </dgm:pt>
    <dgm:pt modelId="{8944CDFB-AD22-4207-9A5D-8069AC451474}" type="pres">
      <dgm:prSet presAssocID="{15C0EED9-3149-4A8A-8CC5-2897ED7D0B82}" presName="childShape" presStyleCnt="0"/>
      <dgm:spPr/>
    </dgm:pt>
    <dgm:pt modelId="{50CF828E-14D2-403B-BF83-75300564DEA2}" type="pres">
      <dgm:prSet presAssocID="{DA4B3A26-567A-4975-AC6C-DBEEA8934AEE}" presName="Name13" presStyleLbl="parChTrans1D2" presStyleIdx="0" presStyleCnt="2"/>
      <dgm:spPr/>
    </dgm:pt>
    <dgm:pt modelId="{30E69404-BCD9-44A6-9858-B9EE1C2D658E}" type="pres">
      <dgm:prSet presAssocID="{EB3A8D03-9045-4310-8983-796D1A01E11F}" presName="childText" presStyleLbl="bgAcc1" presStyleIdx="0" presStyleCnt="2" custScaleY="175134">
        <dgm:presLayoutVars>
          <dgm:bulletEnabled val="1"/>
        </dgm:presLayoutVars>
      </dgm:prSet>
      <dgm:spPr/>
    </dgm:pt>
    <dgm:pt modelId="{4EC00472-AB0E-46B0-BD77-573949ADB826}" type="pres">
      <dgm:prSet presAssocID="{C185E750-CBEB-427B-8756-CBF114F66D58}" presName="root" presStyleCnt="0"/>
      <dgm:spPr/>
    </dgm:pt>
    <dgm:pt modelId="{0C9D3FBE-F8D6-44E7-B2F7-7A0D05C8B1DB}" type="pres">
      <dgm:prSet presAssocID="{C185E750-CBEB-427B-8756-CBF114F66D58}" presName="rootComposite" presStyleCnt="0"/>
      <dgm:spPr/>
    </dgm:pt>
    <dgm:pt modelId="{7ECC5CA3-C61B-4D7A-A972-4386E16D83D2}" type="pres">
      <dgm:prSet presAssocID="{C185E750-CBEB-427B-8756-CBF114F66D58}" presName="rootText" presStyleLbl="node1" presStyleIdx="1" presStyleCnt="2" custScaleX="79022" custScaleY="35065"/>
      <dgm:spPr/>
    </dgm:pt>
    <dgm:pt modelId="{B5D4F80D-A07A-4421-8194-E4BA966DE114}" type="pres">
      <dgm:prSet presAssocID="{C185E750-CBEB-427B-8756-CBF114F66D58}" presName="rootConnector" presStyleLbl="node1" presStyleIdx="1" presStyleCnt="2"/>
      <dgm:spPr/>
    </dgm:pt>
    <dgm:pt modelId="{3B28B576-D34B-462C-A344-FFE62817BF31}" type="pres">
      <dgm:prSet presAssocID="{C185E750-CBEB-427B-8756-CBF114F66D58}" presName="childShape" presStyleCnt="0"/>
      <dgm:spPr/>
    </dgm:pt>
    <dgm:pt modelId="{DE77EE0D-2798-442E-A84B-067ED9A372A1}" type="pres">
      <dgm:prSet presAssocID="{6B0F4772-B4D5-4B15-9108-2F2F639546D9}" presName="Name13" presStyleLbl="parChTrans1D2" presStyleIdx="1" presStyleCnt="2"/>
      <dgm:spPr/>
    </dgm:pt>
    <dgm:pt modelId="{32B81205-86CA-4B30-ADDC-B15D3A1ACAEE}" type="pres">
      <dgm:prSet presAssocID="{9A87C273-2F8B-4D0E-8932-F0C3EEE646FF}" presName="childText" presStyleLbl="bgAcc1" presStyleIdx="1" presStyleCnt="2" custScaleY="175134">
        <dgm:presLayoutVars>
          <dgm:bulletEnabled val="1"/>
        </dgm:presLayoutVars>
      </dgm:prSet>
      <dgm:spPr/>
    </dgm:pt>
  </dgm:ptLst>
  <dgm:cxnLst>
    <dgm:cxn modelId="{DC712D01-A0D9-48A0-8AF7-A1B41E02618E}" type="presOf" srcId="{9A87C273-2F8B-4D0E-8932-F0C3EEE646FF}" destId="{32B81205-86CA-4B30-ADDC-B15D3A1ACAEE}" srcOrd="0" destOrd="0" presId="urn:microsoft.com/office/officeart/2005/8/layout/hierarchy3"/>
    <dgm:cxn modelId="{A6C0DD28-56EE-4752-B99F-004FD349A208}" type="presOf" srcId="{DA4B3A26-567A-4975-AC6C-DBEEA8934AEE}" destId="{50CF828E-14D2-403B-BF83-75300564DEA2}" srcOrd="0" destOrd="0" presId="urn:microsoft.com/office/officeart/2005/8/layout/hierarchy3"/>
    <dgm:cxn modelId="{22E2B03C-4B2E-4950-B01E-2A74BAEA4ABC}" type="presOf" srcId="{EB3A8D03-9045-4310-8983-796D1A01E11F}" destId="{30E69404-BCD9-44A6-9858-B9EE1C2D658E}" srcOrd="0" destOrd="0" presId="urn:microsoft.com/office/officeart/2005/8/layout/hierarchy3"/>
    <dgm:cxn modelId="{1C0B123E-9DE7-40E5-A7A6-F8173165F0CE}" srcId="{15C0EED9-3149-4A8A-8CC5-2897ED7D0B82}" destId="{EB3A8D03-9045-4310-8983-796D1A01E11F}" srcOrd="0" destOrd="0" parTransId="{DA4B3A26-567A-4975-AC6C-DBEEA8934AEE}" sibTransId="{3E829586-A1FC-4DC8-9AC8-A176250E261E}"/>
    <dgm:cxn modelId="{53953347-00FB-4635-952C-24FCBC1CF42B}" srcId="{CE10E912-5148-402D-80C7-41EDA61CFC16}" destId="{C185E750-CBEB-427B-8756-CBF114F66D58}" srcOrd="1" destOrd="0" parTransId="{49CE7562-4B6B-49BC-996D-6E170FB650EC}" sibTransId="{21EB0365-D93E-4D90-BEAD-F4A027F1854D}"/>
    <dgm:cxn modelId="{BE2BD36A-B32A-4BEC-86EF-7DA0EFB71BEA}" srcId="{C185E750-CBEB-427B-8756-CBF114F66D58}" destId="{9A87C273-2F8B-4D0E-8932-F0C3EEE646FF}" srcOrd="0" destOrd="0" parTransId="{6B0F4772-B4D5-4B15-9108-2F2F639546D9}" sibTransId="{D2211E09-2EA8-478B-AF12-5E3A145DD332}"/>
    <dgm:cxn modelId="{BB02774C-E228-40CB-BDEA-B11C4BEC0EC0}" type="presOf" srcId="{15C0EED9-3149-4A8A-8CC5-2897ED7D0B82}" destId="{B89BDA79-33A8-4F54-8E81-0DCF2F88467A}" srcOrd="1" destOrd="0" presId="urn:microsoft.com/office/officeart/2005/8/layout/hierarchy3"/>
    <dgm:cxn modelId="{7D220476-13CB-4664-A132-26C80E5E38B4}" type="presOf" srcId="{C185E750-CBEB-427B-8756-CBF114F66D58}" destId="{7ECC5CA3-C61B-4D7A-A972-4386E16D83D2}" srcOrd="0" destOrd="0" presId="urn:microsoft.com/office/officeart/2005/8/layout/hierarchy3"/>
    <dgm:cxn modelId="{19878D7D-8E2E-418A-A60A-D60F16F50909}" type="presOf" srcId="{15C0EED9-3149-4A8A-8CC5-2897ED7D0B82}" destId="{8AA50F49-0764-4A26-AF35-07BA783F6F5F}" srcOrd="0" destOrd="0" presId="urn:microsoft.com/office/officeart/2005/8/layout/hierarchy3"/>
    <dgm:cxn modelId="{326FDF91-3DF5-4D5E-9962-34E699437D6B}" type="presOf" srcId="{6B0F4772-B4D5-4B15-9108-2F2F639546D9}" destId="{DE77EE0D-2798-442E-A84B-067ED9A372A1}" srcOrd="0" destOrd="0" presId="urn:microsoft.com/office/officeart/2005/8/layout/hierarchy3"/>
    <dgm:cxn modelId="{CA9E9A99-52A1-4923-AFF8-D0C070AB932A}" srcId="{CE10E912-5148-402D-80C7-41EDA61CFC16}" destId="{15C0EED9-3149-4A8A-8CC5-2897ED7D0B82}" srcOrd="0" destOrd="0" parTransId="{0C683E8D-C234-47C0-B092-EE9254169E2C}" sibTransId="{DEA8D9B2-4F52-4E83-A0D2-650A6555D465}"/>
    <dgm:cxn modelId="{6C7D36A0-B1EE-48BE-ADBB-2F522D353FFF}" type="presOf" srcId="{CE10E912-5148-402D-80C7-41EDA61CFC16}" destId="{57AEA2B7-E130-4CC3-A230-DDEB115C38C1}" srcOrd="0" destOrd="0" presId="urn:microsoft.com/office/officeart/2005/8/layout/hierarchy3"/>
    <dgm:cxn modelId="{A62888F0-8B21-4628-BB9D-579315E46F41}" type="presOf" srcId="{C185E750-CBEB-427B-8756-CBF114F66D58}" destId="{B5D4F80D-A07A-4421-8194-E4BA966DE114}" srcOrd="1" destOrd="0" presId="urn:microsoft.com/office/officeart/2005/8/layout/hierarchy3"/>
    <dgm:cxn modelId="{FF86FA4F-6EFC-4CA8-BB0E-41D074D1BC80}" type="presParOf" srcId="{57AEA2B7-E130-4CC3-A230-DDEB115C38C1}" destId="{30660367-5569-4471-AF8A-DFBC4FD385F7}" srcOrd="0" destOrd="0" presId="urn:microsoft.com/office/officeart/2005/8/layout/hierarchy3"/>
    <dgm:cxn modelId="{DFC1A1B1-BBDD-433A-9C8D-E02D3663799D}" type="presParOf" srcId="{30660367-5569-4471-AF8A-DFBC4FD385F7}" destId="{9806D2D9-E0EC-4AD7-BCEF-3325C651B909}" srcOrd="0" destOrd="0" presId="urn:microsoft.com/office/officeart/2005/8/layout/hierarchy3"/>
    <dgm:cxn modelId="{0EAAAD95-6DA0-4A2D-87C4-9CADEB6787BE}" type="presParOf" srcId="{9806D2D9-E0EC-4AD7-BCEF-3325C651B909}" destId="{8AA50F49-0764-4A26-AF35-07BA783F6F5F}" srcOrd="0" destOrd="0" presId="urn:microsoft.com/office/officeart/2005/8/layout/hierarchy3"/>
    <dgm:cxn modelId="{12022F91-39DC-4D03-BEC9-8A11420AB9C8}" type="presParOf" srcId="{9806D2D9-E0EC-4AD7-BCEF-3325C651B909}" destId="{B89BDA79-33A8-4F54-8E81-0DCF2F88467A}" srcOrd="1" destOrd="0" presId="urn:microsoft.com/office/officeart/2005/8/layout/hierarchy3"/>
    <dgm:cxn modelId="{167E129A-6C53-4790-A775-20D27A865424}" type="presParOf" srcId="{30660367-5569-4471-AF8A-DFBC4FD385F7}" destId="{8944CDFB-AD22-4207-9A5D-8069AC451474}" srcOrd="1" destOrd="0" presId="urn:microsoft.com/office/officeart/2005/8/layout/hierarchy3"/>
    <dgm:cxn modelId="{81669F44-F6D3-40A9-9F88-7AF64962EC7A}" type="presParOf" srcId="{8944CDFB-AD22-4207-9A5D-8069AC451474}" destId="{50CF828E-14D2-403B-BF83-75300564DEA2}" srcOrd="0" destOrd="0" presId="urn:microsoft.com/office/officeart/2005/8/layout/hierarchy3"/>
    <dgm:cxn modelId="{B43B64C8-05F7-4459-9E37-AC2A66933E48}" type="presParOf" srcId="{8944CDFB-AD22-4207-9A5D-8069AC451474}" destId="{30E69404-BCD9-44A6-9858-B9EE1C2D658E}" srcOrd="1" destOrd="0" presId="urn:microsoft.com/office/officeart/2005/8/layout/hierarchy3"/>
    <dgm:cxn modelId="{676AD911-7451-4BB6-96F7-EBF93C4648D8}" type="presParOf" srcId="{57AEA2B7-E130-4CC3-A230-DDEB115C38C1}" destId="{4EC00472-AB0E-46B0-BD77-573949ADB826}" srcOrd="1" destOrd="0" presId="urn:microsoft.com/office/officeart/2005/8/layout/hierarchy3"/>
    <dgm:cxn modelId="{57E76EFF-807E-4FC2-8983-7DC466D72D3A}" type="presParOf" srcId="{4EC00472-AB0E-46B0-BD77-573949ADB826}" destId="{0C9D3FBE-F8D6-44E7-B2F7-7A0D05C8B1DB}" srcOrd="0" destOrd="0" presId="urn:microsoft.com/office/officeart/2005/8/layout/hierarchy3"/>
    <dgm:cxn modelId="{17BF1FE8-637E-4652-A519-320FD6CFC521}" type="presParOf" srcId="{0C9D3FBE-F8D6-44E7-B2F7-7A0D05C8B1DB}" destId="{7ECC5CA3-C61B-4D7A-A972-4386E16D83D2}" srcOrd="0" destOrd="0" presId="urn:microsoft.com/office/officeart/2005/8/layout/hierarchy3"/>
    <dgm:cxn modelId="{2A5C62C6-C1E2-4777-A002-BDDCEF86C7DD}" type="presParOf" srcId="{0C9D3FBE-F8D6-44E7-B2F7-7A0D05C8B1DB}" destId="{B5D4F80D-A07A-4421-8194-E4BA966DE114}" srcOrd="1" destOrd="0" presId="urn:microsoft.com/office/officeart/2005/8/layout/hierarchy3"/>
    <dgm:cxn modelId="{B92ED33C-FE6B-49B0-A2D5-148159B7C463}" type="presParOf" srcId="{4EC00472-AB0E-46B0-BD77-573949ADB826}" destId="{3B28B576-D34B-462C-A344-FFE62817BF31}" srcOrd="1" destOrd="0" presId="urn:microsoft.com/office/officeart/2005/8/layout/hierarchy3"/>
    <dgm:cxn modelId="{7634DF31-B516-4FFA-834C-3CAC01E13FAF}" type="presParOf" srcId="{3B28B576-D34B-462C-A344-FFE62817BF31}" destId="{DE77EE0D-2798-442E-A84B-067ED9A372A1}" srcOrd="0" destOrd="0" presId="urn:microsoft.com/office/officeart/2005/8/layout/hierarchy3"/>
    <dgm:cxn modelId="{8DB03916-92E6-4BA2-9443-6D5AFEA47B70}" type="presParOf" srcId="{3B28B576-D34B-462C-A344-FFE62817BF31}" destId="{32B81205-86CA-4B30-ADDC-B15D3A1ACAE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73AA2F-8A25-4D3C-AA22-5CAFCF15F7B6}" type="doc">
      <dgm:prSet loTypeId="urn:microsoft.com/office/officeart/2005/8/layout/venn1" loCatId="relationship" qsTypeId="urn:microsoft.com/office/officeart/2005/8/quickstyle/simple1" qsCatId="simple" csTypeId="urn:microsoft.com/office/officeart/2005/8/colors/colorful2" csCatId="colorful" phldr="1"/>
      <dgm:spPr/>
    </dgm:pt>
    <dgm:pt modelId="{DCAD4BC8-B6BC-4C7B-97EE-042DB73B1574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No começo do século XVIII, a Inglaterra já era uma das nações mais influentes do mundo.</a:t>
          </a:r>
        </a:p>
      </dgm:t>
    </dgm:pt>
    <dgm:pt modelId="{A9319470-29C9-476C-AFFC-64621F78862A}" type="parTrans" cxnId="{2D2AF857-7E89-442F-8C79-8615C6289CD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B852EA1-75F4-450F-A537-094B673C29E4}" type="sibTrans" cxnId="{2D2AF857-7E89-442F-8C79-8615C6289CD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13B09AE-0B1A-40A2-940C-C533C1A8BAE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colônias na África, América e Ásia forneciam-lhe matéria-prima e serviam como mercados consumidores. </a:t>
          </a:r>
        </a:p>
      </dgm:t>
    </dgm:pt>
    <dgm:pt modelId="{629AA721-EB72-4AB3-B6DE-D619E2AEFE12}" type="parTrans" cxnId="{F0C6462B-2499-488C-BCB1-B223728F1A9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40161B3-8F34-4D30-8C92-DE70CB003F4B}" type="sibTrans" cxnId="{F0C6462B-2499-488C-BCB1-B223728F1A9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E38AD6B-0928-4BBD-98D4-801A437970FA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Além de território rico em jazidas de ferro e de carvão, a nação possuía a maior frota naval do mundo.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FAB5F2A9-B553-4188-9688-374D089A0EF2}" type="parTrans" cxnId="{87227595-F754-4A2B-B2D3-C7CBECC147F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7FF6453-DBA3-4719-A119-14F285C92C30}" type="sibTrans" cxnId="{87227595-F754-4A2B-B2D3-C7CBECC147F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0FFD86C-EA81-4BE0-881B-EC392C27CFB8}" type="pres">
      <dgm:prSet presAssocID="{5973AA2F-8A25-4D3C-AA22-5CAFCF15F7B6}" presName="compositeShape" presStyleCnt="0">
        <dgm:presLayoutVars>
          <dgm:chMax val="7"/>
          <dgm:dir/>
          <dgm:resizeHandles val="exact"/>
        </dgm:presLayoutVars>
      </dgm:prSet>
      <dgm:spPr/>
    </dgm:pt>
    <dgm:pt modelId="{8D2A6957-808D-44C8-B4A8-78E3E2857A51}" type="pres">
      <dgm:prSet presAssocID="{DCAD4BC8-B6BC-4C7B-97EE-042DB73B1574}" presName="circ1" presStyleLbl="vennNode1" presStyleIdx="0" presStyleCnt="3" custScaleX="114044" custScaleY="104653" custLinFactNeighborX="-3511" custLinFactNeighborY="-2507"/>
      <dgm:spPr/>
    </dgm:pt>
    <dgm:pt modelId="{B4C5C21B-192B-46CA-9EF8-7ED7A2752BDA}" type="pres">
      <dgm:prSet presAssocID="{DCAD4BC8-B6BC-4C7B-97EE-042DB73B157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8AD0610-F20C-42B7-BF61-4D590237851B}" type="pres">
      <dgm:prSet presAssocID="{913B09AE-0B1A-40A2-940C-C533C1A8BAE8}" presName="circ2" presStyleLbl="vennNode1" presStyleIdx="1" presStyleCnt="3" custScaleX="128298" custScaleY="104653" custLinFactNeighborX="11632" custLinFactNeighborY="2464"/>
      <dgm:spPr/>
    </dgm:pt>
    <dgm:pt modelId="{C6A20099-E21A-4221-BF96-D63A0C9096DC}" type="pres">
      <dgm:prSet presAssocID="{913B09AE-0B1A-40A2-940C-C533C1A8BAE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8D26BC4-185F-4168-A55B-5FC3FF0DFA7B}" type="pres">
      <dgm:prSet presAssocID="{2E38AD6B-0928-4BBD-98D4-801A437970FA}" presName="circ3" presStyleLbl="vennNode1" presStyleIdx="2" presStyleCnt="3" custScaleX="114044" custScaleY="104653" custLinFactNeighborX="-6335" custLinFactNeighborY="3860"/>
      <dgm:spPr/>
    </dgm:pt>
    <dgm:pt modelId="{890907B8-234C-434B-AE84-4FA2B077980F}" type="pres">
      <dgm:prSet presAssocID="{2E38AD6B-0928-4BBD-98D4-801A437970F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7A5C409-3654-4FFB-BC69-36F008700093}" type="presOf" srcId="{DCAD4BC8-B6BC-4C7B-97EE-042DB73B1574}" destId="{B4C5C21B-192B-46CA-9EF8-7ED7A2752BDA}" srcOrd="1" destOrd="0" presId="urn:microsoft.com/office/officeart/2005/8/layout/venn1"/>
    <dgm:cxn modelId="{F0C6462B-2499-488C-BCB1-B223728F1A98}" srcId="{5973AA2F-8A25-4D3C-AA22-5CAFCF15F7B6}" destId="{913B09AE-0B1A-40A2-940C-C533C1A8BAE8}" srcOrd="1" destOrd="0" parTransId="{629AA721-EB72-4AB3-B6DE-D619E2AEFE12}" sibTransId="{840161B3-8F34-4D30-8C92-DE70CB003F4B}"/>
    <dgm:cxn modelId="{125F3E53-6EB7-4763-BBE2-93BF99007460}" type="presOf" srcId="{5973AA2F-8A25-4D3C-AA22-5CAFCF15F7B6}" destId="{E0FFD86C-EA81-4BE0-881B-EC392C27CFB8}" srcOrd="0" destOrd="0" presId="urn:microsoft.com/office/officeart/2005/8/layout/venn1"/>
    <dgm:cxn modelId="{F7A4BB77-064B-484A-B16B-55FD759CF33B}" type="presOf" srcId="{2E38AD6B-0928-4BBD-98D4-801A437970FA}" destId="{890907B8-234C-434B-AE84-4FA2B077980F}" srcOrd="1" destOrd="0" presId="urn:microsoft.com/office/officeart/2005/8/layout/venn1"/>
    <dgm:cxn modelId="{2D2AF857-7E89-442F-8C79-8615C6289CD3}" srcId="{5973AA2F-8A25-4D3C-AA22-5CAFCF15F7B6}" destId="{DCAD4BC8-B6BC-4C7B-97EE-042DB73B1574}" srcOrd="0" destOrd="0" parTransId="{A9319470-29C9-476C-AFFC-64621F78862A}" sibTransId="{CB852EA1-75F4-450F-A537-094B673C29E4}"/>
    <dgm:cxn modelId="{C87B2393-FF69-486E-BC38-8CD7B50DBD8F}" type="presOf" srcId="{DCAD4BC8-B6BC-4C7B-97EE-042DB73B1574}" destId="{8D2A6957-808D-44C8-B4A8-78E3E2857A51}" srcOrd="0" destOrd="0" presId="urn:microsoft.com/office/officeart/2005/8/layout/venn1"/>
    <dgm:cxn modelId="{87227595-F754-4A2B-B2D3-C7CBECC147F7}" srcId="{5973AA2F-8A25-4D3C-AA22-5CAFCF15F7B6}" destId="{2E38AD6B-0928-4BBD-98D4-801A437970FA}" srcOrd="2" destOrd="0" parTransId="{FAB5F2A9-B553-4188-9688-374D089A0EF2}" sibTransId="{77FF6453-DBA3-4719-A119-14F285C92C30}"/>
    <dgm:cxn modelId="{7D42919E-B59D-4275-9E18-4AAD6F2470F2}" type="presOf" srcId="{913B09AE-0B1A-40A2-940C-C533C1A8BAE8}" destId="{C6A20099-E21A-4221-BF96-D63A0C9096DC}" srcOrd="1" destOrd="0" presId="urn:microsoft.com/office/officeart/2005/8/layout/venn1"/>
    <dgm:cxn modelId="{9B23ACE1-A047-4E30-9D51-BE8FE170945E}" type="presOf" srcId="{2E38AD6B-0928-4BBD-98D4-801A437970FA}" destId="{18D26BC4-185F-4168-A55B-5FC3FF0DFA7B}" srcOrd="0" destOrd="0" presId="urn:microsoft.com/office/officeart/2005/8/layout/venn1"/>
    <dgm:cxn modelId="{C13361EC-7789-4ED1-8BCC-90847DC594A1}" type="presOf" srcId="{913B09AE-0B1A-40A2-940C-C533C1A8BAE8}" destId="{08AD0610-F20C-42B7-BF61-4D590237851B}" srcOrd="0" destOrd="0" presId="urn:microsoft.com/office/officeart/2005/8/layout/venn1"/>
    <dgm:cxn modelId="{5578B360-0FB5-4032-B107-681A5318F214}" type="presParOf" srcId="{E0FFD86C-EA81-4BE0-881B-EC392C27CFB8}" destId="{8D2A6957-808D-44C8-B4A8-78E3E2857A51}" srcOrd="0" destOrd="0" presId="urn:microsoft.com/office/officeart/2005/8/layout/venn1"/>
    <dgm:cxn modelId="{4E2227E6-2FA0-416F-80DF-06D249D074BE}" type="presParOf" srcId="{E0FFD86C-EA81-4BE0-881B-EC392C27CFB8}" destId="{B4C5C21B-192B-46CA-9EF8-7ED7A2752BDA}" srcOrd="1" destOrd="0" presId="urn:microsoft.com/office/officeart/2005/8/layout/venn1"/>
    <dgm:cxn modelId="{59D18E0E-34B4-4C1B-BAA4-4B1AAFF25253}" type="presParOf" srcId="{E0FFD86C-EA81-4BE0-881B-EC392C27CFB8}" destId="{08AD0610-F20C-42B7-BF61-4D590237851B}" srcOrd="2" destOrd="0" presId="urn:microsoft.com/office/officeart/2005/8/layout/venn1"/>
    <dgm:cxn modelId="{4151FA2F-2622-400E-A643-D210BAAB68D6}" type="presParOf" srcId="{E0FFD86C-EA81-4BE0-881B-EC392C27CFB8}" destId="{C6A20099-E21A-4221-BF96-D63A0C9096DC}" srcOrd="3" destOrd="0" presId="urn:microsoft.com/office/officeart/2005/8/layout/venn1"/>
    <dgm:cxn modelId="{2099EAE8-8A5B-4604-B4E6-FF6B4153B532}" type="presParOf" srcId="{E0FFD86C-EA81-4BE0-881B-EC392C27CFB8}" destId="{18D26BC4-185F-4168-A55B-5FC3FF0DFA7B}" srcOrd="4" destOrd="0" presId="urn:microsoft.com/office/officeart/2005/8/layout/venn1"/>
    <dgm:cxn modelId="{E687BA34-7422-4EB7-B09D-4182A5901F5E}" type="presParOf" srcId="{E0FFD86C-EA81-4BE0-881B-EC392C27CFB8}" destId="{890907B8-234C-434B-AE84-4FA2B077980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EB30D3-1275-4EE5-BC4E-BD4809E44964}" type="doc">
      <dgm:prSet loTypeId="urn:microsoft.com/office/officeart/2005/8/layout/arrow6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54165D12-1550-4B8D-ADDF-9A45B7A94ED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Transformações na sociedade inglesa da segunda metade do século XVIII.</a:t>
          </a:r>
        </a:p>
      </dgm:t>
    </dgm:pt>
    <dgm:pt modelId="{3BDCCEBC-1AE1-4CBF-AFF0-E5776D79C477}" type="parTrans" cxnId="{3FA1243E-EB13-4700-8757-8328C8703CA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EF671B9-F4D2-42D5-9246-E93093069CA0}" type="sibTrans" cxnId="{3FA1243E-EB13-4700-8757-8328C8703CA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C31FC55-98E7-4C95-A54C-8C6C07C6E5E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Entre as transformações, houve o crescimento das cidades, o surgimento do operariado e a invenção de novas máquinas. </a:t>
          </a:r>
        </a:p>
      </dgm:t>
    </dgm:pt>
    <dgm:pt modelId="{489497D3-A13D-485F-9178-5BF67CDB3075}" type="parTrans" cxnId="{7D7ABCC4-7CB5-4771-A9F9-CEB249F7A7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3C57267-B196-4ECB-A8E4-8D5DB7CC5F37}" type="sibTrans" cxnId="{7D7ABCC4-7CB5-4771-A9F9-CEB249F7A7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5DE5737-F698-4591-A21B-57B8E7EE4AF7}" type="pres">
      <dgm:prSet presAssocID="{60EB30D3-1275-4EE5-BC4E-BD4809E44964}" presName="compositeShape" presStyleCnt="0">
        <dgm:presLayoutVars>
          <dgm:chMax val="2"/>
          <dgm:dir/>
          <dgm:resizeHandles val="exact"/>
        </dgm:presLayoutVars>
      </dgm:prSet>
      <dgm:spPr/>
    </dgm:pt>
    <dgm:pt modelId="{5143A697-D8D0-4183-A3EE-A62DEB1BF80B}" type="pres">
      <dgm:prSet presAssocID="{60EB30D3-1275-4EE5-BC4E-BD4809E44964}" presName="ribbon" presStyleLbl="node1" presStyleIdx="0" presStyleCnt="1" custScaleX="132286" custLinFactNeighborX="-1497" custLinFactNeighborY="1011"/>
      <dgm:spPr/>
    </dgm:pt>
    <dgm:pt modelId="{DDAA8BED-295F-4388-A454-2A85217D47E8}" type="pres">
      <dgm:prSet presAssocID="{60EB30D3-1275-4EE5-BC4E-BD4809E44964}" presName="leftArrowText" presStyleLbl="node1" presStyleIdx="0" presStyleCnt="1" custScaleX="120806" custLinFactNeighborX="-10630" custLinFactNeighborY="81">
        <dgm:presLayoutVars>
          <dgm:chMax val="0"/>
          <dgm:bulletEnabled val="1"/>
        </dgm:presLayoutVars>
      </dgm:prSet>
      <dgm:spPr/>
    </dgm:pt>
    <dgm:pt modelId="{E3D08B4B-C7E3-49CD-934E-7B8B039C57AE}" type="pres">
      <dgm:prSet presAssocID="{60EB30D3-1275-4EE5-BC4E-BD4809E44964}" presName="rightArrowText" presStyleLbl="node1" presStyleIdx="0" presStyleCnt="1" custScaleX="134036" custLinFactNeighborX="23323" custLinFactNeighborY="3223">
        <dgm:presLayoutVars>
          <dgm:chMax val="0"/>
          <dgm:bulletEnabled val="1"/>
        </dgm:presLayoutVars>
      </dgm:prSet>
      <dgm:spPr/>
    </dgm:pt>
  </dgm:ptLst>
  <dgm:cxnLst>
    <dgm:cxn modelId="{93C75902-83FE-41F3-B1E1-ADDA50636C41}" type="presOf" srcId="{54165D12-1550-4B8D-ADDF-9A45B7A94ED4}" destId="{DDAA8BED-295F-4388-A454-2A85217D47E8}" srcOrd="0" destOrd="0" presId="urn:microsoft.com/office/officeart/2005/8/layout/arrow6"/>
    <dgm:cxn modelId="{BC89E738-784E-495B-A842-21284405A962}" type="presOf" srcId="{EC31FC55-98E7-4C95-A54C-8C6C07C6E5E7}" destId="{E3D08B4B-C7E3-49CD-934E-7B8B039C57AE}" srcOrd="0" destOrd="0" presId="urn:microsoft.com/office/officeart/2005/8/layout/arrow6"/>
    <dgm:cxn modelId="{3FA1243E-EB13-4700-8757-8328C8703CA0}" srcId="{60EB30D3-1275-4EE5-BC4E-BD4809E44964}" destId="{54165D12-1550-4B8D-ADDF-9A45B7A94ED4}" srcOrd="0" destOrd="0" parTransId="{3BDCCEBC-1AE1-4CBF-AFF0-E5776D79C477}" sibTransId="{2EF671B9-F4D2-42D5-9246-E93093069CA0}"/>
    <dgm:cxn modelId="{59F73A7E-D6B7-42F4-A6F0-898A080E6B6B}" type="presOf" srcId="{60EB30D3-1275-4EE5-BC4E-BD4809E44964}" destId="{C5DE5737-F698-4591-A21B-57B8E7EE4AF7}" srcOrd="0" destOrd="0" presId="urn:microsoft.com/office/officeart/2005/8/layout/arrow6"/>
    <dgm:cxn modelId="{7D7ABCC4-7CB5-4771-A9F9-CEB249F7A705}" srcId="{60EB30D3-1275-4EE5-BC4E-BD4809E44964}" destId="{EC31FC55-98E7-4C95-A54C-8C6C07C6E5E7}" srcOrd="1" destOrd="0" parTransId="{489497D3-A13D-485F-9178-5BF67CDB3075}" sibTransId="{83C57267-B196-4ECB-A8E4-8D5DB7CC5F37}"/>
    <dgm:cxn modelId="{38081317-BA83-46E9-8232-E78D9FB15EE1}" type="presParOf" srcId="{C5DE5737-F698-4591-A21B-57B8E7EE4AF7}" destId="{5143A697-D8D0-4183-A3EE-A62DEB1BF80B}" srcOrd="0" destOrd="0" presId="urn:microsoft.com/office/officeart/2005/8/layout/arrow6"/>
    <dgm:cxn modelId="{AC21F77C-5B02-452F-B3F2-D9C64BF8BF76}" type="presParOf" srcId="{C5DE5737-F698-4591-A21B-57B8E7EE4AF7}" destId="{DDAA8BED-295F-4388-A454-2A85217D47E8}" srcOrd="1" destOrd="0" presId="urn:microsoft.com/office/officeart/2005/8/layout/arrow6"/>
    <dgm:cxn modelId="{E857CC7B-6EE4-41C0-9FE4-97E01DED34EA}" type="presParOf" srcId="{C5DE5737-F698-4591-A21B-57B8E7EE4AF7}" destId="{E3D08B4B-C7E3-49CD-934E-7B8B039C57AE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4B42F0-C4D6-48E3-98EB-01A96057238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AC77EAA4-DF66-4915-B256-5C4C409C94C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Artesãos tornam-se assalariados, vendendo sua força de trabalho para os capitalistas. </a:t>
          </a:r>
        </a:p>
      </dgm:t>
    </dgm:pt>
    <dgm:pt modelId="{CAA10165-5D1E-4E5E-AD51-E8037B44E040}" type="parTrans" cxnId="{7E6E3EFA-9609-42EA-857C-66D7FC3D162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C5902F6-A60A-4225-BBBC-0C8E7B7F7924}" type="sibTrans" cxnId="{7E6E3EFA-9609-42EA-857C-66D7FC3D162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99B0ADD-C4B8-4EE7-AA33-E58F728B2039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Os capitalistas são  os donos dos meios de produção e detentores dos lucros obtidos.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143A82A9-2646-4C53-B16D-62A5865E251A}" type="parTrans" cxnId="{D288FCEF-679C-43C8-8692-7DE412C3490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4A4FA4F-78D6-4BDB-8668-F4DBF8480B03}" type="sibTrans" cxnId="{D288FCEF-679C-43C8-8692-7DE412C3490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9234166-F266-4095-8142-5FC19FEF029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novo meio de produção requeria submissão dos trabalhadores à rotina das fábricas. </a:t>
          </a:r>
        </a:p>
      </dgm:t>
    </dgm:pt>
    <dgm:pt modelId="{940D7BDE-BE24-4DAC-AA33-17E8DF5D56EF}" type="parTrans" cxnId="{A3237BD0-6BBD-4620-A720-1EC557E1F7F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9572BB1-6195-4FFC-A85E-DE11B89B014C}" type="sibTrans" cxnId="{A3237BD0-6BBD-4620-A720-1EC557E1F7F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9EFE4BD-99BE-4350-97ED-F27AAF7F894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divisão do trabalho, somada à mecanização da produção, aumentou o lucro dos capitalistas.</a:t>
          </a:r>
        </a:p>
      </dgm:t>
    </dgm:pt>
    <dgm:pt modelId="{D361DF95-E03C-44A5-8075-06BBC7B6FBA1}" type="parTrans" cxnId="{3DE29FB3-7BB4-481A-928B-FB2841BB2E9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8A446F0-95B9-4B9C-8286-52AC6EBB4B6E}" type="sibTrans" cxnId="{3DE29FB3-7BB4-481A-928B-FB2841BB2E9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9E5B0D8-9440-492F-B3D4-095E59D689F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Essa transformação ocorreu paulatinamente. No século XIX, ainda havia muita produção doméstica artesanal. </a:t>
          </a:r>
        </a:p>
      </dgm:t>
    </dgm:pt>
    <dgm:pt modelId="{C94A556D-16B5-4BC9-824B-5E0E00394E93}" type="parTrans" cxnId="{4D2C1EFF-E655-4DEC-96F0-4C53B0D7D98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7688465-08E2-4B42-80B9-116B9F51E6D1}" type="sibTrans" cxnId="{4D2C1EFF-E655-4DEC-96F0-4C53B0D7D98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1161083-6A17-4104-92A8-30E8713BF0E6}" type="pres">
      <dgm:prSet presAssocID="{374B42F0-C4D6-48E3-98EB-01A960572386}" presName="diagram" presStyleCnt="0">
        <dgm:presLayoutVars>
          <dgm:dir/>
          <dgm:resizeHandles val="exact"/>
        </dgm:presLayoutVars>
      </dgm:prSet>
      <dgm:spPr/>
    </dgm:pt>
    <dgm:pt modelId="{811A325E-18A2-434C-83A5-1E2FFE5CEB4B}" type="pres">
      <dgm:prSet presAssocID="{AC77EAA4-DF66-4915-B256-5C4C409C94C3}" presName="node" presStyleLbl="node1" presStyleIdx="0" presStyleCnt="5">
        <dgm:presLayoutVars>
          <dgm:bulletEnabled val="1"/>
        </dgm:presLayoutVars>
      </dgm:prSet>
      <dgm:spPr/>
    </dgm:pt>
    <dgm:pt modelId="{47315733-1DAD-4534-96A6-9D950D601E54}" type="pres">
      <dgm:prSet presAssocID="{DC5902F6-A60A-4225-BBBC-0C8E7B7F7924}" presName="sibTrans" presStyleCnt="0"/>
      <dgm:spPr/>
    </dgm:pt>
    <dgm:pt modelId="{9AFD012C-2A8F-409F-B901-BB819D969BA1}" type="pres">
      <dgm:prSet presAssocID="{999B0ADD-C4B8-4EE7-AA33-E58F728B2039}" presName="node" presStyleLbl="node1" presStyleIdx="1" presStyleCnt="5">
        <dgm:presLayoutVars>
          <dgm:bulletEnabled val="1"/>
        </dgm:presLayoutVars>
      </dgm:prSet>
      <dgm:spPr/>
    </dgm:pt>
    <dgm:pt modelId="{05848B6B-60F5-460F-BA37-8D804CF3BF0F}" type="pres">
      <dgm:prSet presAssocID="{64A4FA4F-78D6-4BDB-8668-F4DBF8480B03}" presName="sibTrans" presStyleCnt="0"/>
      <dgm:spPr/>
    </dgm:pt>
    <dgm:pt modelId="{E58F146A-A18C-4D3F-8D9A-CA11222680C6}" type="pres">
      <dgm:prSet presAssocID="{D9234166-F266-4095-8142-5FC19FEF0293}" presName="node" presStyleLbl="node1" presStyleIdx="2" presStyleCnt="5">
        <dgm:presLayoutVars>
          <dgm:bulletEnabled val="1"/>
        </dgm:presLayoutVars>
      </dgm:prSet>
      <dgm:spPr/>
    </dgm:pt>
    <dgm:pt modelId="{E1EF513E-E17C-481A-900D-E7EF1E3BD814}" type="pres">
      <dgm:prSet presAssocID="{09572BB1-6195-4FFC-A85E-DE11B89B014C}" presName="sibTrans" presStyleCnt="0"/>
      <dgm:spPr/>
    </dgm:pt>
    <dgm:pt modelId="{C0F1EB26-D330-4C8B-B5EC-2251EFEFA17C}" type="pres">
      <dgm:prSet presAssocID="{19EFE4BD-99BE-4350-97ED-F27AAF7F894F}" presName="node" presStyleLbl="node1" presStyleIdx="3" presStyleCnt="5">
        <dgm:presLayoutVars>
          <dgm:bulletEnabled val="1"/>
        </dgm:presLayoutVars>
      </dgm:prSet>
      <dgm:spPr/>
    </dgm:pt>
    <dgm:pt modelId="{A9A72B9F-5E4F-43D5-A237-F3FCB9D586E7}" type="pres">
      <dgm:prSet presAssocID="{E8A446F0-95B9-4B9C-8286-52AC6EBB4B6E}" presName="sibTrans" presStyleCnt="0"/>
      <dgm:spPr/>
    </dgm:pt>
    <dgm:pt modelId="{49B0BE74-61B6-4006-9F45-D314398C005C}" type="pres">
      <dgm:prSet presAssocID="{59E5B0D8-9440-492F-B3D4-095E59D689F8}" presName="node" presStyleLbl="node1" presStyleIdx="4" presStyleCnt="5" custScaleX="112689">
        <dgm:presLayoutVars>
          <dgm:bulletEnabled val="1"/>
        </dgm:presLayoutVars>
      </dgm:prSet>
      <dgm:spPr/>
    </dgm:pt>
  </dgm:ptLst>
  <dgm:cxnLst>
    <dgm:cxn modelId="{E4610707-00C9-42DC-8EB8-702D1692C4C6}" type="presOf" srcId="{19EFE4BD-99BE-4350-97ED-F27AAF7F894F}" destId="{C0F1EB26-D330-4C8B-B5EC-2251EFEFA17C}" srcOrd="0" destOrd="0" presId="urn:microsoft.com/office/officeart/2005/8/layout/default"/>
    <dgm:cxn modelId="{E2DD2F0A-1628-4CBE-A992-52DCF32AF6D4}" type="presOf" srcId="{374B42F0-C4D6-48E3-98EB-01A960572386}" destId="{41161083-6A17-4104-92A8-30E8713BF0E6}" srcOrd="0" destOrd="0" presId="urn:microsoft.com/office/officeart/2005/8/layout/default"/>
    <dgm:cxn modelId="{64167B63-5A0D-450B-83AC-8F39A535CA6F}" type="presOf" srcId="{59E5B0D8-9440-492F-B3D4-095E59D689F8}" destId="{49B0BE74-61B6-4006-9F45-D314398C005C}" srcOrd="0" destOrd="0" presId="urn:microsoft.com/office/officeart/2005/8/layout/default"/>
    <dgm:cxn modelId="{6647848E-65A3-4884-8E8C-6FA803427BD3}" type="presOf" srcId="{AC77EAA4-DF66-4915-B256-5C4C409C94C3}" destId="{811A325E-18A2-434C-83A5-1E2FFE5CEB4B}" srcOrd="0" destOrd="0" presId="urn:microsoft.com/office/officeart/2005/8/layout/default"/>
    <dgm:cxn modelId="{3DE29FB3-7BB4-481A-928B-FB2841BB2E90}" srcId="{374B42F0-C4D6-48E3-98EB-01A960572386}" destId="{19EFE4BD-99BE-4350-97ED-F27AAF7F894F}" srcOrd="3" destOrd="0" parTransId="{D361DF95-E03C-44A5-8075-06BBC7B6FBA1}" sibTransId="{E8A446F0-95B9-4B9C-8286-52AC6EBB4B6E}"/>
    <dgm:cxn modelId="{A3237BD0-6BBD-4620-A720-1EC557E1F7FB}" srcId="{374B42F0-C4D6-48E3-98EB-01A960572386}" destId="{D9234166-F266-4095-8142-5FC19FEF0293}" srcOrd="2" destOrd="0" parTransId="{940D7BDE-BE24-4DAC-AA33-17E8DF5D56EF}" sibTransId="{09572BB1-6195-4FFC-A85E-DE11B89B014C}"/>
    <dgm:cxn modelId="{FB9AAADB-8EA3-48E4-AA19-67C3806E313D}" type="presOf" srcId="{999B0ADD-C4B8-4EE7-AA33-E58F728B2039}" destId="{9AFD012C-2A8F-409F-B901-BB819D969BA1}" srcOrd="0" destOrd="0" presId="urn:microsoft.com/office/officeart/2005/8/layout/default"/>
    <dgm:cxn modelId="{D288FCEF-679C-43C8-8692-7DE412C3490F}" srcId="{374B42F0-C4D6-48E3-98EB-01A960572386}" destId="{999B0ADD-C4B8-4EE7-AA33-E58F728B2039}" srcOrd="1" destOrd="0" parTransId="{143A82A9-2646-4C53-B16D-62A5865E251A}" sibTransId="{64A4FA4F-78D6-4BDB-8668-F4DBF8480B03}"/>
    <dgm:cxn modelId="{7E6E3EFA-9609-42EA-857C-66D7FC3D162D}" srcId="{374B42F0-C4D6-48E3-98EB-01A960572386}" destId="{AC77EAA4-DF66-4915-B256-5C4C409C94C3}" srcOrd="0" destOrd="0" parTransId="{CAA10165-5D1E-4E5E-AD51-E8037B44E040}" sibTransId="{DC5902F6-A60A-4225-BBBC-0C8E7B7F7924}"/>
    <dgm:cxn modelId="{B07E66FE-621C-40CF-989A-33B6218C5918}" type="presOf" srcId="{D9234166-F266-4095-8142-5FC19FEF0293}" destId="{E58F146A-A18C-4D3F-8D9A-CA11222680C6}" srcOrd="0" destOrd="0" presId="urn:microsoft.com/office/officeart/2005/8/layout/default"/>
    <dgm:cxn modelId="{4D2C1EFF-E655-4DEC-96F0-4C53B0D7D989}" srcId="{374B42F0-C4D6-48E3-98EB-01A960572386}" destId="{59E5B0D8-9440-492F-B3D4-095E59D689F8}" srcOrd="4" destOrd="0" parTransId="{C94A556D-16B5-4BC9-824B-5E0E00394E93}" sibTransId="{77688465-08E2-4B42-80B9-116B9F51E6D1}"/>
    <dgm:cxn modelId="{D54BCCCC-BA30-4778-B855-76C7573D43BA}" type="presParOf" srcId="{41161083-6A17-4104-92A8-30E8713BF0E6}" destId="{811A325E-18A2-434C-83A5-1E2FFE5CEB4B}" srcOrd="0" destOrd="0" presId="urn:microsoft.com/office/officeart/2005/8/layout/default"/>
    <dgm:cxn modelId="{ACC98AA9-E8DB-458D-B56D-76E5F2C5C6ED}" type="presParOf" srcId="{41161083-6A17-4104-92A8-30E8713BF0E6}" destId="{47315733-1DAD-4534-96A6-9D950D601E54}" srcOrd="1" destOrd="0" presId="urn:microsoft.com/office/officeart/2005/8/layout/default"/>
    <dgm:cxn modelId="{30769765-9789-4CE2-8A66-F9704E5D4A15}" type="presParOf" srcId="{41161083-6A17-4104-92A8-30E8713BF0E6}" destId="{9AFD012C-2A8F-409F-B901-BB819D969BA1}" srcOrd="2" destOrd="0" presId="urn:microsoft.com/office/officeart/2005/8/layout/default"/>
    <dgm:cxn modelId="{AFEB259E-B7C4-49DD-90CE-51664A133B5B}" type="presParOf" srcId="{41161083-6A17-4104-92A8-30E8713BF0E6}" destId="{05848B6B-60F5-460F-BA37-8D804CF3BF0F}" srcOrd="3" destOrd="0" presId="urn:microsoft.com/office/officeart/2005/8/layout/default"/>
    <dgm:cxn modelId="{7497AD8F-7E08-4BD3-9DE8-3C30F595AB81}" type="presParOf" srcId="{41161083-6A17-4104-92A8-30E8713BF0E6}" destId="{E58F146A-A18C-4D3F-8D9A-CA11222680C6}" srcOrd="4" destOrd="0" presId="urn:microsoft.com/office/officeart/2005/8/layout/default"/>
    <dgm:cxn modelId="{353678A0-C447-4943-8668-69579D70D557}" type="presParOf" srcId="{41161083-6A17-4104-92A8-30E8713BF0E6}" destId="{E1EF513E-E17C-481A-900D-E7EF1E3BD814}" srcOrd="5" destOrd="0" presId="urn:microsoft.com/office/officeart/2005/8/layout/default"/>
    <dgm:cxn modelId="{B585D0BA-4D34-4DF9-98D8-56CC43DAD4F5}" type="presParOf" srcId="{41161083-6A17-4104-92A8-30E8713BF0E6}" destId="{C0F1EB26-D330-4C8B-B5EC-2251EFEFA17C}" srcOrd="6" destOrd="0" presId="urn:microsoft.com/office/officeart/2005/8/layout/default"/>
    <dgm:cxn modelId="{2197A878-C891-4EA3-8135-0FEC33AC8037}" type="presParOf" srcId="{41161083-6A17-4104-92A8-30E8713BF0E6}" destId="{A9A72B9F-5E4F-43D5-A237-F3FCB9D586E7}" srcOrd="7" destOrd="0" presId="urn:microsoft.com/office/officeart/2005/8/layout/default"/>
    <dgm:cxn modelId="{0F875643-49B2-4AE8-BE35-4D43A03FEFB5}" type="presParOf" srcId="{41161083-6A17-4104-92A8-30E8713BF0E6}" destId="{49B0BE74-61B6-4006-9F45-D314398C005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BD9903-6F07-45CB-B825-B386D2B3A631}" type="doc">
      <dgm:prSet loTypeId="urn:microsoft.com/office/officeart/2005/8/layout/hList1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CCED584C-0998-48D1-B84E-8C6ED4D0C4D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Moradia</a:t>
          </a:r>
        </a:p>
      </dgm:t>
    </dgm:pt>
    <dgm:pt modelId="{B8E28579-0B37-49F7-927E-2FEA76228FAD}" type="parTrans" cxnId="{698A36A3-0A36-4272-BCEE-C815A26B345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0D41F54-5375-471E-959B-EA8E1D4B967F}" type="sibTrans" cxnId="{698A36A3-0A36-4272-BCEE-C815A26B345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4B157DB-EFED-423A-A95E-D8734F77283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operários viviam em bairros insalubres, próximos às fábricas, e em casas precárias. </a:t>
          </a:r>
        </a:p>
      </dgm:t>
    </dgm:pt>
    <dgm:pt modelId="{95AD26D1-D150-4C5A-B07E-9DA1278C18D9}" type="parTrans" cxnId="{8E00258D-72BA-431C-B56A-5ECAD0D7DE6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378C92C-0FDA-41C6-AAE4-AFEB4002DCAC}" type="sibTrans" cxnId="{8E00258D-72BA-431C-B56A-5ECAD0D7DE6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11A5887-7604-4369-A004-BC7BEA9AE59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Operários</a:t>
          </a:r>
        </a:p>
      </dgm:t>
    </dgm:pt>
    <dgm:pt modelId="{E08D789F-30CE-4508-87F0-1F71F78BB11B}" type="parTrans" cxnId="{D2B03654-E8ED-44D3-80A7-9E36ECAE554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77654B8-9908-43E0-A887-7B505A56C6EA}" type="sibTrans" cxnId="{D2B03654-E8ED-44D3-80A7-9E36ECAE554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98A2DC8-EC56-404D-BA03-7BB227CC456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Entre quatro trabalhadores da indústria têxtil em 1830, duas eram crianças. </a:t>
          </a:r>
        </a:p>
      </dgm:t>
    </dgm:pt>
    <dgm:pt modelId="{CCBA7C8E-3916-4408-B3C9-155F2C0474D6}" type="parTrans" cxnId="{CF8908D7-ED15-40F8-8BDA-8915EE78087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8A596CA-2C39-4479-8BD5-78DE75D289EA}" type="sibTrans" cxnId="{CF8908D7-ED15-40F8-8BDA-8915EE78087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8D551EA-3E90-4D95-8BDF-E1BC3D79A24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Aumento da mortalidade entre crianças. </a:t>
          </a:r>
        </a:p>
      </dgm:t>
    </dgm:pt>
    <dgm:pt modelId="{53F60B56-9FEE-4BB6-8B8B-F7E7482456DF}" type="parTrans" cxnId="{9871F7FF-ABEB-4C58-9545-B058BDB8935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D2804B0-D216-4A99-BC0F-9C7217176702}" type="sibTrans" cxnId="{9871F7FF-ABEB-4C58-9545-B058BDB8935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321C60D-9116-4C20-84FF-A28BE89E5E0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Vida nas fábricas</a:t>
          </a:r>
        </a:p>
      </dgm:t>
    </dgm:pt>
    <dgm:pt modelId="{AD29EAF8-3570-436C-915C-7631B73632F9}" type="parTrans" cxnId="{02BFFCF6-C80B-47F7-8240-A56ED92D8EB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DA19646-6C8D-4A3C-965D-8D861BFB4698}" type="sibTrans" cxnId="{02BFFCF6-C80B-47F7-8240-A56ED92D8EB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DC78442-3319-443E-A7DE-317647206FE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muitas fábricas, os trabalhadores só paravam para jantar. As demais refeições eram feitas durante o serviço.</a:t>
          </a:r>
        </a:p>
      </dgm:t>
    </dgm:pt>
    <dgm:pt modelId="{9B5D6003-758C-461C-9BB7-F7DBBBF43C07}" type="parTrans" cxnId="{A8A77057-8450-4BDB-AE56-3EF7AEB1C36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9D53525-F707-4B40-B290-99D1C4B1594D}" type="sibTrans" cxnId="{A8A77057-8450-4BDB-AE56-3EF7AEB1C36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E893B71-A24E-4094-88B5-F7F4DF192ABE}" type="pres">
      <dgm:prSet presAssocID="{76BD9903-6F07-45CB-B825-B386D2B3A631}" presName="Name0" presStyleCnt="0">
        <dgm:presLayoutVars>
          <dgm:dir/>
          <dgm:animLvl val="lvl"/>
          <dgm:resizeHandles val="exact"/>
        </dgm:presLayoutVars>
      </dgm:prSet>
      <dgm:spPr/>
    </dgm:pt>
    <dgm:pt modelId="{4A3CC2FC-4D04-4A6F-805A-618EC7B6A226}" type="pres">
      <dgm:prSet presAssocID="{CCED584C-0998-48D1-B84E-8C6ED4D0C4D5}" presName="composite" presStyleCnt="0"/>
      <dgm:spPr/>
    </dgm:pt>
    <dgm:pt modelId="{728A0ABB-DF9F-410D-82A3-E9F195CDBA00}" type="pres">
      <dgm:prSet presAssocID="{CCED584C-0998-48D1-B84E-8C6ED4D0C4D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2B1EE29E-C747-4F00-BB6F-CE3B76B71133}" type="pres">
      <dgm:prSet presAssocID="{CCED584C-0998-48D1-B84E-8C6ED4D0C4D5}" presName="desTx" presStyleLbl="alignAccFollowNode1" presStyleIdx="0" presStyleCnt="3">
        <dgm:presLayoutVars>
          <dgm:bulletEnabled val="1"/>
        </dgm:presLayoutVars>
      </dgm:prSet>
      <dgm:spPr/>
    </dgm:pt>
    <dgm:pt modelId="{5E6CD162-DD1B-4FA1-93DC-46C09B8D9EC2}" type="pres">
      <dgm:prSet presAssocID="{60D41F54-5375-471E-959B-EA8E1D4B967F}" presName="space" presStyleCnt="0"/>
      <dgm:spPr/>
    </dgm:pt>
    <dgm:pt modelId="{C9399023-3264-4884-80CE-0375D426FD1C}" type="pres">
      <dgm:prSet presAssocID="{911A5887-7604-4369-A004-BC7BEA9AE59E}" presName="composite" presStyleCnt="0"/>
      <dgm:spPr/>
    </dgm:pt>
    <dgm:pt modelId="{821F55AC-A997-4D52-9CDF-A4D4F1C8A9F4}" type="pres">
      <dgm:prSet presAssocID="{911A5887-7604-4369-A004-BC7BEA9AE59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EBC2B60-2509-45D6-B3DF-DCFC29E72C28}" type="pres">
      <dgm:prSet presAssocID="{911A5887-7604-4369-A004-BC7BEA9AE59E}" presName="desTx" presStyleLbl="alignAccFollowNode1" presStyleIdx="1" presStyleCnt="3">
        <dgm:presLayoutVars>
          <dgm:bulletEnabled val="1"/>
        </dgm:presLayoutVars>
      </dgm:prSet>
      <dgm:spPr/>
    </dgm:pt>
    <dgm:pt modelId="{9766FE2F-1C88-4A77-A65B-D43426307B8D}" type="pres">
      <dgm:prSet presAssocID="{177654B8-9908-43E0-A887-7B505A56C6EA}" presName="space" presStyleCnt="0"/>
      <dgm:spPr/>
    </dgm:pt>
    <dgm:pt modelId="{EB503786-309C-40B8-AEDA-26814258F8FB}" type="pres">
      <dgm:prSet presAssocID="{9321C60D-9116-4C20-84FF-A28BE89E5E06}" presName="composite" presStyleCnt="0"/>
      <dgm:spPr/>
    </dgm:pt>
    <dgm:pt modelId="{DA2A0D79-4D28-4998-A230-B79D7171AC0E}" type="pres">
      <dgm:prSet presAssocID="{9321C60D-9116-4C20-84FF-A28BE89E5E0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017E8FA-97B6-40BE-BD91-7C2667E6ED8B}" type="pres">
      <dgm:prSet presAssocID="{9321C60D-9116-4C20-84FF-A28BE89E5E0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012B52F-13DD-4A54-A232-1A3C652FDA79}" type="presOf" srcId="{698A2DC8-EC56-404D-BA03-7BB227CC4563}" destId="{DEBC2B60-2509-45D6-B3DF-DCFC29E72C28}" srcOrd="0" destOrd="0" presId="urn:microsoft.com/office/officeart/2005/8/layout/hList1"/>
    <dgm:cxn modelId="{EC37AD30-6990-4A91-953F-0E6782DEA70F}" type="presOf" srcId="{B8D551EA-3E90-4D95-8BDF-E1BC3D79A242}" destId="{DEBC2B60-2509-45D6-B3DF-DCFC29E72C28}" srcOrd="0" destOrd="1" presId="urn:microsoft.com/office/officeart/2005/8/layout/hList1"/>
    <dgm:cxn modelId="{A6717841-747D-41C3-8E09-84DAFB57198C}" type="presOf" srcId="{9321C60D-9116-4C20-84FF-A28BE89E5E06}" destId="{DA2A0D79-4D28-4998-A230-B79D7171AC0E}" srcOrd="0" destOrd="0" presId="urn:microsoft.com/office/officeart/2005/8/layout/hList1"/>
    <dgm:cxn modelId="{D2B03654-E8ED-44D3-80A7-9E36ECAE5545}" srcId="{76BD9903-6F07-45CB-B825-B386D2B3A631}" destId="{911A5887-7604-4369-A004-BC7BEA9AE59E}" srcOrd="1" destOrd="0" parTransId="{E08D789F-30CE-4508-87F0-1F71F78BB11B}" sibTransId="{177654B8-9908-43E0-A887-7B505A56C6EA}"/>
    <dgm:cxn modelId="{A8A77057-8450-4BDB-AE56-3EF7AEB1C363}" srcId="{9321C60D-9116-4C20-84FF-A28BE89E5E06}" destId="{1DC78442-3319-443E-A7DE-317647206FE9}" srcOrd="0" destOrd="0" parTransId="{9B5D6003-758C-461C-9BB7-F7DBBBF43C07}" sibTransId="{59D53525-F707-4B40-B290-99D1C4B1594D}"/>
    <dgm:cxn modelId="{FDD76B89-702E-443B-A43C-CAAD35C19532}" type="presOf" srcId="{54B157DB-EFED-423A-A95E-D8734F772833}" destId="{2B1EE29E-C747-4F00-BB6F-CE3B76B71133}" srcOrd="0" destOrd="0" presId="urn:microsoft.com/office/officeart/2005/8/layout/hList1"/>
    <dgm:cxn modelId="{8E00258D-72BA-431C-B56A-5ECAD0D7DE64}" srcId="{CCED584C-0998-48D1-B84E-8C6ED4D0C4D5}" destId="{54B157DB-EFED-423A-A95E-D8734F772833}" srcOrd="0" destOrd="0" parTransId="{95AD26D1-D150-4C5A-B07E-9DA1278C18D9}" sibTransId="{B378C92C-0FDA-41C6-AAE4-AFEB4002DCAC}"/>
    <dgm:cxn modelId="{4D237498-BE3C-4BBC-AC20-564A4650C215}" type="presOf" srcId="{911A5887-7604-4369-A004-BC7BEA9AE59E}" destId="{821F55AC-A997-4D52-9CDF-A4D4F1C8A9F4}" srcOrd="0" destOrd="0" presId="urn:microsoft.com/office/officeart/2005/8/layout/hList1"/>
    <dgm:cxn modelId="{698A36A3-0A36-4272-BCEE-C815A26B345E}" srcId="{76BD9903-6F07-45CB-B825-B386D2B3A631}" destId="{CCED584C-0998-48D1-B84E-8C6ED4D0C4D5}" srcOrd="0" destOrd="0" parTransId="{B8E28579-0B37-49F7-927E-2FEA76228FAD}" sibTransId="{60D41F54-5375-471E-959B-EA8E1D4B967F}"/>
    <dgm:cxn modelId="{CF8908D7-ED15-40F8-8BDA-8915EE780872}" srcId="{911A5887-7604-4369-A004-BC7BEA9AE59E}" destId="{698A2DC8-EC56-404D-BA03-7BB227CC4563}" srcOrd="0" destOrd="0" parTransId="{CCBA7C8E-3916-4408-B3C9-155F2C0474D6}" sibTransId="{18A596CA-2C39-4479-8BD5-78DE75D289EA}"/>
    <dgm:cxn modelId="{B7C2E6E4-BE23-446B-9D3E-B31B19E3434E}" type="presOf" srcId="{CCED584C-0998-48D1-B84E-8C6ED4D0C4D5}" destId="{728A0ABB-DF9F-410D-82A3-E9F195CDBA00}" srcOrd="0" destOrd="0" presId="urn:microsoft.com/office/officeart/2005/8/layout/hList1"/>
    <dgm:cxn modelId="{4D0318F1-A854-4989-9EFD-C611DDAB9F08}" type="presOf" srcId="{1DC78442-3319-443E-A7DE-317647206FE9}" destId="{5017E8FA-97B6-40BE-BD91-7C2667E6ED8B}" srcOrd="0" destOrd="0" presId="urn:microsoft.com/office/officeart/2005/8/layout/hList1"/>
    <dgm:cxn modelId="{B34DB3F5-5B15-4FD9-AC1C-02527B904842}" type="presOf" srcId="{76BD9903-6F07-45CB-B825-B386D2B3A631}" destId="{BE893B71-A24E-4094-88B5-F7F4DF192ABE}" srcOrd="0" destOrd="0" presId="urn:microsoft.com/office/officeart/2005/8/layout/hList1"/>
    <dgm:cxn modelId="{02BFFCF6-C80B-47F7-8240-A56ED92D8EB2}" srcId="{76BD9903-6F07-45CB-B825-B386D2B3A631}" destId="{9321C60D-9116-4C20-84FF-A28BE89E5E06}" srcOrd="2" destOrd="0" parTransId="{AD29EAF8-3570-436C-915C-7631B73632F9}" sibTransId="{CDA19646-6C8D-4A3C-965D-8D861BFB4698}"/>
    <dgm:cxn modelId="{9871F7FF-ABEB-4C58-9545-B058BDB89358}" srcId="{911A5887-7604-4369-A004-BC7BEA9AE59E}" destId="{B8D551EA-3E90-4D95-8BDF-E1BC3D79A242}" srcOrd="1" destOrd="0" parTransId="{53F60B56-9FEE-4BB6-8B8B-F7E7482456DF}" sibTransId="{4D2804B0-D216-4A99-BC0F-9C7217176702}"/>
    <dgm:cxn modelId="{3C9C09F8-8F1B-45A3-9B5C-BCD40FF6BEF3}" type="presParOf" srcId="{BE893B71-A24E-4094-88B5-F7F4DF192ABE}" destId="{4A3CC2FC-4D04-4A6F-805A-618EC7B6A226}" srcOrd="0" destOrd="0" presId="urn:microsoft.com/office/officeart/2005/8/layout/hList1"/>
    <dgm:cxn modelId="{BC911845-B558-4464-9229-EA4DBAA6632E}" type="presParOf" srcId="{4A3CC2FC-4D04-4A6F-805A-618EC7B6A226}" destId="{728A0ABB-DF9F-410D-82A3-E9F195CDBA00}" srcOrd="0" destOrd="0" presId="urn:microsoft.com/office/officeart/2005/8/layout/hList1"/>
    <dgm:cxn modelId="{B8FD31BF-4FED-4B0D-BC77-1DECDFA57237}" type="presParOf" srcId="{4A3CC2FC-4D04-4A6F-805A-618EC7B6A226}" destId="{2B1EE29E-C747-4F00-BB6F-CE3B76B71133}" srcOrd="1" destOrd="0" presId="urn:microsoft.com/office/officeart/2005/8/layout/hList1"/>
    <dgm:cxn modelId="{7C61D251-6AB8-42DD-8578-C978000410DB}" type="presParOf" srcId="{BE893B71-A24E-4094-88B5-F7F4DF192ABE}" destId="{5E6CD162-DD1B-4FA1-93DC-46C09B8D9EC2}" srcOrd="1" destOrd="0" presId="urn:microsoft.com/office/officeart/2005/8/layout/hList1"/>
    <dgm:cxn modelId="{B7B25EA0-2BD3-4233-A808-A8C6398F4FCF}" type="presParOf" srcId="{BE893B71-A24E-4094-88B5-F7F4DF192ABE}" destId="{C9399023-3264-4884-80CE-0375D426FD1C}" srcOrd="2" destOrd="0" presId="urn:microsoft.com/office/officeart/2005/8/layout/hList1"/>
    <dgm:cxn modelId="{5E4DD9B8-33DF-4EEC-BC27-440DC573FB15}" type="presParOf" srcId="{C9399023-3264-4884-80CE-0375D426FD1C}" destId="{821F55AC-A997-4D52-9CDF-A4D4F1C8A9F4}" srcOrd="0" destOrd="0" presId="urn:microsoft.com/office/officeart/2005/8/layout/hList1"/>
    <dgm:cxn modelId="{F8670122-E866-48CA-97E9-CFDED5DA480E}" type="presParOf" srcId="{C9399023-3264-4884-80CE-0375D426FD1C}" destId="{DEBC2B60-2509-45D6-B3DF-DCFC29E72C28}" srcOrd="1" destOrd="0" presId="urn:microsoft.com/office/officeart/2005/8/layout/hList1"/>
    <dgm:cxn modelId="{808F7889-D8A8-4F13-82C7-E69182C18F2E}" type="presParOf" srcId="{BE893B71-A24E-4094-88B5-F7F4DF192ABE}" destId="{9766FE2F-1C88-4A77-A65B-D43426307B8D}" srcOrd="3" destOrd="0" presId="urn:microsoft.com/office/officeart/2005/8/layout/hList1"/>
    <dgm:cxn modelId="{A11B784F-8084-4A51-A3D9-4660C44BF5AF}" type="presParOf" srcId="{BE893B71-A24E-4094-88B5-F7F4DF192ABE}" destId="{EB503786-309C-40B8-AEDA-26814258F8FB}" srcOrd="4" destOrd="0" presId="urn:microsoft.com/office/officeart/2005/8/layout/hList1"/>
    <dgm:cxn modelId="{794480F6-F444-4280-A5D1-F401321895B8}" type="presParOf" srcId="{EB503786-309C-40B8-AEDA-26814258F8FB}" destId="{DA2A0D79-4D28-4998-A230-B79D7171AC0E}" srcOrd="0" destOrd="0" presId="urn:microsoft.com/office/officeart/2005/8/layout/hList1"/>
    <dgm:cxn modelId="{3A350D1A-2617-4B8F-BED0-F8F3A63AACB3}" type="presParOf" srcId="{EB503786-309C-40B8-AEDA-26814258F8FB}" destId="{5017E8FA-97B6-40BE-BD91-7C2667E6ED8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D2750C-7FC8-4E13-B487-93ACC818DEDD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3D8735A3-4861-40C8-95A2-6B631D18D7B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Característica das cidades inglesas</a:t>
          </a:r>
        </a:p>
      </dgm:t>
    </dgm:pt>
    <dgm:pt modelId="{0E93B305-8A04-438A-A826-85DFD0FC645C}" type="parTrans" cxnId="{FF4981F9-ABDF-49F0-A030-5A36C9C286C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32CA6E5-4797-4212-B315-A0714E831FF8}" type="sibTrans" cxnId="{FF4981F9-ABDF-49F0-A030-5A36C9C286C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82732B7-41EC-4146-87F7-3AD3979D73B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Poluição causada pelas fumaças das chaminés.</a:t>
          </a:r>
        </a:p>
      </dgm:t>
    </dgm:pt>
    <dgm:pt modelId="{C8D3F251-08E6-4461-B32D-01B2D0F99147}" type="parTrans" cxnId="{6ED8D77C-6281-4306-954B-78E867F7F9C7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A0FA5EC-343C-428A-B0E4-5577EE531EE0}" type="sibTrans" cxnId="{6ED8D77C-6281-4306-954B-78E867F7F9C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1A55A6A-AE16-4497-9734-190F825D253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Canal fluvial: de onde chegavam matérias-primas e partiam os produtos industrializados. </a:t>
          </a:r>
        </a:p>
      </dgm:t>
    </dgm:pt>
    <dgm:pt modelId="{E2F1D8CE-21F4-4798-8AB1-B4512C036C42}" type="parTrans" cxnId="{70BAA8A0-28AE-41A9-81C5-B34E5ECE470A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29ADBD9-F823-409A-B374-28E4C54A2624}" type="sibTrans" cxnId="{70BAA8A0-28AE-41A9-81C5-B34E5ECE470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3544CEA-FF2F-4C81-8B5D-8CE67BF2329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Iluminação pública a gás. </a:t>
          </a:r>
        </a:p>
      </dgm:t>
    </dgm:pt>
    <dgm:pt modelId="{6727493A-C3C2-4F0E-89F2-87BE26038FFA}" type="parTrans" cxnId="{0CFACAA5-F7E8-4553-9B72-D46AF5586D6B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2110382-F997-4581-9011-EC5A48F8F93A}" type="sibTrans" cxnId="{0CFACAA5-F7E8-4553-9B72-D46AF5586D6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068D114-AD3C-44C4-A586-20A3BE9F5AE1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locomotivas, conhecidas como “cavalos a vapor”, eram um símbolo da industrialização.</a:t>
          </a:r>
        </a:p>
      </dgm:t>
    </dgm:pt>
    <dgm:pt modelId="{5E045033-3612-4548-8869-A88578F9E2E9}" type="parTrans" cxnId="{793BBBEA-A84F-4C42-8070-E9771413A510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8288DBF-5670-486A-A58A-1D10FCCF73A2}" type="sibTrans" cxnId="{793BBBEA-A84F-4C42-8070-E9771413A51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F20C498-3DB7-4CEA-B165-11F3A10C8879}" type="pres">
      <dgm:prSet presAssocID="{90D2750C-7FC8-4E13-B487-93ACC818DE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C9A46F8-02A6-4B2B-9551-75C5C4B159B4}" type="pres">
      <dgm:prSet presAssocID="{3D8735A3-4861-40C8-95A2-6B631D18D7B7}" presName="root1" presStyleCnt="0"/>
      <dgm:spPr/>
    </dgm:pt>
    <dgm:pt modelId="{5AB73DEE-AAD3-462E-8839-8336C0E5E120}" type="pres">
      <dgm:prSet presAssocID="{3D8735A3-4861-40C8-95A2-6B631D18D7B7}" presName="LevelOneTextNode" presStyleLbl="node0" presStyleIdx="0" presStyleCnt="1" custScaleX="140363">
        <dgm:presLayoutVars>
          <dgm:chPref val="3"/>
        </dgm:presLayoutVars>
      </dgm:prSet>
      <dgm:spPr/>
    </dgm:pt>
    <dgm:pt modelId="{AA665647-2090-4A91-8662-5629FB2D2B82}" type="pres">
      <dgm:prSet presAssocID="{3D8735A3-4861-40C8-95A2-6B631D18D7B7}" presName="level2hierChild" presStyleCnt="0"/>
      <dgm:spPr/>
    </dgm:pt>
    <dgm:pt modelId="{3F52BBC5-F473-4C3B-BE67-87735D094FB3}" type="pres">
      <dgm:prSet presAssocID="{C8D3F251-08E6-4461-B32D-01B2D0F99147}" presName="conn2-1" presStyleLbl="parChTrans1D2" presStyleIdx="0" presStyleCnt="4"/>
      <dgm:spPr/>
    </dgm:pt>
    <dgm:pt modelId="{B3354025-B351-43E6-ACC0-284021428678}" type="pres">
      <dgm:prSet presAssocID="{C8D3F251-08E6-4461-B32D-01B2D0F99147}" presName="connTx" presStyleLbl="parChTrans1D2" presStyleIdx="0" presStyleCnt="4"/>
      <dgm:spPr/>
    </dgm:pt>
    <dgm:pt modelId="{0C1C4CBE-1250-475B-A1FB-E855E7E9A6DD}" type="pres">
      <dgm:prSet presAssocID="{782732B7-41EC-4146-87F7-3AD3979D73B7}" presName="root2" presStyleCnt="0"/>
      <dgm:spPr/>
    </dgm:pt>
    <dgm:pt modelId="{ACE5F48D-B023-4273-B0A9-581FF2860B43}" type="pres">
      <dgm:prSet presAssocID="{782732B7-41EC-4146-87F7-3AD3979D73B7}" presName="LevelTwoTextNode" presStyleLbl="node2" presStyleIdx="0" presStyleCnt="4" custScaleX="230964">
        <dgm:presLayoutVars>
          <dgm:chPref val="3"/>
        </dgm:presLayoutVars>
      </dgm:prSet>
      <dgm:spPr/>
    </dgm:pt>
    <dgm:pt modelId="{8FDC63A6-52A7-4ED4-8A89-BFE8DAA4384F}" type="pres">
      <dgm:prSet presAssocID="{782732B7-41EC-4146-87F7-3AD3979D73B7}" presName="level3hierChild" presStyleCnt="0"/>
      <dgm:spPr/>
    </dgm:pt>
    <dgm:pt modelId="{A10D5F11-009C-424A-987C-E20E33CDF00E}" type="pres">
      <dgm:prSet presAssocID="{6727493A-C3C2-4F0E-89F2-87BE26038FFA}" presName="conn2-1" presStyleLbl="parChTrans1D2" presStyleIdx="1" presStyleCnt="4"/>
      <dgm:spPr/>
    </dgm:pt>
    <dgm:pt modelId="{767910D5-98A8-4150-90B5-0DF89D18BF56}" type="pres">
      <dgm:prSet presAssocID="{6727493A-C3C2-4F0E-89F2-87BE26038FFA}" presName="connTx" presStyleLbl="parChTrans1D2" presStyleIdx="1" presStyleCnt="4"/>
      <dgm:spPr/>
    </dgm:pt>
    <dgm:pt modelId="{D865DA87-C130-485F-B346-CFC2ADBF81E7}" type="pres">
      <dgm:prSet presAssocID="{33544CEA-FF2F-4C81-8B5D-8CE67BF2329B}" presName="root2" presStyleCnt="0"/>
      <dgm:spPr/>
    </dgm:pt>
    <dgm:pt modelId="{44F37C9A-FDB0-4CA9-8D3F-A7A151689C45}" type="pres">
      <dgm:prSet presAssocID="{33544CEA-FF2F-4C81-8B5D-8CE67BF2329B}" presName="LevelTwoTextNode" presStyleLbl="node2" presStyleIdx="1" presStyleCnt="4" custScaleX="230964">
        <dgm:presLayoutVars>
          <dgm:chPref val="3"/>
        </dgm:presLayoutVars>
      </dgm:prSet>
      <dgm:spPr/>
    </dgm:pt>
    <dgm:pt modelId="{977C4ECA-284A-43A9-8F51-A652AA3A026A}" type="pres">
      <dgm:prSet presAssocID="{33544CEA-FF2F-4C81-8B5D-8CE67BF2329B}" presName="level3hierChild" presStyleCnt="0"/>
      <dgm:spPr/>
    </dgm:pt>
    <dgm:pt modelId="{7073C467-D0C9-4769-B15D-A4D2BE1CC314}" type="pres">
      <dgm:prSet presAssocID="{5E045033-3612-4548-8869-A88578F9E2E9}" presName="conn2-1" presStyleLbl="parChTrans1D2" presStyleIdx="2" presStyleCnt="4"/>
      <dgm:spPr/>
    </dgm:pt>
    <dgm:pt modelId="{D4D70DD7-6DA9-4BA8-8BDB-E59EB4066D3B}" type="pres">
      <dgm:prSet presAssocID="{5E045033-3612-4548-8869-A88578F9E2E9}" presName="connTx" presStyleLbl="parChTrans1D2" presStyleIdx="2" presStyleCnt="4"/>
      <dgm:spPr/>
    </dgm:pt>
    <dgm:pt modelId="{011AAEFF-B05D-4862-B17A-5A2CF0542A24}" type="pres">
      <dgm:prSet presAssocID="{A068D114-AD3C-44C4-A586-20A3BE9F5AE1}" presName="root2" presStyleCnt="0"/>
      <dgm:spPr/>
    </dgm:pt>
    <dgm:pt modelId="{384FC3D1-E8C5-431D-B0F4-C609F8122E16}" type="pres">
      <dgm:prSet presAssocID="{A068D114-AD3C-44C4-A586-20A3BE9F5AE1}" presName="LevelTwoTextNode" presStyleLbl="node2" presStyleIdx="2" presStyleCnt="4" custScaleX="230964">
        <dgm:presLayoutVars>
          <dgm:chPref val="3"/>
        </dgm:presLayoutVars>
      </dgm:prSet>
      <dgm:spPr/>
    </dgm:pt>
    <dgm:pt modelId="{B7888FAF-A438-4DF0-879B-0E8F633F611B}" type="pres">
      <dgm:prSet presAssocID="{A068D114-AD3C-44C4-A586-20A3BE9F5AE1}" presName="level3hierChild" presStyleCnt="0"/>
      <dgm:spPr/>
    </dgm:pt>
    <dgm:pt modelId="{F6B86EB6-9875-48DD-9473-A73AEE93F94E}" type="pres">
      <dgm:prSet presAssocID="{E2F1D8CE-21F4-4798-8AB1-B4512C036C42}" presName="conn2-1" presStyleLbl="parChTrans1D2" presStyleIdx="3" presStyleCnt="4"/>
      <dgm:spPr/>
    </dgm:pt>
    <dgm:pt modelId="{273E835B-2A03-4EE5-8735-C6C2BE31D65E}" type="pres">
      <dgm:prSet presAssocID="{E2F1D8CE-21F4-4798-8AB1-B4512C036C42}" presName="connTx" presStyleLbl="parChTrans1D2" presStyleIdx="3" presStyleCnt="4"/>
      <dgm:spPr/>
    </dgm:pt>
    <dgm:pt modelId="{350122CD-B970-4C3D-9951-710470E0359C}" type="pres">
      <dgm:prSet presAssocID="{A1A55A6A-AE16-4497-9734-190F825D2530}" presName="root2" presStyleCnt="0"/>
      <dgm:spPr/>
    </dgm:pt>
    <dgm:pt modelId="{31AD16F3-D29F-47B8-B068-65778FDE4698}" type="pres">
      <dgm:prSet presAssocID="{A1A55A6A-AE16-4497-9734-190F825D2530}" presName="LevelTwoTextNode" presStyleLbl="node2" presStyleIdx="3" presStyleCnt="4" custScaleX="230964">
        <dgm:presLayoutVars>
          <dgm:chPref val="3"/>
        </dgm:presLayoutVars>
      </dgm:prSet>
      <dgm:spPr/>
    </dgm:pt>
    <dgm:pt modelId="{10AD5998-9EB3-4B57-99E6-824552C0CD2E}" type="pres">
      <dgm:prSet presAssocID="{A1A55A6A-AE16-4497-9734-190F825D2530}" presName="level3hierChild" presStyleCnt="0"/>
      <dgm:spPr/>
    </dgm:pt>
  </dgm:ptLst>
  <dgm:cxnLst>
    <dgm:cxn modelId="{64D29116-5220-419C-9A55-643C16FD327D}" type="presOf" srcId="{E2F1D8CE-21F4-4798-8AB1-B4512C036C42}" destId="{273E835B-2A03-4EE5-8735-C6C2BE31D65E}" srcOrd="1" destOrd="0" presId="urn:microsoft.com/office/officeart/2005/8/layout/hierarchy2"/>
    <dgm:cxn modelId="{8772E316-0CB4-480D-8C09-DEFEEBE585C4}" type="presOf" srcId="{E2F1D8CE-21F4-4798-8AB1-B4512C036C42}" destId="{F6B86EB6-9875-48DD-9473-A73AEE93F94E}" srcOrd="0" destOrd="0" presId="urn:microsoft.com/office/officeart/2005/8/layout/hierarchy2"/>
    <dgm:cxn modelId="{879A526C-E9BA-42AB-A005-C893ECE76ECA}" type="presOf" srcId="{33544CEA-FF2F-4C81-8B5D-8CE67BF2329B}" destId="{44F37C9A-FDB0-4CA9-8D3F-A7A151689C45}" srcOrd="0" destOrd="0" presId="urn:microsoft.com/office/officeart/2005/8/layout/hierarchy2"/>
    <dgm:cxn modelId="{143DC06C-4DA9-4042-AE4C-BC1F70E20FEA}" type="presOf" srcId="{A1A55A6A-AE16-4497-9734-190F825D2530}" destId="{31AD16F3-D29F-47B8-B068-65778FDE4698}" srcOrd="0" destOrd="0" presId="urn:microsoft.com/office/officeart/2005/8/layout/hierarchy2"/>
    <dgm:cxn modelId="{F0DE044F-185B-435B-936C-FF65357D09F7}" type="presOf" srcId="{5E045033-3612-4548-8869-A88578F9E2E9}" destId="{7073C467-D0C9-4769-B15D-A4D2BE1CC314}" srcOrd="0" destOrd="0" presId="urn:microsoft.com/office/officeart/2005/8/layout/hierarchy2"/>
    <dgm:cxn modelId="{6ED8D77C-6281-4306-954B-78E867F7F9C7}" srcId="{3D8735A3-4861-40C8-95A2-6B631D18D7B7}" destId="{782732B7-41EC-4146-87F7-3AD3979D73B7}" srcOrd="0" destOrd="0" parTransId="{C8D3F251-08E6-4461-B32D-01B2D0F99147}" sibTransId="{8A0FA5EC-343C-428A-B0E4-5577EE531EE0}"/>
    <dgm:cxn modelId="{C1F69698-83DC-4C76-BF1D-7534848E2E0D}" type="presOf" srcId="{6727493A-C3C2-4F0E-89F2-87BE26038FFA}" destId="{A10D5F11-009C-424A-987C-E20E33CDF00E}" srcOrd="0" destOrd="0" presId="urn:microsoft.com/office/officeart/2005/8/layout/hierarchy2"/>
    <dgm:cxn modelId="{8F651E9C-DA5B-4642-86CF-685FE4D81A55}" type="presOf" srcId="{6727493A-C3C2-4F0E-89F2-87BE26038FFA}" destId="{767910D5-98A8-4150-90B5-0DF89D18BF56}" srcOrd="1" destOrd="0" presId="urn:microsoft.com/office/officeart/2005/8/layout/hierarchy2"/>
    <dgm:cxn modelId="{70BAA8A0-28AE-41A9-81C5-B34E5ECE470A}" srcId="{3D8735A3-4861-40C8-95A2-6B631D18D7B7}" destId="{A1A55A6A-AE16-4497-9734-190F825D2530}" srcOrd="3" destOrd="0" parTransId="{E2F1D8CE-21F4-4798-8AB1-B4512C036C42}" sibTransId="{C29ADBD9-F823-409A-B374-28E4C54A2624}"/>
    <dgm:cxn modelId="{0CFACAA5-F7E8-4553-9B72-D46AF5586D6B}" srcId="{3D8735A3-4861-40C8-95A2-6B631D18D7B7}" destId="{33544CEA-FF2F-4C81-8B5D-8CE67BF2329B}" srcOrd="1" destOrd="0" parTransId="{6727493A-C3C2-4F0E-89F2-87BE26038FFA}" sibTransId="{12110382-F997-4581-9011-EC5A48F8F93A}"/>
    <dgm:cxn modelId="{E83522B6-D0E2-4E00-B552-0E28CAF2E3C9}" type="presOf" srcId="{3D8735A3-4861-40C8-95A2-6B631D18D7B7}" destId="{5AB73DEE-AAD3-462E-8839-8336C0E5E120}" srcOrd="0" destOrd="0" presId="urn:microsoft.com/office/officeart/2005/8/layout/hierarchy2"/>
    <dgm:cxn modelId="{87FA9BC6-55D7-49B4-B0CE-8AF0636C7D39}" type="presOf" srcId="{90D2750C-7FC8-4E13-B487-93ACC818DEDD}" destId="{2F20C498-3DB7-4CEA-B165-11F3A10C8879}" srcOrd="0" destOrd="0" presId="urn:microsoft.com/office/officeart/2005/8/layout/hierarchy2"/>
    <dgm:cxn modelId="{9A2923CC-E9E6-4F09-9043-EB1C88950886}" type="presOf" srcId="{A068D114-AD3C-44C4-A586-20A3BE9F5AE1}" destId="{384FC3D1-E8C5-431D-B0F4-C609F8122E16}" srcOrd="0" destOrd="0" presId="urn:microsoft.com/office/officeart/2005/8/layout/hierarchy2"/>
    <dgm:cxn modelId="{CC9D24CC-CA1D-450F-BEA9-75E81B190D51}" type="presOf" srcId="{5E045033-3612-4548-8869-A88578F9E2E9}" destId="{D4D70DD7-6DA9-4BA8-8BDB-E59EB4066D3B}" srcOrd="1" destOrd="0" presId="urn:microsoft.com/office/officeart/2005/8/layout/hierarchy2"/>
    <dgm:cxn modelId="{793BBBEA-A84F-4C42-8070-E9771413A510}" srcId="{3D8735A3-4861-40C8-95A2-6B631D18D7B7}" destId="{A068D114-AD3C-44C4-A586-20A3BE9F5AE1}" srcOrd="2" destOrd="0" parTransId="{5E045033-3612-4548-8869-A88578F9E2E9}" sibTransId="{A8288DBF-5670-486A-A58A-1D10FCCF73A2}"/>
    <dgm:cxn modelId="{F2B574F1-AD27-4DA2-A106-E9D627DA9C32}" type="presOf" srcId="{C8D3F251-08E6-4461-B32D-01B2D0F99147}" destId="{B3354025-B351-43E6-ACC0-284021428678}" srcOrd="1" destOrd="0" presId="urn:microsoft.com/office/officeart/2005/8/layout/hierarchy2"/>
    <dgm:cxn modelId="{F8203AF4-B665-4C78-8234-FAB9BB071500}" type="presOf" srcId="{C8D3F251-08E6-4461-B32D-01B2D0F99147}" destId="{3F52BBC5-F473-4C3B-BE67-87735D094FB3}" srcOrd="0" destOrd="0" presId="urn:microsoft.com/office/officeart/2005/8/layout/hierarchy2"/>
    <dgm:cxn modelId="{FF4981F9-ABDF-49F0-A030-5A36C9C286C0}" srcId="{90D2750C-7FC8-4E13-B487-93ACC818DEDD}" destId="{3D8735A3-4861-40C8-95A2-6B631D18D7B7}" srcOrd="0" destOrd="0" parTransId="{0E93B305-8A04-438A-A826-85DFD0FC645C}" sibTransId="{432CA6E5-4797-4212-B315-A0714E831FF8}"/>
    <dgm:cxn modelId="{68F88DFB-0540-4484-8C01-DFC0E416D47C}" type="presOf" srcId="{782732B7-41EC-4146-87F7-3AD3979D73B7}" destId="{ACE5F48D-B023-4273-B0A9-581FF2860B43}" srcOrd="0" destOrd="0" presId="urn:microsoft.com/office/officeart/2005/8/layout/hierarchy2"/>
    <dgm:cxn modelId="{5BD86C49-4A14-48F4-8F1D-A5BDC0B3F14A}" type="presParOf" srcId="{2F20C498-3DB7-4CEA-B165-11F3A10C8879}" destId="{1C9A46F8-02A6-4B2B-9551-75C5C4B159B4}" srcOrd="0" destOrd="0" presId="urn:microsoft.com/office/officeart/2005/8/layout/hierarchy2"/>
    <dgm:cxn modelId="{617443F0-9A55-4028-942E-E8B99951B5AE}" type="presParOf" srcId="{1C9A46F8-02A6-4B2B-9551-75C5C4B159B4}" destId="{5AB73DEE-AAD3-462E-8839-8336C0E5E120}" srcOrd="0" destOrd="0" presId="urn:microsoft.com/office/officeart/2005/8/layout/hierarchy2"/>
    <dgm:cxn modelId="{075D9E47-11DF-4AA0-A1CB-78859BE957B1}" type="presParOf" srcId="{1C9A46F8-02A6-4B2B-9551-75C5C4B159B4}" destId="{AA665647-2090-4A91-8662-5629FB2D2B82}" srcOrd="1" destOrd="0" presId="urn:microsoft.com/office/officeart/2005/8/layout/hierarchy2"/>
    <dgm:cxn modelId="{077529D9-0866-4099-A879-628DDF32B49B}" type="presParOf" srcId="{AA665647-2090-4A91-8662-5629FB2D2B82}" destId="{3F52BBC5-F473-4C3B-BE67-87735D094FB3}" srcOrd="0" destOrd="0" presId="urn:microsoft.com/office/officeart/2005/8/layout/hierarchy2"/>
    <dgm:cxn modelId="{3E0B1FBE-6593-426D-9EAA-9F2A1F880D72}" type="presParOf" srcId="{3F52BBC5-F473-4C3B-BE67-87735D094FB3}" destId="{B3354025-B351-43E6-ACC0-284021428678}" srcOrd="0" destOrd="0" presId="urn:microsoft.com/office/officeart/2005/8/layout/hierarchy2"/>
    <dgm:cxn modelId="{61644E9F-C67D-4B6D-B528-63A3C53EF26F}" type="presParOf" srcId="{AA665647-2090-4A91-8662-5629FB2D2B82}" destId="{0C1C4CBE-1250-475B-A1FB-E855E7E9A6DD}" srcOrd="1" destOrd="0" presId="urn:microsoft.com/office/officeart/2005/8/layout/hierarchy2"/>
    <dgm:cxn modelId="{A70E807C-4BE9-4E38-B4A7-8685762CFFB8}" type="presParOf" srcId="{0C1C4CBE-1250-475B-A1FB-E855E7E9A6DD}" destId="{ACE5F48D-B023-4273-B0A9-581FF2860B43}" srcOrd="0" destOrd="0" presId="urn:microsoft.com/office/officeart/2005/8/layout/hierarchy2"/>
    <dgm:cxn modelId="{F83A06F5-97EC-4DEB-A626-1586C4288264}" type="presParOf" srcId="{0C1C4CBE-1250-475B-A1FB-E855E7E9A6DD}" destId="{8FDC63A6-52A7-4ED4-8A89-BFE8DAA4384F}" srcOrd="1" destOrd="0" presId="urn:microsoft.com/office/officeart/2005/8/layout/hierarchy2"/>
    <dgm:cxn modelId="{7D94A3EF-3600-467D-8F50-AA08AB0D79B1}" type="presParOf" srcId="{AA665647-2090-4A91-8662-5629FB2D2B82}" destId="{A10D5F11-009C-424A-987C-E20E33CDF00E}" srcOrd="2" destOrd="0" presId="urn:microsoft.com/office/officeart/2005/8/layout/hierarchy2"/>
    <dgm:cxn modelId="{F04A4E3E-C538-4A4A-88AA-8A8DA789C011}" type="presParOf" srcId="{A10D5F11-009C-424A-987C-E20E33CDF00E}" destId="{767910D5-98A8-4150-90B5-0DF89D18BF56}" srcOrd="0" destOrd="0" presId="urn:microsoft.com/office/officeart/2005/8/layout/hierarchy2"/>
    <dgm:cxn modelId="{0D44F30B-B7BE-42A0-AFBE-D2693AC1D14E}" type="presParOf" srcId="{AA665647-2090-4A91-8662-5629FB2D2B82}" destId="{D865DA87-C130-485F-B346-CFC2ADBF81E7}" srcOrd="3" destOrd="0" presId="urn:microsoft.com/office/officeart/2005/8/layout/hierarchy2"/>
    <dgm:cxn modelId="{57B374C0-35F5-463A-B28B-75F96D46CBDA}" type="presParOf" srcId="{D865DA87-C130-485F-B346-CFC2ADBF81E7}" destId="{44F37C9A-FDB0-4CA9-8D3F-A7A151689C45}" srcOrd="0" destOrd="0" presId="urn:microsoft.com/office/officeart/2005/8/layout/hierarchy2"/>
    <dgm:cxn modelId="{9F30282B-4492-4085-A137-D99F330DF2C1}" type="presParOf" srcId="{D865DA87-C130-485F-B346-CFC2ADBF81E7}" destId="{977C4ECA-284A-43A9-8F51-A652AA3A026A}" srcOrd="1" destOrd="0" presId="urn:microsoft.com/office/officeart/2005/8/layout/hierarchy2"/>
    <dgm:cxn modelId="{98F40259-C123-4CB5-8B28-0510CA8FF9E6}" type="presParOf" srcId="{AA665647-2090-4A91-8662-5629FB2D2B82}" destId="{7073C467-D0C9-4769-B15D-A4D2BE1CC314}" srcOrd="4" destOrd="0" presId="urn:microsoft.com/office/officeart/2005/8/layout/hierarchy2"/>
    <dgm:cxn modelId="{0C528618-F145-4FBD-AE89-1C918B3444AF}" type="presParOf" srcId="{7073C467-D0C9-4769-B15D-A4D2BE1CC314}" destId="{D4D70DD7-6DA9-4BA8-8BDB-E59EB4066D3B}" srcOrd="0" destOrd="0" presId="urn:microsoft.com/office/officeart/2005/8/layout/hierarchy2"/>
    <dgm:cxn modelId="{45BF57F6-2358-4DD4-8428-133E3A35C80B}" type="presParOf" srcId="{AA665647-2090-4A91-8662-5629FB2D2B82}" destId="{011AAEFF-B05D-4862-B17A-5A2CF0542A24}" srcOrd="5" destOrd="0" presId="urn:microsoft.com/office/officeart/2005/8/layout/hierarchy2"/>
    <dgm:cxn modelId="{CA1A9EEB-39D4-4540-BE76-89BA8ECE42CB}" type="presParOf" srcId="{011AAEFF-B05D-4862-B17A-5A2CF0542A24}" destId="{384FC3D1-E8C5-431D-B0F4-C609F8122E16}" srcOrd="0" destOrd="0" presId="urn:microsoft.com/office/officeart/2005/8/layout/hierarchy2"/>
    <dgm:cxn modelId="{7343F891-FC96-4B27-8FF6-4ED311BE188F}" type="presParOf" srcId="{011AAEFF-B05D-4862-B17A-5A2CF0542A24}" destId="{B7888FAF-A438-4DF0-879B-0E8F633F611B}" srcOrd="1" destOrd="0" presId="urn:microsoft.com/office/officeart/2005/8/layout/hierarchy2"/>
    <dgm:cxn modelId="{7972732F-55A8-478C-9CAC-2EB26240A73A}" type="presParOf" srcId="{AA665647-2090-4A91-8662-5629FB2D2B82}" destId="{F6B86EB6-9875-48DD-9473-A73AEE93F94E}" srcOrd="6" destOrd="0" presId="urn:microsoft.com/office/officeart/2005/8/layout/hierarchy2"/>
    <dgm:cxn modelId="{1999025A-CA4B-4C15-B774-8D3422C9E7D0}" type="presParOf" srcId="{F6B86EB6-9875-48DD-9473-A73AEE93F94E}" destId="{273E835B-2A03-4EE5-8735-C6C2BE31D65E}" srcOrd="0" destOrd="0" presId="urn:microsoft.com/office/officeart/2005/8/layout/hierarchy2"/>
    <dgm:cxn modelId="{4DF8839E-75AF-48F3-B737-9F285FCD8EA3}" type="presParOf" srcId="{AA665647-2090-4A91-8662-5629FB2D2B82}" destId="{350122CD-B970-4C3D-9951-710470E0359C}" srcOrd="7" destOrd="0" presId="urn:microsoft.com/office/officeart/2005/8/layout/hierarchy2"/>
    <dgm:cxn modelId="{D7727BAE-3B98-44DE-ADA4-B920756C461F}" type="presParOf" srcId="{350122CD-B970-4C3D-9951-710470E0359C}" destId="{31AD16F3-D29F-47B8-B068-65778FDE4698}" srcOrd="0" destOrd="0" presId="urn:microsoft.com/office/officeart/2005/8/layout/hierarchy2"/>
    <dgm:cxn modelId="{65C6003C-BF79-46F7-909E-676DD2F1F4DB}" type="presParOf" srcId="{350122CD-B970-4C3D-9951-710470E0359C}" destId="{10AD5998-9EB3-4B57-99E6-824552C0CD2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639F3F1-1C75-4DBB-8FB7-368C40D80739}" type="doc">
      <dgm:prSet loTypeId="urn:diagrams.loki3.com/BracketList+Icon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49B122F-6CF1-418E-9DC4-6B30951BDB60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Proletário</a:t>
          </a:r>
        </a:p>
      </dgm:t>
    </dgm:pt>
    <dgm:pt modelId="{C5B57593-3308-424A-BA02-F0336FE974E7}" type="parTrans" cxnId="{D2780CE5-386D-4C8D-A754-E754889077C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5A539B7-90DF-4BF3-BF6E-B950B189CA3F}" type="sibTrans" cxnId="{D2780CE5-386D-4C8D-A754-E754889077C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CD2115F-1C0C-4523-923C-4338A1A3B5E7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Novo grupo social que surgiu com a Revolução Industrial.</a:t>
          </a:r>
        </a:p>
      </dgm:t>
    </dgm:pt>
    <dgm:pt modelId="{852E373B-6CDE-4B94-B012-9CACA30B2618}" type="parTrans" cxnId="{01FEE4FB-BFCF-4327-BB29-44D8186AB5B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5B877A8-B16C-4E06-9FF3-73B0BAA4E2C1}" type="sibTrans" cxnId="{01FEE4FB-BFCF-4327-BB29-44D8186AB5B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8B9660F-0F63-412A-AEF6-01DD32C864BC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Burguês</a:t>
          </a:r>
        </a:p>
      </dgm:t>
    </dgm:pt>
    <dgm:pt modelId="{DBE33BE4-EA5A-4604-83E5-A9479AECB054}" type="parTrans" cxnId="{B509788B-5949-4B3E-803A-A18241ADE68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59A7F01-00BA-4578-A467-0701435237BE}" type="sibTrans" cxnId="{B509788B-5949-4B3E-803A-A18241ADE68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899C399-2DAA-498D-B603-4DE949308D08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Tornou-se o grupo mais poderoso e influente da sociedade.</a:t>
          </a:r>
        </a:p>
      </dgm:t>
    </dgm:pt>
    <dgm:pt modelId="{EA2631E7-1485-4627-888A-07291ADF5AFE}" type="parTrans" cxnId="{60BAFEC6-098E-4985-B754-6DD2F893DBC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05DF6DE-C4C3-4486-A61D-137BEA13564D}" type="sibTrans" cxnId="{60BAFEC6-098E-4985-B754-6DD2F893DBC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78FE0EF-F376-448A-851E-12749634F2FC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Pessoa que não possuía os meios de produção e vendia sua força de trabalho por um salário.</a:t>
          </a:r>
        </a:p>
      </dgm:t>
    </dgm:pt>
    <dgm:pt modelId="{60EC6215-D16B-4413-9492-2618E613F4F0}" type="parTrans" cxnId="{FAC8FF57-B972-4C15-A248-D7E530674A31}">
      <dgm:prSet/>
      <dgm:spPr/>
      <dgm:t>
        <a:bodyPr/>
        <a:lstStyle/>
        <a:p>
          <a:endParaRPr lang="pt-BR"/>
        </a:p>
      </dgm:t>
    </dgm:pt>
    <dgm:pt modelId="{30A1794E-8DFC-4E7B-A9FE-2B593584B3A9}" type="sibTrans" cxnId="{FAC8FF57-B972-4C15-A248-D7E530674A31}">
      <dgm:prSet/>
      <dgm:spPr/>
      <dgm:t>
        <a:bodyPr/>
        <a:lstStyle/>
        <a:p>
          <a:endParaRPr lang="pt-BR"/>
        </a:p>
      </dgm:t>
    </dgm:pt>
    <dgm:pt modelId="{18CF915E-1DAA-4228-8371-C463677ECADB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Detém todo o lucro da produção.  </a:t>
          </a:r>
        </a:p>
      </dgm:t>
    </dgm:pt>
    <dgm:pt modelId="{6013D715-A259-4FC7-959F-0C0C05943FF2}" type="parTrans" cxnId="{95F1541E-A86A-42FD-BAC4-AAAA162B22E3}">
      <dgm:prSet/>
      <dgm:spPr/>
      <dgm:t>
        <a:bodyPr/>
        <a:lstStyle/>
        <a:p>
          <a:endParaRPr lang="pt-BR"/>
        </a:p>
      </dgm:t>
    </dgm:pt>
    <dgm:pt modelId="{E730F47A-C4CF-46F3-8156-141BC7CFFAEC}" type="sibTrans" cxnId="{95F1541E-A86A-42FD-BAC4-AAAA162B22E3}">
      <dgm:prSet/>
      <dgm:spPr/>
      <dgm:t>
        <a:bodyPr/>
        <a:lstStyle/>
        <a:p>
          <a:endParaRPr lang="pt-BR"/>
        </a:p>
      </dgm:t>
    </dgm:pt>
    <dgm:pt modelId="{63468605-83D6-4FEC-B8FB-951EA374B1F6}" type="pres">
      <dgm:prSet presAssocID="{E639F3F1-1C75-4DBB-8FB7-368C40D80739}" presName="Name0" presStyleCnt="0">
        <dgm:presLayoutVars>
          <dgm:dir/>
          <dgm:animLvl val="lvl"/>
          <dgm:resizeHandles val="exact"/>
        </dgm:presLayoutVars>
      </dgm:prSet>
      <dgm:spPr/>
    </dgm:pt>
    <dgm:pt modelId="{53983457-06A0-4822-8879-072F3D93B421}" type="pres">
      <dgm:prSet presAssocID="{B49B122F-6CF1-418E-9DC4-6B30951BDB60}" presName="linNode" presStyleCnt="0"/>
      <dgm:spPr/>
    </dgm:pt>
    <dgm:pt modelId="{465DC250-9EBC-4366-A067-DE02040073DC}" type="pres">
      <dgm:prSet presAssocID="{B49B122F-6CF1-418E-9DC4-6B30951BDB60}" presName="parTx" presStyleLbl="revTx" presStyleIdx="0" presStyleCnt="2">
        <dgm:presLayoutVars>
          <dgm:chMax val="1"/>
          <dgm:bulletEnabled val="1"/>
        </dgm:presLayoutVars>
      </dgm:prSet>
      <dgm:spPr/>
    </dgm:pt>
    <dgm:pt modelId="{9B0E13CC-BC48-48C9-A385-6E55E9F0011F}" type="pres">
      <dgm:prSet presAssocID="{B49B122F-6CF1-418E-9DC4-6B30951BDB60}" presName="bracket" presStyleLbl="parChTrans1D1" presStyleIdx="0" presStyleCnt="2"/>
      <dgm:spPr/>
    </dgm:pt>
    <dgm:pt modelId="{39B67908-4242-4EDF-82E2-6633C0D3441F}" type="pres">
      <dgm:prSet presAssocID="{B49B122F-6CF1-418E-9DC4-6B30951BDB60}" presName="spH" presStyleCnt="0"/>
      <dgm:spPr/>
    </dgm:pt>
    <dgm:pt modelId="{085456D9-3AFE-4C9F-8027-DD485E4252B2}" type="pres">
      <dgm:prSet presAssocID="{B49B122F-6CF1-418E-9DC4-6B30951BDB60}" presName="desTx" presStyleLbl="node1" presStyleIdx="0" presStyleCnt="2">
        <dgm:presLayoutVars>
          <dgm:bulletEnabled val="1"/>
        </dgm:presLayoutVars>
      </dgm:prSet>
      <dgm:spPr/>
    </dgm:pt>
    <dgm:pt modelId="{7D87F6DC-B1D7-4A79-982E-2016CC062E73}" type="pres">
      <dgm:prSet presAssocID="{A5A539B7-90DF-4BF3-BF6E-B950B189CA3F}" presName="spV" presStyleCnt="0"/>
      <dgm:spPr/>
    </dgm:pt>
    <dgm:pt modelId="{FF283482-327B-4155-8BCD-BD521358366C}" type="pres">
      <dgm:prSet presAssocID="{18B9660F-0F63-412A-AEF6-01DD32C864BC}" presName="linNode" presStyleCnt="0"/>
      <dgm:spPr/>
    </dgm:pt>
    <dgm:pt modelId="{1EAE32EB-377B-4822-832F-31A6B88485CF}" type="pres">
      <dgm:prSet presAssocID="{18B9660F-0F63-412A-AEF6-01DD32C864BC}" presName="parTx" presStyleLbl="revTx" presStyleIdx="1" presStyleCnt="2">
        <dgm:presLayoutVars>
          <dgm:chMax val="1"/>
          <dgm:bulletEnabled val="1"/>
        </dgm:presLayoutVars>
      </dgm:prSet>
      <dgm:spPr/>
    </dgm:pt>
    <dgm:pt modelId="{D4E53D00-E242-4A98-ADA8-6932126BDD7A}" type="pres">
      <dgm:prSet presAssocID="{18B9660F-0F63-412A-AEF6-01DD32C864BC}" presName="bracket" presStyleLbl="parChTrans1D1" presStyleIdx="1" presStyleCnt="2"/>
      <dgm:spPr/>
    </dgm:pt>
    <dgm:pt modelId="{7C2B6D30-46F5-40E1-B69E-F9BD55B4ECEA}" type="pres">
      <dgm:prSet presAssocID="{18B9660F-0F63-412A-AEF6-01DD32C864BC}" presName="spH" presStyleCnt="0"/>
      <dgm:spPr/>
    </dgm:pt>
    <dgm:pt modelId="{62FAEC23-7707-4C15-8C4C-F2E81ADC5304}" type="pres">
      <dgm:prSet presAssocID="{18B9660F-0F63-412A-AEF6-01DD32C864BC}" presName="desTx" presStyleLbl="node1" presStyleIdx="1" presStyleCnt="2">
        <dgm:presLayoutVars>
          <dgm:bulletEnabled val="1"/>
        </dgm:presLayoutVars>
      </dgm:prSet>
      <dgm:spPr/>
    </dgm:pt>
  </dgm:ptLst>
  <dgm:cxnLst>
    <dgm:cxn modelId="{1FCB7A19-4C33-481F-8806-EA314594453B}" type="presOf" srcId="{18B9660F-0F63-412A-AEF6-01DD32C864BC}" destId="{1EAE32EB-377B-4822-832F-31A6B88485CF}" srcOrd="0" destOrd="0" presId="urn:diagrams.loki3.com/BracketList+Icon"/>
    <dgm:cxn modelId="{95F1541E-A86A-42FD-BAC4-AAAA162B22E3}" srcId="{18B9660F-0F63-412A-AEF6-01DD32C864BC}" destId="{18CF915E-1DAA-4228-8371-C463677ECADB}" srcOrd="1" destOrd="0" parTransId="{6013D715-A259-4FC7-959F-0C0C05943FF2}" sibTransId="{E730F47A-C4CF-46F3-8156-141BC7CFFAEC}"/>
    <dgm:cxn modelId="{E2D96768-33BE-49D0-A08C-3604D09AD81C}" type="presOf" srcId="{B49B122F-6CF1-418E-9DC4-6B30951BDB60}" destId="{465DC250-9EBC-4366-A067-DE02040073DC}" srcOrd="0" destOrd="0" presId="urn:diagrams.loki3.com/BracketList+Icon"/>
    <dgm:cxn modelId="{7F577A55-14AE-4A8A-8B73-D13FE8810198}" type="presOf" srcId="{5899C399-2DAA-498D-B603-4DE949308D08}" destId="{62FAEC23-7707-4C15-8C4C-F2E81ADC5304}" srcOrd="0" destOrd="0" presId="urn:diagrams.loki3.com/BracketList+Icon"/>
    <dgm:cxn modelId="{FAC8FF57-B972-4C15-A248-D7E530674A31}" srcId="{B49B122F-6CF1-418E-9DC4-6B30951BDB60}" destId="{778FE0EF-F376-448A-851E-12749634F2FC}" srcOrd="1" destOrd="0" parTransId="{60EC6215-D16B-4413-9492-2618E613F4F0}" sibTransId="{30A1794E-8DFC-4E7B-A9FE-2B593584B3A9}"/>
    <dgm:cxn modelId="{B509788B-5949-4B3E-803A-A18241ADE685}" srcId="{E639F3F1-1C75-4DBB-8FB7-368C40D80739}" destId="{18B9660F-0F63-412A-AEF6-01DD32C864BC}" srcOrd="1" destOrd="0" parTransId="{DBE33BE4-EA5A-4604-83E5-A9479AECB054}" sibTransId="{D59A7F01-00BA-4578-A467-0701435237BE}"/>
    <dgm:cxn modelId="{EF09A8BB-ECC3-4166-B830-D8D4B5634A4C}" type="presOf" srcId="{E639F3F1-1C75-4DBB-8FB7-368C40D80739}" destId="{63468605-83D6-4FEC-B8FB-951EA374B1F6}" srcOrd="0" destOrd="0" presId="urn:diagrams.loki3.com/BracketList+Icon"/>
    <dgm:cxn modelId="{60BAFEC6-098E-4985-B754-6DD2F893DBCA}" srcId="{18B9660F-0F63-412A-AEF6-01DD32C864BC}" destId="{5899C399-2DAA-498D-B603-4DE949308D08}" srcOrd="0" destOrd="0" parTransId="{EA2631E7-1485-4627-888A-07291ADF5AFE}" sibTransId="{905DF6DE-C4C3-4486-A61D-137BEA13564D}"/>
    <dgm:cxn modelId="{444842C8-000D-4E91-A209-50B8DD3D4C6C}" type="presOf" srcId="{778FE0EF-F376-448A-851E-12749634F2FC}" destId="{085456D9-3AFE-4C9F-8027-DD485E4252B2}" srcOrd="0" destOrd="1" presId="urn:diagrams.loki3.com/BracketList+Icon"/>
    <dgm:cxn modelId="{9E2EE2D1-F566-4CCF-A7FA-2292EC8E2FEE}" type="presOf" srcId="{1CD2115F-1C0C-4523-923C-4338A1A3B5E7}" destId="{085456D9-3AFE-4C9F-8027-DD485E4252B2}" srcOrd="0" destOrd="0" presId="urn:diagrams.loki3.com/BracketList+Icon"/>
    <dgm:cxn modelId="{D2780CE5-386D-4C8D-A754-E754889077C7}" srcId="{E639F3F1-1C75-4DBB-8FB7-368C40D80739}" destId="{B49B122F-6CF1-418E-9DC4-6B30951BDB60}" srcOrd="0" destOrd="0" parTransId="{C5B57593-3308-424A-BA02-F0336FE974E7}" sibTransId="{A5A539B7-90DF-4BF3-BF6E-B950B189CA3F}"/>
    <dgm:cxn modelId="{6D2331FA-E85E-4ED7-8F86-9361B8DACD8C}" type="presOf" srcId="{18CF915E-1DAA-4228-8371-C463677ECADB}" destId="{62FAEC23-7707-4C15-8C4C-F2E81ADC5304}" srcOrd="0" destOrd="1" presId="urn:diagrams.loki3.com/BracketList+Icon"/>
    <dgm:cxn modelId="{01FEE4FB-BFCF-4327-BB29-44D8186AB5B4}" srcId="{B49B122F-6CF1-418E-9DC4-6B30951BDB60}" destId="{1CD2115F-1C0C-4523-923C-4338A1A3B5E7}" srcOrd="0" destOrd="0" parTransId="{852E373B-6CDE-4B94-B012-9CACA30B2618}" sibTransId="{35B877A8-B16C-4E06-9FF3-73B0BAA4E2C1}"/>
    <dgm:cxn modelId="{E84D7F6B-D627-4C8C-BAC5-8ACE1BD79A6D}" type="presParOf" srcId="{63468605-83D6-4FEC-B8FB-951EA374B1F6}" destId="{53983457-06A0-4822-8879-072F3D93B421}" srcOrd="0" destOrd="0" presId="urn:diagrams.loki3.com/BracketList+Icon"/>
    <dgm:cxn modelId="{56583786-FC72-4541-B422-ED2AB9AF75C9}" type="presParOf" srcId="{53983457-06A0-4822-8879-072F3D93B421}" destId="{465DC250-9EBC-4366-A067-DE02040073DC}" srcOrd="0" destOrd="0" presId="urn:diagrams.loki3.com/BracketList+Icon"/>
    <dgm:cxn modelId="{E9BC2195-D08E-465B-8104-90D09A964E80}" type="presParOf" srcId="{53983457-06A0-4822-8879-072F3D93B421}" destId="{9B0E13CC-BC48-48C9-A385-6E55E9F0011F}" srcOrd="1" destOrd="0" presId="urn:diagrams.loki3.com/BracketList+Icon"/>
    <dgm:cxn modelId="{1944A3B8-33E5-4800-9E77-CDF677BCE3A9}" type="presParOf" srcId="{53983457-06A0-4822-8879-072F3D93B421}" destId="{39B67908-4242-4EDF-82E2-6633C0D3441F}" srcOrd="2" destOrd="0" presId="urn:diagrams.loki3.com/BracketList+Icon"/>
    <dgm:cxn modelId="{7D3C365C-8D70-45A7-8998-87FE868A6440}" type="presParOf" srcId="{53983457-06A0-4822-8879-072F3D93B421}" destId="{085456D9-3AFE-4C9F-8027-DD485E4252B2}" srcOrd="3" destOrd="0" presId="urn:diagrams.loki3.com/BracketList+Icon"/>
    <dgm:cxn modelId="{94E8F2E5-185E-4BF0-BA58-6D2D6A4DCB55}" type="presParOf" srcId="{63468605-83D6-4FEC-B8FB-951EA374B1F6}" destId="{7D87F6DC-B1D7-4A79-982E-2016CC062E73}" srcOrd="1" destOrd="0" presId="urn:diagrams.loki3.com/BracketList+Icon"/>
    <dgm:cxn modelId="{B953E30D-5477-4D25-B063-86797CF77131}" type="presParOf" srcId="{63468605-83D6-4FEC-B8FB-951EA374B1F6}" destId="{FF283482-327B-4155-8BCD-BD521358366C}" srcOrd="2" destOrd="0" presId="urn:diagrams.loki3.com/BracketList+Icon"/>
    <dgm:cxn modelId="{7EBBD94B-7E19-42E1-91DA-EC84A2A57BFB}" type="presParOf" srcId="{FF283482-327B-4155-8BCD-BD521358366C}" destId="{1EAE32EB-377B-4822-832F-31A6B88485CF}" srcOrd="0" destOrd="0" presId="urn:diagrams.loki3.com/BracketList+Icon"/>
    <dgm:cxn modelId="{0A5F3660-5346-4CDA-B00E-08A42F5B7FE7}" type="presParOf" srcId="{FF283482-327B-4155-8BCD-BD521358366C}" destId="{D4E53D00-E242-4A98-ADA8-6932126BDD7A}" srcOrd="1" destOrd="0" presId="urn:diagrams.loki3.com/BracketList+Icon"/>
    <dgm:cxn modelId="{B6D50BA2-3E28-4345-B277-26523DEE3881}" type="presParOf" srcId="{FF283482-327B-4155-8BCD-BD521358366C}" destId="{7C2B6D30-46F5-40E1-B69E-F9BD55B4ECEA}" srcOrd="2" destOrd="0" presId="urn:diagrams.loki3.com/BracketList+Icon"/>
    <dgm:cxn modelId="{04D1FCC9-E09F-4C51-854F-72EB925A3F7E}" type="presParOf" srcId="{FF283482-327B-4155-8BCD-BD521358366C}" destId="{62FAEC23-7707-4C15-8C4C-F2E81ADC5304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9EB29E-2DE7-42DB-86FC-59D3FE9BC990}" type="doc">
      <dgm:prSet loTypeId="urn:microsoft.com/office/officeart/2005/8/layout/vList6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AE64A362-5D3B-4B31-BAAF-8C0B4A3ED27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Socialismo científico</a:t>
          </a:r>
        </a:p>
      </dgm:t>
    </dgm:pt>
    <dgm:pt modelId="{73E66469-ECE5-4DE6-994F-E59E933562C1}" type="parTrans" cxnId="{B16424FB-0818-45A5-9116-B8545746407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DA6BEA5-2ED1-43AC-AE87-051F3E683F87}" type="sibTrans" cxnId="{B16424FB-0818-45A5-9116-B8545746407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FA422FA-C716-4051-ADF8-DBBE6FB0499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Idealizado por Karl Marx e Friedrich Engels.</a:t>
          </a:r>
        </a:p>
      </dgm:t>
    </dgm:pt>
    <dgm:pt modelId="{57C21D30-0368-4354-9FB3-15185D2F1943}" type="parTrans" cxnId="{8C83CBFB-B299-4277-85F2-032F5675A5D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E71BD2B-F74C-43EE-824C-4F06368A4FD3}" type="sibTrans" cxnId="{8C83CBFB-B299-4277-85F2-032F5675A5D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C970298-05C2-48EB-82D1-BCAE7BEDD14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Positivismo</a:t>
          </a:r>
        </a:p>
      </dgm:t>
    </dgm:pt>
    <dgm:pt modelId="{3FA0968E-6B69-4D10-A970-DF69D1B7FE3F}" type="parTrans" cxnId="{994C191D-57EB-403F-BF05-97BBADBFDAF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049C96B-B762-4B26-95E2-96C4CE5EF6A8}" type="sibTrans" cxnId="{994C191D-57EB-403F-BF05-97BBADBFDAF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C5AF9D5-1E27-410A-9F72-FEF1D3B9BD9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Idealizado por Augusto Comte. </a:t>
          </a:r>
        </a:p>
      </dgm:t>
    </dgm:pt>
    <dgm:pt modelId="{DFA80B0E-1FF8-42DD-9223-FE3A26128404}" type="parTrans" cxnId="{1E91A517-F203-44B9-8DD6-4D8891BEED2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43CE92E-DDED-4541-838B-D2FA4DD40BFF}" type="sibTrans" cxnId="{1E91A517-F203-44B9-8DD6-4D8891BEED2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E045115-38D6-4E3C-9616-301ADC93E8BF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Anarquismo</a:t>
          </a:r>
        </a:p>
      </dgm:t>
    </dgm:pt>
    <dgm:pt modelId="{9EFB1323-92A6-4C43-A7CF-874FD4C0265A}" type="parTrans" cxnId="{5161697E-5A73-46AE-8089-62FE05D371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115F440-1EF4-4E5A-A328-DA4330440005}" type="sibTrans" cxnId="{5161697E-5A73-46AE-8089-62FE05D371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F771B6F-208C-47A5-912F-5AFD05FAFCB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Defendia o fim da propriedade privada e que os trabalhadores transformassem a sociedade. </a:t>
          </a:r>
        </a:p>
      </dgm:t>
    </dgm:pt>
    <dgm:pt modelId="{E2EF0A1B-93CB-415F-B6AF-EF49A47071F2}" type="parTrans" cxnId="{B26CE338-2BFD-4611-B2DB-9972A46726F7}">
      <dgm:prSet/>
      <dgm:spPr/>
      <dgm:t>
        <a:bodyPr/>
        <a:lstStyle/>
        <a:p>
          <a:endParaRPr lang="pt-BR"/>
        </a:p>
      </dgm:t>
    </dgm:pt>
    <dgm:pt modelId="{1DE97059-6B7E-43D4-A9D0-38BE9A002CFF}" type="sibTrans" cxnId="{B26CE338-2BFD-4611-B2DB-9972A46726F7}">
      <dgm:prSet/>
      <dgm:spPr/>
      <dgm:t>
        <a:bodyPr/>
        <a:lstStyle/>
        <a:p>
          <a:endParaRPr lang="pt-BR"/>
        </a:p>
      </dgm:t>
    </dgm:pt>
    <dgm:pt modelId="{A63B9ECD-D78E-4EE3-BEC1-208377EF520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propriedade privada tinha uma função importante para a organização do trabalho. </a:t>
          </a:r>
        </a:p>
      </dgm:t>
    </dgm:pt>
    <dgm:pt modelId="{DEAF7BD6-D0BD-4C4A-BA92-4B1C5BB7A73F}" type="parTrans" cxnId="{62B96A5F-53BB-4F50-A037-797B49421E1E}">
      <dgm:prSet/>
      <dgm:spPr/>
      <dgm:t>
        <a:bodyPr/>
        <a:lstStyle/>
        <a:p>
          <a:endParaRPr lang="pt-BR"/>
        </a:p>
      </dgm:t>
    </dgm:pt>
    <dgm:pt modelId="{C7C38525-87FF-4965-9D61-84C483AF52EF}" type="sibTrans" cxnId="{62B96A5F-53BB-4F50-A037-797B49421E1E}">
      <dgm:prSet/>
      <dgm:spPr/>
      <dgm:t>
        <a:bodyPr/>
        <a:lstStyle/>
        <a:p>
          <a:endParaRPr lang="pt-BR"/>
        </a:p>
      </dgm:t>
    </dgm:pt>
    <dgm:pt modelId="{A2C71CA1-2D37-4577-8016-4723D98EBB0C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Um de seus principais pensadores foi Pierre-Joseph Proudhon.</a:t>
          </a:r>
        </a:p>
      </dgm:t>
    </dgm:pt>
    <dgm:pt modelId="{590C8CDE-E66F-43BA-B332-2522F63B8D3D}" type="parTrans" cxnId="{DDF34FD5-57CF-4E99-9107-32D10DBFB756}">
      <dgm:prSet/>
      <dgm:spPr/>
      <dgm:t>
        <a:bodyPr/>
        <a:lstStyle/>
        <a:p>
          <a:endParaRPr lang="pt-BR"/>
        </a:p>
      </dgm:t>
    </dgm:pt>
    <dgm:pt modelId="{ED6935CC-C39D-40CC-A343-AF5D9E6A84D9}" type="sibTrans" cxnId="{DDF34FD5-57CF-4E99-9107-32D10DBFB756}">
      <dgm:prSet/>
      <dgm:spPr/>
      <dgm:t>
        <a:bodyPr/>
        <a:lstStyle/>
        <a:p>
          <a:endParaRPr lang="pt-BR"/>
        </a:p>
      </dgm:t>
    </dgm:pt>
    <dgm:pt modelId="{C873F802-2186-4F1D-946E-72926A6D5D67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autoridade não devia emanar do governo, mas da própria sociedade. </a:t>
          </a:r>
        </a:p>
      </dgm:t>
    </dgm:pt>
    <dgm:pt modelId="{B2F33BCA-8BD4-4A45-9052-EE620364FDB9}" type="parTrans" cxnId="{B1CD0DF4-A97A-4F74-B3B5-C7088CBD6E54}">
      <dgm:prSet/>
      <dgm:spPr/>
      <dgm:t>
        <a:bodyPr/>
        <a:lstStyle/>
        <a:p>
          <a:endParaRPr lang="pt-BR"/>
        </a:p>
      </dgm:t>
    </dgm:pt>
    <dgm:pt modelId="{CC0AA52E-5708-44FD-8A7B-9DC8800E162E}" type="sibTrans" cxnId="{B1CD0DF4-A97A-4F74-B3B5-C7088CBD6E54}">
      <dgm:prSet/>
      <dgm:spPr/>
      <dgm:t>
        <a:bodyPr/>
        <a:lstStyle/>
        <a:p>
          <a:endParaRPr lang="pt-BR"/>
        </a:p>
      </dgm:t>
    </dgm:pt>
    <dgm:pt modelId="{B552FFD6-4757-43D4-AFDB-723E248CE8EA}" type="pres">
      <dgm:prSet presAssocID="{049EB29E-2DE7-42DB-86FC-59D3FE9BC990}" presName="Name0" presStyleCnt="0">
        <dgm:presLayoutVars>
          <dgm:dir/>
          <dgm:animLvl val="lvl"/>
          <dgm:resizeHandles/>
        </dgm:presLayoutVars>
      </dgm:prSet>
      <dgm:spPr/>
    </dgm:pt>
    <dgm:pt modelId="{1E55522D-D3A6-492D-83A6-299E62FDB492}" type="pres">
      <dgm:prSet presAssocID="{AE64A362-5D3B-4B31-BAAF-8C0B4A3ED27F}" presName="linNode" presStyleCnt="0"/>
      <dgm:spPr/>
    </dgm:pt>
    <dgm:pt modelId="{BC6F3CCC-A125-402D-9BBC-7744E5600AB0}" type="pres">
      <dgm:prSet presAssocID="{AE64A362-5D3B-4B31-BAAF-8C0B4A3ED27F}" presName="parentShp" presStyleLbl="node1" presStyleIdx="0" presStyleCnt="3" custScaleX="59127" custScaleY="153813">
        <dgm:presLayoutVars>
          <dgm:bulletEnabled val="1"/>
        </dgm:presLayoutVars>
      </dgm:prSet>
      <dgm:spPr/>
    </dgm:pt>
    <dgm:pt modelId="{DE502337-7C7B-472F-998F-25D0022F89DB}" type="pres">
      <dgm:prSet presAssocID="{AE64A362-5D3B-4B31-BAAF-8C0B4A3ED27F}" presName="childShp" presStyleLbl="bgAccFollowNode1" presStyleIdx="0" presStyleCnt="3" custScaleX="134485" custScaleY="160436">
        <dgm:presLayoutVars>
          <dgm:bulletEnabled val="1"/>
        </dgm:presLayoutVars>
      </dgm:prSet>
      <dgm:spPr/>
    </dgm:pt>
    <dgm:pt modelId="{82336641-8AD6-46AC-86F5-AB939B035806}" type="pres">
      <dgm:prSet presAssocID="{ADA6BEA5-2ED1-43AC-AE87-051F3E683F87}" presName="spacing" presStyleCnt="0"/>
      <dgm:spPr/>
    </dgm:pt>
    <dgm:pt modelId="{0372F697-2ED3-46A7-8010-75769A2011D6}" type="pres">
      <dgm:prSet presAssocID="{6C970298-05C2-48EB-82D1-BCAE7BEDD14D}" presName="linNode" presStyleCnt="0"/>
      <dgm:spPr/>
    </dgm:pt>
    <dgm:pt modelId="{30D1DA47-520A-40D5-B937-F5058D39C16B}" type="pres">
      <dgm:prSet presAssocID="{6C970298-05C2-48EB-82D1-BCAE7BEDD14D}" presName="parentShp" presStyleLbl="node1" presStyleIdx="1" presStyleCnt="3" custScaleX="59127" custScaleY="153813">
        <dgm:presLayoutVars>
          <dgm:bulletEnabled val="1"/>
        </dgm:presLayoutVars>
      </dgm:prSet>
      <dgm:spPr/>
    </dgm:pt>
    <dgm:pt modelId="{1E309356-0EE0-47A0-82F9-5644D9C857F4}" type="pres">
      <dgm:prSet presAssocID="{6C970298-05C2-48EB-82D1-BCAE7BEDD14D}" presName="childShp" presStyleLbl="bgAccFollowNode1" presStyleIdx="1" presStyleCnt="3" custScaleX="134485" custScaleY="160436">
        <dgm:presLayoutVars>
          <dgm:bulletEnabled val="1"/>
        </dgm:presLayoutVars>
      </dgm:prSet>
      <dgm:spPr/>
    </dgm:pt>
    <dgm:pt modelId="{76A1E779-E61B-4845-AE89-A117F8672479}" type="pres">
      <dgm:prSet presAssocID="{8049C96B-B762-4B26-95E2-96C4CE5EF6A8}" presName="spacing" presStyleCnt="0"/>
      <dgm:spPr/>
    </dgm:pt>
    <dgm:pt modelId="{C40AD7FE-D521-4FA2-9B9E-D6BBE2CFBD28}" type="pres">
      <dgm:prSet presAssocID="{5E045115-38D6-4E3C-9616-301ADC93E8BF}" presName="linNode" presStyleCnt="0"/>
      <dgm:spPr/>
    </dgm:pt>
    <dgm:pt modelId="{A7411FC2-0C3C-45A6-93E6-6440C335D66E}" type="pres">
      <dgm:prSet presAssocID="{5E045115-38D6-4E3C-9616-301ADC93E8BF}" presName="parentShp" presStyleLbl="node1" presStyleIdx="2" presStyleCnt="3" custScaleX="59127" custScaleY="153813">
        <dgm:presLayoutVars>
          <dgm:bulletEnabled val="1"/>
        </dgm:presLayoutVars>
      </dgm:prSet>
      <dgm:spPr/>
    </dgm:pt>
    <dgm:pt modelId="{677F72FD-FAA6-48B6-B405-AA4AF9931947}" type="pres">
      <dgm:prSet presAssocID="{5E045115-38D6-4E3C-9616-301ADC93E8BF}" presName="childShp" presStyleLbl="bgAccFollowNode1" presStyleIdx="2" presStyleCnt="3" custScaleX="134485" custScaleY="176188">
        <dgm:presLayoutVars>
          <dgm:bulletEnabled val="1"/>
        </dgm:presLayoutVars>
      </dgm:prSet>
      <dgm:spPr/>
    </dgm:pt>
  </dgm:ptLst>
  <dgm:cxnLst>
    <dgm:cxn modelId="{1E91A517-F203-44B9-8DD6-4D8891BEED20}" srcId="{6C970298-05C2-48EB-82D1-BCAE7BEDD14D}" destId="{7C5AF9D5-1E27-410A-9F72-FEF1D3B9BD97}" srcOrd="0" destOrd="0" parTransId="{DFA80B0E-1FF8-42DD-9223-FE3A26128404}" sibTransId="{843CE92E-DDED-4541-838B-D2FA4DD40BFF}"/>
    <dgm:cxn modelId="{994C191D-57EB-403F-BF05-97BBADBFDAFC}" srcId="{049EB29E-2DE7-42DB-86FC-59D3FE9BC990}" destId="{6C970298-05C2-48EB-82D1-BCAE7BEDD14D}" srcOrd="1" destOrd="0" parTransId="{3FA0968E-6B69-4D10-A970-DF69D1B7FE3F}" sibTransId="{8049C96B-B762-4B26-95E2-96C4CE5EF6A8}"/>
    <dgm:cxn modelId="{BD7ECE29-51C5-4948-AF96-763F94FF0EC0}" type="presOf" srcId="{A2C71CA1-2D37-4577-8016-4723D98EBB0C}" destId="{677F72FD-FAA6-48B6-B405-AA4AF9931947}" srcOrd="0" destOrd="0" presId="urn:microsoft.com/office/officeart/2005/8/layout/vList6"/>
    <dgm:cxn modelId="{9C08C337-2763-46E6-AC8D-0A9556C37A0F}" type="presOf" srcId="{5F771B6F-208C-47A5-912F-5AFD05FAFCB0}" destId="{DE502337-7C7B-472F-998F-25D0022F89DB}" srcOrd="0" destOrd="1" presId="urn:microsoft.com/office/officeart/2005/8/layout/vList6"/>
    <dgm:cxn modelId="{B26CE338-2BFD-4611-B2DB-9972A46726F7}" srcId="{AE64A362-5D3B-4B31-BAAF-8C0B4A3ED27F}" destId="{5F771B6F-208C-47A5-912F-5AFD05FAFCB0}" srcOrd="1" destOrd="0" parTransId="{E2EF0A1B-93CB-415F-B6AF-EF49A47071F2}" sibTransId="{1DE97059-6B7E-43D4-A9D0-38BE9A002CFF}"/>
    <dgm:cxn modelId="{62B96A5F-53BB-4F50-A037-797B49421E1E}" srcId="{6C970298-05C2-48EB-82D1-BCAE7BEDD14D}" destId="{A63B9ECD-D78E-4EE3-BEC1-208377EF520A}" srcOrd="1" destOrd="0" parTransId="{DEAF7BD6-D0BD-4C4A-BA92-4B1C5BB7A73F}" sibTransId="{C7C38525-87FF-4965-9D61-84C483AF52EF}"/>
    <dgm:cxn modelId="{2230396C-757D-447C-87E8-F1F31954FE97}" type="presOf" srcId="{6C970298-05C2-48EB-82D1-BCAE7BEDD14D}" destId="{30D1DA47-520A-40D5-B937-F5058D39C16B}" srcOrd="0" destOrd="0" presId="urn:microsoft.com/office/officeart/2005/8/layout/vList6"/>
    <dgm:cxn modelId="{EE78E071-8A03-469B-A02C-8313BE48F3B5}" type="presOf" srcId="{5E045115-38D6-4E3C-9616-301ADC93E8BF}" destId="{A7411FC2-0C3C-45A6-93E6-6440C335D66E}" srcOrd="0" destOrd="0" presId="urn:microsoft.com/office/officeart/2005/8/layout/vList6"/>
    <dgm:cxn modelId="{BF8DF674-E9CD-4622-8B44-B94FF7C3FD97}" type="presOf" srcId="{C873F802-2186-4F1D-946E-72926A6D5D67}" destId="{677F72FD-FAA6-48B6-B405-AA4AF9931947}" srcOrd="0" destOrd="1" presId="urn:microsoft.com/office/officeart/2005/8/layout/vList6"/>
    <dgm:cxn modelId="{5161697E-5A73-46AE-8089-62FE05D37157}" srcId="{049EB29E-2DE7-42DB-86FC-59D3FE9BC990}" destId="{5E045115-38D6-4E3C-9616-301ADC93E8BF}" srcOrd="2" destOrd="0" parTransId="{9EFB1323-92A6-4C43-A7CF-874FD4C0265A}" sibTransId="{E115F440-1EF4-4E5A-A328-DA4330440005}"/>
    <dgm:cxn modelId="{5DC4E2AD-EC31-45DF-8798-DD154A54BA90}" type="presOf" srcId="{5FA422FA-C716-4051-ADF8-DBBE6FB0499A}" destId="{DE502337-7C7B-472F-998F-25D0022F89DB}" srcOrd="0" destOrd="0" presId="urn:microsoft.com/office/officeart/2005/8/layout/vList6"/>
    <dgm:cxn modelId="{AEE3FECD-6C4F-4F96-8617-113360148BA5}" type="presOf" srcId="{7C5AF9D5-1E27-410A-9F72-FEF1D3B9BD97}" destId="{1E309356-0EE0-47A0-82F9-5644D9C857F4}" srcOrd="0" destOrd="0" presId="urn:microsoft.com/office/officeart/2005/8/layout/vList6"/>
    <dgm:cxn modelId="{DDF34FD5-57CF-4E99-9107-32D10DBFB756}" srcId="{5E045115-38D6-4E3C-9616-301ADC93E8BF}" destId="{A2C71CA1-2D37-4577-8016-4723D98EBB0C}" srcOrd="0" destOrd="0" parTransId="{590C8CDE-E66F-43BA-B332-2522F63B8D3D}" sibTransId="{ED6935CC-C39D-40CC-A343-AF5D9E6A84D9}"/>
    <dgm:cxn modelId="{C3E4C2DD-3FA2-42F1-8B68-13A2AE056851}" type="presOf" srcId="{AE64A362-5D3B-4B31-BAAF-8C0B4A3ED27F}" destId="{BC6F3CCC-A125-402D-9BBC-7744E5600AB0}" srcOrd="0" destOrd="0" presId="urn:microsoft.com/office/officeart/2005/8/layout/vList6"/>
    <dgm:cxn modelId="{E4FB3EF3-5D55-4663-A072-1BAADB57E84E}" type="presOf" srcId="{A63B9ECD-D78E-4EE3-BEC1-208377EF520A}" destId="{1E309356-0EE0-47A0-82F9-5644D9C857F4}" srcOrd="0" destOrd="1" presId="urn:microsoft.com/office/officeart/2005/8/layout/vList6"/>
    <dgm:cxn modelId="{B1CD0DF4-A97A-4F74-B3B5-C7088CBD6E54}" srcId="{5E045115-38D6-4E3C-9616-301ADC93E8BF}" destId="{C873F802-2186-4F1D-946E-72926A6D5D67}" srcOrd="1" destOrd="0" parTransId="{B2F33BCA-8BD4-4A45-9052-EE620364FDB9}" sibTransId="{CC0AA52E-5708-44FD-8A7B-9DC8800E162E}"/>
    <dgm:cxn modelId="{C1E3D8F5-EC9D-4FD7-B064-E002BF51C510}" type="presOf" srcId="{049EB29E-2DE7-42DB-86FC-59D3FE9BC990}" destId="{B552FFD6-4757-43D4-AFDB-723E248CE8EA}" srcOrd="0" destOrd="0" presId="urn:microsoft.com/office/officeart/2005/8/layout/vList6"/>
    <dgm:cxn modelId="{B16424FB-0818-45A5-9116-B85457464071}" srcId="{049EB29E-2DE7-42DB-86FC-59D3FE9BC990}" destId="{AE64A362-5D3B-4B31-BAAF-8C0B4A3ED27F}" srcOrd="0" destOrd="0" parTransId="{73E66469-ECE5-4DE6-994F-E59E933562C1}" sibTransId="{ADA6BEA5-2ED1-43AC-AE87-051F3E683F87}"/>
    <dgm:cxn modelId="{8C83CBFB-B299-4277-85F2-032F5675A5DB}" srcId="{AE64A362-5D3B-4B31-BAAF-8C0B4A3ED27F}" destId="{5FA422FA-C716-4051-ADF8-DBBE6FB0499A}" srcOrd="0" destOrd="0" parTransId="{57C21D30-0368-4354-9FB3-15185D2F1943}" sibTransId="{9E71BD2B-F74C-43EE-824C-4F06368A4FD3}"/>
    <dgm:cxn modelId="{5475A072-0F39-4422-9AE1-638E3D771C18}" type="presParOf" srcId="{B552FFD6-4757-43D4-AFDB-723E248CE8EA}" destId="{1E55522D-D3A6-492D-83A6-299E62FDB492}" srcOrd="0" destOrd="0" presId="urn:microsoft.com/office/officeart/2005/8/layout/vList6"/>
    <dgm:cxn modelId="{7C55D6B8-3DE2-4D36-8E77-C30201036340}" type="presParOf" srcId="{1E55522D-D3A6-492D-83A6-299E62FDB492}" destId="{BC6F3CCC-A125-402D-9BBC-7744E5600AB0}" srcOrd="0" destOrd="0" presId="urn:microsoft.com/office/officeart/2005/8/layout/vList6"/>
    <dgm:cxn modelId="{122C206D-EA2B-4287-A6DD-91DA922E881F}" type="presParOf" srcId="{1E55522D-D3A6-492D-83A6-299E62FDB492}" destId="{DE502337-7C7B-472F-998F-25D0022F89DB}" srcOrd="1" destOrd="0" presId="urn:microsoft.com/office/officeart/2005/8/layout/vList6"/>
    <dgm:cxn modelId="{C0B20DBB-63FE-45A7-B659-62FF85349680}" type="presParOf" srcId="{B552FFD6-4757-43D4-AFDB-723E248CE8EA}" destId="{82336641-8AD6-46AC-86F5-AB939B035806}" srcOrd="1" destOrd="0" presId="urn:microsoft.com/office/officeart/2005/8/layout/vList6"/>
    <dgm:cxn modelId="{6CED498F-6E89-42B0-AFF3-B3FB68052481}" type="presParOf" srcId="{B552FFD6-4757-43D4-AFDB-723E248CE8EA}" destId="{0372F697-2ED3-46A7-8010-75769A2011D6}" srcOrd="2" destOrd="0" presId="urn:microsoft.com/office/officeart/2005/8/layout/vList6"/>
    <dgm:cxn modelId="{E610D5B1-CB2D-4A7B-AD45-90704F46DC7A}" type="presParOf" srcId="{0372F697-2ED3-46A7-8010-75769A2011D6}" destId="{30D1DA47-520A-40D5-B937-F5058D39C16B}" srcOrd="0" destOrd="0" presId="urn:microsoft.com/office/officeart/2005/8/layout/vList6"/>
    <dgm:cxn modelId="{367F2391-A759-4CC6-B97A-2FDA81636825}" type="presParOf" srcId="{0372F697-2ED3-46A7-8010-75769A2011D6}" destId="{1E309356-0EE0-47A0-82F9-5644D9C857F4}" srcOrd="1" destOrd="0" presId="urn:microsoft.com/office/officeart/2005/8/layout/vList6"/>
    <dgm:cxn modelId="{E2A3FD66-5F10-473C-BD18-B4DF0AAFFF8E}" type="presParOf" srcId="{B552FFD6-4757-43D4-AFDB-723E248CE8EA}" destId="{76A1E779-E61B-4845-AE89-A117F8672479}" srcOrd="3" destOrd="0" presId="urn:microsoft.com/office/officeart/2005/8/layout/vList6"/>
    <dgm:cxn modelId="{83590FB0-6075-485B-BA91-D6C723E527E7}" type="presParOf" srcId="{B552FFD6-4757-43D4-AFDB-723E248CE8EA}" destId="{C40AD7FE-D521-4FA2-9B9E-D6BBE2CFBD28}" srcOrd="4" destOrd="0" presId="urn:microsoft.com/office/officeart/2005/8/layout/vList6"/>
    <dgm:cxn modelId="{33B9EB93-AC45-498B-8C1C-DA39EA25C6D7}" type="presParOf" srcId="{C40AD7FE-D521-4FA2-9B9E-D6BBE2CFBD28}" destId="{A7411FC2-0C3C-45A6-93E6-6440C335D66E}" srcOrd="0" destOrd="0" presId="urn:microsoft.com/office/officeart/2005/8/layout/vList6"/>
    <dgm:cxn modelId="{36808346-107C-41CB-B31E-D6310AE24531}" type="presParOf" srcId="{C40AD7FE-D521-4FA2-9B9E-D6BBE2CFBD28}" destId="{677F72FD-FAA6-48B6-B405-AA4AF993194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9B9262-04C8-496E-B47F-0608746B33F2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C5D72051-9AD4-4E58-8D01-A40D13BC63E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Divulgação de ideias</a:t>
          </a:r>
        </a:p>
      </dgm:t>
    </dgm:pt>
    <dgm:pt modelId="{08B283B6-086F-46BD-9322-ED96764534B8}" type="parTrans" cxnId="{0593FCE2-F33A-4D85-AF2F-18CBD62AB2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4103BA4-968C-4B68-A828-00AC874C7726}" type="sibTrans" cxnId="{0593FCE2-F33A-4D85-AF2F-18CBD62AB2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5390547-AFCE-4B97-A31A-4410D34F57B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Por meio de jornais e panfletos, criticava-se a exploração do trabalho nas fábricas. </a:t>
          </a:r>
        </a:p>
      </dgm:t>
    </dgm:pt>
    <dgm:pt modelId="{A13F10EB-0018-46E8-9C15-662D348011D0}" type="parTrans" cxnId="{172F4014-4443-4CAE-969C-3962C81C7BF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19D737E-4801-40CD-A2E4-0E1650F1CC00}" type="sibTrans" cxnId="{172F4014-4443-4CAE-969C-3962C81C7BF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0ABC2A9-085C-49BA-A0F4-3FED0FDAD2C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Greves e motins</a:t>
          </a:r>
        </a:p>
      </dgm:t>
    </dgm:pt>
    <dgm:pt modelId="{DCD9182A-B37F-4111-94AF-F4C3993EA214}" type="parTrans" cxnId="{898243CE-789E-4222-A73E-DB1A7BEDC9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E16E312-04B4-4793-9E9E-B111E2B1D698}" type="sibTrans" cxnId="{898243CE-789E-4222-A73E-DB1A7BEDC9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554128A-219A-4BD3-81B6-960119C4C76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Muitos operários realizaram greves e motins em protesto às condições de trabalho. Por exemplo, o movimento ludista no século XIX.  </a:t>
          </a:r>
        </a:p>
      </dgm:t>
    </dgm:pt>
    <dgm:pt modelId="{8C40EBB9-3F59-4AA6-AF13-BC69D880A14C}" type="parTrans" cxnId="{96B65F4B-F092-440F-B0B8-0751C3619E7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A522492-DA34-49B3-9C4D-B1FD410AB354}" type="sibTrans" cxnId="{96B65F4B-F092-440F-B0B8-0751C3619E7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CE72FDE-5CB2-4296-903D-87E2D08492F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Organização sindical</a:t>
          </a:r>
        </a:p>
      </dgm:t>
    </dgm:pt>
    <dgm:pt modelId="{AB676405-AB77-43A2-881A-0ADCC5229F46}" type="parTrans" cxnId="{7421B7DE-2FC3-46D4-B6C1-E88AD4D9C2F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FAC31A5-3ECC-497C-9512-41209DFDFDCA}" type="sibTrans" cxnId="{7421B7DE-2FC3-46D4-B6C1-E88AD4D9C2F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8457D4A-C72D-48EC-9FFA-B7E7D2E7D04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operários fabris se organizaram e formaram associações como forma de resistir à exploração capitalista. </a:t>
          </a:r>
        </a:p>
      </dgm:t>
    </dgm:pt>
    <dgm:pt modelId="{EC40F387-FDFA-4BC8-9D9A-13818EB320FD}" type="parTrans" cxnId="{F7F843FC-9C07-4CEC-A591-8A76ABCC477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D31B6E2-041A-4098-A097-FA62B60E5840}" type="sibTrans" cxnId="{F7F843FC-9C07-4CEC-A591-8A76ABCC477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15B39D1-32BE-4090-951A-482896E55284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Conquista dos trabalhadores</a:t>
          </a:r>
        </a:p>
      </dgm:t>
    </dgm:pt>
    <dgm:pt modelId="{ABA06410-B480-4BAF-BD33-D7EB24A13BCA}" type="parTrans" cxnId="{50B8E982-9B05-4A5F-BFC9-92AE772E24C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23BB54B-AB26-4D97-AC03-2367D5C18163}" type="sibTrans" cxnId="{50B8E982-9B05-4A5F-BFC9-92AE772E24C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A06EB79-F954-4B9C-B4F8-D825C8C2BDC7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D1454100-0D70-48E1-A83E-77B9CCDA96E0}" type="parTrans" cxnId="{ECC4BBE9-66DF-40AA-9CFF-58D9E527DC45}">
      <dgm:prSet/>
      <dgm:spPr/>
      <dgm:t>
        <a:bodyPr/>
        <a:lstStyle/>
        <a:p>
          <a:endParaRPr lang="pt-BR"/>
        </a:p>
      </dgm:t>
    </dgm:pt>
    <dgm:pt modelId="{9ADD24C4-8F98-47F9-AC94-B9600A261135}" type="sibTrans" cxnId="{ECC4BBE9-66DF-40AA-9CFF-58D9E527DC45}">
      <dgm:prSet/>
      <dgm:spPr/>
      <dgm:t>
        <a:bodyPr/>
        <a:lstStyle/>
        <a:p>
          <a:endParaRPr lang="pt-BR"/>
        </a:p>
      </dgm:t>
    </dgm:pt>
    <dgm:pt modelId="{84CAF561-58F0-47DF-AF25-369B295CB17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64D4CB58-09EA-41AF-8D1F-2D58DACB5AC7}" type="parTrans" cxnId="{DC4A0569-ED8F-4BAC-88A4-990740A615A5}">
      <dgm:prSet/>
      <dgm:spPr/>
      <dgm:t>
        <a:bodyPr/>
        <a:lstStyle/>
        <a:p>
          <a:endParaRPr lang="pt-BR"/>
        </a:p>
      </dgm:t>
    </dgm:pt>
    <dgm:pt modelId="{AC70D8DA-8C00-4DD0-86D2-38D62642EA07}" type="sibTrans" cxnId="{DC4A0569-ED8F-4BAC-88A4-990740A615A5}">
      <dgm:prSet/>
      <dgm:spPr/>
      <dgm:t>
        <a:bodyPr/>
        <a:lstStyle/>
        <a:p>
          <a:endParaRPr lang="pt-BR"/>
        </a:p>
      </dgm:t>
    </dgm:pt>
    <dgm:pt modelId="{9DB4D412-B9EA-4BE6-99C4-864B659341C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466B0E27-6516-41B0-A57D-DB6E3240FD15}" type="parTrans" cxnId="{6803EE6C-88D3-4928-9754-7B0691DB04CA}">
      <dgm:prSet/>
      <dgm:spPr/>
      <dgm:t>
        <a:bodyPr/>
        <a:lstStyle/>
        <a:p>
          <a:endParaRPr lang="pt-BR"/>
        </a:p>
      </dgm:t>
    </dgm:pt>
    <dgm:pt modelId="{3F1E55EB-8668-4CC7-A4BC-C5487BB0AE3B}" type="sibTrans" cxnId="{6803EE6C-88D3-4928-9754-7B0691DB04CA}">
      <dgm:prSet/>
      <dgm:spPr/>
      <dgm:t>
        <a:bodyPr/>
        <a:lstStyle/>
        <a:p>
          <a:endParaRPr lang="pt-BR"/>
        </a:p>
      </dgm:t>
    </dgm:pt>
    <dgm:pt modelId="{7A999EAD-E479-448C-81C2-B91BA606739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partir da década de 1830, eles conquistaram seus primeiros direitos trabalhistas, como redução da jornada de trabalho e o direito à pausa para as refeições. </a:t>
          </a:r>
        </a:p>
      </dgm:t>
    </dgm:pt>
    <dgm:pt modelId="{51B2E877-E614-409B-8FE1-CC8A1A13E03F}" type="parTrans" cxnId="{2149205D-F270-4FD1-A17D-B2444EEA975F}">
      <dgm:prSet/>
      <dgm:spPr/>
      <dgm:t>
        <a:bodyPr/>
        <a:lstStyle/>
        <a:p>
          <a:endParaRPr lang="pt-BR"/>
        </a:p>
      </dgm:t>
    </dgm:pt>
    <dgm:pt modelId="{45BA3E37-7D33-42FA-9EA0-90521731A3BA}" type="sibTrans" cxnId="{2149205D-F270-4FD1-A17D-B2444EEA975F}">
      <dgm:prSet/>
      <dgm:spPr/>
      <dgm:t>
        <a:bodyPr/>
        <a:lstStyle/>
        <a:p>
          <a:endParaRPr lang="pt-BR"/>
        </a:p>
      </dgm:t>
    </dgm:pt>
    <dgm:pt modelId="{9B85CAB6-E635-410A-9AF6-DAB3C8592D0F}" type="pres">
      <dgm:prSet presAssocID="{9F9B9262-04C8-496E-B47F-0608746B33F2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63CE46EB-F850-45EE-9EA1-8E374ADCB8A7}" type="pres">
      <dgm:prSet presAssocID="{C15B39D1-32BE-4090-951A-482896E55284}" presName="ChildAccent4" presStyleCnt="0"/>
      <dgm:spPr/>
    </dgm:pt>
    <dgm:pt modelId="{7557F60C-DCA8-4A86-B2CA-E1C4DC7CB16B}" type="pres">
      <dgm:prSet presAssocID="{C15B39D1-32BE-4090-951A-482896E55284}" presName="ChildAccent" presStyleLbl="alignImgPlace1" presStyleIdx="0" presStyleCnt="4" custScaleX="105057"/>
      <dgm:spPr/>
    </dgm:pt>
    <dgm:pt modelId="{9F943A5A-DA3B-4D7B-87B8-B7B63E677AE7}" type="pres">
      <dgm:prSet presAssocID="{C15B39D1-32BE-4090-951A-482896E55284}" presName="Child4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5CAFCBB-30BF-4B81-8333-64B82FC2FAB5}" type="pres">
      <dgm:prSet presAssocID="{C15B39D1-32BE-4090-951A-482896E55284}" presName="Parent4" presStyleLbl="node1" presStyleIdx="0" presStyleCnt="4">
        <dgm:presLayoutVars>
          <dgm:chMax val="2"/>
          <dgm:chPref val="1"/>
          <dgm:bulletEnabled val="1"/>
        </dgm:presLayoutVars>
      </dgm:prSet>
      <dgm:spPr/>
    </dgm:pt>
    <dgm:pt modelId="{A2FE0F84-7B53-44B4-8F6C-696EA26742D3}" type="pres">
      <dgm:prSet presAssocID="{6CE72FDE-5CB2-4296-903D-87E2D08492F3}" presName="ChildAccent3" presStyleCnt="0"/>
      <dgm:spPr/>
    </dgm:pt>
    <dgm:pt modelId="{0508970A-C228-4688-A6EB-D587F743B9A9}" type="pres">
      <dgm:prSet presAssocID="{6CE72FDE-5CB2-4296-903D-87E2D08492F3}" presName="ChildAccent" presStyleLbl="alignImgPlace1" presStyleIdx="1" presStyleCnt="4"/>
      <dgm:spPr/>
    </dgm:pt>
    <dgm:pt modelId="{98C4C437-4D48-4969-AB9A-EE51220B7BB1}" type="pres">
      <dgm:prSet presAssocID="{6CE72FDE-5CB2-4296-903D-87E2D08492F3}" presName="Child3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E452969-C16C-4F85-8158-639BD97717C1}" type="pres">
      <dgm:prSet presAssocID="{6CE72FDE-5CB2-4296-903D-87E2D08492F3}" presName="Parent3" presStyleLbl="node1" presStyleIdx="1" presStyleCnt="4">
        <dgm:presLayoutVars>
          <dgm:chMax val="2"/>
          <dgm:chPref val="1"/>
          <dgm:bulletEnabled val="1"/>
        </dgm:presLayoutVars>
      </dgm:prSet>
      <dgm:spPr/>
    </dgm:pt>
    <dgm:pt modelId="{B2679758-C0C5-4795-B7C0-A6156B3D38F1}" type="pres">
      <dgm:prSet presAssocID="{00ABC2A9-085C-49BA-A0F4-3FED0FDAD2C5}" presName="ChildAccent2" presStyleCnt="0"/>
      <dgm:spPr/>
    </dgm:pt>
    <dgm:pt modelId="{C320EA70-0322-410F-8233-45B77802825F}" type="pres">
      <dgm:prSet presAssocID="{00ABC2A9-085C-49BA-A0F4-3FED0FDAD2C5}" presName="ChildAccent" presStyleLbl="alignImgPlace1" presStyleIdx="2" presStyleCnt="4"/>
      <dgm:spPr/>
    </dgm:pt>
    <dgm:pt modelId="{67E45836-3D11-47B1-B91F-5951DFC675BE}" type="pres">
      <dgm:prSet presAssocID="{00ABC2A9-085C-49BA-A0F4-3FED0FDAD2C5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4967996-86BF-4064-BDFD-76D0B9120D06}" type="pres">
      <dgm:prSet presAssocID="{00ABC2A9-085C-49BA-A0F4-3FED0FDAD2C5}" presName="Parent2" presStyleLbl="node1" presStyleIdx="2" presStyleCnt="4">
        <dgm:presLayoutVars>
          <dgm:chMax val="2"/>
          <dgm:chPref val="1"/>
          <dgm:bulletEnabled val="1"/>
        </dgm:presLayoutVars>
      </dgm:prSet>
      <dgm:spPr/>
    </dgm:pt>
    <dgm:pt modelId="{107AA8C8-F645-4845-BA51-D5FB5ECE770E}" type="pres">
      <dgm:prSet presAssocID="{C5D72051-9AD4-4E58-8D01-A40D13BC63E6}" presName="ChildAccent1" presStyleCnt="0"/>
      <dgm:spPr/>
    </dgm:pt>
    <dgm:pt modelId="{B2BC9D69-A33C-47C6-9F16-AC410A0616DD}" type="pres">
      <dgm:prSet presAssocID="{C5D72051-9AD4-4E58-8D01-A40D13BC63E6}" presName="ChildAccent" presStyleLbl="alignImgPlace1" presStyleIdx="3" presStyleCnt="4"/>
      <dgm:spPr/>
    </dgm:pt>
    <dgm:pt modelId="{4BB9855B-7B90-4144-AFFC-649D9E26CAB8}" type="pres">
      <dgm:prSet presAssocID="{C5D72051-9AD4-4E58-8D01-A40D13BC63E6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EA6B13A-E141-47DD-B4C2-4563BD91006D}" type="pres">
      <dgm:prSet presAssocID="{C5D72051-9AD4-4E58-8D01-A40D13BC63E6}" presName="Parent1" presStyleLbl="node1" presStyleIdx="3" presStyleCnt="4">
        <dgm:presLayoutVars>
          <dgm:chMax val="2"/>
          <dgm:chPref val="1"/>
          <dgm:bulletEnabled val="1"/>
        </dgm:presLayoutVars>
      </dgm:prSet>
      <dgm:spPr/>
    </dgm:pt>
  </dgm:ptLst>
  <dgm:cxnLst>
    <dgm:cxn modelId="{F1CC7503-E250-4898-AA79-D5E734C9E497}" type="presOf" srcId="{7A999EAD-E479-448C-81C2-B91BA6067395}" destId="{9F943A5A-DA3B-4D7B-87B8-B7B63E677AE7}" srcOrd="1" destOrd="0" presId="urn:microsoft.com/office/officeart/2011/layout/InterconnectedBlockProcess"/>
    <dgm:cxn modelId="{172F4014-4443-4CAE-969C-3962C81C7BFA}" srcId="{C5D72051-9AD4-4E58-8D01-A40D13BC63E6}" destId="{25390547-AFCE-4B97-A31A-4410D34F57B2}" srcOrd="0" destOrd="0" parTransId="{A13F10EB-0018-46E8-9C15-662D348011D0}" sibTransId="{919D737E-4801-40CD-A2E4-0E1650F1CC00}"/>
    <dgm:cxn modelId="{BE51251C-178A-4183-94A0-642E373F8AE8}" type="presOf" srcId="{C15B39D1-32BE-4090-951A-482896E55284}" destId="{F5CAFCBB-30BF-4B81-8333-64B82FC2FAB5}" srcOrd="0" destOrd="0" presId="urn:microsoft.com/office/officeart/2011/layout/InterconnectedBlockProcess"/>
    <dgm:cxn modelId="{67130424-419B-4C1E-A101-98A4C7DCA1C5}" type="presOf" srcId="{9DB4D412-B9EA-4BE6-99C4-864B659341C5}" destId="{98C4C437-4D48-4969-AB9A-EE51220B7BB1}" srcOrd="1" destOrd="1" presId="urn:microsoft.com/office/officeart/2011/layout/InterconnectedBlockProcess"/>
    <dgm:cxn modelId="{053FC82E-78FC-4A43-8B16-77A398BD3CA2}" type="presOf" srcId="{9554128A-219A-4BD3-81B6-960119C4C76D}" destId="{C320EA70-0322-410F-8233-45B77802825F}" srcOrd="0" destOrd="0" presId="urn:microsoft.com/office/officeart/2011/layout/InterconnectedBlockProcess"/>
    <dgm:cxn modelId="{B7888333-3EB6-4112-BA5D-D90E8E265222}" type="presOf" srcId="{25390547-AFCE-4B97-A31A-4410D34F57B2}" destId="{4BB9855B-7B90-4144-AFFC-649D9E26CAB8}" srcOrd="1" destOrd="0" presId="urn:microsoft.com/office/officeart/2011/layout/InterconnectedBlockProcess"/>
    <dgm:cxn modelId="{2149205D-F270-4FD1-A17D-B2444EEA975F}" srcId="{C15B39D1-32BE-4090-951A-482896E55284}" destId="{7A999EAD-E479-448C-81C2-B91BA6067395}" srcOrd="0" destOrd="0" parTransId="{51B2E877-E614-409B-8FE1-CC8A1A13E03F}" sibTransId="{45BA3E37-7D33-42FA-9EA0-90521731A3BA}"/>
    <dgm:cxn modelId="{901D3860-EB47-4CBB-96A8-61CB45022B5E}" type="presOf" srcId="{9554128A-219A-4BD3-81B6-960119C4C76D}" destId="{67E45836-3D11-47B1-B91F-5951DFC675BE}" srcOrd="1" destOrd="0" presId="urn:microsoft.com/office/officeart/2011/layout/InterconnectedBlockProcess"/>
    <dgm:cxn modelId="{8CC44166-0E6A-4CD7-B2A1-BC5439C35924}" type="presOf" srcId="{84CAF561-58F0-47DF-AF25-369B295CB175}" destId="{67E45836-3D11-47B1-B91F-5951DFC675BE}" srcOrd="1" destOrd="1" presId="urn:microsoft.com/office/officeart/2011/layout/InterconnectedBlockProcess"/>
    <dgm:cxn modelId="{DC4A0569-ED8F-4BAC-88A4-990740A615A5}" srcId="{00ABC2A9-085C-49BA-A0F4-3FED0FDAD2C5}" destId="{84CAF561-58F0-47DF-AF25-369B295CB175}" srcOrd="1" destOrd="0" parTransId="{64D4CB58-09EA-41AF-8D1F-2D58DACB5AC7}" sibTransId="{AC70D8DA-8C00-4DD0-86D2-38D62642EA07}"/>
    <dgm:cxn modelId="{9832574A-31D3-4CA3-BABA-E95CD017EE16}" type="presOf" srcId="{C5D72051-9AD4-4E58-8D01-A40D13BC63E6}" destId="{AEA6B13A-E141-47DD-B4C2-4563BD91006D}" srcOrd="0" destOrd="0" presId="urn:microsoft.com/office/officeart/2011/layout/InterconnectedBlockProcess"/>
    <dgm:cxn modelId="{96B65F4B-F092-440F-B0B8-0751C3619E7E}" srcId="{00ABC2A9-085C-49BA-A0F4-3FED0FDAD2C5}" destId="{9554128A-219A-4BD3-81B6-960119C4C76D}" srcOrd="0" destOrd="0" parTransId="{8C40EBB9-3F59-4AA6-AF13-BC69D880A14C}" sibTransId="{3A522492-DA34-49B3-9C4D-B1FD410AB354}"/>
    <dgm:cxn modelId="{A7F1924B-A48F-4252-A5F6-1B860D8656EA}" type="presOf" srcId="{18457D4A-C72D-48EC-9FFA-B7E7D2E7D04C}" destId="{0508970A-C228-4688-A6EB-D587F743B9A9}" srcOrd="0" destOrd="0" presId="urn:microsoft.com/office/officeart/2011/layout/InterconnectedBlockProcess"/>
    <dgm:cxn modelId="{C485A96C-D781-44C9-89BE-DA526764BEBF}" type="presOf" srcId="{18457D4A-C72D-48EC-9FFA-B7E7D2E7D04C}" destId="{98C4C437-4D48-4969-AB9A-EE51220B7BB1}" srcOrd="1" destOrd="0" presId="urn:microsoft.com/office/officeart/2011/layout/InterconnectedBlockProcess"/>
    <dgm:cxn modelId="{6803EE6C-88D3-4928-9754-7B0691DB04CA}" srcId="{6CE72FDE-5CB2-4296-903D-87E2D08492F3}" destId="{9DB4D412-B9EA-4BE6-99C4-864B659341C5}" srcOrd="1" destOrd="0" parTransId="{466B0E27-6516-41B0-A57D-DB6E3240FD15}" sibTransId="{3F1E55EB-8668-4CC7-A4BC-C5487BB0AE3B}"/>
    <dgm:cxn modelId="{ED828E79-8483-40A7-82F3-D53A88A6833C}" type="presOf" srcId="{9DB4D412-B9EA-4BE6-99C4-864B659341C5}" destId="{0508970A-C228-4688-A6EB-D587F743B9A9}" srcOrd="0" destOrd="1" presId="urn:microsoft.com/office/officeart/2011/layout/InterconnectedBlockProcess"/>
    <dgm:cxn modelId="{50B8E982-9B05-4A5F-BFC9-92AE772E24C2}" srcId="{9F9B9262-04C8-496E-B47F-0608746B33F2}" destId="{C15B39D1-32BE-4090-951A-482896E55284}" srcOrd="3" destOrd="0" parTransId="{ABA06410-B480-4BAF-BD33-D7EB24A13BCA}" sibTransId="{F23BB54B-AB26-4D97-AC03-2367D5C18163}"/>
    <dgm:cxn modelId="{E8A7EDA7-4194-4CD7-8C59-8D5EB2FD4AF8}" type="presOf" srcId="{9F9B9262-04C8-496E-B47F-0608746B33F2}" destId="{9B85CAB6-E635-410A-9AF6-DAB3C8592D0F}" srcOrd="0" destOrd="0" presId="urn:microsoft.com/office/officeart/2011/layout/InterconnectedBlockProcess"/>
    <dgm:cxn modelId="{73C805A8-2FC5-4CBD-B23D-A8D79679F6C2}" type="presOf" srcId="{AA06EB79-F954-4B9C-B4F8-D825C8C2BDC7}" destId="{4BB9855B-7B90-4144-AFFC-649D9E26CAB8}" srcOrd="1" destOrd="1" presId="urn:microsoft.com/office/officeart/2011/layout/InterconnectedBlockProcess"/>
    <dgm:cxn modelId="{895555C2-6DAA-4191-A843-265AC7329E60}" type="presOf" srcId="{25390547-AFCE-4B97-A31A-4410D34F57B2}" destId="{B2BC9D69-A33C-47C6-9F16-AC410A0616DD}" srcOrd="0" destOrd="0" presId="urn:microsoft.com/office/officeart/2011/layout/InterconnectedBlockProcess"/>
    <dgm:cxn modelId="{DEDAEFC5-DC6B-47F2-8DD7-EC1A4E56B12A}" type="presOf" srcId="{AA06EB79-F954-4B9C-B4F8-D825C8C2BDC7}" destId="{B2BC9D69-A33C-47C6-9F16-AC410A0616DD}" srcOrd="0" destOrd="1" presId="urn:microsoft.com/office/officeart/2011/layout/InterconnectedBlockProcess"/>
    <dgm:cxn modelId="{C20D07C8-4C7A-4F64-9E32-633C5CCFFF1E}" type="presOf" srcId="{00ABC2A9-085C-49BA-A0F4-3FED0FDAD2C5}" destId="{E4967996-86BF-4064-BDFD-76D0B9120D06}" srcOrd="0" destOrd="0" presId="urn:microsoft.com/office/officeart/2011/layout/InterconnectedBlockProcess"/>
    <dgm:cxn modelId="{898243CE-789E-4222-A73E-DB1A7BEDC957}" srcId="{9F9B9262-04C8-496E-B47F-0608746B33F2}" destId="{00ABC2A9-085C-49BA-A0F4-3FED0FDAD2C5}" srcOrd="1" destOrd="0" parTransId="{DCD9182A-B37F-4111-94AF-F4C3993EA214}" sibTransId="{BE16E312-04B4-4793-9E9E-B111E2B1D698}"/>
    <dgm:cxn modelId="{7421B7DE-2FC3-46D4-B6C1-E88AD4D9C2F9}" srcId="{9F9B9262-04C8-496E-B47F-0608746B33F2}" destId="{6CE72FDE-5CB2-4296-903D-87E2D08492F3}" srcOrd="2" destOrd="0" parTransId="{AB676405-AB77-43A2-881A-0ADCC5229F46}" sibTransId="{2FAC31A5-3ECC-497C-9512-41209DFDFDCA}"/>
    <dgm:cxn modelId="{9DD7CBE1-08A4-4034-9F5D-A17BD6C468E1}" type="presOf" srcId="{7A999EAD-E479-448C-81C2-B91BA6067395}" destId="{7557F60C-DCA8-4A86-B2CA-E1C4DC7CB16B}" srcOrd="0" destOrd="0" presId="urn:microsoft.com/office/officeart/2011/layout/InterconnectedBlockProcess"/>
    <dgm:cxn modelId="{0593FCE2-F33A-4D85-AF2F-18CBD62AB26C}" srcId="{9F9B9262-04C8-496E-B47F-0608746B33F2}" destId="{C5D72051-9AD4-4E58-8D01-A40D13BC63E6}" srcOrd="0" destOrd="0" parTransId="{08B283B6-086F-46BD-9322-ED96764534B8}" sibTransId="{04103BA4-968C-4B68-A828-00AC874C7726}"/>
    <dgm:cxn modelId="{ECC4BBE9-66DF-40AA-9CFF-58D9E527DC45}" srcId="{C5D72051-9AD4-4E58-8D01-A40D13BC63E6}" destId="{AA06EB79-F954-4B9C-B4F8-D825C8C2BDC7}" srcOrd="1" destOrd="0" parTransId="{D1454100-0D70-48E1-A83E-77B9CCDA96E0}" sibTransId="{9ADD24C4-8F98-47F9-AC94-B9600A261135}"/>
    <dgm:cxn modelId="{7EA2B5F6-06AD-4657-89D3-98CAD3BC0217}" type="presOf" srcId="{6CE72FDE-5CB2-4296-903D-87E2D08492F3}" destId="{AE452969-C16C-4F85-8158-639BD97717C1}" srcOrd="0" destOrd="0" presId="urn:microsoft.com/office/officeart/2011/layout/InterconnectedBlockProcess"/>
    <dgm:cxn modelId="{7D020AFB-896A-4B06-981E-D1C54E374B24}" type="presOf" srcId="{84CAF561-58F0-47DF-AF25-369B295CB175}" destId="{C320EA70-0322-410F-8233-45B77802825F}" srcOrd="0" destOrd="1" presId="urn:microsoft.com/office/officeart/2011/layout/InterconnectedBlockProcess"/>
    <dgm:cxn modelId="{F7F843FC-9C07-4CEC-A591-8A76ABCC477E}" srcId="{6CE72FDE-5CB2-4296-903D-87E2D08492F3}" destId="{18457D4A-C72D-48EC-9FFA-B7E7D2E7D04C}" srcOrd="0" destOrd="0" parTransId="{EC40F387-FDFA-4BC8-9D9A-13818EB320FD}" sibTransId="{DD31B6E2-041A-4098-A097-FA62B60E5840}"/>
    <dgm:cxn modelId="{E8E6A9FA-67CA-4BA1-A44A-E0677C81246E}" type="presParOf" srcId="{9B85CAB6-E635-410A-9AF6-DAB3C8592D0F}" destId="{63CE46EB-F850-45EE-9EA1-8E374ADCB8A7}" srcOrd="0" destOrd="0" presId="urn:microsoft.com/office/officeart/2011/layout/InterconnectedBlockProcess"/>
    <dgm:cxn modelId="{C0CC4876-1ECB-4D0E-86DC-D09AD6684091}" type="presParOf" srcId="{63CE46EB-F850-45EE-9EA1-8E374ADCB8A7}" destId="{7557F60C-DCA8-4A86-B2CA-E1C4DC7CB16B}" srcOrd="0" destOrd="0" presId="urn:microsoft.com/office/officeart/2011/layout/InterconnectedBlockProcess"/>
    <dgm:cxn modelId="{7F95C1DD-60D3-4623-9CED-7DF7F753865D}" type="presParOf" srcId="{9B85CAB6-E635-410A-9AF6-DAB3C8592D0F}" destId="{9F943A5A-DA3B-4D7B-87B8-B7B63E677AE7}" srcOrd="1" destOrd="0" presId="urn:microsoft.com/office/officeart/2011/layout/InterconnectedBlockProcess"/>
    <dgm:cxn modelId="{3E5F0AF6-DFD0-42E4-AF1E-F20EA646EF82}" type="presParOf" srcId="{9B85CAB6-E635-410A-9AF6-DAB3C8592D0F}" destId="{F5CAFCBB-30BF-4B81-8333-64B82FC2FAB5}" srcOrd="2" destOrd="0" presId="urn:microsoft.com/office/officeart/2011/layout/InterconnectedBlockProcess"/>
    <dgm:cxn modelId="{2AEF269A-7B3B-4B5E-A79A-A364EA63460D}" type="presParOf" srcId="{9B85CAB6-E635-410A-9AF6-DAB3C8592D0F}" destId="{A2FE0F84-7B53-44B4-8F6C-696EA26742D3}" srcOrd="3" destOrd="0" presId="urn:microsoft.com/office/officeart/2011/layout/InterconnectedBlockProcess"/>
    <dgm:cxn modelId="{1B22E9FB-35F6-44A1-90D8-6347BD36DB16}" type="presParOf" srcId="{A2FE0F84-7B53-44B4-8F6C-696EA26742D3}" destId="{0508970A-C228-4688-A6EB-D587F743B9A9}" srcOrd="0" destOrd="0" presId="urn:microsoft.com/office/officeart/2011/layout/InterconnectedBlockProcess"/>
    <dgm:cxn modelId="{CBF8DFDA-3526-4184-95DD-C46773632A4F}" type="presParOf" srcId="{9B85CAB6-E635-410A-9AF6-DAB3C8592D0F}" destId="{98C4C437-4D48-4969-AB9A-EE51220B7BB1}" srcOrd="4" destOrd="0" presId="urn:microsoft.com/office/officeart/2011/layout/InterconnectedBlockProcess"/>
    <dgm:cxn modelId="{7E69F2DE-5851-4947-9ACA-9E1369335D9E}" type="presParOf" srcId="{9B85CAB6-E635-410A-9AF6-DAB3C8592D0F}" destId="{AE452969-C16C-4F85-8158-639BD97717C1}" srcOrd="5" destOrd="0" presId="urn:microsoft.com/office/officeart/2011/layout/InterconnectedBlockProcess"/>
    <dgm:cxn modelId="{C2853623-3FA5-4BD5-A8BE-CA10D7DC9B63}" type="presParOf" srcId="{9B85CAB6-E635-410A-9AF6-DAB3C8592D0F}" destId="{B2679758-C0C5-4795-B7C0-A6156B3D38F1}" srcOrd="6" destOrd="0" presId="urn:microsoft.com/office/officeart/2011/layout/InterconnectedBlockProcess"/>
    <dgm:cxn modelId="{A4B5EC76-17AD-48D2-87AE-4ECC3A5F8A05}" type="presParOf" srcId="{B2679758-C0C5-4795-B7C0-A6156B3D38F1}" destId="{C320EA70-0322-410F-8233-45B77802825F}" srcOrd="0" destOrd="0" presId="urn:microsoft.com/office/officeart/2011/layout/InterconnectedBlockProcess"/>
    <dgm:cxn modelId="{0BF9CEC2-EBC2-43FF-8330-9257EB7FA0DA}" type="presParOf" srcId="{9B85CAB6-E635-410A-9AF6-DAB3C8592D0F}" destId="{67E45836-3D11-47B1-B91F-5951DFC675BE}" srcOrd="7" destOrd="0" presId="urn:microsoft.com/office/officeart/2011/layout/InterconnectedBlockProcess"/>
    <dgm:cxn modelId="{F1D259C3-697C-4538-AFAA-19D9BE124AC2}" type="presParOf" srcId="{9B85CAB6-E635-410A-9AF6-DAB3C8592D0F}" destId="{E4967996-86BF-4064-BDFD-76D0B9120D06}" srcOrd="8" destOrd="0" presId="urn:microsoft.com/office/officeart/2011/layout/InterconnectedBlockProcess"/>
    <dgm:cxn modelId="{2FB78C60-625C-43FA-A7B1-AD9456AB8536}" type="presParOf" srcId="{9B85CAB6-E635-410A-9AF6-DAB3C8592D0F}" destId="{107AA8C8-F645-4845-BA51-D5FB5ECE770E}" srcOrd="9" destOrd="0" presId="urn:microsoft.com/office/officeart/2011/layout/InterconnectedBlockProcess"/>
    <dgm:cxn modelId="{6F1F440B-C0AA-47B8-9780-51D59E9BFE47}" type="presParOf" srcId="{107AA8C8-F645-4845-BA51-D5FB5ECE770E}" destId="{B2BC9D69-A33C-47C6-9F16-AC410A0616DD}" srcOrd="0" destOrd="0" presId="urn:microsoft.com/office/officeart/2011/layout/InterconnectedBlockProcess"/>
    <dgm:cxn modelId="{E2815689-3D5F-4A43-B60B-DCD901A58AD8}" type="presParOf" srcId="{9B85CAB6-E635-410A-9AF6-DAB3C8592D0F}" destId="{4BB9855B-7B90-4144-AFFC-649D9E26CAB8}" srcOrd="10" destOrd="0" presId="urn:microsoft.com/office/officeart/2011/layout/InterconnectedBlockProcess"/>
    <dgm:cxn modelId="{29B93842-29A5-4814-9CB7-A4A3DFEA4A65}" type="presParOf" srcId="{9B85CAB6-E635-410A-9AF6-DAB3C8592D0F}" destId="{AEA6B13A-E141-47DD-B4C2-4563BD91006D}" srcOrd="11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50F49-0764-4A26-AF35-07BA783F6F5F}">
      <dsp:nvSpPr>
        <dsp:cNvPr id="0" name=""/>
        <dsp:cNvSpPr/>
      </dsp:nvSpPr>
      <dsp:spPr>
        <a:xfrm>
          <a:off x="1082021" y="2532"/>
          <a:ext cx="3190098" cy="70778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Artesanato </a:t>
          </a:r>
        </a:p>
      </dsp:txBody>
      <dsp:txXfrm>
        <a:off x="1102751" y="23262"/>
        <a:ext cx="3148638" cy="666322"/>
      </dsp:txXfrm>
    </dsp:sp>
    <dsp:sp modelId="{50CF828E-14D2-403B-BF83-75300564DEA2}">
      <dsp:nvSpPr>
        <dsp:cNvPr id="0" name=""/>
        <dsp:cNvSpPr/>
      </dsp:nvSpPr>
      <dsp:spPr>
        <a:xfrm>
          <a:off x="1401030" y="710315"/>
          <a:ext cx="319009" cy="2272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2150"/>
              </a:lnTo>
              <a:lnTo>
                <a:pt x="319009" y="227215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E69404-BCD9-44A6-9858-B9EE1C2D658E}">
      <dsp:nvSpPr>
        <dsp:cNvPr id="0" name=""/>
        <dsp:cNvSpPr/>
      </dsp:nvSpPr>
      <dsp:spPr>
        <a:xfrm>
          <a:off x="1720040" y="1214937"/>
          <a:ext cx="3229580" cy="35350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Principal forma de produção de objetos até meados do século XVIII.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O artesão e seus aprendizes executavam todas as etapas de produção do objeto.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Realizada em pequenas oficinas, às vezes montadas na casa do artesão. </a:t>
          </a:r>
        </a:p>
      </dsp:txBody>
      <dsp:txXfrm>
        <a:off x="1814631" y="1309528"/>
        <a:ext cx="3040398" cy="3345876"/>
      </dsp:txXfrm>
    </dsp:sp>
    <dsp:sp modelId="{7ECC5CA3-C61B-4D7A-A972-4386E16D83D2}">
      <dsp:nvSpPr>
        <dsp:cNvPr id="0" name=""/>
        <dsp:cNvSpPr/>
      </dsp:nvSpPr>
      <dsp:spPr>
        <a:xfrm>
          <a:off x="5320845" y="2532"/>
          <a:ext cx="3190098" cy="707782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Manufatura</a:t>
          </a:r>
        </a:p>
      </dsp:txBody>
      <dsp:txXfrm>
        <a:off x="5341575" y="23262"/>
        <a:ext cx="3148638" cy="666322"/>
      </dsp:txXfrm>
    </dsp:sp>
    <dsp:sp modelId="{DE77EE0D-2798-442E-A84B-067ED9A372A1}">
      <dsp:nvSpPr>
        <dsp:cNvPr id="0" name=""/>
        <dsp:cNvSpPr/>
      </dsp:nvSpPr>
      <dsp:spPr>
        <a:xfrm>
          <a:off x="5639854" y="710315"/>
          <a:ext cx="319009" cy="2272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2150"/>
              </a:lnTo>
              <a:lnTo>
                <a:pt x="319009" y="227215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B81205-86CA-4B30-ADDC-B15D3A1ACAEE}">
      <dsp:nvSpPr>
        <dsp:cNvPr id="0" name=""/>
        <dsp:cNvSpPr/>
      </dsp:nvSpPr>
      <dsp:spPr>
        <a:xfrm>
          <a:off x="5958864" y="1214937"/>
          <a:ext cx="3229580" cy="35350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A partir do século XV, começou a substituir o artesanato.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‑ Surgiram os primeiros locais destinados à produção dos objetos.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O proprietário fornecia ferramenta e contratava trabalhadores.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Divisão de tarefas entre os trabalhadores. </a:t>
          </a:r>
        </a:p>
      </dsp:txBody>
      <dsp:txXfrm>
        <a:off x="6053455" y="1309528"/>
        <a:ext cx="3040398" cy="33458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A6957-808D-44C8-B4A8-78E3E2857A51}">
      <dsp:nvSpPr>
        <dsp:cNvPr id="0" name=""/>
        <dsp:cNvSpPr/>
      </dsp:nvSpPr>
      <dsp:spPr>
        <a:xfrm>
          <a:off x="2860520" y="0"/>
          <a:ext cx="3193378" cy="293041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começo do século XVIII, a Inglaterra já era uma das nações mais influentes do mundo.</a:t>
          </a:r>
        </a:p>
      </dsp:txBody>
      <dsp:txXfrm>
        <a:off x="3286303" y="512823"/>
        <a:ext cx="2341810" cy="1318688"/>
      </dsp:txXfrm>
    </dsp:sp>
    <dsp:sp modelId="{08AD0610-F20C-42B7-BF61-4D590237851B}">
      <dsp:nvSpPr>
        <dsp:cNvPr id="0" name=""/>
        <dsp:cNvSpPr/>
      </dsp:nvSpPr>
      <dsp:spPr>
        <a:xfrm>
          <a:off x="4095358" y="1889270"/>
          <a:ext cx="3592508" cy="2930418"/>
        </a:xfrm>
        <a:prstGeom prst="ellipse">
          <a:avLst/>
        </a:prstGeom>
        <a:solidFill>
          <a:schemeClr val="accent2">
            <a:alpha val="50000"/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colônias na África, América e Ásia forneciam-lhe matéria-prima e serviam como mercados consumidores. </a:t>
          </a:r>
        </a:p>
      </dsp:txBody>
      <dsp:txXfrm>
        <a:off x="5194067" y="2646294"/>
        <a:ext cx="2155505" cy="1611730"/>
      </dsp:txXfrm>
    </dsp:sp>
    <dsp:sp modelId="{18D26BC4-185F-4168-A55B-5FC3FF0DFA7B}">
      <dsp:nvSpPr>
        <dsp:cNvPr id="0" name=""/>
        <dsp:cNvSpPr/>
      </dsp:nvSpPr>
      <dsp:spPr>
        <a:xfrm>
          <a:off x="1771064" y="1890469"/>
          <a:ext cx="3193378" cy="2930418"/>
        </a:xfrm>
        <a:prstGeom prst="ellipse">
          <a:avLst/>
        </a:prstGeom>
        <a:solidFill>
          <a:schemeClr val="accent2">
            <a:alpha val="50000"/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Além de território rico em jazidas de ferro e de carvão, a nação possuía a maior frota naval do mundo.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2071774" y="2647494"/>
        <a:ext cx="1916027" cy="16117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3A697-D8D0-4183-A3EE-A62DEB1BF80B}">
      <dsp:nvSpPr>
        <dsp:cNvPr id="0" name=""/>
        <dsp:cNvSpPr/>
      </dsp:nvSpPr>
      <dsp:spPr>
        <a:xfrm>
          <a:off x="-149800" y="0"/>
          <a:ext cx="9226267" cy="2789794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A8BED-295F-4388-A454-2A85217D47E8}">
      <dsp:nvSpPr>
        <dsp:cNvPr id="0" name=""/>
        <dsp:cNvSpPr/>
      </dsp:nvSpPr>
      <dsp:spPr>
        <a:xfrm>
          <a:off x="1328937" y="489321"/>
          <a:ext cx="2780446" cy="13669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7564" rIns="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Transformações na sociedade inglesa da segunda metade do século XVIII.</a:t>
          </a:r>
        </a:p>
      </dsp:txBody>
      <dsp:txXfrm>
        <a:off x="1328937" y="489321"/>
        <a:ext cx="2780446" cy="1366999"/>
      </dsp:txXfrm>
    </dsp:sp>
    <dsp:sp modelId="{E3D08B4B-C7E3-49CD-934E-7B8B039C57AE}">
      <dsp:nvSpPr>
        <dsp:cNvPr id="0" name=""/>
        <dsp:cNvSpPr/>
      </dsp:nvSpPr>
      <dsp:spPr>
        <a:xfrm>
          <a:off x="4634832" y="978639"/>
          <a:ext cx="3645845" cy="13669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7564" rIns="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Entre as transformações, houve o crescimento das cidades, o surgimento do operariado e a invenção de novas máquinas. </a:t>
          </a:r>
        </a:p>
      </dsp:txBody>
      <dsp:txXfrm>
        <a:off x="4634832" y="978639"/>
        <a:ext cx="3645845" cy="13669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1A325E-18A2-434C-83A5-1E2FFE5CEB4B}">
      <dsp:nvSpPr>
        <dsp:cNvPr id="0" name=""/>
        <dsp:cNvSpPr/>
      </dsp:nvSpPr>
      <dsp:spPr>
        <a:xfrm>
          <a:off x="0" y="528586"/>
          <a:ext cx="3119534" cy="18717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Artesãos tornam-se assalariados, vendendo sua força de trabalho para os capitalistas. </a:t>
          </a:r>
        </a:p>
      </dsp:txBody>
      <dsp:txXfrm>
        <a:off x="0" y="528586"/>
        <a:ext cx="3119534" cy="1871720"/>
      </dsp:txXfrm>
    </dsp:sp>
    <dsp:sp modelId="{9AFD012C-2A8F-409F-B901-BB819D969BA1}">
      <dsp:nvSpPr>
        <dsp:cNvPr id="0" name=""/>
        <dsp:cNvSpPr/>
      </dsp:nvSpPr>
      <dsp:spPr>
        <a:xfrm>
          <a:off x="3431487" y="528586"/>
          <a:ext cx="3119534" cy="18717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capitalistas são  os donos dos meios de produção e detentores dos lucros obtidos.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431487" y="528586"/>
        <a:ext cx="3119534" cy="1871720"/>
      </dsp:txXfrm>
    </dsp:sp>
    <dsp:sp modelId="{E58F146A-A18C-4D3F-8D9A-CA11222680C6}">
      <dsp:nvSpPr>
        <dsp:cNvPr id="0" name=""/>
        <dsp:cNvSpPr/>
      </dsp:nvSpPr>
      <dsp:spPr>
        <a:xfrm>
          <a:off x="6862974" y="528586"/>
          <a:ext cx="3119534" cy="187172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novo meio de produção requeria submissão dos trabalhadores à rotina das fábricas. </a:t>
          </a:r>
        </a:p>
      </dsp:txBody>
      <dsp:txXfrm>
        <a:off x="6862974" y="528586"/>
        <a:ext cx="3119534" cy="1871720"/>
      </dsp:txXfrm>
    </dsp:sp>
    <dsp:sp modelId="{C0F1EB26-D330-4C8B-B5EC-2251EFEFA17C}">
      <dsp:nvSpPr>
        <dsp:cNvPr id="0" name=""/>
        <dsp:cNvSpPr/>
      </dsp:nvSpPr>
      <dsp:spPr>
        <a:xfrm>
          <a:off x="1517824" y="2712260"/>
          <a:ext cx="3119534" cy="18717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divisão do trabalho, somada à mecanização da produção, aumentou o lucro dos capitalistas.</a:t>
          </a:r>
        </a:p>
      </dsp:txBody>
      <dsp:txXfrm>
        <a:off x="1517824" y="2712260"/>
        <a:ext cx="3119534" cy="1871720"/>
      </dsp:txXfrm>
    </dsp:sp>
    <dsp:sp modelId="{49B0BE74-61B6-4006-9F45-D314398C005C}">
      <dsp:nvSpPr>
        <dsp:cNvPr id="0" name=""/>
        <dsp:cNvSpPr/>
      </dsp:nvSpPr>
      <dsp:spPr>
        <a:xfrm>
          <a:off x="4949312" y="2712260"/>
          <a:ext cx="3515371" cy="187172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Essa transformação ocorreu paulatinamente. No século XIX, ainda havia muita produção doméstica artesanal. </a:t>
          </a:r>
        </a:p>
      </dsp:txBody>
      <dsp:txXfrm>
        <a:off x="4949312" y="2712260"/>
        <a:ext cx="3515371" cy="18717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A0ABB-DF9F-410D-82A3-E9F195CDBA00}">
      <dsp:nvSpPr>
        <dsp:cNvPr id="0" name=""/>
        <dsp:cNvSpPr/>
      </dsp:nvSpPr>
      <dsp:spPr>
        <a:xfrm>
          <a:off x="3389" y="5244"/>
          <a:ext cx="3304756" cy="13219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Moradia</a:t>
          </a:r>
        </a:p>
      </dsp:txBody>
      <dsp:txXfrm>
        <a:off x="3389" y="5244"/>
        <a:ext cx="3304756" cy="1321902"/>
      </dsp:txXfrm>
    </dsp:sp>
    <dsp:sp modelId="{2B1EE29E-C747-4F00-BB6F-CE3B76B71133}">
      <dsp:nvSpPr>
        <dsp:cNvPr id="0" name=""/>
        <dsp:cNvSpPr/>
      </dsp:nvSpPr>
      <dsp:spPr>
        <a:xfrm>
          <a:off x="3389" y="1327147"/>
          <a:ext cx="3304756" cy="21960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operários viviam em bairros insalubres, próximos às fábricas, e em casas precárias. </a:t>
          </a:r>
        </a:p>
      </dsp:txBody>
      <dsp:txXfrm>
        <a:off x="3389" y="1327147"/>
        <a:ext cx="3304756" cy="2196000"/>
      </dsp:txXfrm>
    </dsp:sp>
    <dsp:sp modelId="{821F55AC-A997-4D52-9CDF-A4D4F1C8A9F4}">
      <dsp:nvSpPr>
        <dsp:cNvPr id="0" name=""/>
        <dsp:cNvSpPr/>
      </dsp:nvSpPr>
      <dsp:spPr>
        <a:xfrm>
          <a:off x="3770811" y="5244"/>
          <a:ext cx="3304756" cy="13219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Operários</a:t>
          </a:r>
        </a:p>
      </dsp:txBody>
      <dsp:txXfrm>
        <a:off x="3770811" y="5244"/>
        <a:ext cx="3304756" cy="1321902"/>
      </dsp:txXfrm>
    </dsp:sp>
    <dsp:sp modelId="{DEBC2B60-2509-45D6-B3DF-DCFC29E72C28}">
      <dsp:nvSpPr>
        <dsp:cNvPr id="0" name=""/>
        <dsp:cNvSpPr/>
      </dsp:nvSpPr>
      <dsp:spPr>
        <a:xfrm>
          <a:off x="3770811" y="1327147"/>
          <a:ext cx="3304756" cy="21960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Entre quatro trabalhadores da indústria têxtil em 1830, duas eram crianças.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Aumento da mortalidade entre crianças. </a:t>
          </a:r>
        </a:p>
      </dsp:txBody>
      <dsp:txXfrm>
        <a:off x="3770811" y="1327147"/>
        <a:ext cx="3304756" cy="2196000"/>
      </dsp:txXfrm>
    </dsp:sp>
    <dsp:sp modelId="{DA2A0D79-4D28-4998-A230-B79D7171AC0E}">
      <dsp:nvSpPr>
        <dsp:cNvPr id="0" name=""/>
        <dsp:cNvSpPr/>
      </dsp:nvSpPr>
      <dsp:spPr>
        <a:xfrm>
          <a:off x="7538234" y="5244"/>
          <a:ext cx="3304756" cy="13219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Vida nas fábricas</a:t>
          </a:r>
        </a:p>
      </dsp:txBody>
      <dsp:txXfrm>
        <a:off x="7538234" y="5244"/>
        <a:ext cx="3304756" cy="1321902"/>
      </dsp:txXfrm>
    </dsp:sp>
    <dsp:sp modelId="{5017E8FA-97B6-40BE-BD91-7C2667E6ED8B}">
      <dsp:nvSpPr>
        <dsp:cNvPr id="0" name=""/>
        <dsp:cNvSpPr/>
      </dsp:nvSpPr>
      <dsp:spPr>
        <a:xfrm>
          <a:off x="7538234" y="1327147"/>
          <a:ext cx="3304756" cy="21960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muitas fábricas, os trabalhadores só paravam para jantar. As demais refeições eram feitas durante o serviço.</a:t>
          </a:r>
        </a:p>
      </dsp:txBody>
      <dsp:txXfrm>
        <a:off x="7538234" y="1327147"/>
        <a:ext cx="3304756" cy="2196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DC250-9EBC-4366-A067-DE02040073DC}">
      <dsp:nvSpPr>
        <dsp:cNvPr id="0" name=""/>
        <dsp:cNvSpPr/>
      </dsp:nvSpPr>
      <dsp:spPr>
        <a:xfrm>
          <a:off x="0" y="260072"/>
          <a:ext cx="2759587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Proletário</a:t>
          </a:r>
        </a:p>
      </dsp:txBody>
      <dsp:txXfrm>
        <a:off x="0" y="260072"/>
        <a:ext cx="2759587" cy="1287000"/>
      </dsp:txXfrm>
    </dsp:sp>
    <dsp:sp modelId="{9B0E13CC-BC48-48C9-A385-6E55E9F0011F}">
      <dsp:nvSpPr>
        <dsp:cNvPr id="0" name=""/>
        <dsp:cNvSpPr/>
      </dsp:nvSpPr>
      <dsp:spPr>
        <a:xfrm>
          <a:off x="2759587" y="179634"/>
          <a:ext cx="551917" cy="144787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456D9-3AFE-4C9F-8027-DD485E4252B2}">
      <dsp:nvSpPr>
        <dsp:cNvPr id="0" name=""/>
        <dsp:cNvSpPr/>
      </dsp:nvSpPr>
      <dsp:spPr>
        <a:xfrm>
          <a:off x="3532272" y="179634"/>
          <a:ext cx="7506078" cy="14478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Novo grupo social que surgiu com a Revolução Industrial.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Pessoa que não possuía os meios de produção e vendia sua força de trabalho por um salário.</a:t>
          </a:r>
        </a:p>
      </dsp:txBody>
      <dsp:txXfrm>
        <a:off x="3532272" y="179634"/>
        <a:ext cx="7506078" cy="1447875"/>
      </dsp:txXfrm>
    </dsp:sp>
    <dsp:sp modelId="{1EAE32EB-377B-4822-832F-31A6B88485CF}">
      <dsp:nvSpPr>
        <dsp:cNvPr id="0" name=""/>
        <dsp:cNvSpPr/>
      </dsp:nvSpPr>
      <dsp:spPr>
        <a:xfrm>
          <a:off x="0" y="1861509"/>
          <a:ext cx="2759587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55880" rIns="156464" bIns="5588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Burguês</a:t>
          </a:r>
        </a:p>
      </dsp:txBody>
      <dsp:txXfrm>
        <a:off x="0" y="1861509"/>
        <a:ext cx="2759587" cy="1287000"/>
      </dsp:txXfrm>
    </dsp:sp>
    <dsp:sp modelId="{D4E53D00-E242-4A98-ADA8-6932126BDD7A}">
      <dsp:nvSpPr>
        <dsp:cNvPr id="0" name=""/>
        <dsp:cNvSpPr/>
      </dsp:nvSpPr>
      <dsp:spPr>
        <a:xfrm>
          <a:off x="2759587" y="1861509"/>
          <a:ext cx="551917" cy="1287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FAEC23-7707-4C15-8C4C-F2E81ADC5304}">
      <dsp:nvSpPr>
        <dsp:cNvPr id="0" name=""/>
        <dsp:cNvSpPr/>
      </dsp:nvSpPr>
      <dsp:spPr>
        <a:xfrm>
          <a:off x="3532272" y="1861509"/>
          <a:ext cx="7506078" cy="1287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Tornou-se o grupo mais poderoso e influente da sociedade.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Detém todo o lucro da produção.  </a:t>
          </a:r>
        </a:p>
      </dsp:txBody>
      <dsp:txXfrm>
        <a:off x="3532272" y="1861509"/>
        <a:ext cx="7506078" cy="1287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502337-7C7B-472F-998F-25D0022F89DB}">
      <dsp:nvSpPr>
        <dsp:cNvPr id="0" name=""/>
        <dsp:cNvSpPr/>
      </dsp:nvSpPr>
      <dsp:spPr>
        <a:xfrm>
          <a:off x="2568525" y="468"/>
          <a:ext cx="8755531" cy="134518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Idealizado por Karl Marx e Friedrich Engels.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Defendia o fim da propriedade privada e que os trabalhadores transformassem a sociedade. </a:t>
          </a:r>
        </a:p>
      </dsp:txBody>
      <dsp:txXfrm>
        <a:off x="2568525" y="168616"/>
        <a:ext cx="8251087" cy="1008888"/>
      </dsp:txXfrm>
    </dsp:sp>
    <dsp:sp modelId="{BC6F3CCC-A125-402D-9BBC-7744E5600AB0}">
      <dsp:nvSpPr>
        <dsp:cNvPr id="0" name=""/>
        <dsp:cNvSpPr/>
      </dsp:nvSpPr>
      <dsp:spPr>
        <a:xfrm>
          <a:off x="2250" y="28233"/>
          <a:ext cx="2566275" cy="1289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Socialismo científico</a:t>
          </a:r>
        </a:p>
      </dsp:txBody>
      <dsp:txXfrm>
        <a:off x="65206" y="91189"/>
        <a:ext cx="2440363" cy="1163741"/>
      </dsp:txXfrm>
    </dsp:sp>
    <dsp:sp modelId="{1E309356-0EE0-47A0-82F9-5644D9C857F4}">
      <dsp:nvSpPr>
        <dsp:cNvPr id="0" name=""/>
        <dsp:cNvSpPr/>
      </dsp:nvSpPr>
      <dsp:spPr>
        <a:xfrm>
          <a:off x="2568525" y="1429498"/>
          <a:ext cx="8755531" cy="134518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Idealizado por Augusto Comte.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propriedade privada tinha uma função importante para a organização do trabalho. </a:t>
          </a:r>
        </a:p>
      </dsp:txBody>
      <dsp:txXfrm>
        <a:off x="2568525" y="1597646"/>
        <a:ext cx="8251087" cy="1008888"/>
      </dsp:txXfrm>
    </dsp:sp>
    <dsp:sp modelId="{30D1DA47-520A-40D5-B937-F5058D39C16B}">
      <dsp:nvSpPr>
        <dsp:cNvPr id="0" name=""/>
        <dsp:cNvSpPr/>
      </dsp:nvSpPr>
      <dsp:spPr>
        <a:xfrm>
          <a:off x="2250" y="1457264"/>
          <a:ext cx="2566275" cy="1289653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Positivismo</a:t>
          </a:r>
        </a:p>
      </dsp:txBody>
      <dsp:txXfrm>
        <a:off x="65206" y="1520220"/>
        <a:ext cx="2440363" cy="1163741"/>
      </dsp:txXfrm>
    </dsp:sp>
    <dsp:sp modelId="{677F72FD-FAA6-48B6-B405-AA4AF9931947}">
      <dsp:nvSpPr>
        <dsp:cNvPr id="0" name=""/>
        <dsp:cNvSpPr/>
      </dsp:nvSpPr>
      <dsp:spPr>
        <a:xfrm>
          <a:off x="2568525" y="2858529"/>
          <a:ext cx="8755531" cy="1477258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Um de seus principais pensadores foi Pierre-Joseph Proudhon.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autoridade não devia emanar do governo, mas da própria sociedade. </a:t>
          </a:r>
        </a:p>
      </dsp:txBody>
      <dsp:txXfrm>
        <a:off x="2568525" y="3043186"/>
        <a:ext cx="8201559" cy="1107944"/>
      </dsp:txXfrm>
    </dsp:sp>
    <dsp:sp modelId="{A7411FC2-0C3C-45A6-93E6-6440C335D66E}">
      <dsp:nvSpPr>
        <dsp:cNvPr id="0" name=""/>
        <dsp:cNvSpPr/>
      </dsp:nvSpPr>
      <dsp:spPr>
        <a:xfrm>
          <a:off x="2250" y="2952331"/>
          <a:ext cx="2566275" cy="128965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Anarquismo</a:t>
          </a:r>
        </a:p>
      </dsp:txBody>
      <dsp:txXfrm>
        <a:off x="65206" y="3015287"/>
        <a:ext cx="2440363" cy="116374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57F60C-DCA8-4A86-B2CA-E1C4DC7CB16B}">
      <dsp:nvSpPr>
        <dsp:cNvPr id="0" name=""/>
        <dsp:cNvSpPr/>
      </dsp:nvSpPr>
      <dsp:spPr>
        <a:xfrm>
          <a:off x="7054607" y="997530"/>
          <a:ext cx="1886300" cy="4274829"/>
        </a:xfrm>
        <a:prstGeom prst="wedgeRectCallout">
          <a:avLst>
            <a:gd name="adj1" fmla="val 0"/>
            <a:gd name="adj2" fmla="val 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partir da década de 1830, eles conquistaram seus primeiros direitos trabalhistas, como redução da jornada de trabalho e o direito à pausa para as refeições. </a:t>
          </a:r>
        </a:p>
      </dsp:txBody>
      <dsp:txXfrm>
        <a:off x="7293790" y="997530"/>
        <a:ext cx="1647117" cy="4274829"/>
      </dsp:txXfrm>
    </dsp:sp>
    <dsp:sp modelId="{F5CAFCBB-30BF-4B81-8333-64B82FC2FAB5}">
      <dsp:nvSpPr>
        <dsp:cNvPr id="0" name=""/>
        <dsp:cNvSpPr/>
      </dsp:nvSpPr>
      <dsp:spPr>
        <a:xfrm>
          <a:off x="7100007" y="0"/>
          <a:ext cx="1795502" cy="9975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Conquista dos trabalhadores</a:t>
          </a:r>
        </a:p>
      </dsp:txBody>
      <dsp:txXfrm>
        <a:off x="7100007" y="0"/>
        <a:ext cx="1795502" cy="997530"/>
      </dsp:txXfrm>
    </dsp:sp>
    <dsp:sp modelId="{0508970A-C228-4688-A6EB-D587F743B9A9}">
      <dsp:nvSpPr>
        <dsp:cNvPr id="0" name=""/>
        <dsp:cNvSpPr/>
      </dsp:nvSpPr>
      <dsp:spPr>
        <a:xfrm>
          <a:off x="5304504" y="997530"/>
          <a:ext cx="1795502" cy="3990122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-293554"/>
            <a:satOff val="-25390"/>
            <a:lumOff val="29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operários fabris se organizaram e formaram associações como forma de resistir à exploração capitalista. 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532174" y="997530"/>
        <a:ext cx="1567832" cy="3990122"/>
      </dsp:txXfrm>
    </dsp:sp>
    <dsp:sp modelId="{AE452969-C16C-4F85-8158-639BD97717C1}">
      <dsp:nvSpPr>
        <dsp:cNvPr id="0" name=""/>
        <dsp:cNvSpPr/>
      </dsp:nvSpPr>
      <dsp:spPr>
        <a:xfrm>
          <a:off x="5304504" y="144989"/>
          <a:ext cx="1795502" cy="855176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Organização sindical</a:t>
          </a:r>
        </a:p>
      </dsp:txBody>
      <dsp:txXfrm>
        <a:off x="5304504" y="144989"/>
        <a:ext cx="1795502" cy="855176"/>
      </dsp:txXfrm>
    </dsp:sp>
    <dsp:sp modelId="{C320EA70-0322-410F-8233-45B77802825F}">
      <dsp:nvSpPr>
        <dsp:cNvPr id="0" name=""/>
        <dsp:cNvSpPr/>
      </dsp:nvSpPr>
      <dsp:spPr>
        <a:xfrm>
          <a:off x="3509002" y="997530"/>
          <a:ext cx="1795502" cy="3704887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-587108"/>
            <a:satOff val="-50780"/>
            <a:lumOff val="58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Muitos operários realizaram greves e motins em protesto às condições de trabalho. Por exemplo, o movimento ludista no século XIX.  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736672" y="997530"/>
        <a:ext cx="1567832" cy="3704887"/>
      </dsp:txXfrm>
    </dsp:sp>
    <dsp:sp modelId="{E4967996-86BF-4064-BDFD-76D0B9120D06}">
      <dsp:nvSpPr>
        <dsp:cNvPr id="0" name=""/>
        <dsp:cNvSpPr/>
      </dsp:nvSpPr>
      <dsp:spPr>
        <a:xfrm>
          <a:off x="3509002" y="285234"/>
          <a:ext cx="1795502" cy="712295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Greves e motins</a:t>
          </a:r>
        </a:p>
      </dsp:txBody>
      <dsp:txXfrm>
        <a:off x="3509002" y="285234"/>
        <a:ext cx="1795502" cy="712295"/>
      </dsp:txXfrm>
    </dsp:sp>
    <dsp:sp modelId="{B2BC9D69-A33C-47C6-9F16-AC410A0616DD}">
      <dsp:nvSpPr>
        <dsp:cNvPr id="0" name=""/>
        <dsp:cNvSpPr/>
      </dsp:nvSpPr>
      <dsp:spPr>
        <a:xfrm>
          <a:off x="1713500" y="997530"/>
          <a:ext cx="1795502" cy="3419652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2">
            <a:tint val="50000"/>
            <a:hueOff val="-880662"/>
            <a:satOff val="-76170"/>
            <a:lumOff val="87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325" tIns="60325" rIns="60325" bIns="60325" numCol="1" spcCol="1270" anchor="t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Por meio de jornais e panfletos, criticava-se a exploração do trabalho nas fábricas. 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941170" y="997530"/>
        <a:ext cx="1567832" cy="3419652"/>
      </dsp:txXfrm>
    </dsp:sp>
    <dsp:sp modelId="{AEA6B13A-E141-47DD-B4C2-4563BD91006D}">
      <dsp:nvSpPr>
        <dsp:cNvPr id="0" name=""/>
        <dsp:cNvSpPr/>
      </dsp:nvSpPr>
      <dsp:spPr>
        <a:xfrm>
          <a:off x="1713500" y="427588"/>
          <a:ext cx="1795502" cy="56994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325" tIns="60325" rIns="60325" bIns="6032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Divulgação de ideias</a:t>
          </a:r>
        </a:p>
      </dsp:txBody>
      <dsp:txXfrm>
        <a:off x="1713500" y="427588"/>
        <a:ext cx="1795502" cy="569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BracketList+Icon">
  <dgm:title val="Lista de Colchetes Verticais"/>
  <dgm:desc val="Use para mostrar blocos de informações agrupadas. Funciona bem com grandes quantidades de texto do Ní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Processo de Blocos Interconectados"/>
  <dgm:desc val="Use para mostrar etapas sequenciais de um processo. Funciona melhor com quantidades pequenas de texto de Nível 1 e quantidades médias de texto de Nível 2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21297-3418-4A67-9ED2-BB6038A11A86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2448F-1EE4-4935-92D4-45D99C5972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718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517EC-8139-4CF4-8876-C668F68A37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9226DC-E91B-4D7A-B390-DD2DF9DDDF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8F7497-062E-49E2-956F-E2D3EE749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B88A88-1165-42F7-9A2E-DB1062A1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615B8F-9EC3-4E10-9775-9CBCC2C2C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6961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AB445-1327-43D7-A002-A3D171F97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1CF8D5-9CC9-4666-879C-C4D977097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E04A14-89F1-48F6-8CB4-B83003029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FE100A-0AEE-4031-8047-D0DDA2D0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C123F6-78CE-481E-B262-C4D8FE8B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469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3E0E-400F-4312-8994-EB80D244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B5FE9F-096D-49EC-A393-6B8CE746C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9BA2A1-9444-4D41-9073-37C52347E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95A23F-DF8D-4FC4-BF47-79B1CB7B4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9741A6-5A09-438B-8AC5-E74DF3882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84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BB057-BDA1-4E13-B4BB-40A0D5581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6F66D5-3BE7-4643-B5C7-A8D03FCDB3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74682F-A9F3-40F4-A62F-4D264557EE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07937F-F421-46A1-AD6D-9D8F84C20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91ADA49-C255-49EB-B370-ED602BE23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EDEB0F-022A-4E4F-8596-2C4CA3969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026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1B8A1B-0221-473E-991F-BB41D483E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17CBE3-C547-406B-9D07-3465E689C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2FD2E31-8724-4A98-AA87-C42F1B047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F2EF07-F477-45F2-8A5D-026E7ACC9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5B3E023-86D3-40B1-B3C3-CBD5B516F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8D96015-C217-41C8-838E-DB61CE9A2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3215755-BC58-40AC-BDA8-66AED7A6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9514106-F97B-4AF4-8224-98216FCD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100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F5BB9-BD51-4E47-857E-808D0831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97C8E3C-ED5E-48A3-8F94-CFC8C92C9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013AB18-57B1-43F3-8C80-1A0256A78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CB23B04-3C5D-4810-9A09-327CFCC37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8633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46FC83E-853A-42ED-9E4D-A19DAC509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355AA4C-F699-4FD0-ABE0-279812234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7889B70-A132-45D5-BF0F-83F9AB366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431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0C3776-42F1-410F-86DE-E0C9F2A68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C40DEB-EF03-4297-B3A7-79043AE4F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9A68F63-2B01-4792-BDA5-44B388186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C49049-8BBD-461F-AA30-9E42DB604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3C25E6-1F9D-433C-A7C6-BBE208F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5F2B0BC-B993-4567-A1E8-768EBE31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099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105168-6630-4BFA-B4EF-2E04EE05E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44A24C-5318-437E-BFE4-2B6BE1D5C1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29EA85-3583-4D67-B45F-8D15A0F99D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359CC6-5DFD-4A6F-A026-D07337924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0B04FD1-4214-4E99-9233-BAF4091B4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FD3B51-C78F-44B4-B679-32FD6F0A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764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83A8D3-7E69-49FA-A157-74F452C0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464C45-7546-4688-AB13-542453B96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959654-1202-4370-9B41-BB7A6ABD6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587AB8-8752-4F7A-A413-19AD46B3A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0B4E3B-8471-4088-8B54-897F3C32F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1677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C7863F-C2CF-4494-875E-F9B0464254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6AE1868-7D07-4608-8DE4-0D2B81BC2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B272EAC-BC7F-43BD-BEF6-B67907B66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610A9D-CC6F-4A45-AF74-5210CB307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F6B278-1364-4478-8ACD-71D9F07F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86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4EC0026-0D47-466A-9FEB-D07D81407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264B74-7991-4650-9886-A84F03290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248496-66E5-40CA-A6E1-6F4670ED2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E5CA4-7D0F-4CA4-A870-C9E56F6C0FE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D6027E-E364-4037-A357-F8965E2E4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5E4EA3-B804-4BE6-9FE8-A4FCE738E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0C1A9-34C3-4B67-93D5-FEBDB8CE44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80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773832"/>
            <a:ext cx="10969943" cy="1143000"/>
          </a:xfrm>
        </p:spPr>
        <p:txBody>
          <a:bodyPr>
            <a:normAutofit/>
          </a:bodyPr>
          <a:lstStyle/>
          <a:p>
            <a:r>
              <a:rPr lang="pt-BR" sz="2700" dirty="0">
                <a:latin typeface="Roboto" pitchFamily="2" charset="0"/>
                <a:ea typeface="Roboto" pitchFamily="2" charset="0"/>
              </a:rPr>
              <a:t>Apresentação 3</a:t>
            </a:r>
            <a:br>
              <a:rPr lang="pt-BR" sz="2700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Revolução Industrial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488688" y="2408688"/>
            <a:ext cx="9790538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Revolução Industrial e seus impactos na produção e circulação de povos, produtos e culturas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Artesanato e manufatura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Inglaterra no século XVIII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Condições de vida dos trabalhadores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Sistema capitalista de produção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Indústria e mudanças socioeconômicas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54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Tipos de produção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008760" y="1628800"/>
          <a:ext cx="1027046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2799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/>
          <p:cNvSpPr/>
          <p:nvPr/>
        </p:nvSpPr>
        <p:spPr>
          <a:xfrm>
            <a:off x="286740" y="1819110"/>
            <a:ext cx="3845136" cy="283402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900" dirty="0">
                <a:solidFill>
                  <a:schemeClr val="tx1"/>
                </a:solidFill>
                <a:latin typeface="Roboto" pitchFamily="2" charset="0"/>
                <a:ea typeface="Roboto" pitchFamily="2" charset="0"/>
              </a:rPr>
              <a:t>Desde o século XVI, a burguesia inglesa vinha acumulando capitais. </a:t>
            </a:r>
          </a:p>
        </p:txBody>
      </p:sp>
      <p:sp>
        <p:nvSpPr>
          <p:cNvPr id="3" name="Elipse 2"/>
          <p:cNvSpPr/>
          <p:nvPr/>
        </p:nvSpPr>
        <p:spPr>
          <a:xfrm>
            <a:off x="7747495" y="1920480"/>
            <a:ext cx="3819688" cy="258864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900" dirty="0">
                <a:solidFill>
                  <a:schemeClr val="tx1"/>
                </a:solidFill>
                <a:latin typeface="Roboto" pitchFamily="2" charset="0"/>
                <a:ea typeface="Roboto" pitchFamily="2" charset="0"/>
              </a:rPr>
              <a:t>Nas cidades, havia grande oferta de mão de obra devido ao cercamento de terras comunais. 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Inglaterra no século XVIII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392704" y="1992488"/>
          <a:ext cx="9310609" cy="4820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9257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2697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Revolução Industrial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1" y="3724824"/>
            <a:ext cx="11422294" cy="301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Diagrama 3"/>
          <p:cNvGraphicFramePr/>
          <p:nvPr/>
        </p:nvGraphicFramePr>
        <p:xfrm>
          <a:off x="1587490" y="927238"/>
          <a:ext cx="8926667" cy="2789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528833" y="3131114"/>
            <a:ext cx="652702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dirty="0">
                <a:latin typeface="Roboto" pitchFamily="2" charset="0"/>
                <a:ea typeface="Roboto" pitchFamily="2" charset="0"/>
              </a:rPr>
              <a:t>Fatos que marcaram a Revolução Industrial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327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557808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Novas relações de trabalho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010036" y="1628800"/>
          <a:ext cx="9982509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263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vida social dos operários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20803" y="2996952"/>
          <a:ext cx="10846380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624818" y="1523400"/>
            <a:ext cx="1132630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Os operários geralmente acordavam bem cedo para trabalhar.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Nas fábricas, eles operavam as máquinas e produziam grandes quantidades de produtos.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Eles chegavam a trabalhar até 16 horas por dia e não tinham direito a férias.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155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As cidades fabris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28832" y="2636912"/>
          <a:ext cx="10270466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528832" y="1384900"/>
            <a:ext cx="108463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Durante o século XIX, a industrialização favoreceu o crescimento urbano e o surgimento de cidades industriais na Inglaterra. </a:t>
            </a:r>
          </a:p>
          <a:p>
            <a:pPr algn="ctr"/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2385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2697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Proletários e burgueses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28833" y="3053184"/>
          <a:ext cx="11038351" cy="3328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912775" y="1478394"/>
            <a:ext cx="112776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Enquanto os trabalhadores da classe operária enfrentavam péssimas condições de vida, os donos das fábricas viviam em residências luxuosas e confortáveis, situadas em bairros distantes das fábricas. </a:t>
            </a:r>
          </a:p>
          <a:p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4050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833" y="341784"/>
            <a:ext cx="10969943" cy="1143000"/>
          </a:xfrm>
        </p:spPr>
        <p:txBody>
          <a:bodyPr>
            <a:noAutofit/>
          </a:bodyPr>
          <a:lstStyle/>
          <a:p>
            <a:r>
              <a:rPr lang="pt-BR" sz="4000" b="1" dirty="0">
                <a:latin typeface="Roboto" pitchFamily="2" charset="0"/>
                <a:ea typeface="Roboto" pitchFamily="2" charset="0"/>
              </a:rPr>
              <a:t>Alternativas de organização social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28832" y="1757040"/>
          <a:ext cx="11326308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3414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luta dos trabalhadores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20804" y="1556792"/>
          <a:ext cx="10654409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49847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768</Words>
  <Application>Microsoft Office PowerPoint</Application>
  <PresentationFormat>Widescreen</PresentationFormat>
  <Paragraphs>91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3 Revolução Industrial </vt:lpstr>
      <vt:lpstr>Tipos de produção</vt:lpstr>
      <vt:lpstr>A Inglaterra no século XVIII</vt:lpstr>
      <vt:lpstr>Revolução Industrial</vt:lpstr>
      <vt:lpstr>Novas relações de trabalho</vt:lpstr>
      <vt:lpstr>A vida social dos operários</vt:lpstr>
      <vt:lpstr>As cidades fabris</vt:lpstr>
      <vt:lpstr>Proletários e burgueses</vt:lpstr>
      <vt:lpstr>Alternativas de organização social</vt:lpstr>
      <vt:lpstr>A luta dos trabalhadores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3 Revolução Industrial </dc:title>
  <dc:creator>João Paulo Bortoluci</dc:creator>
  <cp:lastModifiedBy>João Paulo Bortoluci</cp:lastModifiedBy>
  <cp:revision>1</cp:revision>
  <dcterms:created xsi:type="dcterms:W3CDTF">2020-04-03T13:15:36Z</dcterms:created>
  <dcterms:modified xsi:type="dcterms:W3CDTF">2020-04-03T13:19:15Z</dcterms:modified>
</cp:coreProperties>
</file>