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6" r:id="rId2"/>
    <p:sldId id="337" r:id="rId3"/>
    <p:sldId id="338" r:id="rId4"/>
    <p:sldId id="339" r:id="rId5"/>
    <p:sldId id="340" r:id="rId6"/>
    <p:sldId id="341" r:id="rId7"/>
    <p:sldId id="342" r:id="rId8"/>
    <p:sldId id="343" r:id="rId9"/>
    <p:sldId id="344" r:id="rId10"/>
    <p:sldId id="34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D1276-115D-4EED-B9A1-56C8A8B6152A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1CAE067E-21BE-481D-A538-81D2E1CE3415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Marco inicial: a queda do Império Romano do Ocidente, em 476. </a:t>
          </a:r>
        </a:p>
      </dgm:t>
    </dgm:pt>
    <dgm:pt modelId="{7F839CED-75C7-423D-B408-13534FB8C0D9}" type="parTrans" cxnId="{9BC88383-776D-47CF-ABF8-ED0894950F2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DFA5A82-2B9A-4270-8BA5-D0BA5DDFAC96}" type="sibTrans" cxnId="{9BC88383-776D-47CF-ABF8-ED0894950F2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FF35EE9-43CF-4A02-ADE0-8B04C42B0AD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Até décadas atrás, era denominada “Idade das Trevas”. </a:t>
          </a:r>
        </a:p>
      </dgm:t>
    </dgm:pt>
    <dgm:pt modelId="{6158E28B-2156-4496-B3B8-0243C6705B83}" type="sibTrans" cxnId="{ED6F9101-4C64-4D86-9FC7-A9CC526C8F4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CE6FD35-5615-443D-B76D-6769742940A3}" type="parTrans" cxnId="{ED6F9101-4C64-4D86-9FC7-A9CC526C8F4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246A859-784D-4CD0-829A-E31616C5B13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Quando surgiram algumas das atuais nações europeias. </a:t>
          </a:r>
        </a:p>
      </dgm:t>
    </dgm:pt>
    <dgm:pt modelId="{EA376104-EA0B-464E-8586-C2330E1B6FEF}" type="sibTrans" cxnId="{E022F306-820F-47EC-BACB-5794245C42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D94F20F-C919-42FE-BC48-8A4B0D1507AA}" type="parTrans" cxnId="{E022F306-820F-47EC-BACB-5794245C421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52FF7F9-56F1-43BF-84DD-906F7D33D8CC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Quando apareceram algumas línguas atualmente faladas.  </a:t>
          </a:r>
        </a:p>
      </dgm:t>
    </dgm:pt>
    <dgm:pt modelId="{F2D47717-23E1-4047-9F55-2EE16207CDE3}" type="sibTrans" cxnId="{A58E901D-DD99-4EE5-8F39-A176C20483D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36E4BD2-9B16-4243-8635-C744F0A001AC}" type="parTrans" cxnId="{A58E901D-DD99-4EE5-8F39-A176C20483D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1BBE334-39C5-4D36-970E-0964132F35E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Marco final: a conquista de Constantinopla em 1453. </a:t>
          </a:r>
        </a:p>
      </dgm:t>
    </dgm:pt>
    <dgm:pt modelId="{8513828E-1D52-4089-9A3C-A2A126B00DB2}" type="sibTrans" cxnId="{38BABFD9-F147-4D36-B53B-4E23F8DC4B1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FC60E7E-7E8A-4B24-9256-208F4C82964B}" type="parTrans" cxnId="{38BABFD9-F147-4D36-B53B-4E23F8DC4B1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F317994-CE3E-4486-9E32-AACEEC4DF599}" type="pres">
      <dgm:prSet presAssocID="{874D1276-115D-4EED-B9A1-56C8A8B6152A}" presName="Name0" presStyleCnt="0">
        <dgm:presLayoutVars>
          <dgm:chMax val="7"/>
          <dgm:chPref val="5"/>
        </dgm:presLayoutVars>
      </dgm:prSet>
      <dgm:spPr/>
    </dgm:pt>
    <dgm:pt modelId="{98487E02-6626-49C6-A310-E52A03A0BEAE}" type="pres">
      <dgm:prSet presAssocID="{874D1276-115D-4EED-B9A1-56C8A8B6152A}" presName="arrowNode" presStyleLbl="node1" presStyleIdx="0" presStyleCnt="1"/>
      <dgm:spPr/>
    </dgm:pt>
    <dgm:pt modelId="{15B4A6EE-D96B-41F9-8354-E999BBC9FAEF}" type="pres">
      <dgm:prSet presAssocID="{1CAE067E-21BE-481D-A538-81D2E1CE3415}" presName="txNode1" presStyleLbl="revTx" presStyleIdx="0" presStyleCnt="5" custScaleX="320570" custLinFactNeighborY="10629">
        <dgm:presLayoutVars>
          <dgm:bulletEnabled val="1"/>
        </dgm:presLayoutVars>
      </dgm:prSet>
      <dgm:spPr/>
    </dgm:pt>
    <dgm:pt modelId="{806CC417-2F32-4F03-8BF1-BB46A666E31B}" type="pres">
      <dgm:prSet presAssocID="{CFF35EE9-43CF-4A02-ADE0-8B04C42B0ADE}" presName="txNode2" presStyleLbl="revTx" presStyleIdx="1" presStyleCnt="5" custScaleX="162735" custScaleY="108334" custLinFactNeighborX="22102" custLinFactNeighborY="-26146">
        <dgm:presLayoutVars>
          <dgm:bulletEnabled val="1"/>
        </dgm:presLayoutVars>
      </dgm:prSet>
      <dgm:spPr/>
    </dgm:pt>
    <dgm:pt modelId="{27B81298-CDC7-467A-BA46-43E86A5FCC35}" type="pres">
      <dgm:prSet presAssocID="{6158E28B-2156-4496-B3B8-0243C6705B83}" presName="dotNode2" presStyleCnt="0"/>
      <dgm:spPr/>
    </dgm:pt>
    <dgm:pt modelId="{578ACB85-F173-4194-93D9-B8A81D0921A0}" type="pres">
      <dgm:prSet presAssocID="{6158E28B-2156-4496-B3B8-0243C6705B83}" presName="dotRepeatNode" presStyleLbl="fgShp" presStyleIdx="0" presStyleCnt="3"/>
      <dgm:spPr/>
    </dgm:pt>
    <dgm:pt modelId="{38C2BAFF-DEB1-489E-8D96-A52C3A26FDFC}" type="pres">
      <dgm:prSet presAssocID="{2246A859-784D-4CD0-829A-E31616C5B134}" presName="txNode3" presStyleLbl="revTx" presStyleIdx="2" presStyleCnt="5" custScaleX="145399" custScaleY="154543" custLinFactNeighborX="-20679" custLinFactNeighborY="24309">
        <dgm:presLayoutVars>
          <dgm:bulletEnabled val="1"/>
        </dgm:presLayoutVars>
      </dgm:prSet>
      <dgm:spPr/>
    </dgm:pt>
    <dgm:pt modelId="{34B8D608-FBDB-4B3D-BD87-7F9C4CBE4A20}" type="pres">
      <dgm:prSet presAssocID="{EA376104-EA0B-464E-8586-C2330E1B6FEF}" presName="dotNode3" presStyleCnt="0"/>
      <dgm:spPr/>
    </dgm:pt>
    <dgm:pt modelId="{535D924A-0793-4EE9-8744-C16B4AA61D93}" type="pres">
      <dgm:prSet presAssocID="{EA376104-EA0B-464E-8586-C2330E1B6FEF}" presName="dotRepeatNode" presStyleLbl="fgShp" presStyleIdx="1" presStyleCnt="3"/>
      <dgm:spPr/>
    </dgm:pt>
    <dgm:pt modelId="{F3F8C088-9E10-41B9-9FEF-F298A7CFDED2}" type="pres">
      <dgm:prSet presAssocID="{152FF7F9-56F1-43BF-84DD-906F7D33D8CC}" presName="txNode4" presStyleLbl="revTx" presStyleIdx="3" presStyleCnt="5" custScaleX="194473" custScaleY="163880" custLinFactNeighborX="40165" custLinFactNeighborY="-34347">
        <dgm:presLayoutVars>
          <dgm:bulletEnabled val="1"/>
        </dgm:presLayoutVars>
      </dgm:prSet>
      <dgm:spPr/>
    </dgm:pt>
    <dgm:pt modelId="{94B1E52E-2C5A-40A4-9DEF-F9AFD3DA4FCD}" type="pres">
      <dgm:prSet presAssocID="{F2D47717-23E1-4047-9F55-2EE16207CDE3}" presName="dotNode4" presStyleCnt="0"/>
      <dgm:spPr/>
    </dgm:pt>
    <dgm:pt modelId="{0823604D-E2D3-44B5-9E73-D3A89A6FE9B9}" type="pres">
      <dgm:prSet presAssocID="{F2D47717-23E1-4047-9F55-2EE16207CDE3}" presName="dotRepeatNode" presStyleLbl="fgShp" presStyleIdx="2" presStyleCnt="3"/>
      <dgm:spPr/>
    </dgm:pt>
    <dgm:pt modelId="{97991EB0-3248-4811-ACBE-742CE33DE25F}" type="pres">
      <dgm:prSet presAssocID="{91BBE334-39C5-4D36-970E-0964132F35EB}" presName="txNode5" presStyleLbl="revTx" presStyleIdx="4" presStyleCnt="5" custScaleX="170992">
        <dgm:presLayoutVars>
          <dgm:bulletEnabled val="1"/>
        </dgm:presLayoutVars>
      </dgm:prSet>
      <dgm:spPr/>
    </dgm:pt>
  </dgm:ptLst>
  <dgm:cxnLst>
    <dgm:cxn modelId="{ED6F9101-4C64-4D86-9FC7-A9CC526C8F4C}" srcId="{874D1276-115D-4EED-B9A1-56C8A8B6152A}" destId="{CFF35EE9-43CF-4A02-ADE0-8B04C42B0ADE}" srcOrd="1" destOrd="0" parTransId="{9CE6FD35-5615-443D-B76D-6769742940A3}" sibTransId="{6158E28B-2156-4496-B3B8-0243C6705B83}"/>
    <dgm:cxn modelId="{E022F306-820F-47EC-BACB-5794245C4215}" srcId="{874D1276-115D-4EED-B9A1-56C8A8B6152A}" destId="{2246A859-784D-4CD0-829A-E31616C5B134}" srcOrd="2" destOrd="0" parTransId="{4D94F20F-C919-42FE-BC48-8A4B0D1507AA}" sibTransId="{EA376104-EA0B-464E-8586-C2330E1B6FEF}"/>
    <dgm:cxn modelId="{831A830E-7B08-48B5-9C07-2D1EAEDB858C}" type="presOf" srcId="{874D1276-115D-4EED-B9A1-56C8A8B6152A}" destId="{DF317994-CE3E-4486-9E32-AACEEC4DF599}" srcOrd="0" destOrd="0" presId="urn:microsoft.com/office/officeart/2009/3/layout/DescendingProcess"/>
    <dgm:cxn modelId="{A58E901D-DD99-4EE5-8F39-A176C20483DB}" srcId="{874D1276-115D-4EED-B9A1-56C8A8B6152A}" destId="{152FF7F9-56F1-43BF-84DD-906F7D33D8CC}" srcOrd="3" destOrd="0" parTransId="{036E4BD2-9B16-4243-8635-C744F0A001AC}" sibTransId="{F2D47717-23E1-4047-9F55-2EE16207CDE3}"/>
    <dgm:cxn modelId="{A1083E66-51FC-48F4-A099-EF926A950274}" type="presOf" srcId="{EA376104-EA0B-464E-8586-C2330E1B6FEF}" destId="{535D924A-0793-4EE9-8744-C16B4AA61D93}" srcOrd="0" destOrd="0" presId="urn:microsoft.com/office/officeart/2009/3/layout/DescendingProcess"/>
    <dgm:cxn modelId="{9BC88383-776D-47CF-ABF8-ED0894950F2C}" srcId="{874D1276-115D-4EED-B9A1-56C8A8B6152A}" destId="{1CAE067E-21BE-481D-A538-81D2E1CE3415}" srcOrd="0" destOrd="0" parTransId="{7F839CED-75C7-423D-B408-13534FB8C0D9}" sibTransId="{4DFA5A82-2B9A-4270-8BA5-D0BA5DDFAC96}"/>
    <dgm:cxn modelId="{BFD54A8D-28E9-4C56-97AC-9F9DC585DC6A}" type="presOf" srcId="{CFF35EE9-43CF-4A02-ADE0-8B04C42B0ADE}" destId="{806CC417-2F32-4F03-8BF1-BB46A666E31B}" srcOrd="0" destOrd="0" presId="urn:microsoft.com/office/officeart/2009/3/layout/DescendingProcess"/>
    <dgm:cxn modelId="{31566993-2F68-49ED-AA23-F0AC3C8DDFC4}" type="presOf" srcId="{1CAE067E-21BE-481D-A538-81D2E1CE3415}" destId="{15B4A6EE-D96B-41F9-8354-E999BBC9FAEF}" srcOrd="0" destOrd="0" presId="urn:microsoft.com/office/officeart/2009/3/layout/DescendingProcess"/>
    <dgm:cxn modelId="{02F0AD9A-63D4-4490-8442-A0CA3C187802}" type="presOf" srcId="{F2D47717-23E1-4047-9F55-2EE16207CDE3}" destId="{0823604D-E2D3-44B5-9E73-D3A89A6FE9B9}" srcOrd="0" destOrd="0" presId="urn:microsoft.com/office/officeart/2009/3/layout/DescendingProcess"/>
    <dgm:cxn modelId="{1A5958BC-5854-4C29-B340-F82E23014472}" type="presOf" srcId="{6158E28B-2156-4496-B3B8-0243C6705B83}" destId="{578ACB85-F173-4194-93D9-B8A81D0921A0}" srcOrd="0" destOrd="0" presId="urn:microsoft.com/office/officeart/2009/3/layout/DescendingProcess"/>
    <dgm:cxn modelId="{8B688EBC-959B-4384-A68F-BAF558C4AA2C}" type="presOf" srcId="{2246A859-784D-4CD0-829A-E31616C5B134}" destId="{38C2BAFF-DEB1-489E-8D96-A52C3A26FDFC}" srcOrd="0" destOrd="0" presId="urn:microsoft.com/office/officeart/2009/3/layout/DescendingProcess"/>
    <dgm:cxn modelId="{38BABFD9-F147-4D36-B53B-4E23F8DC4B19}" srcId="{874D1276-115D-4EED-B9A1-56C8A8B6152A}" destId="{91BBE334-39C5-4D36-970E-0964132F35EB}" srcOrd="4" destOrd="0" parTransId="{0FC60E7E-7E8A-4B24-9256-208F4C82964B}" sibTransId="{8513828E-1D52-4089-9A3C-A2A126B00DB2}"/>
    <dgm:cxn modelId="{CF71B1DC-ABF7-40CE-A8B9-576FAE222E5A}" type="presOf" srcId="{91BBE334-39C5-4D36-970E-0964132F35EB}" destId="{97991EB0-3248-4811-ACBE-742CE33DE25F}" srcOrd="0" destOrd="0" presId="urn:microsoft.com/office/officeart/2009/3/layout/DescendingProcess"/>
    <dgm:cxn modelId="{BCB6EDFB-FED9-4658-A7E5-68AFD3551D84}" type="presOf" srcId="{152FF7F9-56F1-43BF-84DD-906F7D33D8CC}" destId="{F3F8C088-9E10-41B9-9FEF-F298A7CFDED2}" srcOrd="0" destOrd="0" presId="urn:microsoft.com/office/officeart/2009/3/layout/DescendingProcess"/>
    <dgm:cxn modelId="{C0F71310-FFF9-4740-8922-0CF7E41E9ECA}" type="presParOf" srcId="{DF317994-CE3E-4486-9E32-AACEEC4DF599}" destId="{98487E02-6626-49C6-A310-E52A03A0BEAE}" srcOrd="0" destOrd="0" presId="urn:microsoft.com/office/officeart/2009/3/layout/DescendingProcess"/>
    <dgm:cxn modelId="{67FF8EED-BB8E-4251-A4A5-162755E7FA42}" type="presParOf" srcId="{DF317994-CE3E-4486-9E32-AACEEC4DF599}" destId="{15B4A6EE-D96B-41F9-8354-E999BBC9FAEF}" srcOrd="1" destOrd="0" presId="urn:microsoft.com/office/officeart/2009/3/layout/DescendingProcess"/>
    <dgm:cxn modelId="{A8450F79-1E3E-4CFC-A722-36555341DF64}" type="presParOf" srcId="{DF317994-CE3E-4486-9E32-AACEEC4DF599}" destId="{806CC417-2F32-4F03-8BF1-BB46A666E31B}" srcOrd="2" destOrd="0" presId="urn:microsoft.com/office/officeart/2009/3/layout/DescendingProcess"/>
    <dgm:cxn modelId="{9AFA8B88-E5F9-450B-90B6-8777D254A282}" type="presParOf" srcId="{DF317994-CE3E-4486-9E32-AACEEC4DF599}" destId="{27B81298-CDC7-467A-BA46-43E86A5FCC35}" srcOrd="3" destOrd="0" presId="urn:microsoft.com/office/officeart/2009/3/layout/DescendingProcess"/>
    <dgm:cxn modelId="{CA4507A2-7CB5-4EAE-9C23-103BDB85B47D}" type="presParOf" srcId="{27B81298-CDC7-467A-BA46-43E86A5FCC35}" destId="{578ACB85-F173-4194-93D9-B8A81D0921A0}" srcOrd="0" destOrd="0" presId="urn:microsoft.com/office/officeart/2009/3/layout/DescendingProcess"/>
    <dgm:cxn modelId="{B4431070-4A99-4B91-915E-8B70FC087241}" type="presParOf" srcId="{DF317994-CE3E-4486-9E32-AACEEC4DF599}" destId="{38C2BAFF-DEB1-489E-8D96-A52C3A26FDFC}" srcOrd="4" destOrd="0" presId="urn:microsoft.com/office/officeart/2009/3/layout/DescendingProcess"/>
    <dgm:cxn modelId="{207989AF-6233-4EFA-9908-678C89DBF5BF}" type="presParOf" srcId="{DF317994-CE3E-4486-9E32-AACEEC4DF599}" destId="{34B8D608-FBDB-4B3D-BD87-7F9C4CBE4A20}" srcOrd="5" destOrd="0" presId="urn:microsoft.com/office/officeart/2009/3/layout/DescendingProcess"/>
    <dgm:cxn modelId="{D2DB71A3-02A5-447F-9944-BC3BB89425F5}" type="presParOf" srcId="{34B8D608-FBDB-4B3D-BD87-7F9C4CBE4A20}" destId="{535D924A-0793-4EE9-8744-C16B4AA61D93}" srcOrd="0" destOrd="0" presId="urn:microsoft.com/office/officeart/2009/3/layout/DescendingProcess"/>
    <dgm:cxn modelId="{0CFCC219-FDB9-45E0-B979-87014DDA30A9}" type="presParOf" srcId="{DF317994-CE3E-4486-9E32-AACEEC4DF599}" destId="{F3F8C088-9E10-41B9-9FEF-F298A7CFDED2}" srcOrd="6" destOrd="0" presId="urn:microsoft.com/office/officeart/2009/3/layout/DescendingProcess"/>
    <dgm:cxn modelId="{3BF94554-020F-4C14-B193-060077A99365}" type="presParOf" srcId="{DF317994-CE3E-4486-9E32-AACEEC4DF599}" destId="{94B1E52E-2C5A-40A4-9DEF-F9AFD3DA4FCD}" srcOrd="7" destOrd="0" presId="urn:microsoft.com/office/officeart/2009/3/layout/DescendingProcess"/>
    <dgm:cxn modelId="{4A926914-3586-44F5-9059-DBF769211DD5}" type="presParOf" srcId="{94B1E52E-2C5A-40A4-9DEF-F9AFD3DA4FCD}" destId="{0823604D-E2D3-44B5-9E73-D3A89A6FE9B9}" srcOrd="0" destOrd="0" presId="urn:microsoft.com/office/officeart/2009/3/layout/DescendingProcess"/>
    <dgm:cxn modelId="{66EE1B59-29FD-4C4A-BDE3-3F594988ED45}" type="presParOf" srcId="{DF317994-CE3E-4486-9E32-AACEEC4DF599}" destId="{97991EB0-3248-4811-ACBE-742CE33DE25F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7B1A451-CD98-44E9-BA45-8EE9D1727D30}" type="doc">
      <dgm:prSet loTypeId="urn:microsoft.com/office/officeart/2005/8/layout/vProcess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52E8503A-F3C6-4154-8506-93C0C51908F7}">
      <dgm:prSet phldrT="[Texto]" custT="1"/>
      <dgm:spPr/>
      <dgm:t>
        <a:bodyPr/>
        <a:lstStyle/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Nos reinos germânicos, grande parte da população vivia no campo. </a:t>
          </a:r>
        </a:p>
      </dgm:t>
    </dgm:pt>
    <dgm:pt modelId="{353010BA-09F0-4179-A6B5-4C568BE8F8F1}" type="parTrans" cxnId="{46692C39-0BBE-415A-B9BB-4C489F94C3F6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6D625D9F-37C0-4683-B03B-AF41C4F963B1}" type="sibTrans" cxnId="{46692C39-0BBE-415A-B9BB-4C489F94C3F6}">
      <dgm:prSet custT="1"/>
      <dgm:spPr/>
      <dgm:t>
        <a:bodyPr/>
        <a:lstStyle/>
        <a:p>
          <a:pPr algn="ctr"/>
          <a:endParaRPr lang="pt-BR" sz="2400" dirty="0">
            <a:latin typeface="Roboto" pitchFamily="2" charset="0"/>
            <a:ea typeface="Roboto" pitchFamily="2" charset="0"/>
          </a:endParaRPr>
        </a:p>
      </dgm:t>
    </dgm:pt>
    <dgm:pt modelId="{62F4E7BA-8232-4E95-879E-53759BE39120}">
      <dgm:prSet phldrT="[Texto]" custT="1"/>
      <dgm:spPr/>
      <dgm:t>
        <a:bodyPr/>
        <a:lstStyle/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Comércio era limitado, assim como a circulação de moedas. </a:t>
          </a:r>
        </a:p>
      </dgm:t>
    </dgm:pt>
    <dgm:pt modelId="{D680B467-439C-493A-98EA-4650F84C780B}" type="parTrans" cxnId="{AA3534A9-656C-4AF1-BB0D-E0D476D1A73A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CFEF6EC5-1837-40EB-A037-2817EFD22BE2}" type="sibTrans" cxnId="{AA3534A9-656C-4AF1-BB0D-E0D476D1A73A}">
      <dgm:prSet custT="1"/>
      <dgm:spPr/>
      <dgm:t>
        <a:bodyPr/>
        <a:lstStyle/>
        <a:p>
          <a:pPr algn="ctr"/>
          <a:endParaRPr lang="pt-BR" sz="2400" dirty="0">
            <a:latin typeface="Roboto" pitchFamily="2" charset="0"/>
            <a:ea typeface="Roboto" pitchFamily="2" charset="0"/>
          </a:endParaRPr>
        </a:p>
      </dgm:t>
    </dgm:pt>
    <dgm:pt modelId="{FA5DF371-F60E-4139-9FE4-E3360AA05595}">
      <dgm:prSet phldrT="[Texto]" custT="1"/>
      <dgm:spPr/>
      <dgm:t>
        <a:bodyPr/>
        <a:lstStyle/>
        <a:p>
          <a:pPr algn="ctr"/>
          <a:endParaRPr lang="pt-BR" sz="2400" dirty="0">
            <a:latin typeface="Roboto" pitchFamily="2" charset="0"/>
            <a:ea typeface="Roboto" pitchFamily="2" charset="0"/>
          </a:endParaRPr>
        </a:p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Sua propriedade recebia o nome de feudo.</a:t>
          </a:r>
        </a:p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  </a:t>
          </a:r>
        </a:p>
      </dgm:t>
    </dgm:pt>
    <dgm:pt modelId="{D4B5F3D2-D49A-4DB0-A955-17468E9040CD}" type="parTrans" cxnId="{C170E929-5971-43C0-984C-A77F3C19183F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1EC363D0-BC6A-4E06-B6AD-33BB7A8FAD0F}" type="sibTrans" cxnId="{C170E929-5971-43C0-984C-A77F3C19183F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F5160E67-F1C2-4969-999B-46FEE71BA8CF}">
      <dgm:prSet custT="1"/>
      <dgm:spPr/>
      <dgm:t>
        <a:bodyPr/>
        <a:lstStyle/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A posse da terra tornou-se o principal símbolo de poder e riqueza. </a:t>
          </a:r>
        </a:p>
      </dgm:t>
    </dgm:pt>
    <dgm:pt modelId="{7D842DAB-1743-43DB-B5D2-B75C3D38F600}" type="parTrans" cxnId="{7E4A6262-7696-4E26-991C-2B84870DCCC3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D1D3EF89-3977-4E4B-85EB-BD5161533C8E}" type="sibTrans" cxnId="{7E4A6262-7696-4E26-991C-2B84870DCCC3}">
      <dgm:prSet custT="1"/>
      <dgm:spPr/>
      <dgm:t>
        <a:bodyPr/>
        <a:lstStyle/>
        <a:p>
          <a:pPr algn="ctr"/>
          <a:endParaRPr lang="pt-BR" sz="2400" dirty="0">
            <a:latin typeface="Roboto" pitchFamily="2" charset="0"/>
            <a:ea typeface="Roboto" pitchFamily="2" charset="0"/>
          </a:endParaRPr>
        </a:p>
      </dgm:t>
    </dgm:pt>
    <dgm:pt modelId="{AAE231D4-EBEB-4C81-A175-6EFE99E59F79}">
      <dgm:prSet custT="1"/>
      <dgm:spPr/>
      <dgm:t>
        <a:bodyPr/>
        <a:lstStyle/>
        <a:p>
          <a:pPr algn="ctr"/>
          <a:r>
            <a:rPr lang="pt-BR" sz="2400" dirty="0">
              <a:latin typeface="Roboto" pitchFamily="2" charset="0"/>
              <a:ea typeface="Roboto" pitchFamily="2" charset="0"/>
            </a:rPr>
            <a:t>Os donos da terra eram nobres conhecidos como senhores feudais, que pertenciam à nobreza. </a:t>
          </a:r>
        </a:p>
      </dgm:t>
    </dgm:pt>
    <dgm:pt modelId="{DF2D6C68-59AA-4663-9555-BE5ECB8F4280}" type="parTrans" cxnId="{59FAC373-405A-49DB-8FB5-3AD907C9B86D}">
      <dgm:prSet/>
      <dgm:spPr/>
      <dgm:t>
        <a:bodyPr/>
        <a:lstStyle/>
        <a:p>
          <a:pPr algn="ctr"/>
          <a:endParaRPr lang="pt-BR" sz="2400">
            <a:latin typeface="Roboto" pitchFamily="2" charset="0"/>
            <a:ea typeface="Roboto" pitchFamily="2" charset="0"/>
          </a:endParaRPr>
        </a:p>
      </dgm:t>
    </dgm:pt>
    <dgm:pt modelId="{97CBB2D9-9D20-4157-BB5A-DA026F5C7380}" type="sibTrans" cxnId="{59FAC373-405A-49DB-8FB5-3AD907C9B86D}">
      <dgm:prSet custT="1"/>
      <dgm:spPr/>
      <dgm:t>
        <a:bodyPr/>
        <a:lstStyle/>
        <a:p>
          <a:pPr algn="ctr"/>
          <a:endParaRPr lang="pt-BR" sz="2400" dirty="0">
            <a:latin typeface="Roboto" pitchFamily="2" charset="0"/>
            <a:ea typeface="Roboto" pitchFamily="2" charset="0"/>
          </a:endParaRPr>
        </a:p>
      </dgm:t>
    </dgm:pt>
    <dgm:pt modelId="{666DE4CC-A0AF-4BF7-A02E-6DD4887BC70F}" type="pres">
      <dgm:prSet presAssocID="{27B1A451-CD98-44E9-BA45-8EE9D1727D30}" presName="outerComposite" presStyleCnt="0">
        <dgm:presLayoutVars>
          <dgm:chMax val="5"/>
          <dgm:dir/>
          <dgm:resizeHandles val="exact"/>
        </dgm:presLayoutVars>
      </dgm:prSet>
      <dgm:spPr/>
    </dgm:pt>
    <dgm:pt modelId="{E66022D0-8B67-4017-B170-5310BF7B5193}" type="pres">
      <dgm:prSet presAssocID="{27B1A451-CD98-44E9-BA45-8EE9D1727D30}" presName="dummyMaxCanvas" presStyleCnt="0">
        <dgm:presLayoutVars/>
      </dgm:prSet>
      <dgm:spPr/>
    </dgm:pt>
    <dgm:pt modelId="{6850E7FE-075A-4711-AD7C-DBC512C7737A}" type="pres">
      <dgm:prSet presAssocID="{27B1A451-CD98-44E9-BA45-8EE9D1727D30}" presName="FiveNodes_1" presStyleLbl="node1" presStyleIdx="0" presStyleCnt="5">
        <dgm:presLayoutVars>
          <dgm:bulletEnabled val="1"/>
        </dgm:presLayoutVars>
      </dgm:prSet>
      <dgm:spPr/>
    </dgm:pt>
    <dgm:pt modelId="{6DDC5DF1-13FB-4733-A837-7C4248CD6E4C}" type="pres">
      <dgm:prSet presAssocID="{27B1A451-CD98-44E9-BA45-8EE9D1727D30}" presName="FiveNodes_2" presStyleLbl="node1" presStyleIdx="1" presStyleCnt="5">
        <dgm:presLayoutVars>
          <dgm:bulletEnabled val="1"/>
        </dgm:presLayoutVars>
      </dgm:prSet>
      <dgm:spPr/>
    </dgm:pt>
    <dgm:pt modelId="{14E25555-6B9E-46AE-AF9B-994CCD3DDBD0}" type="pres">
      <dgm:prSet presAssocID="{27B1A451-CD98-44E9-BA45-8EE9D1727D30}" presName="FiveNodes_3" presStyleLbl="node1" presStyleIdx="2" presStyleCnt="5">
        <dgm:presLayoutVars>
          <dgm:bulletEnabled val="1"/>
        </dgm:presLayoutVars>
      </dgm:prSet>
      <dgm:spPr/>
    </dgm:pt>
    <dgm:pt modelId="{0C66A9B1-807F-42F9-BF7F-10EF10E91AF2}" type="pres">
      <dgm:prSet presAssocID="{27B1A451-CD98-44E9-BA45-8EE9D1727D30}" presName="FiveNodes_4" presStyleLbl="node1" presStyleIdx="3" presStyleCnt="5">
        <dgm:presLayoutVars>
          <dgm:bulletEnabled val="1"/>
        </dgm:presLayoutVars>
      </dgm:prSet>
      <dgm:spPr/>
    </dgm:pt>
    <dgm:pt modelId="{A8603ED6-4A42-4782-BB9E-EA545D6DDBFA}" type="pres">
      <dgm:prSet presAssocID="{27B1A451-CD98-44E9-BA45-8EE9D1727D30}" presName="FiveNodes_5" presStyleLbl="node1" presStyleIdx="4" presStyleCnt="5">
        <dgm:presLayoutVars>
          <dgm:bulletEnabled val="1"/>
        </dgm:presLayoutVars>
      </dgm:prSet>
      <dgm:spPr/>
    </dgm:pt>
    <dgm:pt modelId="{3A92DBF7-545A-4F9E-9207-AC2B5CDE06E8}" type="pres">
      <dgm:prSet presAssocID="{27B1A451-CD98-44E9-BA45-8EE9D1727D30}" presName="FiveConn_1-2" presStyleLbl="fgAccFollowNode1" presStyleIdx="0" presStyleCnt="4">
        <dgm:presLayoutVars>
          <dgm:bulletEnabled val="1"/>
        </dgm:presLayoutVars>
      </dgm:prSet>
      <dgm:spPr/>
    </dgm:pt>
    <dgm:pt modelId="{4FCCDCE9-6EDF-4A75-ACA3-BC443929992C}" type="pres">
      <dgm:prSet presAssocID="{27B1A451-CD98-44E9-BA45-8EE9D1727D30}" presName="FiveConn_2-3" presStyleLbl="fgAccFollowNode1" presStyleIdx="1" presStyleCnt="4">
        <dgm:presLayoutVars>
          <dgm:bulletEnabled val="1"/>
        </dgm:presLayoutVars>
      </dgm:prSet>
      <dgm:spPr/>
    </dgm:pt>
    <dgm:pt modelId="{8EC3F484-8D29-4B9C-93AD-BD88AA127156}" type="pres">
      <dgm:prSet presAssocID="{27B1A451-CD98-44E9-BA45-8EE9D1727D30}" presName="FiveConn_3-4" presStyleLbl="fgAccFollowNode1" presStyleIdx="2" presStyleCnt="4">
        <dgm:presLayoutVars>
          <dgm:bulletEnabled val="1"/>
        </dgm:presLayoutVars>
      </dgm:prSet>
      <dgm:spPr/>
    </dgm:pt>
    <dgm:pt modelId="{EAB0A687-9D90-4E23-8CF1-6F09ADFB2BA8}" type="pres">
      <dgm:prSet presAssocID="{27B1A451-CD98-44E9-BA45-8EE9D1727D30}" presName="FiveConn_4-5" presStyleLbl="fgAccFollowNode1" presStyleIdx="3" presStyleCnt="4">
        <dgm:presLayoutVars>
          <dgm:bulletEnabled val="1"/>
        </dgm:presLayoutVars>
      </dgm:prSet>
      <dgm:spPr/>
    </dgm:pt>
    <dgm:pt modelId="{30FC1909-C8B9-47E7-A6A7-E3D9609FFBCB}" type="pres">
      <dgm:prSet presAssocID="{27B1A451-CD98-44E9-BA45-8EE9D1727D30}" presName="FiveNodes_1_text" presStyleLbl="node1" presStyleIdx="4" presStyleCnt="5">
        <dgm:presLayoutVars>
          <dgm:bulletEnabled val="1"/>
        </dgm:presLayoutVars>
      </dgm:prSet>
      <dgm:spPr/>
    </dgm:pt>
    <dgm:pt modelId="{23CF6EC8-5890-46C8-867D-804C284B4525}" type="pres">
      <dgm:prSet presAssocID="{27B1A451-CD98-44E9-BA45-8EE9D1727D30}" presName="FiveNodes_2_text" presStyleLbl="node1" presStyleIdx="4" presStyleCnt="5">
        <dgm:presLayoutVars>
          <dgm:bulletEnabled val="1"/>
        </dgm:presLayoutVars>
      </dgm:prSet>
      <dgm:spPr/>
    </dgm:pt>
    <dgm:pt modelId="{EF6AC62E-64E3-443C-AD5D-8BA576BF24DF}" type="pres">
      <dgm:prSet presAssocID="{27B1A451-CD98-44E9-BA45-8EE9D1727D30}" presName="FiveNodes_3_text" presStyleLbl="node1" presStyleIdx="4" presStyleCnt="5">
        <dgm:presLayoutVars>
          <dgm:bulletEnabled val="1"/>
        </dgm:presLayoutVars>
      </dgm:prSet>
      <dgm:spPr/>
    </dgm:pt>
    <dgm:pt modelId="{CEDF20A5-A365-4700-9D02-919EFDB65AEE}" type="pres">
      <dgm:prSet presAssocID="{27B1A451-CD98-44E9-BA45-8EE9D1727D30}" presName="FiveNodes_4_text" presStyleLbl="node1" presStyleIdx="4" presStyleCnt="5">
        <dgm:presLayoutVars>
          <dgm:bulletEnabled val="1"/>
        </dgm:presLayoutVars>
      </dgm:prSet>
      <dgm:spPr/>
    </dgm:pt>
    <dgm:pt modelId="{BA441201-281A-4BC7-B01D-1B60DD61A613}" type="pres">
      <dgm:prSet presAssocID="{27B1A451-CD98-44E9-BA45-8EE9D1727D30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94566400-BA73-4C4C-A3C5-F2910B8DFB03}" type="presOf" srcId="{CFEF6EC5-1837-40EB-A037-2817EFD22BE2}" destId="{4FCCDCE9-6EDF-4A75-ACA3-BC443929992C}" srcOrd="0" destOrd="0" presId="urn:microsoft.com/office/officeart/2005/8/layout/vProcess5"/>
    <dgm:cxn modelId="{22737E15-9338-4F73-AA47-2B6932253399}" type="presOf" srcId="{F5160E67-F1C2-4969-999B-46FEE71BA8CF}" destId="{EF6AC62E-64E3-443C-AD5D-8BA576BF24DF}" srcOrd="1" destOrd="0" presId="urn:microsoft.com/office/officeart/2005/8/layout/vProcess5"/>
    <dgm:cxn modelId="{240CF31E-9FD5-459B-B2B3-6B644C8D533F}" type="presOf" srcId="{97CBB2D9-9D20-4157-BB5A-DA026F5C7380}" destId="{EAB0A687-9D90-4E23-8CF1-6F09ADFB2BA8}" srcOrd="0" destOrd="0" presId="urn:microsoft.com/office/officeart/2005/8/layout/vProcess5"/>
    <dgm:cxn modelId="{C170E929-5971-43C0-984C-A77F3C19183F}" srcId="{27B1A451-CD98-44E9-BA45-8EE9D1727D30}" destId="{FA5DF371-F60E-4139-9FE4-E3360AA05595}" srcOrd="4" destOrd="0" parTransId="{D4B5F3D2-D49A-4DB0-A955-17468E9040CD}" sibTransId="{1EC363D0-BC6A-4E06-B6AD-33BB7A8FAD0F}"/>
    <dgm:cxn modelId="{46692C39-0BBE-415A-B9BB-4C489F94C3F6}" srcId="{27B1A451-CD98-44E9-BA45-8EE9D1727D30}" destId="{52E8503A-F3C6-4154-8506-93C0C51908F7}" srcOrd="0" destOrd="0" parTransId="{353010BA-09F0-4179-A6B5-4C568BE8F8F1}" sibTransId="{6D625D9F-37C0-4683-B03B-AF41C4F963B1}"/>
    <dgm:cxn modelId="{D338ED5F-0A5B-44CB-A4DA-33C372972B4E}" type="presOf" srcId="{6D625D9F-37C0-4683-B03B-AF41C4F963B1}" destId="{3A92DBF7-545A-4F9E-9207-AC2B5CDE06E8}" srcOrd="0" destOrd="0" presId="urn:microsoft.com/office/officeart/2005/8/layout/vProcess5"/>
    <dgm:cxn modelId="{57CF9861-FAEA-4734-81D4-C790E82FE4B3}" type="presOf" srcId="{FA5DF371-F60E-4139-9FE4-E3360AA05595}" destId="{BA441201-281A-4BC7-B01D-1B60DD61A613}" srcOrd="1" destOrd="0" presId="urn:microsoft.com/office/officeart/2005/8/layout/vProcess5"/>
    <dgm:cxn modelId="{7E4A6262-7696-4E26-991C-2B84870DCCC3}" srcId="{27B1A451-CD98-44E9-BA45-8EE9D1727D30}" destId="{F5160E67-F1C2-4969-999B-46FEE71BA8CF}" srcOrd="2" destOrd="0" parTransId="{7D842DAB-1743-43DB-B5D2-B75C3D38F600}" sibTransId="{D1D3EF89-3977-4E4B-85EB-BD5161533C8E}"/>
    <dgm:cxn modelId="{47703D44-D25E-412F-894B-53FB3C869BBC}" type="presOf" srcId="{27B1A451-CD98-44E9-BA45-8EE9D1727D30}" destId="{666DE4CC-A0AF-4BF7-A02E-6DD4887BC70F}" srcOrd="0" destOrd="0" presId="urn:microsoft.com/office/officeart/2005/8/layout/vProcess5"/>
    <dgm:cxn modelId="{447E756A-F1D0-4294-919B-2D91EA549105}" type="presOf" srcId="{AAE231D4-EBEB-4C81-A175-6EFE99E59F79}" destId="{CEDF20A5-A365-4700-9D02-919EFDB65AEE}" srcOrd="1" destOrd="0" presId="urn:microsoft.com/office/officeart/2005/8/layout/vProcess5"/>
    <dgm:cxn modelId="{F6083C6E-AEE0-4B7F-84B1-D5E7BA81E5FE}" type="presOf" srcId="{52E8503A-F3C6-4154-8506-93C0C51908F7}" destId="{6850E7FE-075A-4711-AD7C-DBC512C7737A}" srcOrd="0" destOrd="0" presId="urn:microsoft.com/office/officeart/2005/8/layout/vProcess5"/>
    <dgm:cxn modelId="{59FAC373-405A-49DB-8FB5-3AD907C9B86D}" srcId="{27B1A451-CD98-44E9-BA45-8EE9D1727D30}" destId="{AAE231D4-EBEB-4C81-A175-6EFE99E59F79}" srcOrd="3" destOrd="0" parTransId="{DF2D6C68-59AA-4663-9555-BE5ECB8F4280}" sibTransId="{97CBB2D9-9D20-4157-BB5A-DA026F5C7380}"/>
    <dgm:cxn modelId="{3F8EA477-F614-48D3-83F5-51964A326550}" type="presOf" srcId="{FA5DF371-F60E-4139-9FE4-E3360AA05595}" destId="{A8603ED6-4A42-4782-BB9E-EA545D6DDBFA}" srcOrd="0" destOrd="0" presId="urn:microsoft.com/office/officeart/2005/8/layout/vProcess5"/>
    <dgm:cxn modelId="{F4731984-12AC-4DF4-9A11-5ABBB7BA60DE}" type="presOf" srcId="{D1D3EF89-3977-4E4B-85EB-BD5161533C8E}" destId="{8EC3F484-8D29-4B9C-93AD-BD88AA127156}" srcOrd="0" destOrd="0" presId="urn:microsoft.com/office/officeart/2005/8/layout/vProcess5"/>
    <dgm:cxn modelId="{FD48F991-AD0D-4402-AAE9-B80E4CA673BA}" type="presOf" srcId="{62F4E7BA-8232-4E95-879E-53759BE39120}" destId="{6DDC5DF1-13FB-4733-A837-7C4248CD6E4C}" srcOrd="0" destOrd="0" presId="urn:microsoft.com/office/officeart/2005/8/layout/vProcess5"/>
    <dgm:cxn modelId="{EBC52F96-68D5-4C6C-9767-1F6421BFA65D}" type="presOf" srcId="{62F4E7BA-8232-4E95-879E-53759BE39120}" destId="{23CF6EC8-5890-46C8-867D-804C284B4525}" srcOrd="1" destOrd="0" presId="urn:microsoft.com/office/officeart/2005/8/layout/vProcess5"/>
    <dgm:cxn modelId="{AA3534A9-656C-4AF1-BB0D-E0D476D1A73A}" srcId="{27B1A451-CD98-44E9-BA45-8EE9D1727D30}" destId="{62F4E7BA-8232-4E95-879E-53759BE39120}" srcOrd="1" destOrd="0" parTransId="{D680B467-439C-493A-98EA-4650F84C780B}" sibTransId="{CFEF6EC5-1837-40EB-A037-2817EFD22BE2}"/>
    <dgm:cxn modelId="{EEDAB5CE-E8FC-45C2-A1C1-188DB3BD7FC4}" type="presOf" srcId="{52E8503A-F3C6-4154-8506-93C0C51908F7}" destId="{30FC1909-C8B9-47E7-A6A7-E3D9609FFBCB}" srcOrd="1" destOrd="0" presId="urn:microsoft.com/office/officeart/2005/8/layout/vProcess5"/>
    <dgm:cxn modelId="{E64A1CDA-BF74-44B0-B30D-BCBBBD15DF72}" type="presOf" srcId="{F5160E67-F1C2-4969-999B-46FEE71BA8CF}" destId="{14E25555-6B9E-46AE-AF9B-994CCD3DDBD0}" srcOrd="0" destOrd="0" presId="urn:microsoft.com/office/officeart/2005/8/layout/vProcess5"/>
    <dgm:cxn modelId="{B8AD74ED-8ABA-4A54-B52A-7C6EFE9EEC39}" type="presOf" srcId="{AAE231D4-EBEB-4C81-A175-6EFE99E59F79}" destId="{0C66A9B1-807F-42F9-BF7F-10EF10E91AF2}" srcOrd="0" destOrd="0" presId="urn:microsoft.com/office/officeart/2005/8/layout/vProcess5"/>
    <dgm:cxn modelId="{D796B8DB-DA9C-40F3-9CED-B282D3B82261}" type="presParOf" srcId="{666DE4CC-A0AF-4BF7-A02E-6DD4887BC70F}" destId="{E66022D0-8B67-4017-B170-5310BF7B5193}" srcOrd="0" destOrd="0" presId="urn:microsoft.com/office/officeart/2005/8/layout/vProcess5"/>
    <dgm:cxn modelId="{4BB3889D-D112-4568-AAC8-ACFB5CB9897E}" type="presParOf" srcId="{666DE4CC-A0AF-4BF7-A02E-6DD4887BC70F}" destId="{6850E7FE-075A-4711-AD7C-DBC512C7737A}" srcOrd="1" destOrd="0" presId="urn:microsoft.com/office/officeart/2005/8/layout/vProcess5"/>
    <dgm:cxn modelId="{C8A4CFC8-C319-44FE-9664-9BCAC2BEAA25}" type="presParOf" srcId="{666DE4CC-A0AF-4BF7-A02E-6DD4887BC70F}" destId="{6DDC5DF1-13FB-4733-A837-7C4248CD6E4C}" srcOrd="2" destOrd="0" presId="urn:microsoft.com/office/officeart/2005/8/layout/vProcess5"/>
    <dgm:cxn modelId="{164C19C9-2FD2-4607-AA71-15CBC6B7AB2E}" type="presParOf" srcId="{666DE4CC-A0AF-4BF7-A02E-6DD4887BC70F}" destId="{14E25555-6B9E-46AE-AF9B-994CCD3DDBD0}" srcOrd="3" destOrd="0" presId="urn:microsoft.com/office/officeart/2005/8/layout/vProcess5"/>
    <dgm:cxn modelId="{67AD20A6-02D2-43DF-9D4D-E681D324BAA5}" type="presParOf" srcId="{666DE4CC-A0AF-4BF7-A02E-6DD4887BC70F}" destId="{0C66A9B1-807F-42F9-BF7F-10EF10E91AF2}" srcOrd="4" destOrd="0" presId="urn:microsoft.com/office/officeart/2005/8/layout/vProcess5"/>
    <dgm:cxn modelId="{8C5C98BF-1339-4DD0-A400-F7526CF072D5}" type="presParOf" srcId="{666DE4CC-A0AF-4BF7-A02E-6DD4887BC70F}" destId="{A8603ED6-4A42-4782-BB9E-EA545D6DDBFA}" srcOrd="5" destOrd="0" presId="urn:microsoft.com/office/officeart/2005/8/layout/vProcess5"/>
    <dgm:cxn modelId="{5A8770F4-60EA-4C0F-923B-C8A21BB4FDF0}" type="presParOf" srcId="{666DE4CC-A0AF-4BF7-A02E-6DD4887BC70F}" destId="{3A92DBF7-545A-4F9E-9207-AC2B5CDE06E8}" srcOrd="6" destOrd="0" presId="urn:microsoft.com/office/officeart/2005/8/layout/vProcess5"/>
    <dgm:cxn modelId="{6FBA4B2C-9C06-45C3-ACE4-A0A93D63DB5C}" type="presParOf" srcId="{666DE4CC-A0AF-4BF7-A02E-6DD4887BC70F}" destId="{4FCCDCE9-6EDF-4A75-ACA3-BC443929992C}" srcOrd="7" destOrd="0" presId="urn:microsoft.com/office/officeart/2005/8/layout/vProcess5"/>
    <dgm:cxn modelId="{5C97A96F-81F5-4032-941A-46ECB18438AD}" type="presParOf" srcId="{666DE4CC-A0AF-4BF7-A02E-6DD4887BC70F}" destId="{8EC3F484-8D29-4B9C-93AD-BD88AA127156}" srcOrd="8" destOrd="0" presId="urn:microsoft.com/office/officeart/2005/8/layout/vProcess5"/>
    <dgm:cxn modelId="{DAE8E1B8-31B7-4D4F-B147-3992D6C217A7}" type="presParOf" srcId="{666DE4CC-A0AF-4BF7-A02E-6DD4887BC70F}" destId="{EAB0A687-9D90-4E23-8CF1-6F09ADFB2BA8}" srcOrd="9" destOrd="0" presId="urn:microsoft.com/office/officeart/2005/8/layout/vProcess5"/>
    <dgm:cxn modelId="{EAC9713D-B543-4357-AF4A-907519706721}" type="presParOf" srcId="{666DE4CC-A0AF-4BF7-A02E-6DD4887BC70F}" destId="{30FC1909-C8B9-47E7-A6A7-E3D9609FFBCB}" srcOrd="10" destOrd="0" presId="urn:microsoft.com/office/officeart/2005/8/layout/vProcess5"/>
    <dgm:cxn modelId="{8FA63CB1-F51C-47FF-B763-9D82295040A7}" type="presParOf" srcId="{666DE4CC-A0AF-4BF7-A02E-6DD4887BC70F}" destId="{23CF6EC8-5890-46C8-867D-804C284B4525}" srcOrd="11" destOrd="0" presId="urn:microsoft.com/office/officeart/2005/8/layout/vProcess5"/>
    <dgm:cxn modelId="{C1E9A3BC-FE1B-49C5-A9F0-C71B6F8D0D8C}" type="presParOf" srcId="{666DE4CC-A0AF-4BF7-A02E-6DD4887BC70F}" destId="{EF6AC62E-64E3-443C-AD5D-8BA576BF24DF}" srcOrd="12" destOrd="0" presId="urn:microsoft.com/office/officeart/2005/8/layout/vProcess5"/>
    <dgm:cxn modelId="{4FAE137C-40C8-4DBA-B61D-8335F4725A1F}" type="presParOf" srcId="{666DE4CC-A0AF-4BF7-A02E-6DD4887BC70F}" destId="{CEDF20A5-A365-4700-9D02-919EFDB65AEE}" srcOrd="13" destOrd="0" presId="urn:microsoft.com/office/officeart/2005/8/layout/vProcess5"/>
    <dgm:cxn modelId="{BCE6D36E-B23A-490E-A494-9007E692469D}" type="presParOf" srcId="{666DE4CC-A0AF-4BF7-A02E-6DD4887BC70F}" destId="{BA441201-281A-4BC7-B01D-1B60DD61A613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FD52C5-175C-48EE-B011-FCB37269CB1F}" type="doc">
      <dgm:prSet loTypeId="urn:microsoft.com/office/officeart/2005/8/layout/pyramid2" loCatId="pyramid" qsTypeId="urn:microsoft.com/office/officeart/2005/8/quickstyle/simple1" qsCatId="simple" csTypeId="urn:microsoft.com/office/officeart/2005/8/colors/accent3_4" csCatId="accent3" phldr="1"/>
      <dgm:spPr/>
    </dgm:pt>
    <dgm:pt modelId="{3716E1D2-A331-4BAC-AE38-DEC03548A674}">
      <dgm:prSet phldrT="[Texto]" custT="1"/>
      <dgm:spPr/>
      <dgm:t>
        <a:bodyPr/>
        <a:lstStyle/>
        <a:p>
          <a:pPr algn="l"/>
          <a:r>
            <a:rPr lang="pt-BR" sz="2200" b="1" dirty="0">
              <a:latin typeface="Roboto" pitchFamily="2" charset="0"/>
              <a:ea typeface="Roboto" pitchFamily="2" charset="0"/>
            </a:rPr>
            <a:t>Nobreza</a:t>
          </a:r>
          <a:r>
            <a:rPr lang="pt-BR" sz="2200" dirty="0">
              <a:latin typeface="Roboto" pitchFamily="2" charset="0"/>
              <a:ea typeface="Roboto" pitchFamily="2" charset="0"/>
            </a:rPr>
            <a:t>: formada por reis, condes, marqueses, duques e barões. Dedicava-se à guerra e à defesa de seus territórios. </a:t>
          </a:r>
        </a:p>
      </dgm:t>
    </dgm:pt>
    <dgm:pt modelId="{4627029C-F3FB-490B-9227-467B86AFB65D}" type="parTrans" cxnId="{8FC19826-464C-406D-8DF6-C4941BDD2216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8C06009B-5B3C-4B80-B1F4-2397A4F5B980}" type="sibTrans" cxnId="{8FC19826-464C-406D-8DF6-C4941BDD2216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0765F6F8-42AD-4405-AAE9-E4B1DFE05E85}">
      <dgm:prSet phldrT="[Texto]" custT="1"/>
      <dgm:spPr/>
      <dgm:t>
        <a:bodyPr/>
        <a:lstStyle/>
        <a:p>
          <a:pPr algn="l"/>
          <a:r>
            <a:rPr lang="pt-BR" sz="2200" b="1" dirty="0">
              <a:latin typeface="Roboto" pitchFamily="2" charset="0"/>
              <a:ea typeface="Roboto" pitchFamily="2" charset="0"/>
            </a:rPr>
            <a:t>Clero:</a:t>
          </a:r>
          <a:r>
            <a:rPr lang="pt-BR" sz="2200" dirty="0">
              <a:latin typeface="Roboto" pitchFamily="2" charset="0"/>
              <a:ea typeface="Roboto" pitchFamily="2" charset="0"/>
            </a:rPr>
            <a:t> formado por membros da Igreja (alto clero e baixo clero).</a:t>
          </a:r>
        </a:p>
      </dgm:t>
    </dgm:pt>
    <dgm:pt modelId="{010FB734-1A77-4B33-89C5-07476D7BDBC7}" type="parTrans" cxnId="{B96B6051-E06F-4409-9138-D29E8892E5CF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45055F7E-B077-4D43-BCBD-8135A11F8251}" type="sibTrans" cxnId="{B96B6051-E06F-4409-9138-D29E8892E5CF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49474271-96EA-4FBA-81BE-5CC58A9E7110}">
      <dgm:prSet phldrT="[Texto]" custT="1"/>
      <dgm:spPr/>
      <dgm:t>
        <a:bodyPr/>
        <a:lstStyle/>
        <a:p>
          <a:pPr algn="l"/>
          <a:endParaRPr lang="pt-BR" sz="2200" b="1" dirty="0">
            <a:latin typeface="Roboto" pitchFamily="2" charset="0"/>
            <a:ea typeface="Roboto" pitchFamily="2" charset="0"/>
          </a:endParaRPr>
        </a:p>
        <a:p>
          <a:pPr algn="l"/>
          <a:r>
            <a:rPr lang="pt-BR" sz="2200" b="1" dirty="0">
              <a:latin typeface="Roboto" pitchFamily="2" charset="0"/>
              <a:ea typeface="Roboto" pitchFamily="2" charset="0"/>
            </a:rPr>
            <a:t>Camponeses</a:t>
          </a:r>
          <a:r>
            <a:rPr lang="pt-BR" sz="2200" dirty="0">
              <a:latin typeface="Roboto" pitchFamily="2" charset="0"/>
              <a:ea typeface="Roboto" pitchFamily="2" charset="0"/>
            </a:rPr>
            <a:t>: formados pelos servos, que trabalhavam nas terras do senhor, pelos vilões e pelos escravos. </a:t>
          </a:r>
        </a:p>
        <a:p>
          <a:pPr algn="l"/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0AC1B794-F21E-4B85-8A15-6AF76677C613}" type="parTrans" cxnId="{17598D56-F035-4459-91A4-A5ADFA00939A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266FB901-BD58-43E8-BE35-B21689483977}" type="sibTrans" cxnId="{17598D56-F035-4459-91A4-A5ADFA00939A}">
      <dgm:prSet/>
      <dgm:spPr/>
      <dgm:t>
        <a:bodyPr/>
        <a:lstStyle/>
        <a:p>
          <a:pPr algn="l"/>
          <a:endParaRPr lang="pt-BR" sz="2200">
            <a:latin typeface="Roboto" pitchFamily="2" charset="0"/>
            <a:ea typeface="Roboto" pitchFamily="2" charset="0"/>
          </a:endParaRPr>
        </a:p>
      </dgm:t>
    </dgm:pt>
    <dgm:pt modelId="{096F2B55-34F4-4B9E-AD7A-F507B03FEF2B}" type="pres">
      <dgm:prSet presAssocID="{C7FD52C5-175C-48EE-B011-FCB37269CB1F}" presName="compositeShape" presStyleCnt="0">
        <dgm:presLayoutVars>
          <dgm:dir/>
          <dgm:resizeHandles/>
        </dgm:presLayoutVars>
      </dgm:prSet>
      <dgm:spPr/>
    </dgm:pt>
    <dgm:pt modelId="{04EB3798-13B1-4284-A551-99312412E3D9}" type="pres">
      <dgm:prSet presAssocID="{C7FD52C5-175C-48EE-B011-FCB37269CB1F}" presName="pyramid" presStyleLbl="node1" presStyleIdx="0" presStyleCnt="1" custScaleX="115926" custLinFactNeighborX="-7104"/>
      <dgm:spPr/>
    </dgm:pt>
    <dgm:pt modelId="{8C7B32F2-1B34-427D-B065-7CBCFCE09E57}" type="pres">
      <dgm:prSet presAssocID="{C7FD52C5-175C-48EE-B011-FCB37269CB1F}" presName="theList" presStyleCnt="0"/>
      <dgm:spPr/>
    </dgm:pt>
    <dgm:pt modelId="{C8B304FF-8C1F-4F6A-A5EA-7C5CDD108D24}" type="pres">
      <dgm:prSet presAssocID="{3716E1D2-A331-4BAC-AE38-DEC03548A674}" presName="aNode" presStyleLbl="fgAcc1" presStyleIdx="0" presStyleCnt="3" custScaleX="221242" custLinFactNeighborX="34838">
        <dgm:presLayoutVars>
          <dgm:bulletEnabled val="1"/>
        </dgm:presLayoutVars>
      </dgm:prSet>
      <dgm:spPr/>
    </dgm:pt>
    <dgm:pt modelId="{BFCBEAC9-BE84-46F9-BB5C-5C1C67C8A8C7}" type="pres">
      <dgm:prSet presAssocID="{3716E1D2-A331-4BAC-AE38-DEC03548A674}" presName="aSpace" presStyleCnt="0"/>
      <dgm:spPr/>
    </dgm:pt>
    <dgm:pt modelId="{30374C72-4496-4385-A768-67B9E0BEF03E}" type="pres">
      <dgm:prSet presAssocID="{0765F6F8-42AD-4405-AAE9-E4B1DFE05E85}" presName="aNode" presStyleLbl="fgAcc1" presStyleIdx="1" presStyleCnt="3" custScaleX="221242" custLinFactNeighborX="34838">
        <dgm:presLayoutVars>
          <dgm:bulletEnabled val="1"/>
        </dgm:presLayoutVars>
      </dgm:prSet>
      <dgm:spPr/>
    </dgm:pt>
    <dgm:pt modelId="{B9BF2D77-BDB4-435A-B377-0D83EB140C53}" type="pres">
      <dgm:prSet presAssocID="{0765F6F8-42AD-4405-AAE9-E4B1DFE05E85}" presName="aSpace" presStyleCnt="0"/>
      <dgm:spPr/>
    </dgm:pt>
    <dgm:pt modelId="{434F1393-B03D-41D2-B9B6-D13AC6B88C89}" type="pres">
      <dgm:prSet presAssocID="{49474271-96EA-4FBA-81BE-5CC58A9E7110}" presName="aNode" presStyleLbl="fgAcc1" presStyleIdx="2" presStyleCnt="3" custScaleX="221242" custLinFactNeighborX="34838">
        <dgm:presLayoutVars>
          <dgm:bulletEnabled val="1"/>
        </dgm:presLayoutVars>
      </dgm:prSet>
      <dgm:spPr/>
    </dgm:pt>
    <dgm:pt modelId="{36DE4093-2604-46E2-88C2-B21D02577B47}" type="pres">
      <dgm:prSet presAssocID="{49474271-96EA-4FBA-81BE-5CC58A9E7110}" presName="aSpace" presStyleCnt="0"/>
      <dgm:spPr/>
    </dgm:pt>
  </dgm:ptLst>
  <dgm:cxnLst>
    <dgm:cxn modelId="{BE7B4314-9569-44BD-9DB0-9B90A2B433AA}" type="presOf" srcId="{0765F6F8-42AD-4405-AAE9-E4B1DFE05E85}" destId="{30374C72-4496-4385-A768-67B9E0BEF03E}" srcOrd="0" destOrd="0" presId="urn:microsoft.com/office/officeart/2005/8/layout/pyramid2"/>
    <dgm:cxn modelId="{8FC19826-464C-406D-8DF6-C4941BDD2216}" srcId="{C7FD52C5-175C-48EE-B011-FCB37269CB1F}" destId="{3716E1D2-A331-4BAC-AE38-DEC03548A674}" srcOrd="0" destOrd="0" parTransId="{4627029C-F3FB-490B-9227-467B86AFB65D}" sibTransId="{8C06009B-5B3C-4B80-B1F4-2397A4F5B980}"/>
    <dgm:cxn modelId="{4AC01462-2A41-42A6-8415-ACF160D1284B}" type="presOf" srcId="{C7FD52C5-175C-48EE-B011-FCB37269CB1F}" destId="{096F2B55-34F4-4B9E-AD7A-F507B03FEF2B}" srcOrd="0" destOrd="0" presId="urn:microsoft.com/office/officeart/2005/8/layout/pyramid2"/>
    <dgm:cxn modelId="{9A059C4E-C901-4A5C-9E63-6A4899CFCF43}" type="presOf" srcId="{49474271-96EA-4FBA-81BE-5CC58A9E7110}" destId="{434F1393-B03D-41D2-B9B6-D13AC6B88C89}" srcOrd="0" destOrd="0" presId="urn:microsoft.com/office/officeart/2005/8/layout/pyramid2"/>
    <dgm:cxn modelId="{B96B6051-E06F-4409-9138-D29E8892E5CF}" srcId="{C7FD52C5-175C-48EE-B011-FCB37269CB1F}" destId="{0765F6F8-42AD-4405-AAE9-E4B1DFE05E85}" srcOrd="1" destOrd="0" parTransId="{010FB734-1A77-4B33-89C5-07476D7BDBC7}" sibTransId="{45055F7E-B077-4D43-BCBD-8135A11F8251}"/>
    <dgm:cxn modelId="{D37F6C51-4C2F-4F5A-8284-479FCAABBB80}" type="presOf" srcId="{3716E1D2-A331-4BAC-AE38-DEC03548A674}" destId="{C8B304FF-8C1F-4F6A-A5EA-7C5CDD108D24}" srcOrd="0" destOrd="0" presId="urn:microsoft.com/office/officeart/2005/8/layout/pyramid2"/>
    <dgm:cxn modelId="{17598D56-F035-4459-91A4-A5ADFA00939A}" srcId="{C7FD52C5-175C-48EE-B011-FCB37269CB1F}" destId="{49474271-96EA-4FBA-81BE-5CC58A9E7110}" srcOrd="2" destOrd="0" parTransId="{0AC1B794-F21E-4B85-8A15-6AF76677C613}" sibTransId="{266FB901-BD58-43E8-BE35-B21689483977}"/>
    <dgm:cxn modelId="{A762E560-352D-4B45-85AF-2B3B61B401F2}" type="presParOf" srcId="{096F2B55-34F4-4B9E-AD7A-F507B03FEF2B}" destId="{04EB3798-13B1-4284-A551-99312412E3D9}" srcOrd="0" destOrd="0" presId="urn:microsoft.com/office/officeart/2005/8/layout/pyramid2"/>
    <dgm:cxn modelId="{A6D05963-E564-4691-B75B-DF676E286C2B}" type="presParOf" srcId="{096F2B55-34F4-4B9E-AD7A-F507B03FEF2B}" destId="{8C7B32F2-1B34-427D-B065-7CBCFCE09E57}" srcOrd="1" destOrd="0" presId="urn:microsoft.com/office/officeart/2005/8/layout/pyramid2"/>
    <dgm:cxn modelId="{6822883D-8B69-4810-B09D-D17172D0E283}" type="presParOf" srcId="{8C7B32F2-1B34-427D-B065-7CBCFCE09E57}" destId="{C8B304FF-8C1F-4F6A-A5EA-7C5CDD108D24}" srcOrd="0" destOrd="0" presId="urn:microsoft.com/office/officeart/2005/8/layout/pyramid2"/>
    <dgm:cxn modelId="{FB41C212-6B97-4CF3-B955-F16CAE0315D5}" type="presParOf" srcId="{8C7B32F2-1B34-427D-B065-7CBCFCE09E57}" destId="{BFCBEAC9-BE84-46F9-BB5C-5C1C67C8A8C7}" srcOrd="1" destOrd="0" presId="urn:microsoft.com/office/officeart/2005/8/layout/pyramid2"/>
    <dgm:cxn modelId="{0225D675-3335-43AC-94F3-4D80064C745C}" type="presParOf" srcId="{8C7B32F2-1B34-427D-B065-7CBCFCE09E57}" destId="{30374C72-4496-4385-A768-67B9E0BEF03E}" srcOrd="2" destOrd="0" presId="urn:microsoft.com/office/officeart/2005/8/layout/pyramid2"/>
    <dgm:cxn modelId="{3C9863B5-5AF2-4E8D-820B-55D5EEAE64D9}" type="presParOf" srcId="{8C7B32F2-1B34-427D-B065-7CBCFCE09E57}" destId="{B9BF2D77-BDB4-435A-B377-0D83EB140C53}" srcOrd="3" destOrd="0" presId="urn:microsoft.com/office/officeart/2005/8/layout/pyramid2"/>
    <dgm:cxn modelId="{B7D99D0B-F315-4AC1-89CD-028D69920A96}" type="presParOf" srcId="{8C7B32F2-1B34-427D-B065-7CBCFCE09E57}" destId="{434F1393-B03D-41D2-B9B6-D13AC6B88C89}" srcOrd="4" destOrd="0" presId="urn:microsoft.com/office/officeart/2005/8/layout/pyramid2"/>
    <dgm:cxn modelId="{445E7893-45ED-46B5-B294-C3E2880D6100}" type="presParOf" srcId="{8C7B32F2-1B34-427D-B065-7CBCFCE09E57}" destId="{36DE4093-2604-46E2-88C2-B21D02577B47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08F5D0-174C-4ABA-AEED-D95B3AF29C26}" type="doc">
      <dgm:prSet loTypeId="urn:microsoft.com/office/officeart/2005/8/layout/hierarchy3" loCatId="hierarchy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pt-BR"/>
        </a:p>
      </dgm:t>
    </dgm:pt>
    <dgm:pt modelId="{9C984E3E-DCEE-4B3C-A401-39FE6D855DF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Suserano</a:t>
          </a:r>
        </a:p>
      </dgm:t>
    </dgm:pt>
    <dgm:pt modelId="{9690F87C-1549-47C7-B427-B1F8D2233A12}" type="parTrans" cxnId="{6CEEAE86-9DB7-4BE0-9EE1-132C94A5812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E877405-D6CC-4F88-BB22-F71998BBCA11}" type="sibTrans" cxnId="{6CEEAE86-9DB7-4BE0-9EE1-132C94A5812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AFA9969-F8FE-42EE-890F-E775B8F34AC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Doava as terras ao vassalo e dividia com ele os espólios de guerra. </a:t>
          </a:r>
        </a:p>
      </dgm:t>
    </dgm:pt>
    <dgm:pt modelId="{3B53C568-63C2-4995-ADAF-606FC1F9C04D}" type="parTrans" cxnId="{9043129A-B539-4634-A25E-636883B7616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B3DBEFD-6316-4ECF-86D7-840CCFA1F1A6}" type="sibTrans" cxnId="{9043129A-B539-4634-A25E-636883B7616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1E5B32A-D301-41DE-8340-1CDDE83531C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 troca, contava com a fidelidade e a prestação de obrigações por parte de seu vassalo.</a:t>
          </a:r>
        </a:p>
      </dgm:t>
    </dgm:pt>
    <dgm:pt modelId="{9C86143A-9B37-478B-B094-E1FE6546218C}" type="parTrans" cxnId="{FC2E1EE0-CA29-4A62-AD02-A41E2FC9626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FE82D42-AB66-466D-A673-7F188968E390}" type="sibTrans" cxnId="{FC2E1EE0-CA29-4A62-AD02-A41E2FC9626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38DEEBC-62C9-45DB-B1CD-3982868635B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Vassalo</a:t>
          </a:r>
        </a:p>
      </dgm:t>
    </dgm:pt>
    <dgm:pt modelId="{B1DF76FB-B6AE-4E70-B127-E5E2D7CC47A5}" type="parTrans" cxnId="{B1D79B69-AC56-4B61-9042-CA132DCA157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AA5E1F2-E671-42B2-BDDE-4991F1A0167C}" type="sibTrans" cxnId="{B1D79B69-AC56-4B61-9042-CA132DCA157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46EDF61-44A6-47B9-A4DD-F4E20DF5277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Nobre que se vinculava a outro nobre mais poderoso.</a:t>
          </a:r>
        </a:p>
      </dgm:t>
    </dgm:pt>
    <dgm:pt modelId="{5CE94349-8462-42A8-AB97-53C056E4BD5C}" type="parTrans" cxnId="{93BDC7A7-EF46-4799-8913-B616CCF4505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9A21EA7-9395-400C-90CE-F0AF3C14FB3F}" type="sibTrans" cxnId="{93BDC7A7-EF46-4799-8913-B616CCF4505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2D6CD41-B6DF-435B-84CA-02A417EAD4B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Em troca, recebiam proteção e terras. </a:t>
          </a:r>
        </a:p>
      </dgm:t>
    </dgm:pt>
    <dgm:pt modelId="{818098EC-D62A-4FDB-B981-956999ED61AF}" type="parTrans" cxnId="{E4634293-6167-49E9-BA4A-B4CD7407A85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826C87A-3577-4EDA-AD89-B5E6985D1E65}" type="sibTrans" cxnId="{E4634293-6167-49E9-BA4A-B4CD7407A85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62C6797-D888-4350-AC8A-D1890C2764DC}" type="pres">
      <dgm:prSet presAssocID="{8108F5D0-174C-4ABA-AEED-D95B3AF29C26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93DA3D4-FC0E-442A-BA9C-EA8F6B35C000}" type="pres">
      <dgm:prSet presAssocID="{9C984E3E-DCEE-4B3C-A401-39FE6D855DF1}" presName="root" presStyleCnt="0"/>
      <dgm:spPr/>
    </dgm:pt>
    <dgm:pt modelId="{AC6B9CEC-3D59-44EF-8F54-26846BEA3DAA}" type="pres">
      <dgm:prSet presAssocID="{9C984E3E-DCEE-4B3C-A401-39FE6D855DF1}" presName="rootComposite" presStyleCnt="0"/>
      <dgm:spPr/>
    </dgm:pt>
    <dgm:pt modelId="{97277DD5-4183-4ADE-8359-576506328DD9}" type="pres">
      <dgm:prSet presAssocID="{9C984E3E-DCEE-4B3C-A401-39FE6D855DF1}" presName="rootText" presStyleLbl="node1" presStyleIdx="0" presStyleCnt="2"/>
      <dgm:spPr/>
    </dgm:pt>
    <dgm:pt modelId="{9BD029E1-3D74-4355-8DA9-3C2F7351163C}" type="pres">
      <dgm:prSet presAssocID="{9C984E3E-DCEE-4B3C-A401-39FE6D855DF1}" presName="rootConnector" presStyleLbl="node1" presStyleIdx="0" presStyleCnt="2"/>
      <dgm:spPr/>
    </dgm:pt>
    <dgm:pt modelId="{CE0CEE6A-A939-4047-80EF-3BCFEBB60833}" type="pres">
      <dgm:prSet presAssocID="{9C984E3E-DCEE-4B3C-A401-39FE6D855DF1}" presName="childShape" presStyleCnt="0"/>
      <dgm:spPr/>
    </dgm:pt>
    <dgm:pt modelId="{2F00C82D-67BD-40DF-90CC-074B1974B451}" type="pres">
      <dgm:prSet presAssocID="{3B53C568-63C2-4995-ADAF-606FC1F9C04D}" presName="Name13" presStyleLbl="parChTrans1D2" presStyleIdx="0" presStyleCnt="4"/>
      <dgm:spPr/>
    </dgm:pt>
    <dgm:pt modelId="{3FAC35BD-3150-42C3-B39B-30B3DBB74F40}" type="pres">
      <dgm:prSet presAssocID="{0AFA9969-F8FE-42EE-890F-E775B8F34AC1}" presName="childText" presStyleLbl="bgAcc1" presStyleIdx="0" presStyleCnt="4" custScaleX="246667" custScaleY="106674">
        <dgm:presLayoutVars>
          <dgm:bulletEnabled val="1"/>
        </dgm:presLayoutVars>
      </dgm:prSet>
      <dgm:spPr/>
    </dgm:pt>
    <dgm:pt modelId="{611D0C4E-BEC8-45A4-9C39-3CF9CBAADB2D}" type="pres">
      <dgm:prSet presAssocID="{9C86143A-9B37-478B-B094-E1FE6546218C}" presName="Name13" presStyleLbl="parChTrans1D2" presStyleIdx="1" presStyleCnt="4"/>
      <dgm:spPr/>
    </dgm:pt>
    <dgm:pt modelId="{8D27CADA-766B-4C5C-B5E6-290FDDA691B7}" type="pres">
      <dgm:prSet presAssocID="{41E5B32A-D301-41DE-8340-1CDDE83531C1}" presName="childText" presStyleLbl="bgAcc1" presStyleIdx="1" presStyleCnt="4" custScaleX="246667" custScaleY="106674">
        <dgm:presLayoutVars>
          <dgm:bulletEnabled val="1"/>
        </dgm:presLayoutVars>
      </dgm:prSet>
      <dgm:spPr/>
    </dgm:pt>
    <dgm:pt modelId="{667E0F4A-92D2-43D0-97E0-1E1924C54D01}" type="pres">
      <dgm:prSet presAssocID="{A38DEEBC-62C9-45DB-B1CD-3982868635B9}" presName="root" presStyleCnt="0"/>
      <dgm:spPr/>
    </dgm:pt>
    <dgm:pt modelId="{3D972C33-4905-445D-B5D1-0180D6240139}" type="pres">
      <dgm:prSet presAssocID="{A38DEEBC-62C9-45DB-B1CD-3982868635B9}" presName="rootComposite" presStyleCnt="0"/>
      <dgm:spPr/>
    </dgm:pt>
    <dgm:pt modelId="{752457E0-C439-407F-8412-F2E69CD5B26C}" type="pres">
      <dgm:prSet presAssocID="{A38DEEBC-62C9-45DB-B1CD-3982868635B9}" presName="rootText" presStyleLbl="node1" presStyleIdx="1" presStyleCnt="2"/>
      <dgm:spPr/>
    </dgm:pt>
    <dgm:pt modelId="{97DD9E74-6336-40A9-8119-861DD7E45211}" type="pres">
      <dgm:prSet presAssocID="{A38DEEBC-62C9-45DB-B1CD-3982868635B9}" presName="rootConnector" presStyleLbl="node1" presStyleIdx="1" presStyleCnt="2"/>
      <dgm:spPr/>
    </dgm:pt>
    <dgm:pt modelId="{808E5E92-3C07-494E-9F68-99CE48332855}" type="pres">
      <dgm:prSet presAssocID="{A38DEEBC-62C9-45DB-B1CD-3982868635B9}" presName="childShape" presStyleCnt="0"/>
      <dgm:spPr/>
    </dgm:pt>
    <dgm:pt modelId="{BE521129-848A-4201-AC93-A15692211985}" type="pres">
      <dgm:prSet presAssocID="{5CE94349-8462-42A8-AB97-53C056E4BD5C}" presName="Name13" presStyleLbl="parChTrans1D2" presStyleIdx="2" presStyleCnt="4"/>
      <dgm:spPr/>
    </dgm:pt>
    <dgm:pt modelId="{6B9A4382-E6B5-4024-BECB-0FBD38426D12}" type="pres">
      <dgm:prSet presAssocID="{246EDF61-44A6-47B9-A4DD-F4E20DF5277D}" presName="childText" presStyleLbl="bgAcc1" presStyleIdx="2" presStyleCnt="4" custScaleX="246667" custScaleY="106674">
        <dgm:presLayoutVars>
          <dgm:bulletEnabled val="1"/>
        </dgm:presLayoutVars>
      </dgm:prSet>
      <dgm:spPr/>
    </dgm:pt>
    <dgm:pt modelId="{864382C6-DB19-4109-AC31-BF94338733E0}" type="pres">
      <dgm:prSet presAssocID="{818098EC-D62A-4FDB-B981-956999ED61AF}" presName="Name13" presStyleLbl="parChTrans1D2" presStyleIdx="3" presStyleCnt="4"/>
      <dgm:spPr/>
    </dgm:pt>
    <dgm:pt modelId="{202CC86D-4CBF-4FC2-BE43-BCD9A26703A1}" type="pres">
      <dgm:prSet presAssocID="{A2D6CD41-B6DF-435B-84CA-02A417EAD4BE}" presName="childText" presStyleLbl="bgAcc1" presStyleIdx="3" presStyleCnt="4" custScaleX="246667" custScaleY="106674">
        <dgm:presLayoutVars>
          <dgm:bulletEnabled val="1"/>
        </dgm:presLayoutVars>
      </dgm:prSet>
      <dgm:spPr/>
    </dgm:pt>
  </dgm:ptLst>
  <dgm:cxnLst>
    <dgm:cxn modelId="{3B18853C-EDD7-4FEF-AA63-1393140E1151}" type="presOf" srcId="{246EDF61-44A6-47B9-A4DD-F4E20DF5277D}" destId="{6B9A4382-E6B5-4024-BECB-0FBD38426D12}" srcOrd="0" destOrd="0" presId="urn:microsoft.com/office/officeart/2005/8/layout/hierarchy3"/>
    <dgm:cxn modelId="{38859D63-2684-468A-A177-6E40E0C98426}" type="presOf" srcId="{9C984E3E-DCEE-4B3C-A401-39FE6D855DF1}" destId="{9BD029E1-3D74-4355-8DA9-3C2F7351163C}" srcOrd="1" destOrd="0" presId="urn:microsoft.com/office/officeart/2005/8/layout/hierarchy3"/>
    <dgm:cxn modelId="{A6FE1B47-69E5-4BC2-A4F8-3A468D696658}" type="presOf" srcId="{9C86143A-9B37-478B-B094-E1FE6546218C}" destId="{611D0C4E-BEC8-45A4-9C39-3CF9CBAADB2D}" srcOrd="0" destOrd="0" presId="urn:microsoft.com/office/officeart/2005/8/layout/hierarchy3"/>
    <dgm:cxn modelId="{B1D79B69-AC56-4B61-9042-CA132DCA157B}" srcId="{8108F5D0-174C-4ABA-AEED-D95B3AF29C26}" destId="{A38DEEBC-62C9-45DB-B1CD-3982868635B9}" srcOrd="1" destOrd="0" parTransId="{B1DF76FB-B6AE-4E70-B127-E5E2D7CC47A5}" sibTransId="{DAA5E1F2-E671-42B2-BDDE-4991F1A0167C}"/>
    <dgm:cxn modelId="{CA2A484B-29A0-4CF1-9E5C-B3F5EB929DA7}" type="presOf" srcId="{A38DEEBC-62C9-45DB-B1CD-3982868635B9}" destId="{752457E0-C439-407F-8412-F2E69CD5B26C}" srcOrd="0" destOrd="0" presId="urn:microsoft.com/office/officeart/2005/8/layout/hierarchy3"/>
    <dgm:cxn modelId="{AAE9A754-D3C2-45A6-8C3E-C0815F8F5E09}" type="presOf" srcId="{A2D6CD41-B6DF-435B-84CA-02A417EAD4BE}" destId="{202CC86D-4CBF-4FC2-BE43-BCD9A26703A1}" srcOrd="0" destOrd="0" presId="urn:microsoft.com/office/officeart/2005/8/layout/hierarchy3"/>
    <dgm:cxn modelId="{1481D75A-D0FF-40B2-9F47-4425C67D6FAE}" type="presOf" srcId="{0AFA9969-F8FE-42EE-890F-E775B8F34AC1}" destId="{3FAC35BD-3150-42C3-B39B-30B3DBB74F40}" srcOrd="0" destOrd="0" presId="urn:microsoft.com/office/officeart/2005/8/layout/hierarchy3"/>
    <dgm:cxn modelId="{BD1CF182-1018-4781-8042-490978A8DA98}" type="presOf" srcId="{A38DEEBC-62C9-45DB-B1CD-3982868635B9}" destId="{97DD9E74-6336-40A9-8119-861DD7E45211}" srcOrd="1" destOrd="0" presId="urn:microsoft.com/office/officeart/2005/8/layout/hierarchy3"/>
    <dgm:cxn modelId="{6CEEAE86-9DB7-4BE0-9EE1-132C94A58123}" srcId="{8108F5D0-174C-4ABA-AEED-D95B3AF29C26}" destId="{9C984E3E-DCEE-4B3C-A401-39FE6D855DF1}" srcOrd="0" destOrd="0" parTransId="{9690F87C-1549-47C7-B427-B1F8D2233A12}" sibTransId="{9E877405-D6CC-4F88-BB22-F71998BBCA11}"/>
    <dgm:cxn modelId="{E4634293-6167-49E9-BA4A-B4CD7407A85B}" srcId="{A38DEEBC-62C9-45DB-B1CD-3982868635B9}" destId="{A2D6CD41-B6DF-435B-84CA-02A417EAD4BE}" srcOrd="1" destOrd="0" parTransId="{818098EC-D62A-4FDB-B981-956999ED61AF}" sibTransId="{F826C87A-3577-4EDA-AD89-B5E6985D1E65}"/>
    <dgm:cxn modelId="{9043129A-B539-4634-A25E-636883B76161}" srcId="{9C984E3E-DCEE-4B3C-A401-39FE6D855DF1}" destId="{0AFA9969-F8FE-42EE-890F-E775B8F34AC1}" srcOrd="0" destOrd="0" parTransId="{3B53C568-63C2-4995-ADAF-606FC1F9C04D}" sibTransId="{0B3DBEFD-6316-4ECF-86D7-840CCFA1F1A6}"/>
    <dgm:cxn modelId="{056EE6A0-1580-48D5-8E9F-F0040A81612C}" type="presOf" srcId="{41E5B32A-D301-41DE-8340-1CDDE83531C1}" destId="{8D27CADA-766B-4C5C-B5E6-290FDDA691B7}" srcOrd="0" destOrd="0" presId="urn:microsoft.com/office/officeart/2005/8/layout/hierarchy3"/>
    <dgm:cxn modelId="{9BB561A2-6C08-4401-B97A-F4E4698CA0A4}" type="presOf" srcId="{3B53C568-63C2-4995-ADAF-606FC1F9C04D}" destId="{2F00C82D-67BD-40DF-90CC-074B1974B451}" srcOrd="0" destOrd="0" presId="urn:microsoft.com/office/officeart/2005/8/layout/hierarchy3"/>
    <dgm:cxn modelId="{93BDC7A7-EF46-4799-8913-B616CCF4505B}" srcId="{A38DEEBC-62C9-45DB-B1CD-3982868635B9}" destId="{246EDF61-44A6-47B9-A4DD-F4E20DF5277D}" srcOrd="0" destOrd="0" parTransId="{5CE94349-8462-42A8-AB97-53C056E4BD5C}" sibTransId="{09A21EA7-9395-400C-90CE-F0AF3C14FB3F}"/>
    <dgm:cxn modelId="{F7001AB9-B053-4D33-A792-244D03350FA0}" type="presOf" srcId="{9C984E3E-DCEE-4B3C-A401-39FE6D855DF1}" destId="{97277DD5-4183-4ADE-8359-576506328DD9}" srcOrd="0" destOrd="0" presId="urn:microsoft.com/office/officeart/2005/8/layout/hierarchy3"/>
    <dgm:cxn modelId="{4DF746CC-7DCD-4651-BEC2-5137C1EBA38D}" type="presOf" srcId="{5CE94349-8462-42A8-AB97-53C056E4BD5C}" destId="{BE521129-848A-4201-AC93-A15692211985}" srcOrd="0" destOrd="0" presId="urn:microsoft.com/office/officeart/2005/8/layout/hierarchy3"/>
    <dgm:cxn modelId="{AE59A6D6-C844-41E9-A7B3-0D3383259CD9}" type="presOf" srcId="{818098EC-D62A-4FDB-B981-956999ED61AF}" destId="{864382C6-DB19-4109-AC31-BF94338733E0}" srcOrd="0" destOrd="0" presId="urn:microsoft.com/office/officeart/2005/8/layout/hierarchy3"/>
    <dgm:cxn modelId="{FC2E1EE0-CA29-4A62-AD02-A41E2FC96266}" srcId="{9C984E3E-DCEE-4B3C-A401-39FE6D855DF1}" destId="{41E5B32A-D301-41DE-8340-1CDDE83531C1}" srcOrd="1" destOrd="0" parTransId="{9C86143A-9B37-478B-B094-E1FE6546218C}" sibTransId="{EFE82D42-AB66-466D-A673-7F188968E390}"/>
    <dgm:cxn modelId="{F69453E3-EA1F-4C41-A5A7-D5BDD0424DAF}" type="presOf" srcId="{8108F5D0-174C-4ABA-AEED-D95B3AF29C26}" destId="{762C6797-D888-4350-AC8A-D1890C2764DC}" srcOrd="0" destOrd="0" presId="urn:microsoft.com/office/officeart/2005/8/layout/hierarchy3"/>
    <dgm:cxn modelId="{AE1C75D1-0E16-4F75-9DDF-1F377B6C2D14}" type="presParOf" srcId="{762C6797-D888-4350-AC8A-D1890C2764DC}" destId="{393DA3D4-FC0E-442A-BA9C-EA8F6B35C000}" srcOrd="0" destOrd="0" presId="urn:microsoft.com/office/officeart/2005/8/layout/hierarchy3"/>
    <dgm:cxn modelId="{AC23DEB9-E081-4CA8-A338-7C464CBC081F}" type="presParOf" srcId="{393DA3D4-FC0E-442A-BA9C-EA8F6B35C000}" destId="{AC6B9CEC-3D59-44EF-8F54-26846BEA3DAA}" srcOrd="0" destOrd="0" presId="urn:microsoft.com/office/officeart/2005/8/layout/hierarchy3"/>
    <dgm:cxn modelId="{98635ED5-2881-4E94-B55A-0EC00FDA6BE4}" type="presParOf" srcId="{AC6B9CEC-3D59-44EF-8F54-26846BEA3DAA}" destId="{97277DD5-4183-4ADE-8359-576506328DD9}" srcOrd="0" destOrd="0" presId="urn:microsoft.com/office/officeart/2005/8/layout/hierarchy3"/>
    <dgm:cxn modelId="{0CCB6A98-A705-4958-8D88-907273DFD296}" type="presParOf" srcId="{AC6B9CEC-3D59-44EF-8F54-26846BEA3DAA}" destId="{9BD029E1-3D74-4355-8DA9-3C2F7351163C}" srcOrd="1" destOrd="0" presId="urn:microsoft.com/office/officeart/2005/8/layout/hierarchy3"/>
    <dgm:cxn modelId="{A3DD3086-0F6C-43F1-88EB-76D7D039EBCC}" type="presParOf" srcId="{393DA3D4-FC0E-442A-BA9C-EA8F6B35C000}" destId="{CE0CEE6A-A939-4047-80EF-3BCFEBB60833}" srcOrd="1" destOrd="0" presId="urn:microsoft.com/office/officeart/2005/8/layout/hierarchy3"/>
    <dgm:cxn modelId="{EDB3C681-699F-49D4-A421-857FFCAA9C0D}" type="presParOf" srcId="{CE0CEE6A-A939-4047-80EF-3BCFEBB60833}" destId="{2F00C82D-67BD-40DF-90CC-074B1974B451}" srcOrd="0" destOrd="0" presId="urn:microsoft.com/office/officeart/2005/8/layout/hierarchy3"/>
    <dgm:cxn modelId="{23CFC249-403E-40CC-A374-B5C88A9F0B65}" type="presParOf" srcId="{CE0CEE6A-A939-4047-80EF-3BCFEBB60833}" destId="{3FAC35BD-3150-42C3-B39B-30B3DBB74F40}" srcOrd="1" destOrd="0" presId="urn:microsoft.com/office/officeart/2005/8/layout/hierarchy3"/>
    <dgm:cxn modelId="{8E5EE316-1358-43D2-A63C-CEB243FAC22D}" type="presParOf" srcId="{CE0CEE6A-A939-4047-80EF-3BCFEBB60833}" destId="{611D0C4E-BEC8-45A4-9C39-3CF9CBAADB2D}" srcOrd="2" destOrd="0" presId="urn:microsoft.com/office/officeart/2005/8/layout/hierarchy3"/>
    <dgm:cxn modelId="{AC6E1FB7-9E31-473F-BD37-F485A9E9B6F6}" type="presParOf" srcId="{CE0CEE6A-A939-4047-80EF-3BCFEBB60833}" destId="{8D27CADA-766B-4C5C-B5E6-290FDDA691B7}" srcOrd="3" destOrd="0" presId="urn:microsoft.com/office/officeart/2005/8/layout/hierarchy3"/>
    <dgm:cxn modelId="{060EDAF7-8D12-449A-BB77-C1A87BDBAC74}" type="presParOf" srcId="{762C6797-D888-4350-AC8A-D1890C2764DC}" destId="{667E0F4A-92D2-43D0-97E0-1E1924C54D01}" srcOrd="1" destOrd="0" presId="urn:microsoft.com/office/officeart/2005/8/layout/hierarchy3"/>
    <dgm:cxn modelId="{2B80F213-3D23-44A9-BB72-E6ADA01F22B9}" type="presParOf" srcId="{667E0F4A-92D2-43D0-97E0-1E1924C54D01}" destId="{3D972C33-4905-445D-B5D1-0180D6240139}" srcOrd="0" destOrd="0" presId="urn:microsoft.com/office/officeart/2005/8/layout/hierarchy3"/>
    <dgm:cxn modelId="{7882D7DC-E47C-431A-B987-68C987CF6A63}" type="presParOf" srcId="{3D972C33-4905-445D-B5D1-0180D6240139}" destId="{752457E0-C439-407F-8412-F2E69CD5B26C}" srcOrd="0" destOrd="0" presId="urn:microsoft.com/office/officeart/2005/8/layout/hierarchy3"/>
    <dgm:cxn modelId="{B5EBE4EC-8B0C-4AF7-8090-2687D6CF4F7E}" type="presParOf" srcId="{3D972C33-4905-445D-B5D1-0180D6240139}" destId="{97DD9E74-6336-40A9-8119-861DD7E45211}" srcOrd="1" destOrd="0" presId="urn:microsoft.com/office/officeart/2005/8/layout/hierarchy3"/>
    <dgm:cxn modelId="{088A2191-D441-4F01-AE7B-9D7E4609371B}" type="presParOf" srcId="{667E0F4A-92D2-43D0-97E0-1E1924C54D01}" destId="{808E5E92-3C07-494E-9F68-99CE48332855}" srcOrd="1" destOrd="0" presId="urn:microsoft.com/office/officeart/2005/8/layout/hierarchy3"/>
    <dgm:cxn modelId="{5B7CBB63-2EB9-4A48-906A-35C8303BFE18}" type="presParOf" srcId="{808E5E92-3C07-494E-9F68-99CE48332855}" destId="{BE521129-848A-4201-AC93-A15692211985}" srcOrd="0" destOrd="0" presId="urn:microsoft.com/office/officeart/2005/8/layout/hierarchy3"/>
    <dgm:cxn modelId="{7C4C2D58-F708-4170-819C-305EF37319C7}" type="presParOf" srcId="{808E5E92-3C07-494E-9F68-99CE48332855}" destId="{6B9A4382-E6B5-4024-BECB-0FBD38426D12}" srcOrd="1" destOrd="0" presId="urn:microsoft.com/office/officeart/2005/8/layout/hierarchy3"/>
    <dgm:cxn modelId="{ADD7B275-6315-40D4-9B69-91F6D477C271}" type="presParOf" srcId="{808E5E92-3C07-494E-9F68-99CE48332855}" destId="{864382C6-DB19-4109-AC31-BF94338733E0}" srcOrd="2" destOrd="0" presId="urn:microsoft.com/office/officeart/2005/8/layout/hierarchy3"/>
    <dgm:cxn modelId="{A66319BB-93C2-4823-BC9B-B5D7D09060E2}" type="presParOf" srcId="{808E5E92-3C07-494E-9F68-99CE48332855}" destId="{202CC86D-4CBF-4FC2-BE43-BCD9A26703A1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9AB5C7-EB9F-4D29-9CBF-F57E6C829FFE}" type="doc">
      <dgm:prSet loTypeId="urn:microsoft.com/office/officeart/2005/8/layout/v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A858C7D7-D0FC-4B17-BE24-81167132338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Igreja e Política</a:t>
          </a:r>
        </a:p>
      </dgm:t>
    </dgm:pt>
    <dgm:pt modelId="{498A6367-FABE-419C-87A8-F84E4DE281F5}" type="parTrans" cxnId="{B8B15B8C-E2BE-45DE-8858-853E67CCCBF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00086BE-996C-4166-A623-3B193531E544}" type="sibTrans" cxnId="{B8B15B8C-E2BE-45DE-8858-853E67CCCBF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A414771-A08D-40BE-B5B6-B0098C63629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Assessores e funcionários administrativos dos reis. </a:t>
          </a:r>
        </a:p>
      </dgm:t>
    </dgm:pt>
    <dgm:pt modelId="{5822C442-D478-411D-830B-0C718F6949FF}" type="parTrans" cxnId="{5BA15DC9-4958-4B9A-9A45-C1A4BBF663D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BD28314-1553-4054-A286-087D4959DF7C}" type="sibTrans" cxnId="{5BA15DC9-4958-4B9A-9A45-C1A4BBF663D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1892445-161D-4CC0-B9A8-8A9EF62CD03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Acúmulo de bens pela Igreja Católica</a:t>
          </a:r>
        </a:p>
      </dgm:t>
    </dgm:pt>
    <dgm:pt modelId="{702702CF-EAB7-42B9-89CC-84DC06AE11E2}" type="parTrans" cxnId="{18D0FFED-9C37-42D1-8B50-D3F26E206BF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76BECA3-3C86-4307-B9F5-B4852F012F68}" type="sibTrans" cxnId="{18D0FFED-9C37-42D1-8B50-D3F26E206BF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CC8279C-1DAE-431C-B456-21A54FF6728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Domínio cultural </a:t>
          </a:r>
        </a:p>
      </dgm:t>
    </dgm:pt>
    <dgm:pt modelId="{335C68AE-8AEA-4F47-9EA2-CC35B163F2CF}" type="parTrans" cxnId="{4CE25D06-1BB4-4D7F-99B1-033978BA321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C445FA4-0421-4D68-8E7D-D13527F44B73}" type="sibTrans" cxnId="{4CE25D06-1BB4-4D7F-99B1-033978BA321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69D1C66-EBB3-4176-B2DF-094E3258F359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Educação dos filhos da nobreza por religiosos. </a:t>
          </a:r>
        </a:p>
      </dgm:t>
    </dgm:pt>
    <dgm:pt modelId="{0C481A05-C3C7-4779-B5EC-D9ECEA880E26}" type="parTrans" cxnId="{AF013D08-5BF9-4245-86D2-96737FA0082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4D41897-7D19-4F39-A1EC-EC3B4C59E3BE}" type="sibTrans" cxnId="{AF013D08-5BF9-4245-86D2-96737FA0082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1D0E0F8-3820-4525-99C3-F24F45BD49F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Muitas pessoas deixavam suas heranças à Igreja, favorecendo seu enriquecimento. </a:t>
          </a:r>
        </a:p>
      </dgm:t>
    </dgm:pt>
    <dgm:pt modelId="{7C6BAD9E-B3A1-4A2C-96E0-F62E1FC7477B}" type="sibTrans" cxnId="{DE37EC9B-9FAE-4F4D-93BA-6CF9DC32981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A2ECCFD-3CBC-4FC4-A9BD-1F80A879D45F}" type="parTrans" cxnId="{DE37EC9B-9FAE-4F4D-93BA-6CF9DC32981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384CB43-DE0D-4AF7-BEF2-44F5E4E935BF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Abadias e monges, centros de cultura letrada.</a:t>
          </a:r>
        </a:p>
      </dgm:t>
    </dgm:pt>
    <dgm:pt modelId="{68F17BA5-2407-4B2E-BD70-A79B9A3CC4A3}" type="parTrans" cxnId="{2F33B9F4-8AE4-4EE8-9C67-8D06BBF0D941}">
      <dgm:prSet/>
      <dgm:spPr/>
      <dgm:t>
        <a:bodyPr/>
        <a:lstStyle/>
        <a:p>
          <a:endParaRPr lang="pt-BR"/>
        </a:p>
      </dgm:t>
    </dgm:pt>
    <dgm:pt modelId="{1F6AB5AF-F782-4A9E-8128-54B687905C00}" type="sibTrans" cxnId="{2F33B9F4-8AE4-4EE8-9C67-8D06BBF0D941}">
      <dgm:prSet/>
      <dgm:spPr/>
      <dgm:t>
        <a:bodyPr/>
        <a:lstStyle/>
        <a:p>
          <a:endParaRPr lang="pt-BR"/>
        </a:p>
      </dgm:t>
    </dgm:pt>
    <dgm:pt modelId="{9AAD95DB-1D65-4E7A-9167-3219C00F5C1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Presença de religiosos e capelas nos feudos. </a:t>
          </a:r>
        </a:p>
      </dgm:t>
    </dgm:pt>
    <dgm:pt modelId="{5906F914-FF64-44F5-918E-DC9AC4CF86EF}" type="parTrans" cxnId="{B948F34C-8C20-41D7-84BD-FBFF60E7D1E4}">
      <dgm:prSet/>
      <dgm:spPr/>
      <dgm:t>
        <a:bodyPr/>
        <a:lstStyle/>
        <a:p>
          <a:endParaRPr lang="pt-BR"/>
        </a:p>
      </dgm:t>
    </dgm:pt>
    <dgm:pt modelId="{46CE16B6-EDAE-4ED9-839D-DA4FEDC006EE}" type="sibTrans" cxnId="{B948F34C-8C20-41D7-84BD-FBFF60E7D1E4}">
      <dgm:prSet/>
      <dgm:spPr/>
      <dgm:t>
        <a:bodyPr/>
        <a:lstStyle/>
        <a:p>
          <a:endParaRPr lang="pt-BR"/>
        </a:p>
      </dgm:t>
    </dgm:pt>
    <dgm:pt modelId="{0234C293-A50D-454C-A5F2-8F1B37EE499D}" type="pres">
      <dgm:prSet presAssocID="{339AB5C7-EB9F-4D29-9CBF-F57E6C829FFE}" presName="Name0" presStyleCnt="0">
        <dgm:presLayoutVars>
          <dgm:dir/>
          <dgm:animLvl val="lvl"/>
          <dgm:resizeHandles/>
        </dgm:presLayoutVars>
      </dgm:prSet>
      <dgm:spPr/>
    </dgm:pt>
    <dgm:pt modelId="{EEDC76B7-6A57-45C8-9732-C5795EEA2B1D}" type="pres">
      <dgm:prSet presAssocID="{A858C7D7-D0FC-4B17-BE24-81167132338D}" presName="linNode" presStyleCnt="0"/>
      <dgm:spPr/>
    </dgm:pt>
    <dgm:pt modelId="{43E928DB-F376-4586-B189-3CD0672356DE}" type="pres">
      <dgm:prSet presAssocID="{A858C7D7-D0FC-4B17-BE24-81167132338D}" presName="parentShp" presStyleLbl="node1" presStyleIdx="0" presStyleCnt="3">
        <dgm:presLayoutVars>
          <dgm:bulletEnabled val="1"/>
        </dgm:presLayoutVars>
      </dgm:prSet>
      <dgm:spPr/>
    </dgm:pt>
    <dgm:pt modelId="{8AEDA40A-EF94-4884-8289-89D98972E1FD}" type="pres">
      <dgm:prSet presAssocID="{A858C7D7-D0FC-4B17-BE24-81167132338D}" presName="childShp" presStyleLbl="bgAccFollowNode1" presStyleIdx="0" presStyleCnt="3">
        <dgm:presLayoutVars>
          <dgm:bulletEnabled val="1"/>
        </dgm:presLayoutVars>
      </dgm:prSet>
      <dgm:spPr/>
    </dgm:pt>
    <dgm:pt modelId="{2015B7C2-9871-41CB-9EFC-0E433DBF6D50}" type="pres">
      <dgm:prSet presAssocID="{500086BE-996C-4166-A623-3B193531E544}" presName="spacing" presStyleCnt="0"/>
      <dgm:spPr/>
    </dgm:pt>
    <dgm:pt modelId="{2922577E-4880-46DD-9DCF-5F6FFA4923CC}" type="pres">
      <dgm:prSet presAssocID="{A1892445-161D-4CC0-B9A8-8A9EF62CD034}" presName="linNode" presStyleCnt="0"/>
      <dgm:spPr/>
    </dgm:pt>
    <dgm:pt modelId="{FC0FF0DD-5642-404F-BA34-67084197A16A}" type="pres">
      <dgm:prSet presAssocID="{A1892445-161D-4CC0-B9A8-8A9EF62CD034}" presName="parentShp" presStyleLbl="node1" presStyleIdx="1" presStyleCnt="3">
        <dgm:presLayoutVars>
          <dgm:bulletEnabled val="1"/>
        </dgm:presLayoutVars>
      </dgm:prSet>
      <dgm:spPr/>
    </dgm:pt>
    <dgm:pt modelId="{ADF37791-5FF9-49A1-A1B5-938D645069CE}" type="pres">
      <dgm:prSet presAssocID="{A1892445-161D-4CC0-B9A8-8A9EF62CD034}" presName="childShp" presStyleLbl="bgAccFollowNode1" presStyleIdx="1" presStyleCnt="3">
        <dgm:presLayoutVars>
          <dgm:bulletEnabled val="1"/>
        </dgm:presLayoutVars>
      </dgm:prSet>
      <dgm:spPr/>
    </dgm:pt>
    <dgm:pt modelId="{61B7B367-D7A7-4297-82BE-D2050153E553}" type="pres">
      <dgm:prSet presAssocID="{676BECA3-3C86-4307-B9F5-B4852F012F68}" presName="spacing" presStyleCnt="0"/>
      <dgm:spPr/>
    </dgm:pt>
    <dgm:pt modelId="{C9FDDA7A-B6B1-439D-912E-EFE2EA0D62A0}" type="pres">
      <dgm:prSet presAssocID="{8CC8279C-1DAE-431C-B456-21A54FF67280}" presName="linNode" presStyleCnt="0"/>
      <dgm:spPr/>
    </dgm:pt>
    <dgm:pt modelId="{3D626E37-261D-4051-BEE5-7425181F4199}" type="pres">
      <dgm:prSet presAssocID="{8CC8279C-1DAE-431C-B456-21A54FF67280}" presName="parentShp" presStyleLbl="node1" presStyleIdx="2" presStyleCnt="3">
        <dgm:presLayoutVars>
          <dgm:bulletEnabled val="1"/>
        </dgm:presLayoutVars>
      </dgm:prSet>
      <dgm:spPr/>
    </dgm:pt>
    <dgm:pt modelId="{2DA56230-473E-445F-9486-124E473C57CF}" type="pres">
      <dgm:prSet presAssocID="{8CC8279C-1DAE-431C-B456-21A54FF67280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4CE25D06-1BB4-4D7F-99B1-033978BA3217}" srcId="{339AB5C7-EB9F-4D29-9CBF-F57E6C829FFE}" destId="{8CC8279C-1DAE-431C-B456-21A54FF67280}" srcOrd="2" destOrd="0" parTransId="{335C68AE-8AEA-4F47-9EA2-CC35B163F2CF}" sibTransId="{CC445FA4-0421-4D68-8E7D-D13527F44B73}"/>
    <dgm:cxn modelId="{AF013D08-5BF9-4245-86D2-96737FA0082C}" srcId="{8CC8279C-1DAE-431C-B456-21A54FF67280}" destId="{669D1C66-EBB3-4176-B2DF-094E3258F359}" srcOrd="0" destOrd="0" parTransId="{0C481A05-C3C7-4779-B5EC-D9ECEA880E26}" sibTransId="{C4D41897-7D19-4F39-A1EC-EC3B4C59E3BE}"/>
    <dgm:cxn modelId="{67E6C95F-29E8-4917-AE14-E482AF09A8B1}" type="presOf" srcId="{669D1C66-EBB3-4176-B2DF-094E3258F359}" destId="{2DA56230-473E-445F-9486-124E473C57CF}" srcOrd="0" destOrd="0" presId="urn:microsoft.com/office/officeart/2005/8/layout/vList6"/>
    <dgm:cxn modelId="{3C620760-CC1B-48D6-8B88-1AAA3AFC5046}" type="presOf" srcId="{9AAD95DB-1D65-4E7A-9167-3219C00F5C11}" destId="{8AEDA40A-EF94-4884-8289-89D98972E1FD}" srcOrd="0" destOrd="1" presId="urn:microsoft.com/office/officeart/2005/8/layout/vList6"/>
    <dgm:cxn modelId="{D5948765-D06A-4E2E-A5F9-843E920DC222}" type="presOf" srcId="{A858C7D7-D0FC-4B17-BE24-81167132338D}" destId="{43E928DB-F376-4586-B189-3CD0672356DE}" srcOrd="0" destOrd="0" presId="urn:microsoft.com/office/officeart/2005/8/layout/vList6"/>
    <dgm:cxn modelId="{917D5247-7328-4FD8-8166-2CE2B2E1E9E6}" type="presOf" srcId="{8CC8279C-1DAE-431C-B456-21A54FF67280}" destId="{3D626E37-261D-4051-BEE5-7425181F4199}" srcOrd="0" destOrd="0" presId="urn:microsoft.com/office/officeart/2005/8/layout/vList6"/>
    <dgm:cxn modelId="{B948F34C-8C20-41D7-84BD-FBFF60E7D1E4}" srcId="{A858C7D7-D0FC-4B17-BE24-81167132338D}" destId="{9AAD95DB-1D65-4E7A-9167-3219C00F5C11}" srcOrd="1" destOrd="0" parTransId="{5906F914-FF64-44F5-918E-DC9AC4CF86EF}" sibTransId="{46CE16B6-EDAE-4ED9-839D-DA4FEDC006EE}"/>
    <dgm:cxn modelId="{FC1B968A-0C11-43A4-BF2B-1F78D954D763}" type="presOf" srcId="{339AB5C7-EB9F-4D29-9CBF-F57E6C829FFE}" destId="{0234C293-A50D-454C-A5F2-8F1B37EE499D}" srcOrd="0" destOrd="0" presId="urn:microsoft.com/office/officeart/2005/8/layout/vList6"/>
    <dgm:cxn modelId="{B8B15B8C-E2BE-45DE-8858-853E67CCCBFF}" srcId="{339AB5C7-EB9F-4D29-9CBF-F57E6C829FFE}" destId="{A858C7D7-D0FC-4B17-BE24-81167132338D}" srcOrd="0" destOrd="0" parTransId="{498A6367-FABE-419C-87A8-F84E4DE281F5}" sibTransId="{500086BE-996C-4166-A623-3B193531E544}"/>
    <dgm:cxn modelId="{B5E05494-3544-474C-9FFC-803D05EEB72A}" type="presOf" srcId="{EA414771-A08D-40BE-B5B6-B0098C636296}" destId="{8AEDA40A-EF94-4884-8289-89D98972E1FD}" srcOrd="0" destOrd="0" presId="urn:microsoft.com/office/officeart/2005/8/layout/vList6"/>
    <dgm:cxn modelId="{DE37EC9B-9FAE-4F4D-93BA-6CF9DC32981E}" srcId="{A1892445-161D-4CC0-B9A8-8A9EF62CD034}" destId="{E1D0E0F8-3820-4525-99C3-F24F45BD49F6}" srcOrd="0" destOrd="0" parTransId="{1A2ECCFD-3CBC-4FC4-A9BD-1F80A879D45F}" sibTransId="{7C6BAD9E-B3A1-4A2C-96E0-F62E1FC7477B}"/>
    <dgm:cxn modelId="{5BA15DC9-4958-4B9A-9A45-C1A4BBF663D0}" srcId="{A858C7D7-D0FC-4B17-BE24-81167132338D}" destId="{EA414771-A08D-40BE-B5B6-B0098C636296}" srcOrd="0" destOrd="0" parTransId="{5822C442-D478-411D-830B-0C718F6949FF}" sibTransId="{ABD28314-1553-4054-A286-087D4959DF7C}"/>
    <dgm:cxn modelId="{078137E5-25D2-4EC0-AEAE-064DA85622B3}" type="presOf" srcId="{E1D0E0F8-3820-4525-99C3-F24F45BD49F6}" destId="{ADF37791-5FF9-49A1-A1B5-938D645069CE}" srcOrd="0" destOrd="0" presId="urn:microsoft.com/office/officeart/2005/8/layout/vList6"/>
    <dgm:cxn modelId="{7852C6E5-ADA4-4E2A-9ED2-94C874B4D72F}" type="presOf" srcId="{0384CB43-DE0D-4AF7-BEF2-44F5E4E935BF}" destId="{2DA56230-473E-445F-9486-124E473C57CF}" srcOrd="0" destOrd="1" presId="urn:microsoft.com/office/officeart/2005/8/layout/vList6"/>
    <dgm:cxn modelId="{92740FE8-5D8D-4EAF-9F8F-6AA720259E8B}" type="presOf" srcId="{A1892445-161D-4CC0-B9A8-8A9EF62CD034}" destId="{FC0FF0DD-5642-404F-BA34-67084197A16A}" srcOrd="0" destOrd="0" presId="urn:microsoft.com/office/officeart/2005/8/layout/vList6"/>
    <dgm:cxn modelId="{18D0FFED-9C37-42D1-8B50-D3F26E206BF6}" srcId="{339AB5C7-EB9F-4D29-9CBF-F57E6C829FFE}" destId="{A1892445-161D-4CC0-B9A8-8A9EF62CD034}" srcOrd="1" destOrd="0" parTransId="{702702CF-EAB7-42B9-89CC-84DC06AE11E2}" sibTransId="{676BECA3-3C86-4307-B9F5-B4852F012F68}"/>
    <dgm:cxn modelId="{2F33B9F4-8AE4-4EE8-9C67-8D06BBF0D941}" srcId="{8CC8279C-1DAE-431C-B456-21A54FF67280}" destId="{0384CB43-DE0D-4AF7-BEF2-44F5E4E935BF}" srcOrd="1" destOrd="0" parTransId="{68F17BA5-2407-4B2E-BD70-A79B9A3CC4A3}" sibTransId="{1F6AB5AF-F782-4A9E-8128-54B687905C00}"/>
    <dgm:cxn modelId="{E798C1EB-6D0A-447A-A3FD-1565F59C496F}" type="presParOf" srcId="{0234C293-A50D-454C-A5F2-8F1B37EE499D}" destId="{EEDC76B7-6A57-45C8-9732-C5795EEA2B1D}" srcOrd="0" destOrd="0" presId="urn:microsoft.com/office/officeart/2005/8/layout/vList6"/>
    <dgm:cxn modelId="{9D713AA2-AEBC-47F3-BC5C-E28B17CF74BE}" type="presParOf" srcId="{EEDC76B7-6A57-45C8-9732-C5795EEA2B1D}" destId="{43E928DB-F376-4586-B189-3CD0672356DE}" srcOrd="0" destOrd="0" presId="urn:microsoft.com/office/officeart/2005/8/layout/vList6"/>
    <dgm:cxn modelId="{3D3ACA52-89BB-4D38-AC72-9D296FF04A42}" type="presParOf" srcId="{EEDC76B7-6A57-45C8-9732-C5795EEA2B1D}" destId="{8AEDA40A-EF94-4884-8289-89D98972E1FD}" srcOrd="1" destOrd="0" presId="urn:microsoft.com/office/officeart/2005/8/layout/vList6"/>
    <dgm:cxn modelId="{31ACFC5B-E4AE-418E-B14A-33D8DA563F05}" type="presParOf" srcId="{0234C293-A50D-454C-A5F2-8F1B37EE499D}" destId="{2015B7C2-9871-41CB-9EFC-0E433DBF6D50}" srcOrd="1" destOrd="0" presId="urn:microsoft.com/office/officeart/2005/8/layout/vList6"/>
    <dgm:cxn modelId="{AB9DB375-8546-4608-8622-A49F26B1FECF}" type="presParOf" srcId="{0234C293-A50D-454C-A5F2-8F1B37EE499D}" destId="{2922577E-4880-46DD-9DCF-5F6FFA4923CC}" srcOrd="2" destOrd="0" presId="urn:microsoft.com/office/officeart/2005/8/layout/vList6"/>
    <dgm:cxn modelId="{B9407015-8071-4436-978E-2DA8284529A8}" type="presParOf" srcId="{2922577E-4880-46DD-9DCF-5F6FFA4923CC}" destId="{FC0FF0DD-5642-404F-BA34-67084197A16A}" srcOrd="0" destOrd="0" presId="urn:microsoft.com/office/officeart/2005/8/layout/vList6"/>
    <dgm:cxn modelId="{6D965BD4-A254-46A5-B6AD-A484AEE54C14}" type="presParOf" srcId="{2922577E-4880-46DD-9DCF-5F6FFA4923CC}" destId="{ADF37791-5FF9-49A1-A1B5-938D645069CE}" srcOrd="1" destOrd="0" presId="urn:microsoft.com/office/officeart/2005/8/layout/vList6"/>
    <dgm:cxn modelId="{433AAF2D-D8D2-45BD-BA58-29D785825CA3}" type="presParOf" srcId="{0234C293-A50D-454C-A5F2-8F1B37EE499D}" destId="{61B7B367-D7A7-4297-82BE-D2050153E553}" srcOrd="3" destOrd="0" presId="urn:microsoft.com/office/officeart/2005/8/layout/vList6"/>
    <dgm:cxn modelId="{02267283-FD79-470F-B01B-B8D5B917F529}" type="presParOf" srcId="{0234C293-A50D-454C-A5F2-8F1B37EE499D}" destId="{C9FDDA7A-B6B1-439D-912E-EFE2EA0D62A0}" srcOrd="4" destOrd="0" presId="urn:microsoft.com/office/officeart/2005/8/layout/vList6"/>
    <dgm:cxn modelId="{03A1C704-E88D-4975-BD87-04E20236FE2B}" type="presParOf" srcId="{C9FDDA7A-B6B1-439D-912E-EFE2EA0D62A0}" destId="{3D626E37-261D-4051-BEE5-7425181F4199}" srcOrd="0" destOrd="0" presId="urn:microsoft.com/office/officeart/2005/8/layout/vList6"/>
    <dgm:cxn modelId="{C802D433-BA38-4E08-A260-2CF9A913C22C}" type="presParOf" srcId="{C9FDDA7A-B6B1-439D-912E-EFE2EA0D62A0}" destId="{2DA56230-473E-445F-9486-124E473C57C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FCA297C-51C8-4BDE-AA56-1CA7A49D9849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B0773DA0-9B61-405A-8156-E6ED869F7E7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Grupos que pertenciam à classe dos camponeses. </a:t>
          </a:r>
        </a:p>
      </dgm:t>
    </dgm:pt>
    <dgm:pt modelId="{E3160655-71F5-46D3-8331-657C2EC5F72F}" type="parTrans" cxnId="{C4A14F0A-9D4C-4EB0-9AD1-5E153330E60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5762A35-86CB-4097-A4AD-CFAA1D6385C7}" type="sibTrans" cxnId="{C4A14F0A-9D4C-4EB0-9AD1-5E153330E60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334168D-34E4-4C1D-91C9-D96A55D7C69E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Escravos</a:t>
          </a:r>
          <a:r>
            <a:rPr lang="pt-BR" sz="2200" dirty="0">
              <a:latin typeface="Roboto" pitchFamily="2" charset="0"/>
              <a:ea typeface="Roboto" pitchFamily="2" charset="0"/>
            </a:rPr>
            <a:t>: herança dos tempos romanos, seu número diminuiu ao longo da Idade Média.</a:t>
          </a:r>
        </a:p>
      </dgm:t>
    </dgm:pt>
    <dgm:pt modelId="{39470D5E-E5D9-4762-860F-6BB12B3A0F4B}" type="parTrans" cxnId="{01B96DD1-B129-4AA9-9958-D894F8AA72F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02E2442-9DF5-44AB-99F1-6DFDEC449EAE}" type="sibTrans" cxnId="{01B96DD1-B129-4AA9-9958-D894F8AA72F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254835F-9E5C-494C-97F1-0CDA28E571FE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Servos</a:t>
          </a:r>
          <a:r>
            <a:rPr lang="pt-BR" sz="2200" dirty="0">
              <a:latin typeface="Roboto" pitchFamily="2" charset="0"/>
              <a:ea typeface="Roboto" pitchFamily="2" charset="0"/>
            </a:rPr>
            <a:t>: estavam ligados à terra onde trabalhavam, mas essa terra não lhes pertencia.</a:t>
          </a:r>
        </a:p>
      </dgm:t>
    </dgm:pt>
    <dgm:pt modelId="{545F6EBC-2B4D-41EE-A833-BC20B09D35B8}" type="parTrans" cxnId="{9181E431-FC4B-4705-A554-6D60A553C9E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9426C70-1746-457B-9F14-D74575DBA8ED}" type="sibTrans" cxnId="{9181E431-FC4B-4705-A554-6D60A553C9E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9DEDF0E-DAAB-4B11-A5DB-C94F40484195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Vilões</a:t>
          </a:r>
          <a:r>
            <a:rPr lang="pt-BR" sz="2200" dirty="0">
              <a:latin typeface="Roboto" pitchFamily="2" charset="0"/>
              <a:ea typeface="Roboto" pitchFamily="2" charset="0"/>
            </a:rPr>
            <a:t>: camponeses livres que entregaram suas terras a um senhor feudal em troca de proteção. </a:t>
          </a:r>
        </a:p>
      </dgm:t>
    </dgm:pt>
    <dgm:pt modelId="{8F3E829E-5EF5-45F9-8355-AE9BFE7E77DA}" type="parTrans" cxnId="{7F2C23FC-A563-4C84-AEA9-F7DACE9C489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5CB2836-5695-46D7-BF62-BFC9F5B1E129}" type="sibTrans" cxnId="{7F2C23FC-A563-4C84-AEA9-F7DACE9C489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0971517-6BEE-4A4B-B526-92A84039A0EC}" type="pres">
      <dgm:prSet presAssocID="{8FCA297C-51C8-4BDE-AA56-1CA7A49D984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6F1E041-2B8B-4176-82D6-8DF3081F38F2}" type="pres">
      <dgm:prSet presAssocID="{B0773DA0-9B61-405A-8156-E6ED869F7E77}" presName="hierRoot1" presStyleCnt="0">
        <dgm:presLayoutVars>
          <dgm:hierBranch val="init"/>
        </dgm:presLayoutVars>
      </dgm:prSet>
      <dgm:spPr/>
    </dgm:pt>
    <dgm:pt modelId="{8B5CEC6F-3C7D-4D93-80DC-ADCDD360D097}" type="pres">
      <dgm:prSet presAssocID="{B0773DA0-9B61-405A-8156-E6ED869F7E77}" presName="rootComposite1" presStyleCnt="0"/>
      <dgm:spPr/>
    </dgm:pt>
    <dgm:pt modelId="{6BF31E00-E36D-48B6-BE9C-2658C1ED7298}" type="pres">
      <dgm:prSet presAssocID="{B0773DA0-9B61-405A-8156-E6ED869F7E77}" presName="rootText1" presStyleLbl="node0" presStyleIdx="0" presStyleCnt="1" custScaleX="129194" custScaleY="129194">
        <dgm:presLayoutVars>
          <dgm:chPref val="3"/>
        </dgm:presLayoutVars>
      </dgm:prSet>
      <dgm:spPr/>
    </dgm:pt>
    <dgm:pt modelId="{4AB9536A-C19B-463A-8894-A1066139B0E1}" type="pres">
      <dgm:prSet presAssocID="{B0773DA0-9B61-405A-8156-E6ED869F7E77}" presName="rootConnector1" presStyleLbl="node1" presStyleIdx="0" presStyleCnt="0"/>
      <dgm:spPr/>
    </dgm:pt>
    <dgm:pt modelId="{7C422C95-D29A-4D6D-A93D-3A0754E0062B}" type="pres">
      <dgm:prSet presAssocID="{B0773DA0-9B61-405A-8156-E6ED869F7E77}" presName="hierChild2" presStyleCnt="0"/>
      <dgm:spPr/>
    </dgm:pt>
    <dgm:pt modelId="{DED3C178-B476-4E88-A985-72039D259DF5}" type="pres">
      <dgm:prSet presAssocID="{39470D5E-E5D9-4762-860F-6BB12B3A0F4B}" presName="Name64" presStyleLbl="parChTrans1D2" presStyleIdx="0" presStyleCnt="3"/>
      <dgm:spPr/>
    </dgm:pt>
    <dgm:pt modelId="{4F241C74-0D8D-44ED-A4BE-758FB254852E}" type="pres">
      <dgm:prSet presAssocID="{1334168D-34E4-4C1D-91C9-D96A55D7C69E}" presName="hierRoot2" presStyleCnt="0">
        <dgm:presLayoutVars>
          <dgm:hierBranch val="init"/>
        </dgm:presLayoutVars>
      </dgm:prSet>
      <dgm:spPr/>
    </dgm:pt>
    <dgm:pt modelId="{3DC88D0C-9FD5-43ED-A326-00DB3638812A}" type="pres">
      <dgm:prSet presAssocID="{1334168D-34E4-4C1D-91C9-D96A55D7C69E}" presName="rootComposite" presStyleCnt="0"/>
      <dgm:spPr/>
    </dgm:pt>
    <dgm:pt modelId="{6B289F8A-2FD5-4D6D-A2EC-17CB7E378EA0}" type="pres">
      <dgm:prSet presAssocID="{1334168D-34E4-4C1D-91C9-D96A55D7C69E}" presName="rootText" presStyleLbl="node2" presStyleIdx="0" presStyleCnt="3" custScaleX="129194" custScaleY="129194">
        <dgm:presLayoutVars>
          <dgm:chPref val="3"/>
        </dgm:presLayoutVars>
      </dgm:prSet>
      <dgm:spPr/>
    </dgm:pt>
    <dgm:pt modelId="{D9ED497E-264C-464F-8E65-72F99BB76890}" type="pres">
      <dgm:prSet presAssocID="{1334168D-34E4-4C1D-91C9-D96A55D7C69E}" presName="rootConnector" presStyleLbl="node2" presStyleIdx="0" presStyleCnt="3"/>
      <dgm:spPr/>
    </dgm:pt>
    <dgm:pt modelId="{BBAC9C97-ABA7-4DAE-B0A7-82C03465067A}" type="pres">
      <dgm:prSet presAssocID="{1334168D-34E4-4C1D-91C9-D96A55D7C69E}" presName="hierChild4" presStyleCnt="0"/>
      <dgm:spPr/>
    </dgm:pt>
    <dgm:pt modelId="{3879D7B1-ADB2-42C7-8DAA-9C4E73069C1D}" type="pres">
      <dgm:prSet presAssocID="{1334168D-34E4-4C1D-91C9-D96A55D7C69E}" presName="hierChild5" presStyleCnt="0"/>
      <dgm:spPr/>
    </dgm:pt>
    <dgm:pt modelId="{FE386F1F-435A-4AB6-9A3A-CCBCDB3C456A}" type="pres">
      <dgm:prSet presAssocID="{545F6EBC-2B4D-41EE-A833-BC20B09D35B8}" presName="Name64" presStyleLbl="parChTrans1D2" presStyleIdx="1" presStyleCnt="3"/>
      <dgm:spPr/>
    </dgm:pt>
    <dgm:pt modelId="{876F21F7-FFB2-47E3-A251-B4F304772F5C}" type="pres">
      <dgm:prSet presAssocID="{0254835F-9E5C-494C-97F1-0CDA28E571FE}" presName="hierRoot2" presStyleCnt="0">
        <dgm:presLayoutVars>
          <dgm:hierBranch val="init"/>
        </dgm:presLayoutVars>
      </dgm:prSet>
      <dgm:spPr/>
    </dgm:pt>
    <dgm:pt modelId="{4136AC46-F1C8-47FF-84B9-C9AD4E188DB0}" type="pres">
      <dgm:prSet presAssocID="{0254835F-9E5C-494C-97F1-0CDA28E571FE}" presName="rootComposite" presStyleCnt="0"/>
      <dgm:spPr/>
    </dgm:pt>
    <dgm:pt modelId="{055C01B3-EF09-4F61-A70A-057E5AC3412D}" type="pres">
      <dgm:prSet presAssocID="{0254835F-9E5C-494C-97F1-0CDA28E571FE}" presName="rootText" presStyleLbl="node2" presStyleIdx="1" presStyleCnt="3" custScaleX="129194" custScaleY="129194">
        <dgm:presLayoutVars>
          <dgm:chPref val="3"/>
        </dgm:presLayoutVars>
      </dgm:prSet>
      <dgm:spPr/>
    </dgm:pt>
    <dgm:pt modelId="{9BE5F846-E60E-4B03-A94C-170DFAE28F67}" type="pres">
      <dgm:prSet presAssocID="{0254835F-9E5C-494C-97F1-0CDA28E571FE}" presName="rootConnector" presStyleLbl="node2" presStyleIdx="1" presStyleCnt="3"/>
      <dgm:spPr/>
    </dgm:pt>
    <dgm:pt modelId="{9991E22E-EC8E-4688-93C4-374747E00CB0}" type="pres">
      <dgm:prSet presAssocID="{0254835F-9E5C-494C-97F1-0CDA28E571FE}" presName="hierChild4" presStyleCnt="0"/>
      <dgm:spPr/>
    </dgm:pt>
    <dgm:pt modelId="{C5EB9071-CE0E-406A-AD8E-66B9FBCBA6B7}" type="pres">
      <dgm:prSet presAssocID="{0254835F-9E5C-494C-97F1-0CDA28E571FE}" presName="hierChild5" presStyleCnt="0"/>
      <dgm:spPr/>
    </dgm:pt>
    <dgm:pt modelId="{F9F14A7D-398D-410E-87F2-52234AF001BF}" type="pres">
      <dgm:prSet presAssocID="{8F3E829E-5EF5-45F9-8355-AE9BFE7E77DA}" presName="Name64" presStyleLbl="parChTrans1D2" presStyleIdx="2" presStyleCnt="3"/>
      <dgm:spPr/>
    </dgm:pt>
    <dgm:pt modelId="{1A0A5431-9008-4D45-96B6-3080E8DF9874}" type="pres">
      <dgm:prSet presAssocID="{D9DEDF0E-DAAB-4B11-A5DB-C94F40484195}" presName="hierRoot2" presStyleCnt="0">
        <dgm:presLayoutVars>
          <dgm:hierBranch val="init"/>
        </dgm:presLayoutVars>
      </dgm:prSet>
      <dgm:spPr/>
    </dgm:pt>
    <dgm:pt modelId="{91CFB9A6-2DDF-4CD8-813D-64730B28677F}" type="pres">
      <dgm:prSet presAssocID="{D9DEDF0E-DAAB-4B11-A5DB-C94F40484195}" presName="rootComposite" presStyleCnt="0"/>
      <dgm:spPr/>
    </dgm:pt>
    <dgm:pt modelId="{832AC408-29C0-4674-848F-E10C96C085FF}" type="pres">
      <dgm:prSet presAssocID="{D9DEDF0E-DAAB-4B11-A5DB-C94F40484195}" presName="rootText" presStyleLbl="node2" presStyleIdx="2" presStyleCnt="3" custScaleX="129194" custScaleY="129194">
        <dgm:presLayoutVars>
          <dgm:chPref val="3"/>
        </dgm:presLayoutVars>
      </dgm:prSet>
      <dgm:spPr/>
    </dgm:pt>
    <dgm:pt modelId="{7219B9EB-4FB5-49D4-B15F-0903828B6CEA}" type="pres">
      <dgm:prSet presAssocID="{D9DEDF0E-DAAB-4B11-A5DB-C94F40484195}" presName="rootConnector" presStyleLbl="node2" presStyleIdx="2" presStyleCnt="3"/>
      <dgm:spPr/>
    </dgm:pt>
    <dgm:pt modelId="{2F77E8C2-707E-4096-982D-E5A3E9CE9004}" type="pres">
      <dgm:prSet presAssocID="{D9DEDF0E-DAAB-4B11-A5DB-C94F40484195}" presName="hierChild4" presStyleCnt="0"/>
      <dgm:spPr/>
    </dgm:pt>
    <dgm:pt modelId="{C1CCE505-ACEF-4532-99AD-5FF639DE79F0}" type="pres">
      <dgm:prSet presAssocID="{D9DEDF0E-DAAB-4B11-A5DB-C94F40484195}" presName="hierChild5" presStyleCnt="0"/>
      <dgm:spPr/>
    </dgm:pt>
    <dgm:pt modelId="{B47253B7-0476-41A3-9719-0717377EC9C8}" type="pres">
      <dgm:prSet presAssocID="{B0773DA0-9B61-405A-8156-E6ED869F7E77}" presName="hierChild3" presStyleCnt="0"/>
      <dgm:spPr/>
    </dgm:pt>
  </dgm:ptLst>
  <dgm:cxnLst>
    <dgm:cxn modelId="{C4A14F0A-9D4C-4EB0-9AD1-5E153330E601}" srcId="{8FCA297C-51C8-4BDE-AA56-1CA7A49D9849}" destId="{B0773DA0-9B61-405A-8156-E6ED869F7E77}" srcOrd="0" destOrd="0" parTransId="{E3160655-71F5-46D3-8331-657C2EC5F72F}" sibTransId="{05762A35-86CB-4097-A4AD-CFAA1D6385C7}"/>
    <dgm:cxn modelId="{7DB0D61C-043B-4066-B150-17FCC49DAC0A}" type="presOf" srcId="{D9DEDF0E-DAAB-4B11-A5DB-C94F40484195}" destId="{832AC408-29C0-4674-848F-E10C96C085FF}" srcOrd="0" destOrd="0" presId="urn:microsoft.com/office/officeart/2009/3/layout/HorizontalOrganizationChart"/>
    <dgm:cxn modelId="{5FD1F71C-EC67-4DF1-A0ED-5BDE5F4F3C81}" type="presOf" srcId="{D9DEDF0E-DAAB-4B11-A5DB-C94F40484195}" destId="{7219B9EB-4FB5-49D4-B15F-0903828B6CEA}" srcOrd="1" destOrd="0" presId="urn:microsoft.com/office/officeart/2009/3/layout/HorizontalOrganizationChart"/>
    <dgm:cxn modelId="{0516DA20-095E-49B3-8E90-C8FC3A864E1B}" type="presOf" srcId="{8F3E829E-5EF5-45F9-8355-AE9BFE7E77DA}" destId="{F9F14A7D-398D-410E-87F2-52234AF001BF}" srcOrd="0" destOrd="0" presId="urn:microsoft.com/office/officeart/2009/3/layout/HorizontalOrganizationChart"/>
    <dgm:cxn modelId="{9181E431-FC4B-4705-A554-6D60A553C9E7}" srcId="{B0773DA0-9B61-405A-8156-E6ED869F7E77}" destId="{0254835F-9E5C-494C-97F1-0CDA28E571FE}" srcOrd="1" destOrd="0" parTransId="{545F6EBC-2B4D-41EE-A833-BC20B09D35B8}" sibTransId="{19426C70-1746-457B-9F14-D74575DBA8ED}"/>
    <dgm:cxn modelId="{6EC92938-8286-4230-ABE1-6D66E7E86B17}" type="presOf" srcId="{0254835F-9E5C-494C-97F1-0CDA28E571FE}" destId="{9BE5F846-E60E-4B03-A94C-170DFAE28F67}" srcOrd="1" destOrd="0" presId="urn:microsoft.com/office/officeart/2009/3/layout/HorizontalOrganizationChart"/>
    <dgm:cxn modelId="{3C7A4840-B5CE-4F6B-B479-D8BA88F80993}" type="presOf" srcId="{1334168D-34E4-4C1D-91C9-D96A55D7C69E}" destId="{D9ED497E-264C-464F-8E65-72F99BB76890}" srcOrd="1" destOrd="0" presId="urn:microsoft.com/office/officeart/2009/3/layout/HorizontalOrganizationChart"/>
    <dgm:cxn modelId="{F5313E70-AFBB-4AFA-B0CF-AA5F43FD6180}" type="presOf" srcId="{8FCA297C-51C8-4BDE-AA56-1CA7A49D9849}" destId="{70971517-6BEE-4A4B-B526-92A84039A0EC}" srcOrd="0" destOrd="0" presId="urn:microsoft.com/office/officeart/2009/3/layout/HorizontalOrganizationChart"/>
    <dgm:cxn modelId="{A646DB81-8A86-44C2-BDB8-E1067C9D6475}" type="presOf" srcId="{B0773DA0-9B61-405A-8156-E6ED869F7E77}" destId="{4AB9536A-C19B-463A-8894-A1066139B0E1}" srcOrd="1" destOrd="0" presId="urn:microsoft.com/office/officeart/2009/3/layout/HorizontalOrganizationChart"/>
    <dgm:cxn modelId="{27BB7792-ADCA-4B51-BA4C-B1C1C30704FF}" type="presOf" srcId="{39470D5E-E5D9-4762-860F-6BB12B3A0F4B}" destId="{DED3C178-B476-4E88-A985-72039D259DF5}" srcOrd="0" destOrd="0" presId="urn:microsoft.com/office/officeart/2009/3/layout/HorizontalOrganizationChart"/>
    <dgm:cxn modelId="{E5FC2199-2400-4638-B944-C7A9AC24832E}" type="presOf" srcId="{1334168D-34E4-4C1D-91C9-D96A55D7C69E}" destId="{6B289F8A-2FD5-4D6D-A2EC-17CB7E378EA0}" srcOrd="0" destOrd="0" presId="urn:microsoft.com/office/officeart/2009/3/layout/HorizontalOrganizationChart"/>
    <dgm:cxn modelId="{C69EB6B3-6F96-45B1-902E-ECE36DBD3625}" type="presOf" srcId="{B0773DA0-9B61-405A-8156-E6ED869F7E77}" destId="{6BF31E00-E36D-48B6-BE9C-2658C1ED7298}" srcOrd="0" destOrd="0" presId="urn:microsoft.com/office/officeart/2009/3/layout/HorizontalOrganizationChart"/>
    <dgm:cxn modelId="{01B96DD1-B129-4AA9-9958-D894F8AA72F0}" srcId="{B0773DA0-9B61-405A-8156-E6ED869F7E77}" destId="{1334168D-34E4-4C1D-91C9-D96A55D7C69E}" srcOrd="0" destOrd="0" parTransId="{39470D5E-E5D9-4762-860F-6BB12B3A0F4B}" sibTransId="{C02E2442-9DF5-44AB-99F1-6DFDEC449EAE}"/>
    <dgm:cxn modelId="{E92DE2E7-E39E-40A0-984F-504D7927AAAB}" type="presOf" srcId="{0254835F-9E5C-494C-97F1-0CDA28E571FE}" destId="{055C01B3-EF09-4F61-A70A-057E5AC3412D}" srcOrd="0" destOrd="0" presId="urn:microsoft.com/office/officeart/2009/3/layout/HorizontalOrganizationChart"/>
    <dgm:cxn modelId="{2D08B3ED-F1DD-48BC-9DC7-353D4DBA718D}" type="presOf" srcId="{545F6EBC-2B4D-41EE-A833-BC20B09D35B8}" destId="{FE386F1F-435A-4AB6-9A3A-CCBCDB3C456A}" srcOrd="0" destOrd="0" presId="urn:microsoft.com/office/officeart/2009/3/layout/HorizontalOrganizationChart"/>
    <dgm:cxn modelId="{7F2C23FC-A563-4C84-AEA9-F7DACE9C4897}" srcId="{B0773DA0-9B61-405A-8156-E6ED869F7E77}" destId="{D9DEDF0E-DAAB-4B11-A5DB-C94F40484195}" srcOrd="2" destOrd="0" parTransId="{8F3E829E-5EF5-45F9-8355-AE9BFE7E77DA}" sibTransId="{25CB2836-5695-46D7-BF62-BFC9F5B1E129}"/>
    <dgm:cxn modelId="{46C3CB13-549A-46A4-87A8-9AC7291A9588}" type="presParOf" srcId="{70971517-6BEE-4A4B-B526-92A84039A0EC}" destId="{36F1E041-2B8B-4176-82D6-8DF3081F38F2}" srcOrd="0" destOrd="0" presId="urn:microsoft.com/office/officeart/2009/3/layout/HorizontalOrganizationChart"/>
    <dgm:cxn modelId="{A3745DF6-39DB-44B9-A38A-4072E56E3C27}" type="presParOf" srcId="{36F1E041-2B8B-4176-82D6-8DF3081F38F2}" destId="{8B5CEC6F-3C7D-4D93-80DC-ADCDD360D097}" srcOrd="0" destOrd="0" presId="urn:microsoft.com/office/officeart/2009/3/layout/HorizontalOrganizationChart"/>
    <dgm:cxn modelId="{7A958F29-1871-4C6A-8A1C-BA2CE52EF33C}" type="presParOf" srcId="{8B5CEC6F-3C7D-4D93-80DC-ADCDD360D097}" destId="{6BF31E00-E36D-48B6-BE9C-2658C1ED7298}" srcOrd="0" destOrd="0" presId="urn:microsoft.com/office/officeart/2009/3/layout/HorizontalOrganizationChart"/>
    <dgm:cxn modelId="{8ABEC363-F137-43F8-81EE-C5CCF2E0D963}" type="presParOf" srcId="{8B5CEC6F-3C7D-4D93-80DC-ADCDD360D097}" destId="{4AB9536A-C19B-463A-8894-A1066139B0E1}" srcOrd="1" destOrd="0" presId="urn:microsoft.com/office/officeart/2009/3/layout/HorizontalOrganizationChart"/>
    <dgm:cxn modelId="{C3E703FA-1C9C-4C49-842D-477939665705}" type="presParOf" srcId="{36F1E041-2B8B-4176-82D6-8DF3081F38F2}" destId="{7C422C95-D29A-4D6D-A93D-3A0754E0062B}" srcOrd="1" destOrd="0" presId="urn:microsoft.com/office/officeart/2009/3/layout/HorizontalOrganizationChart"/>
    <dgm:cxn modelId="{CCD4E2BC-5569-407B-B4BA-5ECB94D71CB5}" type="presParOf" srcId="{7C422C95-D29A-4D6D-A93D-3A0754E0062B}" destId="{DED3C178-B476-4E88-A985-72039D259DF5}" srcOrd="0" destOrd="0" presId="urn:microsoft.com/office/officeart/2009/3/layout/HorizontalOrganizationChart"/>
    <dgm:cxn modelId="{69B3F622-7244-40C2-8449-B727768353BD}" type="presParOf" srcId="{7C422C95-D29A-4D6D-A93D-3A0754E0062B}" destId="{4F241C74-0D8D-44ED-A4BE-758FB254852E}" srcOrd="1" destOrd="0" presId="urn:microsoft.com/office/officeart/2009/3/layout/HorizontalOrganizationChart"/>
    <dgm:cxn modelId="{D79A7B62-A12E-489E-BF51-37A87C6B85C7}" type="presParOf" srcId="{4F241C74-0D8D-44ED-A4BE-758FB254852E}" destId="{3DC88D0C-9FD5-43ED-A326-00DB3638812A}" srcOrd="0" destOrd="0" presId="urn:microsoft.com/office/officeart/2009/3/layout/HorizontalOrganizationChart"/>
    <dgm:cxn modelId="{816C3527-E04B-4AC1-991D-12B290D3783F}" type="presParOf" srcId="{3DC88D0C-9FD5-43ED-A326-00DB3638812A}" destId="{6B289F8A-2FD5-4D6D-A2EC-17CB7E378EA0}" srcOrd="0" destOrd="0" presId="urn:microsoft.com/office/officeart/2009/3/layout/HorizontalOrganizationChart"/>
    <dgm:cxn modelId="{57B12600-CC15-4B30-B9B3-4BF3940697E9}" type="presParOf" srcId="{3DC88D0C-9FD5-43ED-A326-00DB3638812A}" destId="{D9ED497E-264C-464F-8E65-72F99BB76890}" srcOrd="1" destOrd="0" presId="urn:microsoft.com/office/officeart/2009/3/layout/HorizontalOrganizationChart"/>
    <dgm:cxn modelId="{846820C8-C5E8-42DE-B546-DD16E8E500E8}" type="presParOf" srcId="{4F241C74-0D8D-44ED-A4BE-758FB254852E}" destId="{BBAC9C97-ABA7-4DAE-B0A7-82C03465067A}" srcOrd="1" destOrd="0" presId="urn:microsoft.com/office/officeart/2009/3/layout/HorizontalOrganizationChart"/>
    <dgm:cxn modelId="{75758578-61AF-4423-8939-A328C7B35B16}" type="presParOf" srcId="{4F241C74-0D8D-44ED-A4BE-758FB254852E}" destId="{3879D7B1-ADB2-42C7-8DAA-9C4E73069C1D}" srcOrd="2" destOrd="0" presId="urn:microsoft.com/office/officeart/2009/3/layout/HorizontalOrganizationChart"/>
    <dgm:cxn modelId="{F29069FC-E14B-4E15-872C-185FBB5F0470}" type="presParOf" srcId="{7C422C95-D29A-4D6D-A93D-3A0754E0062B}" destId="{FE386F1F-435A-4AB6-9A3A-CCBCDB3C456A}" srcOrd="2" destOrd="0" presId="urn:microsoft.com/office/officeart/2009/3/layout/HorizontalOrganizationChart"/>
    <dgm:cxn modelId="{94E28D9D-FF32-4538-B4FC-4838AF544201}" type="presParOf" srcId="{7C422C95-D29A-4D6D-A93D-3A0754E0062B}" destId="{876F21F7-FFB2-47E3-A251-B4F304772F5C}" srcOrd="3" destOrd="0" presId="urn:microsoft.com/office/officeart/2009/3/layout/HorizontalOrganizationChart"/>
    <dgm:cxn modelId="{D3A2379A-417A-4C57-870D-8A855BAFC434}" type="presParOf" srcId="{876F21F7-FFB2-47E3-A251-B4F304772F5C}" destId="{4136AC46-F1C8-47FF-84B9-C9AD4E188DB0}" srcOrd="0" destOrd="0" presId="urn:microsoft.com/office/officeart/2009/3/layout/HorizontalOrganizationChart"/>
    <dgm:cxn modelId="{3F5F66B2-7101-4448-86D1-C0AA93633A02}" type="presParOf" srcId="{4136AC46-F1C8-47FF-84B9-C9AD4E188DB0}" destId="{055C01B3-EF09-4F61-A70A-057E5AC3412D}" srcOrd="0" destOrd="0" presId="urn:microsoft.com/office/officeart/2009/3/layout/HorizontalOrganizationChart"/>
    <dgm:cxn modelId="{A0811D57-859B-46E8-B52B-54DC3931E160}" type="presParOf" srcId="{4136AC46-F1C8-47FF-84B9-C9AD4E188DB0}" destId="{9BE5F846-E60E-4B03-A94C-170DFAE28F67}" srcOrd="1" destOrd="0" presId="urn:microsoft.com/office/officeart/2009/3/layout/HorizontalOrganizationChart"/>
    <dgm:cxn modelId="{12F00209-2023-4155-90FE-AFDEAA4C65FC}" type="presParOf" srcId="{876F21F7-FFB2-47E3-A251-B4F304772F5C}" destId="{9991E22E-EC8E-4688-93C4-374747E00CB0}" srcOrd="1" destOrd="0" presId="urn:microsoft.com/office/officeart/2009/3/layout/HorizontalOrganizationChart"/>
    <dgm:cxn modelId="{D26E4A0B-E8D7-48E6-A429-B74CEDC579EB}" type="presParOf" srcId="{876F21F7-FFB2-47E3-A251-B4F304772F5C}" destId="{C5EB9071-CE0E-406A-AD8E-66B9FBCBA6B7}" srcOrd="2" destOrd="0" presId="urn:microsoft.com/office/officeart/2009/3/layout/HorizontalOrganizationChart"/>
    <dgm:cxn modelId="{6EE1DC51-A0F5-4E61-ABC4-7A33249C9D87}" type="presParOf" srcId="{7C422C95-D29A-4D6D-A93D-3A0754E0062B}" destId="{F9F14A7D-398D-410E-87F2-52234AF001BF}" srcOrd="4" destOrd="0" presId="urn:microsoft.com/office/officeart/2009/3/layout/HorizontalOrganizationChart"/>
    <dgm:cxn modelId="{8EA06AE9-D3BB-4F9B-BCD9-81FE455AB56A}" type="presParOf" srcId="{7C422C95-D29A-4D6D-A93D-3A0754E0062B}" destId="{1A0A5431-9008-4D45-96B6-3080E8DF9874}" srcOrd="5" destOrd="0" presId="urn:microsoft.com/office/officeart/2009/3/layout/HorizontalOrganizationChart"/>
    <dgm:cxn modelId="{C587D42C-4E82-4333-8A7C-8E1486441929}" type="presParOf" srcId="{1A0A5431-9008-4D45-96B6-3080E8DF9874}" destId="{91CFB9A6-2DDF-4CD8-813D-64730B28677F}" srcOrd="0" destOrd="0" presId="urn:microsoft.com/office/officeart/2009/3/layout/HorizontalOrganizationChart"/>
    <dgm:cxn modelId="{B5854D07-B343-4ADB-8F38-96C8DACB2295}" type="presParOf" srcId="{91CFB9A6-2DDF-4CD8-813D-64730B28677F}" destId="{832AC408-29C0-4674-848F-E10C96C085FF}" srcOrd="0" destOrd="0" presId="urn:microsoft.com/office/officeart/2009/3/layout/HorizontalOrganizationChart"/>
    <dgm:cxn modelId="{00B6DF10-1331-41B6-BCD6-3D63F5BB3B2E}" type="presParOf" srcId="{91CFB9A6-2DDF-4CD8-813D-64730B28677F}" destId="{7219B9EB-4FB5-49D4-B15F-0903828B6CEA}" srcOrd="1" destOrd="0" presId="urn:microsoft.com/office/officeart/2009/3/layout/HorizontalOrganizationChart"/>
    <dgm:cxn modelId="{5E41D07C-9AF7-4C54-A750-4419DC5BBEF2}" type="presParOf" srcId="{1A0A5431-9008-4D45-96B6-3080E8DF9874}" destId="{2F77E8C2-707E-4096-982D-E5A3E9CE9004}" srcOrd="1" destOrd="0" presId="urn:microsoft.com/office/officeart/2009/3/layout/HorizontalOrganizationChart"/>
    <dgm:cxn modelId="{B0002486-7E21-485A-BFBB-559483C7E173}" type="presParOf" srcId="{1A0A5431-9008-4D45-96B6-3080E8DF9874}" destId="{C1CCE505-ACEF-4532-99AD-5FF639DE79F0}" srcOrd="2" destOrd="0" presId="urn:microsoft.com/office/officeart/2009/3/layout/HorizontalOrganizationChart"/>
    <dgm:cxn modelId="{017493D4-732C-4AF7-BE63-1648A8DC3C94}" type="presParOf" srcId="{36F1E041-2B8B-4176-82D6-8DF3081F38F2}" destId="{B47253B7-0476-41A3-9719-0717377EC9C8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DDCE3A-4813-457A-A5E4-C24504B992B0}" type="doc">
      <dgm:prSet loTypeId="urn:microsoft.com/office/officeart/2005/8/layout/hierarchy3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56643CDD-1E42-45A8-AE91-7CED88B7CAC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Manso senhorial</a:t>
          </a:r>
        </a:p>
      </dgm:t>
    </dgm:pt>
    <dgm:pt modelId="{38690E9C-47E6-4E70-8DE0-9D5758313484}" type="parTrans" cxnId="{A35775BA-7A19-4512-A2B4-07978F6F95F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076F56A-10A8-47F8-87A1-B9CBA2E3D87E}" type="sibTrans" cxnId="{A35775BA-7A19-4512-A2B4-07978F6F95F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E1C409-075F-49D1-8C1F-026A0B6C7BC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Terra em que os servos cultivavam produtos agrícolas para os senhores.</a:t>
          </a:r>
        </a:p>
      </dgm:t>
    </dgm:pt>
    <dgm:pt modelId="{E1A2922F-0C9A-4C47-89C1-08C1E91495A4}" type="parTrans" cxnId="{374B68FD-C100-45C6-8162-6101A045902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A870EA-B517-467A-9FAE-521029B4CE0F}" type="sibTrans" cxnId="{374B68FD-C100-45C6-8162-6101A045902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E253299-54D3-4FE1-AB24-ED0A390639E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Manso servil</a:t>
          </a:r>
        </a:p>
      </dgm:t>
    </dgm:pt>
    <dgm:pt modelId="{8CE3C15F-061E-4CB4-BFEE-45569C7DE1AD}" type="parTrans" cxnId="{BABEEF35-7AD1-43AF-B068-E9D439151AA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F20AEDD-A7E0-4768-A365-51B5E1F083C8}" type="sibTrans" cxnId="{BABEEF35-7AD1-43AF-B068-E9D439151AA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FA16AA5-26EE-412A-AB78-2AD16B1E758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Servos podiam cultivar essa terra, mas parte do que era produzido era entregue ao senhor.</a:t>
          </a:r>
        </a:p>
      </dgm:t>
    </dgm:pt>
    <dgm:pt modelId="{F45AC998-62E0-4FAF-B71E-C0271481F29E}" type="parTrans" cxnId="{61EBD260-AA91-4DF6-8063-EC1FE998051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88D38B-9450-4FE7-9649-2991B5C3304A}" type="sibTrans" cxnId="{61EBD260-AA91-4DF6-8063-EC1FE998051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97CAA1E-69C7-4316-8C29-1B6DC095DBD4}" type="pres">
      <dgm:prSet presAssocID="{71DDCE3A-4813-457A-A5E4-C24504B992B0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159B24D-1B5B-4D29-B673-88988BCB7088}" type="pres">
      <dgm:prSet presAssocID="{56643CDD-1E42-45A8-AE91-7CED88B7CAC8}" presName="root" presStyleCnt="0"/>
      <dgm:spPr/>
    </dgm:pt>
    <dgm:pt modelId="{631B20FA-2643-4236-B83C-591BD2F8EA8C}" type="pres">
      <dgm:prSet presAssocID="{56643CDD-1E42-45A8-AE91-7CED88B7CAC8}" presName="rootComposite" presStyleCnt="0"/>
      <dgm:spPr/>
    </dgm:pt>
    <dgm:pt modelId="{48526E67-B7A5-4D9F-A943-FCA0908C99C9}" type="pres">
      <dgm:prSet presAssocID="{56643CDD-1E42-45A8-AE91-7CED88B7CAC8}" presName="rootText" presStyleLbl="node1" presStyleIdx="0" presStyleCnt="2"/>
      <dgm:spPr/>
    </dgm:pt>
    <dgm:pt modelId="{5FEB3ED9-CC54-4663-9578-9CF5ACEA0C31}" type="pres">
      <dgm:prSet presAssocID="{56643CDD-1E42-45A8-AE91-7CED88B7CAC8}" presName="rootConnector" presStyleLbl="node1" presStyleIdx="0" presStyleCnt="2"/>
      <dgm:spPr/>
    </dgm:pt>
    <dgm:pt modelId="{E6CC55D3-BDBF-45AA-8F90-D606905FFE33}" type="pres">
      <dgm:prSet presAssocID="{56643CDD-1E42-45A8-AE91-7CED88B7CAC8}" presName="childShape" presStyleCnt="0"/>
      <dgm:spPr/>
    </dgm:pt>
    <dgm:pt modelId="{1F47D05B-7229-4514-A472-D04B85B4D66C}" type="pres">
      <dgm:prSet presAssocID="{E1A2922F-0C9A-4C47-89C1-08C1E91495A4}" presName="Name13" presStyleLbl="parChTrans1D2" presStyleIdx="0" presStyleCnt="2"/>
      <dgm:spPr/>
    </dgm:pt>
    <dgm:pt modelId="{10D3F2E1-BF9B-47F6-943E-C6DABB0C26AA}" type="pres">
      <dgm:prSet presAssocID="{6EE1C409-075F-49D1-8C1F-026A0B6C7BC1}" presName="childText" presStyleLbl="bgAcc1" presStyleIdx="0" presStyleCnt="2" custScaleX="118758" custScaleY="118759">
        <dgm:presLayoutVars>
          <dgm:bulletEnabled val="1"/>
        </dgm:presLayoutVars>
      </dgm:prSet>
      <dgm:spPr/>
    </dgm:pt>
    <dgm:pt modelId="{E275EA3B-7425-4959-89DF-363487D3401A}" type="pres">
      <dgm:prSet presAssocID="{8E253299-54D3-4FE1-AB24-ED0A390639E5}" presName="root" presStyleCnt="0"/>
      <dgm:spPr/>
    </dgm:pt>
    <dgm:pt modelId="{3F7B2753-D381-4A82-A50F-827F4734F0E3}" type="pres">
      <dgm:prSet presAssocID="{8E253299-54D3-4FE1-AB24-ED0A390639E5}" presName="rootComposite" presStyleCnt="0"/>
      <dgm:spPr/>
    </dgm:pt>
    <dgm:pt modelId="{D93F6B6F-EF4F-4B4F-86C5-D1B0E8BE564E}" type="pres">
      <dgm:prSet presAssocID="{8E253299-54D3-4FE1-AB24-ED0A390639E5}" presName="rootText" presStyleLbl="node1" presStyleIdx="1" presStyleCnt="2"/>
      <dgm:spPr/>
    </dgm:pt>
    <dgm:pt modelId="{6D09272F-2830-4B51-89BA-86B198843C00}" type="pres">
      <dgm:prSet presAssocID="{8E253299-54D3-4FE1-AB24-ED0A390639E5}" presName="rootConnector" presStyleLbl="node1" presStyleIdx="1" presStyleCnt="2"/>
      <dgm:spPr/>
    </dgm:pt>
    <dgm:pt modelId="{20746ADD-330D-4BB5-9C89-4E9D8C5ADA52}" type="pres">
      <dgm:prSet presAssocID="{8E253299-54D3-4FE1-AB24-ED0A390639E5}" presName="childShape" presStyleCnt="0"/>
      <dgm:spPr/>
    </dgm:pt>
    <dgm:pt modelId="{C858BBA9-12FE-4FEA-988C-3027B1948940}" type="pres">
      <dgm:prSet presAssocID="{F45AC998-62E0-4FAF-B71E-C0271481F29E}" presName="Name13" presStyleLbl="parChTrans1D2" presStyleIdx="1" presStyleCnt="2"/>
      <dgm:spPr/>
    </dgm:pt>
    <dgm:pt modelId="{6C3C309A-C266-4C36-988E-AA36825D1081}" type="pres">
      <dgm:prSet presAssocID="{1FA16AA5-26EE-412A-AB78-2AD16B1E7587}" presName="childText" presStyleLbl="bgAcc1" presStyleIdx="1" presStyleCnt="2" custScaleX="118758" custScaleY="118759">
        <dgm:presLayoutVars>
          <dgm:bulletEnabled val="1"/>
        </dgm:presLayoutVars>
      </dgm:prSet>
      <dgm:spPr/>
    </dgm:pt>
  </dgm:ptLst>
  <dgm:cxnLst>
    <dgm:cxn modelId="{6EA16A0F-29D4-4F34-B075-FA05DB173936}" type="presOf" srcId="{F45AC998-62E0-4FAF-B71E-C0271481F29E}" destId="{C858BBA9-12FE-4FEA-988C-3027B1948940}" srcOrd="0" destOrd="0" presId="urn:microsoft.com/office/officeart/2005/8/layout/hierarchy3"/>
    <dgm:cxn modelId="{46057715-BC31-40B4-8AD1-A56884434B60}" type="presOf" srcId="{8E253299-54D3-4FE1-AB24-ED0A390639E5}" destId="{D93F6B6F-EF4F-4B4F-86C5-D1B0E8BE564E}" srcOrd="0" destOrd="0" presId="urn:microsoft.com/office/officeart/2005/8/layout/hierarchy3"/>
    <dgm:cxn modelId="{BABEEF35-7AD1-43AF-B068-E9D439151AA2}" srcId="{71DDCE3A-4813-457A-A5E4-C24504B992B0}" destId="{8E253299-54D3-4FE1-AB24-ED0A390639E5}" srcOrd="1" destOrd="0" parTransId="{8CE3C15F-061E-4CB4-BFEE-45569C7DE1AD}" sibTransId="{FF20AEDD-A7E0-4768-A365-51B5E1F083C8}"/>
    <dgm:cxn modelId="{61EBD260-AA91-4DF6-8063-EC1FE998051E}" srcId="{8E253299-54D3-4FE1-AB24-ED0A390639E5}" destId="{1FA16AA5-26EE-412A-AB78-2AD16B1E7587}" srcOrd="0" destOrd="0" parTransId="{F45AC998-62E0-4FAF-B71E-C0271481F29E}" sibTransId="{6088D38B-9450-4FE7-9649-2991B5C3304A}"/>
    <dgm:cxn modelId="{246DAA44-DD7C-4ED2-9733-23E447D317F9}" type="presOf" srcId="{E1A2922F-0C9A-4C47-89C1-08C1E91495A4}" destId="{1F47D05B-7229-4514-A472-D04B85B4D66C}" srcOrd="0" destOrd="0" presId="urn:microsoft.com/office/officeart/2005/8/layout/hierarchy3"/>
    <dgm:cxn modelId="{116AAA8C-53C1-4910-9ED5-5D56EFD6FA68}" type="presOf" srcId="{1FA16AA5-26EE-412A-AB78-2AD16B1E7587}" destId="{6C3C309A-C266-4C36-988E-AA36825D1081}" srcOrd="0" destOrd="0" presId="urn:microsoft.com/office/officeart/2005/8/layout/hierarchy3"/>
    <dgm:cxn modelId="{A175B991-35AE-45C1-AFAC-7A1F04796650}" type="presOf" srcId="{56643CDD-1E42-45A8-AE91-7CED88B7CAC8}" destId="{5FEB3ED9-CC54-4663-9578-9CF5ACEA0C31}" srcOrd="1" destOrd="0" presId="urn:microsoft.com/office/officeart/2005/8/layout/hierarchy3"/>
    <dgm:cxn modelId="{7958B893-3919-4576-9596-4B149D901B55}" type="presOf" srcId="{71DDCE3A-4813-457A-A5E4-C24504B992B0}" destId="{B97CAA1E-69C7-4316-8C29-1B6DC095DBD4}" srcOrd="0" destOrd="0" presId="urn:microsoft.com/office/officeart/2005/8/layout/hierarchy3"/>
    <dgm:cxn modelId="{A0741999-BEFD-4415-B7F1-5F33E784C80A}" type="presOf" srcId="{8E253299-54D3-4FE1-AB24-ED0A390639E5}" destId="{6D09272F-2830-4B51-89BA-86B198843C00}" srcOrd="1" destOrd="0" presId="urn:microsoft.com/office/officeart/2005/8/layout/hierarchy3"/>
    <dgm:cxn modelId="{A35775BA-7A19-4512-A2B4-07978F6F95F5}" srcId="{71DDCE3A-4813-457A-A5E4-C24504B992B0}" destId="{56643CDD-1E42-45A8-AE91-7CED88B7CAC8}" srcOrd="0" destOrd="0" parTransId="{38690E9C-47E6-4E70-8DE0-9D5758313484}" sibTransId="{5076F56A-10A8-47F8-87A1-B9CBA2E3D87E}"/>
    <dgm:cxn modelId="{B23773C1-368F-45E5-9586-0B4600893CB1}" type="presOf" srcId="{56643CDD-1E42-45A8-AE91-7CED88B7CAC8}" destId="{48526E67-B7A5-4D9F-A943-FCA0908C99C9}" srcOrd="0" destOrd="0" presId="urn:microsoft.com/office/officeart/2005/8/layout/hierarchy3"/>
    <dgm:cxn modelId="{0804D5CC-B95E-4A6C-BEEE-947BBB3A6E6C}" type="presOf" srcId="{6EE1C409-075F-49D1-8C1F-026A0B6C7BC1}" destId="{10D3F2E1-BF9B-47F6-943E-C6DABB0C26AA}" srcOrd="0" destOrd="0" presId="urn:microsoft.com/office/officeart/2005/8/layout/hierarchy3"/>
    <dgm:cxn modelId="{374B68FD-C100-45C6-8162-6101A0459025}" srcId="{56643CDD-1E42-45A8-AE91-7CED88B7CAC8}" destId="{6EE1C409-075F-49D1-8C1F-026A0B6C7BC1}" srcOrd="0" destOrd="0" parTransId="{E1A2922F-0C9A-4C47-89C1-08C1E91495A4}" sibTransId="{16A870EA-B517-467A-9FAE-521029B4CE0F}"/>
    <dgm:cxn modelId="{CD414A15-3163-4374-A4B4-C914F5C5FC8F}" type="presParOf" srcId="{B97CAA1E-69C7-4316-8C29-1B6DC095DBD4}" destId="{F159B24D-1B5B-4D29-B673-88988BCB7088}" srcOrd="0" destOrd="0" presId="urn:microsoft.com/office/officeart/2005/8/layout/hierarchy3"/>
    <dgm:cxn modelId="{D8A9F9E6-8A9A-4EEC-9410-CE78AC510B4A}" type="presParOf" srcId="{F159B24D-1B5B-4D29-B673-88988BCB7088}" destId="{631B20FA-2643-4236-B83C-591BD2F8EA8C}" srcOrd="0" destOrd="0" presId="urn:microsoft.com/office/officeart/2005/8/layout/hierarchy3"/>
    <dgm:cxn modelId="{8BCA9814-91A3-4BB9-BDFF-9DE04CD1C67E}" type="presParOf" srcId="{631B20FA-2643-4236-B83C-591BD2F8EA8C}" destId="{48526E67-B7A5-4D9F-A943-FCA0908C99C9}" srcOrd="0" destOrd="0" presId="urn:microsoft.com/office/officeart/2005/8/layout/hierarchy3"/>
    <dgm:cxn modelId="{F2642088-AC2D-4167-9601-A78046958110}" type="presParOf" srcId="{631B20FA-2643-4236-B83C-591BD2F8EA8C}" destId="{5FEB3ED9-CC54-4663-9578-9CF5ACEA0C31}" srcOrd="1" destOrd="0" presId="urn:microsoft.com/office/officeart/2005/8/layout/hierarchy3"/>
    <dgm:cxn modelId="{894F0A0B-8FBF-4E9D-8412-581970DA9F94}" type="presParOf" srcId="{F159B24D-1B5B-4D29-B673-88988BCB7088}" destId="{E6CC55D3-BDBF-45AA-8F90-D606905FFE33}" srcOrd="1" destOrd="0" presId="urn:microsoft.com/office/officeart/2005/8/layout/hierarchy3"/>
    <dgm:cxn modelId="{12CB1D7C-E4DC-4157-B6DE-98D66867475E}" type="presParOf" srcId="{E6CC55D3-BDBF-45AA-8F90-D606905FFE33}" destId="{1F47D05B-7229-4514-A472-D04B85B4D66C}" srcOrd="0" destOrd="0" presId="urn:microsoft.com/office/officeart/2005/8/layout/hierarchy3"/>
    <dgm:cxn modelId="{F83E40F8-B5A5-4E55-BC88-BA9452015A16}" type="presParOf" srcId="{E6CC55D3-BDBF-45AA-8F90-D606905FFE33}" destId="{10D3F2E1-BF9B-47F6-943E-C6DABB0C26AA}" srcOrd="1" destOrd="0" presId="urn:microsoft.com/office/officeart/2005/8/layout/hierarchy3"/>
    <dgm:cxn modelId="{3013DFB4-3EAD-416E-99EA-4D1377B70F8E}" type="presParOf" srcId="{B97CAA1E-69C7-4316-8C29-1B6DC095DBD4}" destId="{E275EA3B-7425-4959-89DF-363487D3401A}" srcOrd="1" destOrd="0" presId="urn:microsoft.com/office/officeart/2005/8/layout/hierarchy3"/>
    <dgm:cxn modelId="{3B8CC862-F91B-45E7-9F08-58A79A4BC88B}" type="presParOf" srcId="{E275EA3B-7425-4959-89DF-363487D3401A}" destId="{3F7B2753-D381-4A82-A50F-827F4734F0E3}" srcOrd="0" destOrd="0" presId="urn:microsoft.com/office/officeart/2005/8/layout/hierarchy3"/>
    <dgm:cxn modelId="{16EF4C8A-7064-4B77-986F-9827F00B8EB1}" type="presParOf" srcId="{3F7B2753-D381-4A82-A50F-827F4734F0E3}" destId="{D93F6B6F-EF4F-4B4F-86C5-D1B0E8BE564E}" srcOrd="0" destOrd="0" presId="urn:microsoft.com/office/officeart/2005/8/layout/hierarchy3"/>
    <dgm:cxn modelId="{3DE39337-163F-463B-ABB5-11EEA7A9E9C4}" type="presParOf" srcId="{3F7B2753-D381-4A82-A50F-827F4734F0E3}" destId="{6D09272F-2830-4B51-89BA-86B198843C00}" srcOrd="1" destOrd="0" presId="urn:microsoft.com/office/officeart/2005/8/layout/hierarchy3"/>
    <dgm:cxn modelId="{02B10FF0-42A6-4ECE-83C8-6196500C0055}" type="presParOf" srcId="{E275EA3B-7425-4959-89DF-363487D3401A}" destId="{20746ADD-330D-4BB5-9C89-4E9D8C5ADA52}" srcOrd="1" destOrd="0" presId="urn:microsoft.com/office/officeart/2005/8/layout/hierarchy3"/>
    <dgm:cxn modelId="{41CE557B-CC6D-479D-9604-B0CE06E277F5}" type="presParOf" srcId="{20746ADD-330D-4BB5-9C89-4E9D8C5ADA52}" destId="{C858BBA9-12FE-4FEA-988C-3027B1948940}" srcOrd="0" destOrd="0" presId="urn:microsoft.com/office/officeart/2005/8/layout/hierarchy3"/>
    <dgm:cxn modelId="{B0A384D4-DA90-4245-8863-F5353B12B32E}" type="presParOf" srcId="{20746ADD-330D-4BB5-9C89-4E9D8C5ADA52}" destId="{6C3C309A-C266-4C36-988E-AA36825D1081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6F1C94-581A-4135-AC9A-F243C383644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031CE56-CD2B-461C-8B3C-6DEA3AA8B935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Nos feudos</a:t>
          </a:r>
        </a:p>
      </dgm:t>
    </dgm:pt>
    <dgm:pt modelId="{799C272E-2EC1-4270-A205-7C8E5CDDBF36}" type="parTrans" cxnId="{4243D201-B9B5-49D7-9886-ECC95891743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04B09FA-DB4C-4CA7-8575-140D6E871C41}" type="sibTrans" cxnId="{4243D201-B9B5-49D7-9886-ECC95891743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A414D6-E924-4197-8667-0DF6622D161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Camponeses trocavam produtos entre si. </a:t>
          </a:r>
        </a:p>
      </dgm:t>
    </dgm:pt>
    <dgm:pt modelId="{E2FB324F-66B3-448A-8772-02CFF73F7397}" type="parTrans" cxnId="{1B895EDC-0F54-4EF1-93B6-0336CAEF796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C9CF3E-4642-4B4B-A818-A0340452D68C}" type="sibTrans" cxnId="{1B895EDC-0F54-4EF1-93B6-0336CAEF796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60DA54F-5D68-422D-809B-346CB0578D3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Pecuária era importante nos feudos. </a:t>
          </a:r>
        </a:p>
      </dgm:t>
    </dgm:pt>
    <dgm:pt modelId="{C83D9FF6-5E4A-4ED0-8B44-F03B0272E878}" type="parTrans" cxnId="{00015B40-9055-4C0A-A31B-D7943A9C8E9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2D37CBE-A3B8-46C9-B1E0-F63C99B2AF66}" type="sibTrans" cxnId="{00015B40-9055-4C0A-A31B-D7943A9C8E9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4C7ADB-28FB-490B-A39D-46EF75A5DCC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Artesanato era praticado por profissionais como ferreiros e tecelões. </a:t>
          </a:r>
        </a:p>
      </dgm:t>
    </dgm:pt>
    <dgm:pt modelId="{7032EB9F-D075-4F57-BF5B-7B62ADBA59B9}" type="parTrans" cxnId="{13658023-1780-4EDA-A80B-65147EEA4AC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87C8D75-A1B0-495F-8083-6827122FDE18}" type="sibTrans" cxnId="{13658023-1780-4EDA-A80B-65147EEA4AC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40E9717-AF68-414B-A9EA-ABC8FF62DD7C}" type="pres">
      <dgm:prSet presAssocID="{2A6F1C94-581A-4135-AC9A-F243C3836444}" presName="vert0" presStyleCnt="0">
        <dgm:presLayoutVars>
          <dgm:dir/>
          <dgm:animOne val="branch"/>
          <dgm:animLvl val="lvl"/>
        </dgm:presLayoutVars>
      </dgm:prSet>
      <dgm:spPr/>
    </dgm:pt>
    <dgm:pt modelId="{BD9518E9-58A7-41EB-9DB3-03613CC7A317}" type="pres">
      <dgm:prSet presAssocID="{C031CE56-CD2B-461C-8B3C-6DEA3AA8B935}" presName="thickLine" presStyleLbl="alignNode1" presStyleIdx="0" presStyleCnt="1"/>
      <dgm:spPr/>
    </dgm:pt>
    <dgm:pt modelId="{35FF4DF1-98D9-49AE-B980-6B9ACD07A667}" type="pres">
      <dgm:prSet presAssocID="{C031CE56-CD2B-461C-8B3C-6DEA3AA8B935}" presName="horz1" presStyleCnt="0"/>
      <dgm:spPr/>
    </dgm:pt>
    <dgm:pt modelId="{AE0201AF-8D87-4C52-8549-79CD84569FDF}" type="pres">
      <dgm:prSet presAssocID="{C031CE56-CD2B-461C-8B3C-6DEA3AA8B935}" presName="tx1" presStyleLbl="revTx" presStyleIdx="0" presStyleCnt="4" custScaleX="192308"/>
      <dgm:spPr/>
    </dgm:pt>
    <dgm:pt modelId="{D1AD3917-D36E-4EB2-9E66-7BBB40F2584A}" type="pres">
      <dgm:prSet presAssocID="{C031CE56-CD2B-461C-8B3C-6DEA3AA8B935}" presName="vert1" presStyleCnt="0"/>
      <dgm:spPr/>
    </dgm:pt>
    <dgm:pt modelId="{1BE2CFED-77C6-4A68-A6B0-9C73D270F5F0}" type="pres">
      <dgm:prSet presAssocID="{60A414D6-E924-4197-8667-0DF6622D1619}" presName="vertSpace2a" presStyleCnt="0"/>
      <dgm:spPr/>
    </dgm:pt>
    <dgm:pt modelId="{BDB3B3E3-6A91-4544-9EC9-E7DF92C6EF81}" type="pres">
      <dgm:prSet presAssocID="{60A414D6-E924-4197-8667-0DF6622D1619}" presName="horz2" presStyleCnt="0"/>
      <dgm:spPr/>
    </dgm:pt>
    <dgm:pt modelId="{30F4CCD0-6F2C-490D-8F80-17A12DA4C234}" type="pres">
      <dgm:prSet presAssocID="{60A414D6-E924-4197-8667-0DF6622D1619}" presName="horzSpace2" presStyleCnt="0"/>
      <dgm:spPr/>
    </dgm:pt>
    <dgm:pt modelId="{9E261264-751E-444C-9238-A6B166E2EDE8}" type="pres">
      <dgm:prSet presAssocID="{60A414D6-E924-4197-8667-0DF6622D1619}" presName="tx2" presStyleLbl="revTx" presStyleIdx="1" presStyleCnt="4"/>
      <dgm:spPr/>
    </dgm:pt>
    <dgm:pt modelId="{011B39B9-642E-44D7-9F72-EB283F86877A}" type="pres">
      <dgm:prSet presAssocID="{60A414D6-E924-4197-8667-0DF6622D1619}" presName="vert2" presStyleCnt="0"/>
      <dgm:spPr/>
    </dgm:pt>
    <dgm:pt modelId="{2EDC2F38-36E3-4EFC-BBBF-03FB37F83CCF}" type="pres">
      <dgm:prSet presAssocID="{60A414D6-E924-4197-8667-0DF6622D1619}" presName="thinLine2b" presStyleLbl="callout" presStyleIdx="0" presStyleCnt="3"/>
      <dgm:spPr/>
    </dgm:pt>
    <dgm:pt modelId="{5FDDE758-8F0F-4031-9435-147BD862A31F}" type="pres">
      <dgm:prSet presAssocID="{60A414D6-E924-4197-8667-0DF6622D1619}" presName="vertSpace2b" presStyleCnt="0"/>
      <dgm:spPr/>
    </dgm:pt>
    <dgm:pt modelId="{EFDE0169-D44B-4C31-B17A-85BCA1A1A2B5}" type="pres">
      <dgm:prSet presAssocID="{660DA54F-5D68-422D-809B-346CB0578D31}" presName="horz2" presStyleCnt="0"/>
      <dgm:spPr/>
    </dgm:pt>
    <dgm:pt modelId="{ADE500A7-2410-4B2D-BB55-6649C3DD2BD7}" type="pres">
      <dgm:prSet presAssocID="{660DA54F-5D68-422D-809B-346CB0578D31}" presName="horzSpace2" presStyleCnt="0"/>
      <dgm:spPr/>
    </dgm:pt>
    <dgm:pt modelId="{C49EA1A9-BCE4-4E41-8C11-638B750CF900}" type="pres">
      <dgm:prSet presAssocID="{660DA54F-5D68-422D-809B-346CB0578D31}" presName="tx2" presStyleLbl="revTx" presStyleIdx="2" presStyleCnt="4"/>
      <dgm:spPr/>
    </dgm:pt>
    <dgm:pt modelId="{62A444CE-E171-4E0C-A86D-0BA5EC057B76}" type="pres">
      <dgm:prSet presAssocID="{660DA54F-5D68-422D-809B-346CB0578D31}" presName="vert2" presStyleCnt="0"/>
      <dgm:spPr/>
    </dgm:pt>
    <dgm:pt modelId="{CCE681BC-CBC7-4E68-8924-92AA646E1E69}" type="pres">
      <dgm:prSet presAssocID="{660DA54F-5D68-422D-809B-346CB0578D31}" presName="thinLine2b" presStyleLbl="callout" presStyleIdx="1" presStyleCnt="3"/>
      <dgm:spPr/>
    </dgm:pt>
    <dgm:pt modelId="{2550ADEA-5131-4D68-A196-1510FEFDEC8E}" type="pres">
      <dgm:prSet presAssocID="{660DA54F-5D68-422D-809B-346CB0578D31}" presName="vertSpace2b" presStyleCnt="0"/>
      <dgm:spPr/>
    </dgm:pt>
    <dgm:pt modelId="{D2BAD74B-8B91-4EA8-B4EC-BE30A16566DD}" type="pres">
      <dgm:prSet presAssocID="{2B4C7ADB-28FB-490B-A39D-46EF75A5DCC5}" presName="horz2" presStyleCnt="0"/>
      <dgm:spPr/>
    </dgm:pt>
    <dgm:pt modelId="{6BBA8D4E-1F66-42A0-93E0-DB7B9C6D8E33}" type="pres">
      <dgm:prSet presAssocID="{2B4C7ADB-28FB-490B-A39D-46EF75A5DCC5}" presName="horzSpace2" presStyleCnt="0"/>
      <dgm:spPr/>
    </dgm:pt>
    <dgm:pt modelId="{DD7DDE8E-444E-4B38-AE8D-555AC8EA5DB2}" type="pres">
      <dgm:prSet presAssocID="{2B4C7ADB-28FB-490B-A39D-46EF75A5DCC5}" presName="tx2" presStyleLbl="revTx" presStyleIdx="3" presStyleCnt="4"/>
      <dgm:spPr/>
    </dgm:pt>
    <dgm:pt modelId="{8B1F6E02-8A03-4C47-A7DD-99596D801DE0}" type="pres">
      <dgm:prSet presAssocID="{2B4C7ADB-28FB-490B-A39D-46EF75A5DCC5}" presName="vert2" presStyleCnt="0"/>
      <dgm:spPr/>
    </dgm:pt>
    <dgm:pt modelId="{379DDA7D-C38D-4105-847C-D5FE48FD8111}" type="pres">
      <dgm:prSet presAssocID="{2B4C7ADB-28FB-490B-A39D-46EF75A5DCC5}" presName="thinLine2b" presStyleLbl="callout" presStyleIdx="2" presStyleCnt="3"/>
      <dgm:spPr/>
    </dgm:pt>
    <dgm:pt modelId="{FC54B90E-ECF7-475E-B5A1-CC7AC276DF2A}" type="pres">
      <dgm:prSet presAssocID="{2B4C7ADB-28FB-490B-A39D-46EF75A5DCC5}" presName="vertSpace2b" presStyleCnt="0"/>
      <dgm:spPr/>
    </dgm:pt>
  </dgm:ptLst>
  <dgm:cxnLst>
    <dgm:cxn modelId="{4243D201-B9B5-49D7-9886-ECC958917436}" srcId="{2A6F1C94-581A-4135-AC9A-F243C3836444}" destId="{C031CE56-CD2B-461C-8B3C-6DEA3AA8B935}" srcOrd="0" destOrd="0" parTransId="{799C272E-2EC1-4270-A205-7C8E5CDDBF36}" sibTransId="{304B09FA-DB4C-4CA7-8575-140D6E871C41}"/>
    <dgm:cxn modelId="{13658023-1780-4EDA-A80B-65147EEA4AC5}" srcId="{C031CE56-CD2B-461C-8B3C-6DEA3AA8B935}" destId="{2B4C7ADB-28FB-490B-A39D-46EF75A5DCC5}" srcOrd="2" destOrd="0" parTransId="{7032EB9F-D075-4F57-BF5B-7B62ADBA59B9}" sibTransId="{387C8D75-A1B0-495F-8083-6827122FDE18}"/>
    <dgm:cxn modelId="{00015B40-9055-4C0A-A31B-D7943A9C8E99}" srcId="{C031CE56-CD2B-461C-8B3C-6DEA3AA8B935}" destId="{660DA54F-5D68-422D-809B-346CB0578D31}" srcOrd="1" destOrd="0" parTransId="{C83D9FF6-5E4A-4ED0-8B44-F03B0272E878}" sibTransId="{82D37CBE-A3B8-46C9-B1E0-F63C99B2AF66}"/>
    <dgm:cxn modelId="{F3E1EB8C-50FB-40BC-8C37-79CB3E583576}" type="presOf" srcId="{60A414D6-E924-4197-8667-0DF6622D1619}" destId="{9E261264-751E-444C-9238-A6B166E2EDE8}" srcOrd="0" destOrd="0" presId="urn:microsoft.com/office/officeart/2008/layout/LinedList"/>
    <dgm:cxn modelId="{9E0DC59C-8D7B-4CA0-A01B-84CF58AB9C50}" type="presOf" srcId="{2A6F1C94-581A-4135-AC9A-F243C3836444}" destId="{040E9717-AF68-414B-A9EA-ABC8FF62DD7C}" srcOrd="0" destOrd="0" presId="urn:microsoft.com/office/officeart/2008/layout/LinedList"/>
    <dgm:cxn modelId="{8F1EF5B0-8E98-4048-BF6C-23B75D88C590}" type="presOf" srcId="{660DA54F-5D68-422D-809B-346CB0578D31}" destId="{C49EA1A9-BCE4-4E41-8C11-638B750CF900}" srcOrd="0" destOrd="0" presId="urn:microsoft.com/office/officeart/2008/layout/LinedList"/>
    <dgm:cxn modelId="{8B06A0D4-DA99-476A-BCC4-E6502679F87E}" type="presOf" srcId="{C031CE56-CD2B-461C-8B3C-6DEA3AA8B935}" destId="{AE0201AF-8D87-4C52-8549-79CD84569FDF}" srcOrd="0" destOrd="0" presId="urn:microsoft.com/office/officeart/2008/layout/LinedList"/>
    <dgm:cxn modelId="{1B895EDC-0F54-4EF1-93B6-0336CAEF7965}" srcId="{C031CE56-CD2B-461C-8B3C-6DEA3AA8B935}" destId="{60A414D6-E924-4197-8667-0DF6622D1619}" srcOrd="0" destOrd="0" parTransId="{E2FB324F-66B3-448A-8772-02CFF73F7397}" sibTransId="{7AC9CF3E-4642-4B4B-A818-A0340452D68C}"/>
    <dgm:cxn modelId="{345F79E9-D493-4432-942B-4FF975BD3904}" type="presOf" srcId="{2B4C7ADB-28FB-490B-A39D-46EF75A5DCC5}" destId="{DD7DDE8E-444E-4B38-AE8D-555AC8EA5DB2}" srcOrd="0" destOrd="0" presId="urn:microsoft.com/office/officeart/2008/layout/LinedList"/>
    <dgm:cxn modelId="{8BF574D0-2010-4969-803D-69FD2C2264F6}" type="presParOf" srcId="{040E9717-AF68-414B-A9EA-ABC8FF62DD7C}" destId="{BD9518E9-58A7-41EB-9DB3-03613CC7A317}" srcOrd="0" destOrd="0" presId="urn:microsoft.com/office/officeart/2008/layout/LinedList"/>
    <dgm:cxn modelId="{FE2A2FE5-C4D6-43C3-9948-5A01B278CD1E}" type="presParOf" srcId="{040E9717-AF68-414B-A9EA-ABC8FF62DD7C}" destId="{35FF4DF1-98D9-49AE-B980-6B9ACD07A667}" srcOrd="1" destOrd="0" presId="urn:microsoft.com/office/officeart/2008/layout/LinedList"/>
    <dgm:cxn modelId="{4D8FA02F-C5FB-46D3-9A2F-8BF4EA8FC5B7}" type="presParOf" srcId="{35FF4DF1-98D9-49AE-B980-6B9ACD07A667}" destId="{AE0201AF-8D87-4C52-8549-79CD84569FDF}" srcOrd="0" destOrd="0" presId="urn:microsoft.com/office/officeart/2008/layout/LinedList"/>
    <dgm:cxn modelId="{5DF6CE38-86A4-4961-8B78-0592D5FDF5DF}" type="presParOf" srcId="{35FF4DF1-98D9-49AE-B980-6B9ACD07A667}" destId="{D1AD3917-D36E-4EB2-9E66-7BBB40F2584A}" srcOrd="1" destOrd="0" presId="urn:microsoft.com/office/officeart/2008/layout/LinedList"/>
    <dgm:cxn modelId="{A0FCC0AF-0C8D-42CC-AE59-C10578C92683}" type="presParOf" srcId="{D1AD3917-D36E-4EB2-9E66-7BBB40F2584A}" destId="{1BE2CFED-77C6-4A68-A6B0-9C73D270F5F0}" srcOrd="0" destOrd="0" presId="urn:microsoft.com/office/officeart/2008/layout/LinedList"/>
    <dgm:cxn modelId="{392456A5-F5A0-45E5-A7E7-114FE8BD5EB3}" type="presParOf" srcId="{D1AD3917-D36E-4EB2-9E66-7BBB40F2584A}" destId="{BDB3B3E3-6A91-4544-9EC9-E7DF92C6EF81}" srcOrd="1" destOrd="0" presId="urn:microsoft.com/office/officeart/2008/layout/LinedList"/>
    <dgm:cxn modelId="{4FE90AE0-681E-4CD4-87C0-9B1FDDA3BAF5}" type="presParOf" srcId="{BDB3B3E3-6A91-4544-9EC9-E7DF92C6EF81}" destId="{30F4CCD0-6F2C-490D-8F80-17A12DA4C234}" srcOrd="0" destOrd="0" presId="urn:microsoft.com/office/officeart/2008/layout/LinedList"/>
    <dgm:cxn modelId="{527FBD61-2648-40B1-8244-D62A43E1A897}" type="presParOf" srcId="{BDB3B3E3-6A91-4544-9EC9-E7DF92C6EF81}" destId="{9E261264-751E-444C-9238-A6B166E2EDE8}" srcOrd="1" destOrd="0" presId="urn:microsoft.com/office/officeart/2008/layout/LinedList"/>
    <dgm:cxn modelId="{F6E3CD47-411A-4DFF-85F0-3A4463F102E0}" type="presParOf" srcId="{BDB3B3E3-6A91-4544-9EC9-E7DF92C6EF81}" destId="{011B39B9-642E-44D7-9F72-EB283F86877A}" srcOrd="2" destOrd="0" presId="urn:microsoft.com/office/officeart/2008/layout/LinedList"/>
    <dgm:cxn modelId="{5291C850-8D95-4EA8-A84F-128AA9F67088}" type="presParOf" srcId="{D1AD3917-D36E-4EB2-9E66-7BBB40F2584A}" destId="{2EDC2F38-36E3-4EFC-BBBF-03FB37F83CCF}" srcOrd="2" destOrd="0" presId="urn:microsoft.com/office/officeart/2008/layout/LinedList"/>
    <dgm:cxn modelId="{AFF6D090-6B37-4810-866E-6FB37E4DC51B}" type="presParOf" srcId="{D1AD3917-D36E-4EB2-9E66-7BBB40F2584A}" destId="{5FDDE758-8F0F-4031-9435-147BD862A31F}" srcOrd="3" destOrd="0" presId="urn:microsoft.com/office/officeart/2008/layout/LinedList"/>
    <dgm:cxn modelId="{34F53EE2-053B-4769-96BD-1F2505130C98}" type="presParOf" srcId="{D1AD3917-D36E-4EB2-9E66-7BBB40F2584A}" destId="{EFDE0169-D44B-4C31-B17A-85BCA1A1A2B5}" srcOrd="4" destOrd="0" presId="urn:microsoft.com/office/officeart/2008/layout/LinedList"/>
    <dgm:cxn modelId="{B7562D9E-AE5C-4D06-B723-E54E9A78C2F5}" type="presParOf" srcId="{EFDE0169-D44B-4C31-B17A-85BCA1A1A2B5}" destId="{ADE500A7-2410-4B2D-BB55-6649C3DD2BD7}" srcOrd="0" destOrd="0" presId="urn:microsoft.com/office/officeart/2008/layout/LinedList"/>
    <dgm:cxn modelId="{75BD1C96-F70F-43BB-81C2-C9FB306EA592}" type="presParOf" srcId="{EFDE0169-D44B-4C31-B17A-85BCA1A1A2B5}" destId="{C49EA1A9-BCE4-4E41-8C11-638B750CF900}" srcOrd="1" destOrd="0" presId="urn:microsoft.com/office/officeart/2008/layout/LinedList"/>
    <dgm:cxn modelId="{5FFD4EE3-799F-44AA-883C-8AEB90956088}" type="presParOf" srcId="{EFDE0169-D44B-4C31-B17A-85BCA1A1A2B5}" destId="{62A444CE-E171-4E0C-A86D-0BA5EC057B76}" srcOrd="2" destOrd="0" presId="urn:microsoft.com/office/officeart/2008/layout/LinedList"/>
    <dgm:cxn modelId="{AC785895-FED3-4908-8DBE-F6687C5722DD}" type="presParOf" srcId="{D1AD3917-D36E-4EB2-9E66-7BBB40F2584A}" destId="{CCE681BC-CBC7-4E68-8924-92AA646E1E69}" srcOrd="5" destOrd="0" presId="urn:microsoft.com/office/officeart/2008/layout/LinedList"/>
    <dgm:cxn modelId="{DEC41A73-69DE-4464-8577-043FB73BD4D9}" type="presParOf" srcId="{D1AD3917-D36E-4EB2-9E66-7BBB40F2584A}" destId="{2550ADEA-5131-4D68-A196-1510FEFDEC8E}" srcOrd="6" destOrd="0" presId="urn:microsoft.com/office/officeart/2008/layout/LinedList"/>
    <dgm:cxn modelId="{476F7F67-07BB-4F52-9130-AD18989933F1}" type="presParOf" srcId="{D1AD3917-D36E-4EB2-9E66-7BBB40F2584A}" destId="{D2BAD74B-8B91-4EA8-B4EC-BE30A16566DD}" srcOrd="7" destOrd="0" presId="urn:microsoft.com/office/officeart/2008/layout/LinedList"/>
    <dgm:cxn modelId="{59D8B4F3-1F36-4DAC-81DB-BB2EC8CF2958}" type="presParOf" srcId="{D2BAD74B-8B91-4EA8-B4EC-BE30A16566DD}" destId="{6BBA8D4E-1F66-42A0-93E0-DB7B9C6D8E33}" srcOrd="0" destOrd="0" presId="urn:microsoft.com/office/officeart/2008/layout/LinedList"/>
    <dgm:cxn modelId="{73060568-BA49-456B-90E4-50712FFC0B2C}" type="presParOf" srcId="{D2BAD74B-8B91-4EA8-B4EC-BE30A16566DD}" destId="{DD7DDE8E-444E-4B38-AE8D-555AC8EA5DB2}" srcOrd="1" destOrd="0" presId="urn:microsoft.com/office/officeart/2008/layout/LinedList"/>
    <dgm:cxn modelId="{DB0B077C-16F3-4304-9D4D-C74F051124F5}" type="presParOf" srcId="{D2BAD74B-8B91-4EA8-B4EC-BE30A16566DD}" destId="{8B1F6E02-8A03-4C47-A7DD-99596D801DE0}" srcOrd="2" destOrd="0" presId="urn:microsoft.com/office/officeart/2008/layout/LinedList"/>
    <dgm:cxn modelId="{0F095497-F6E5-4E11-9F0D-602F1DC4AC20}" type="presParOf" srcId="{D1AD3917-D36E-4EB2-9E66-7BBB40F2584A}" destId="{379DDA7D-C38D-4105-847C-D5FE48FD8111}" srcOrd="8" destOrd="0" presId="urn:microsoft.com/office/officeart/2008/layout/LinedList"/>
    <dgm:cxn modelId="{24A7231F-FDBD-475B-A9CB-17D761F9B195}" type="presParOf" srcId="{D1AD3917-D36E-4EB2-9E66-7BBB40F2584A}" destId="{FC54B90E-ECF7-475E-B5A1-CC7AC276DF2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6C7BE9B-41F8-47BA-BBDD-D243918FC19D}" type="doc">
      <dgm:prSet loTypeId="urn:microsoft.com/office/officeart/2005/8/layout/process5" loCatId="process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EA3EBDCA-089A-4049-A356-F7C8FE876FD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Rotação trienal de culturas nas áreas agrícolas.</a:t>
          </a:r>
        </a:p>
      </dgm:t>
    </dgm:pt>
    <dgm:pt modelId="{85F67F1C-6832-40EB-BCED-84B644CCF2AB}" type="parTrans" cxnId="{B8D67B19-7E49-4291-8E98-EF02ED547C8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F9CFD21-A15D-4B8A-93A8-9F20AB0C2237}" type="sibTrans" cxnId="{B8D67B19-7E49-4291-8E98-EF02ED547C8E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058C761-3DDE-4FF6-A33B-D5B20D7EE0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Substituição dos arados romanos pelas charruas. </a:t>
          </a:r>
        </a:p>
      </dgm:t>
    </dgm:pt>
    <dgm:pt modelId="{5AC754BB-8E59-4524-9D03-944DA9B97B62}" type="parTrans" cxnId="{2C4F97D7-7B61-41AC-85E4-FFF9C2A6421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8FE564C-3BFD-4E68-8459-41C59C0D2E30}" type="sibTrans" cxnId="{2C4F97D7-7B61-41AC-85E4-FFF9C2A6421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AFDF933-39CE-448A-A9CD-92C53E72D77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Introdução do cavalo para puxar o arado.</a:t>
          </a:r>
        </a:p>
      </dgm:t>
    </dgm:pt>
    <dgm:pt modelId="{75E250B3-E863-47A1-91DC-DCD58C513397}" type="parTrans" cxnId="{1124DBE7-867B-4DE0-827D-0BFB1A80787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F1F9EF1-D1C1-4ECB-9FB1-28E9E31C557A}" type="sibTrans" cxnId="{1124DBE7-867B-4DE0-827D-0BFB1A80787F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2AF8D8B9-B136-4716-93F2-2C2866ACEB2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Melhoria no sistema de atrelagem do animais.  </a:t>
          </a:r>
        </a:p>
      </dgm:t>
    </dgm:pt>
    <dgm:pt modelId="{FD31B770-B19C-40BB-ABC3-91D63AD15C3C}" type="parTrans" cxnId="{5F9DA3C7-75E4-458D-9111-23B3CF2328F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F8EE6EB-A34A-4917-B0E8-96ABE2AA51A6}" type="sibTrans" cxnId="{5F9DA3C7-75E4-458D-9111-23B3CF2328F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316336B-3EC7-4FF3-84C1-270A727C6F2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Difusão dos moinhos movidos pela água ou pelo vento.</a:t>
          </a:r>
        </a:p>
      </dgm:t>
    </dgm:pt>
    <dgm:pt modelId="{C3D18258-76AE-4FE6-A651-878EF971460B}" type="parTrans" cxnId="{3717AD90-7DFF-4AAF-9CFD-FA894D844A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1A25819-3065-4881-84A2-5447D142BDB2}" type="sibTrans" cxnId="{3717AD90-7DFF-4AAF-9CFD-FA894D844AD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968E84B-A985-4FBE-A9E6-2E86C30A2B2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Crescimento populacional a partir dos anos 1000. </a:t>
          </a:r>
        </a:p>
      </dgm:t>
    </dgm:pt>
    <dgm:pt modelId="{62850C67-AD9B-4C08-95E1-A29B984358EB}" type="parTrans" cxnId="{E0E34BBB-1359-49D5-814A-321F4F9DE8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5FF16F-6572-437B-A978-08F84D7D1248}" type="sibTrans" cxnId="{E0E34BBB-1359-49D5-814A-321F4F9DE811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A3A1266-0444-42D8-A843-CCD02A087304}" type="pres">
      <dgm:prSet presAssocID="{16C7BE9B-41F8-47BA-BBDD-D243918FC19D}" presName="diagram" presStyleCnt="0">
        <dgm:presLayoutVars>
          <dgm:dir/>
          <dgm:resizeHandles val="exact"/>
        </dgm:presLayoutVars>
      </dgm:prSet>
      <dgm:spPr/>
    </dgm:pt>
    <dgm:pt modelId="{C3175C9B-472C-49EE-85C1-A6E5C5D32962}" type="pres">
      <dgm:prSet presAssocID="{EA3EBDCA-089A-4049-A356-F7C8FE876FD3}" presName="node" presStyleLbl="node1" presStyleIdx="0" presStyleCnt="6">
        <dgm:presLayoutVars>
          <dgm:bulletEnabled val="1"/>
        </dgm:presLayoutVars>
      </dgm:prSet>
      <dgm:spPr/>
    </dgm:pt>
    <dgm:pt modelId="{A6C57AD4-53AF-48A4-A680-547F3FB18627}" type="pres">
      <dgm:prSet presAssocID="{BF9CFD21-A15D-4B8A-93A8-9F20AB0C2237}" presName="sibTrans" presStyleLbl="sibTrans2D1" presStyleIdx="0" presStyleCnt="5"/>
      <dgm:spPr/>
    </dgm:pt>
    <dgm:pt modelId="{9002D377-8DDD-472A-8359-5EF35553BC79}" type="pres">
      <dgm:prSet presAssocID="{BF9CFD21-A15D-4B8A-93A8-9F20AB0C2237}" presName="connectorText" presStyleLbl="sibTrans2D1" presStyleIdx="0" presStyleCnt="5"/>
      <dgm:spPr/>
    </dgm:pt>
    <dgm:pt modelId="{91FB83D5-30FD-4BEB-81AF-E964E83DEF7B}" type="pres">
      <dgm:prSet presAssocID="{C058C761-3DDE-4FF6-A33B-D5B20D7EE00A}" presName="node" presStyleLbl="node1" presStyleIdx="1" presStyleCnt="6">
        <dgm:presLayoutVars>
          <dgm:bulletEnabled val="1"/>
        </dgm:presLayoutVars>
      </dgm:prSet>
      <dgm:spPr/>
    </dgm:pt>
    <dgm:pt modelId="{D292035A-0210-4805-AA69-39459AC5EFED}" type="pres">
      <dgm:prSet presAssocID="{88FE564C-3BFD-4E68-8459-41C59C0D2E30}" presName="sibTrans" presStyleLbl="sibTrans2D1" presStyleIdx="1" presStyleCnt="5"/>
      <dgm:spPr/>
    </dgm:pt>
    <dgm:pt modelId="{B59ACB9A-590F-4F6F-9B43-0424993A7530}" type="pres">
      <dgm:prSet presAssocID="{88FE564C-3BFD-4E68-8459-41C59C0D2E30}" presName="connectorText" presStyleLbl="sibTrans2D1" presStyleIdx="1" presStyleCnt="5"/>
      <dgm:spPr/>
    </dgm:pt>
    <dgm:pt modelId="{7F866C1B-3640-45AD-A3A4-4045A83C2F5A}" type="pres">
      <dgm:prSet presAssocID="{AAFDF933-39CE-448A-A9CD-92C53E72D779}" presName="node" presStyleLbl="node1" presStyleIdx="2" presStyleCnt="6">
        <dgm:presLayoutVars>
          <dgm:bulletEnabled val="1"/>
        </dgm:presLayoutVars>
      </dgm:prSet>
      <dgm:spPr/>
    </dgm:pt>
    <dgm:pt modelId="{D19E222D-EAA0-4A5B-99F6-AA216D4753F5}" type="pres">
      <dgm:prSet presAssocID="{FF1F9EF1-D1C1-4ECB-9FB1-28E9E31C557A}" presName="sibTrans" presStyleLbl="sibTrans2D1" presStyleIdx="2" presStyleCnt="5"/>
      <dgm:spPr/>
    </dgm:pt>
    <dgm:pt modelId="{35304ADC-4508-457D-9925-F2EFA329F53E}" type="pres">
      <dgm:prSet presAssocID="{FF1F9EF1-D1C1-4ECB-9FB1-28E9E31C557A}" presName="connectorText" presStyleLbl="sibTrans2D1" presStyleIdx="2" presStyleCnt="5"/>
      <dgm:spPr/>
    </dgm:pt>
    <dgm:pt modelId="{B2206D16-9D6F-43FB-BEEE-7B93D91DFEC4}" type="pres">
      <dgm:prSet presAssocID="{2AF8D8B9-B136-4716-93F2-2C2866ACEB24}" presName="node" presStyleLbl="node1" presStyleIdx="3" presStyleCnt="6">
        <dgm:presLayoutVars>
          <dgm:bulletEnabled val="1"/>
        </dgm:presLayoutVars>
      </dgm:prSet>
      <dgm:spPr/>
    </dgm:pt>
    <dgm:pt modelId="{9433050B-B297-4F89-8BD7-699C435A599B}" type="pres">
      <dgm:prSet presAssocID="{9F8EE6EB-A34A-4917-B0E8-96ABE2AA51A6}" presName="sibTrans" presStyleLbl="sibTrans2D1" presStyleIdx="3" presStyleCnt="5"/>
      <dgm:spPr/>
    </dgm:pt>
    <dgm:pt modelId="{BCC4A6D3-B2E0-4C1D-B903-D561C60FEBB0}" type="pres">
      <dgm:prSet presAssocID="{9F8EE6EB-A34A-4917-B0E8-96ABE2AA51A6}" presName="connectorText" presStyleLbl="sibTrans2D1" presStyleIdx="3" presStyleCnt="5"/>
      <dgm:spPr/>
    </dgm:pt>
    <dgm:pt modelId="{813BE7CE-A201-4D86-92A6-DE0FA058CC4B}" type="pres">
      <dgm:prSet presAssocID="{A316336B-3EC7-4FF3-84C1-270A727C6F28}" presName="node" presStyleLbl="node1" presStyleIdx="4" presStyleCnt="6">
        <dgm:presLayoutVars>
          <dgm:bulletEnabled val="1"/>
        </dgm:presLayoutVars>
      </dgm:prSet>
      <dgm:spPr/>
    </dgm:pt>
    <dgm:pt modelId="{B173C147-4722-4834-842A-A22670F870D3}" type="pres">
      <dgm:prSet presAssocID="{51A25819-3065-4881-84A2-5447D142BDB2}" presName="sibTrans" presStyleLbl="sibTrans2D1" presStyleIdx="4" presStyleCnt="5"/>
      <dgm:spPr/>
    </dgm:pt>
    <dgm:pt modelId="{7731156B-DD6C-4EEC-B3B6-B5359105D8B9}" type="pres">
      <dgm:prSet presAssocID="{51A25819-3065-4881-84A2-5447D142BDB2}" presName="connectorText" presStyleLbl="sibTrans2D1" presStyleIdx="4" presStyleCnt="5"/>
      <dgm:spPr/>
    </dgm:pt>
    <dgm:pt modelId="{7A868B90-0F1F-4C6A-A12C-7903C32B309A}" type="pres">
      <dgm:prSet presAssocID="{A968E84B-A985-4FBE-A9E6-2E86C30A2B22}" presName="node" presStyleLbl="node1" presStyleIdx="5" presStyleCnt="6">
        <dgm:presLayoutVars>
          <dgm:bulletEnabled val="1"/>
        </dgm:presLayoutVars>
      </dgm:prSet>
      <dgm:spPr/>
    </dgm:pt>
  </dgm:ptLst>
  <dgm:cxnLst>
    <dgm:cxn modelId="{1334B50B-92DE-4DDB-946F-61BEF27B1F11}" type="presOf" srcId="{88FE564C-3BFD-4E68-8459-41C59C0D2E30}" destId="{D292035A-0210-4805-AA69-39459AC5EFED}" srcOrd="0" destOrd="0" presId="urn:microsoft.com/office/officeart/2005/8/layout/process5"/>
    <dgm:cxn modelId="{F6B05713-8AAD-4B06-9F29-676570F27E83}" type="presOf" srcId="{A316336B-3EC7-4FF3-84C1-270A727C6F28}" destId="{813BE7CE-A201-4D86-92A6-DE0FA058CC4B}" srcOrd="0" destOrd="0" presId="urn:microsoft.com/office/officeart/2005/8/layout/process5"/>
    <dgm:cxn modelId="{B8D67B19-7E49-4291-8E98-EF02ED547C8E}" srcId="{16C7BE9B-41F8-47BA-BBDD-D243918FC19D}" destId="{EA3EBDCA-089A-4049-A356-F7C8FE876FD3}" srcOrd="0" destOrd="0" parTransId="{85F67F1C-6832-40EB-BCED-84B644CCF2AB}" sibTransId="{BF9CFD21-A15D-4B8A-93A8-9F20AB0C2237}"/>
    <dgm:cxn modelId="{A012C124-2CDC-459C-B17C-EB433F7F25F6}" type="presOf" srcId="{AAFDF933-39CE-448A-A9CD-92C53E72D779}" destId="{7F866C1B-3640-45AD-A3A4-4045A83C2F5A}" srcOrd="0" destOrd="0" presId="urn:microsoft.com/office/officeart/2005/8/layout/process5"/>
    <dgm:cxn modelId="{4B502C28-B9B0-49B9-B007-766F85DDC589}" type="presOf" srcId="{A968E84B-A985-4FBE-A9E6-2E86C30A2B22}" destId="{7A868B90-0F1F-4C6A-A12C-7903C32B309A}" srcOrd="0" destOrd="0" presId="urn:microsoft.com/office/officeart/2005/8/layout/process5"/>
    <dgm:cxn modelId="{8F5B7C5E-29AD-4021-B270-95E42BCB37FC}" type="presOf" srcId="{EA3EBDCA-089A-4049-A356-F7C8FE876FD3}" destId="{C3175C9B-472C-49EE-85C1-A6E5C5D32962}" srcOrd="0" destOrd="0" presId="urn:microsoft.com/office/officeart/2005/8/layout/process5"/>
    <dgm:cxn modelId="{58DA6A43-1035-4145-96AF-F37225CB42DC}" type="presOf" srcId="{BF9CFD21-A15D-4B8A-93A8-9F20AB0C2237}" destId="{A6C57AD4-53AF-48A4-A680-547F3FB18627}" srcOrd="0" destOrd="0" presId="urn:microsoft.com/office/officeart/2005/8/layout/process5"/>
    <dgm:cxn modelId="{AD208552-2C59-4DEE-AF9C-D638E3C7C273}" type="presOf" srcId="{FF1F9EF1-D1C1-4ECB-9FB1-28E9E31C557A}" destId="{35304ADC-4508-457D-9925-F2EFA329F53E}" srcOrd="1" destOrd="0" presId="urn:microsoft.com/office/officeart/2005/8/layout/process5"/>
    <dgm:cxn modelId="{21355659-3704-426E-942A-503E7E3F1CEC}" type="presOf" srcId="{16C7BE9B-41F8-47BA-BBDD-D243918FC19D}" destId="{BA3A1266-0444-42D8-A843-CCD02A087304}" srcOrd="0" destOrd="0" presId="urn:microsoft.com/office/officeart/2005/8/layout/process5"/>
    <dgm:cxn modelId="{EFFA817A-2E90-44C9-8D1B-E83696FFA88F}" type="presOf" srcId="{2AF8D8B9-B136-4716-93F2-2C2866ACEB24}" destId="{B2206D16-9D6F-43FB-BEEE-7B93D91DFEC4}" srcOrd="0" destOrd="0" presId="urn:microsoft.com/office/officeart/2005/8/layout/process5"/>
    <dgm:cxn modelId="{E16D1783-1C89-4BFE-8563-27DC95BA0D6E}" type="presOf" srcId="{51A25819-3065-4881-84A2-5447D142BDB2}" destId="{B173C147-4722-4834-842A-A22670F870D3}" srcOrd="0" destOrd="0" presId="urn:microsoft.com/office/officeart/2005/8/layout/process5"/>
    <dgm:cxn modelId="{F953A38C-89CE-4D23-86AA-D2C66ED62DBB}" type="presOf" srcId="{C058C761-3DDE-4FF6-A33B-D5B20D7EE00A}" destId="{91FB83D5-30FD-4BEB-81AF-E964E83DEF7B}" srcOrd="0" destOrd="0" presId="urn:microsoft.com/office/officeart/2005/8/layout/process5"/>
    <dgm:cxn modelId="{3717AD90-7DFF-4AAF-9CFD-FA894D844AD3}" srcId="{16C7BE9B-41F8-47BA-BBDD-D243918FC19D}" destId="{A316336B-3EC7-4FF3-84C1-270A727C6F28}" srcOrd="4" destOrd="0" parTransId="{C3D18258-76AE-4FE6-A651-878EF971460B}" sibTransId="{51A25819-3065-4881-84A2-5447D142BDB2}"/>
    <dgm:cxn modelId="{4D021095-58DC-4556-BC34-8DBBCFC5087C}" type="presOf" srcId="{9F8EE6EB-A34A-4917-B0E8-96ABE2AA51A6}" destId="{BCC4A6D3-B2E0-4C1D-B903-D561C60FEBB0}" srcOrd="1" destOrd="0" presId="urn:microsoft.com/office/officeart/2005/8/layout/process5"/>
    <dgm:cxn modelId="{3144FEB0-8553-4AFD-96B6-792F617166FD}" type="presOf" srcId="{51A25819-3065-4881-84A2-5447D142BDB2}" destId="{7731156B-DD6C-4EEC-B3B6-B5359105D8B9}" srcOrd="1" destOrd="0" presId="urn:microsoft.com/office/officeart/2005/8/layout/process5"/>
    <dgm:cxn modelId="{E0E34BBB-1359-49D5-814A-321F4F9DE811}" srcId="{16C7BE9B-41F8-47BA-BBDD-D243918FC19D}" destId="{A968E84B-A985-4FBE-A9E6-2E86C30A2B22}" srcOrd="5" destOrd="0" parTransId="{62850C67-AD9B-4C08-95E1-A29B984358EB}" sibTransId="{FD5FF16F-6572-437B-A978-08F84D7D1248}"/>
    <dgm:cxn modelId="{DD8CF7C1-1960-450D-BAD7-02A5D12C2122}" type="presOf" srcId="{FF1F9EF1-D1C1-4ECB-9FB1-28E9E31C557A}" destId="{D19E222D-EAA0-4A5B-99F6-AA216D4753F5}" srcOrd="0" destOrd="0" presId="urn:microsoft.com/office/officeart/2005/8/layout/process5"/>
    <dgm:cxn modelId="{5F9DA3C7-75E4-458D-9111-23B3CF2328F3}" srcId="{16C7BE9B-41F8-47BA-BBDD-D243918FC19D}" destId="{2AF8D8B9-B136-4716-93F2-2C2866ACEB24}" srcOrd="3" destOrd="0" parTransId="{FD31B770-B19C-40BB-ABC3-91D63AD15C3C}" sibTransId="{9F8EE6EB-A34A-4917-B0E8-96ABE2AA51A6}"/>
    <dgm:cxn modelId="{A63FCDD4-964F-4803-843F-5E9BB58000A1}" type="presOf" srcId="{BF9CFD21-A15D-4B8A-93A8-9F20AB0C2237}" destId="{9002D377-8DDD-472A-8359-5EF35553BC79}" srcOrd="1" destOrd="0" presId="urn:microsoft.com/office/officeart/2005/8/layout/process5"/>
    <dgm:cxn modelId="{2C4F97D7-7B61-41AC-85E4-FFF9C2A64215}" srcId="{16C7BE9B-41F8-47BA-BBDD-D243918FC19D}" destId="{C058C761-3DDE-4FF6-A33B-D5B20D7EE00A}" srcOrd="1" destOrd="0" parTransId="{5AC754BB-8E59-4524-9D03-944DA9B97B62}" sibTransId="{88FE564C-3BFD-4E68-8459-41C59C0D2E30}"/>
    <dgm:cxn modelId="{1124DBE7-867B-4DE0-827D-0BFB1A80787F}" srcId="{16C7BE9B-41F8-47BA-BBDD-D243918FC19D}" destId="{AAFDF933-39CE-448A-A9CD-92C53E72D779}" srcOrd="2" destOrd="0" parTransId="{75E250B3-E863-47A1-91DC-DCD58C513397}" sibTransId="{FF1F9EF1-D1C1-4ECB-9FB1-28E9E31C557A}"/>
    <dgm:cxn modelId="{0B82E3F2-93E6-43DD-A0D6-3DD8DC969AA4}" type="presOf" srcId="{9F8EE6EB-A34A-4917-B0E8-96ABE2AA51A6}" destId="{9433050B-B297-4F89-8BD7-699C435A599B}" srcOrd="0" destOrd="0" presId="urn:microsoft.com/office/officeart/2005/8/layout/process5"/>
    <dgm:cxn modelId="{7096E4FD-307A-4606-951F-510FFE16A0A9}" type="presOf" srcId="{88FE564C-3BFD-4E68-8459-41C59C0D2E30}" destId="{B59ACB9A-590F-4F6F-9B43-0424993A7530}" srcOrd="1" destOrd="0" presId="urn:microsoft.com/office/officeart/2005/8/layout/process5"/>
    <dgm:cxn modelId="{14877318-800A-4199-918C-7FB49F967E4B}" type="presParOf" srcId="{BA3A1266-0444-42D8-A843-CCD02A087304}" destId="{C3175C9B-472C-49EE-85C1-A6E5C5D32962}" srcOrd="0" destOrd="0" presId="urn:microsoft.com/office/officeart/2005/8/layout/process5"/>
    <dgm:cxn modelId="{DCCB830D-90AB-40A3-905F-4FECE1484C8F}" type="presParOf" srcId="{BA3A1266-0444-42D8-A843-CCD02A087304}" destId="{A6C57AD4-53AF-48A4-A680-547F3FB18627}" srcOrd="1" destOrd="0" presId="urn:microsoft.com/office/officeart/2005/8/layout/process5"/>
    <dgm:cxn modelId="{34568AEA-854B-4951-8B37-96811A18DF07}" type="presParOf" srcId="{A6C57AD4-53AF-48A4-A680-547F3FB18627}" destId="{9002D377-8DDD-472A-8359-5EF35553BC79}" srcOrd="0" destOrd="0" presId="urn:microsoft.com/office/officeart/2005/8/layout/process5"/>
    <dgm:cxn modelId="{5888BC9A-4BAD-4621-9AA0-DD2DEC2B0AA1}" type="presParOf" srcId="{BA3A1266-0444-42D8-A843-CCD02A087304}" destId="{91FB83D5-30FD-4BEB-81AF-E964E83DEF7B}" srcOrd="2" destOrd="0" presId="urn:microsoft.com/office/officeart/2005/8/layout/process5"/>
    <dgm:cxn modelId="{0863B193-9BA8-401F-831D-C17DFC433F4F}" type="presParOf" srcId="{BA3A1266-0444-42D8-A843-CCD02A087304}" destId="{D292035A-0210-4805-AA69-39459AC5EFED}" srcOrd="3" destOrd="0" presId="urn:microsoft.com/office/officeart/2005/8/layout/process5"/>
    <dgm:cxn modelId="{7A918231-8709-48B6-9FE1-12A9166A0A48}" type="presParOf" srcId="{D292035A-0210-4805-AA69-39459AC5EFED}" destId="{B59ACB9A-590F-4F6F-9B43-0424993A7530}" srcOrd="0" destOrd="0" presId="urn:microsoft.com/office/officeart/2005/8/layout/process5"/>
    <dgm:cxn modelId="{CF8F665F-BEA5-4722-941C-473029867921}" type="presParOf" srcId="{BA3A1266-0444-42D8-A843-CCD02A087304}" destId="{7F866C1B-3640-45AD-A3A4-4045A83C2F5A}" srcOrd="4" destOrd="0" presId="urn:microsoft.com/office/officeart/2005/8/layout/process5"/>
    <dgm:cxn modelId="{D10FEBAB-73E9-4950-B1DA-35E0FE1AD257}" type="presParOf" srcId="{BA3A1266-0444-42D8-A843-CCD02A087304}" destId="{D19E222D-EAA0-4A5B-99F6-AA216D4753F5}" srcOrd="5" destOrd="0" presId="urn:microsoft.com/office/officeart/2005/8/layout/process5"/>
    <dgm:cxn modelId="{5798A998-B93E-4C49-8AA0-54DC6446BF52}" type="presParOf" srcId="{D19E222D-EAA0-4A5B-99F6-AA216D4753F5}" destId="{35304ADC-4508-457D-9925-F2EFA329F53E}" srcOrd="0" destOrd="0" presId="urn:microsoft.com/office/officeart/2005/8/layout/process5"/>
    <dgm:cxn modelId="{FB35E07D-AD8A-494B-BB71-8B49C6DB2280}" type="presParOf" srcId="{BA3A1266-0444-42D8-A843-CCD02A087304}" destId="{B2206D16-9D6F-43FB-BEEE-7B93D91DFEC4}" srcOrd="6" destOrd="0" presId="urn:microsoft.com/office/officeart/2005/8/layout/process5"/>
    <dgm:cxn modelId="{06B3DA00-23D0-49BD-866B-5B67B11DFAE9}" type="presParOf" srcId="{BA3A1266-0444-42D8-A843-CCD02A087304}" destId="{9433050B-B297-4F89-8BD7-699C435A599B}" srcOrd="7" destOrd="0" presId="urn:microsoft.com/office/officeart/2005/8/layout/process5"/>
    <dgm:cxn modelId="{393D00D6-6360-466E-BEC6-B3561E1ADD46}" type="presParOf" srcId="{9433050B-B297-4F89-8BD7-699C435A599B}" destId="{BCC4A6D3-B2E0-4C1D-B903-D561C60FEBB0}" srcOrd="0" destOrd="0" presId="urn:microsoft.com/office/officeart/2005/8/layout/process5"/>
    <dgm:cxn modelId="{5355EA29-5418-4180-B798-A6E3E070B949}" type="presParOf" srcId="{BA3A1266-0444-42D8-A843-CCD02A087304}" destId="{813BE7CE-A201-4D86-92A6-DE0FA058CC4B}" srcOrd="8" destOrd="0" presId="urn:microsoft.com/office/officeart/2005/8/layout/process5"/>
    <dgm:cxn modelId="{8D8CC89D-CB5E-4679-85D9-781EA9F436F7}" type="presParOf" srcId="{BA3A1266-0444-42D8-A843-CCD02A087304}" destId="{B173C147-4722-4834-842A-A22670F870D3}" srcOrd="9" destOrd="0" presId="urn:microsoft.com/office/officeart/2005/8/layout/process5"/>
    <dgm:cxn modelId="{ABC2B558-C8C0-441E-87CD-19BA2D91BD1A}" type="presParOf" srcId="{B173C147-4722-4834-842A-A22670F870D3}" destId="{7731156B-DD6C-4EEC-B3B6-B5359105D8B9}" srcOrd="0" destOrd="0" presId="urn:microsoft.com/office/officeart/2005/8/layout/process5"/>
    <dgm:cxn modelId="{05EA5F2A-F24D-4C0B-8AA4-4B6378D103EF}" type="presParOf" srcId="{BA3A1266-0444-42D8-A843-CCD02A087304}" destId="{7A868B90-0F1F-4C6A-A12C-7903C32B309A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E3EE713-6C05-4DEE-B9BB-CDDDDF4D9D2A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</dgm:pt>
    <dgm:pt modelId="{F5E6E202-BF5E-4A16-B03B-53DECA66394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Crescimento da população dos burgos entre 1150 e 1340.</a:t>
          </a:r>
        </a:p>
      </dgm:t>
    </dgm:pt>
    <dgm:pt modelId="{E7C3EA20-E5BF-4F6B-83C6-46C92E0FD57F}" type="parTrans" cxnId="{63376F8D-B7ED-407A-97A3-7890121085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CE914A8-A563-41FB-8F1E-C71C22320029}" type="sibTrans" cxnId="{63376F8D-B7ED-407A-97A3-7890121085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BC7570B-8888-4B0E-93B6-7BCBAAC7A52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das corporações de ofício, cujos membros eram considerados livres.</a:t>
          </a:r>
        </a:p>
      </dgm:t>
    </dgm:pt>
    <dgm:pt modelId="{59E5509D-2F91-4376-AABA-E6991F2E80CE}" type="parTrans" cxnId="{8C4B7FDA-7D10-40C3-B334-04888DD0D8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75F308-8DD5-451F-8ABC-E525593288D4}" type="sibTrans" cxnId="{8C4B7FDA-7D10-40C3-B334-04888DD0D8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435961F-3197-4EFA-A8F0-0A02EAEC38B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Abandono dos feudos por servos que se dirigiam às cidades.</a:t>
          </a:r>
        </a:p>
      </dgm:t>
    </dgm:pt>
    <dgm:pt modelId="{A8DE001A-B509-46ED-AAF8-BE43D03DE475}" type="parTrans" cxnId="{5EF01FD2-228E-4B87-87B6-BC7747F079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87C591C-1802-4F5D-B4EA-FA0DCCF121D4}" type="sibTrans" cxnId="{5EF01FD2-228E-4B87-87B6-BC7747F079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1285921-CD90-4961-AC80-38D6108429E7}" type="pres">
      <dgm:prSet presAssocID="{EE3EE713-6C05-4DEE-B9BB-CDDDDF4D9D2A}" presName="rootnode" presStyleCnt="0">
        <dgm:presLayoutVars>
          <dgm:chMax/>
          <dgm:chPref/>
          <dgm:dir/>
          <dgm:animLvl val="lvl"/>
        </dgm:presLayoutVars>
      </dgm:prSet>
      <dgm:spPr/>
    </dgm:pt>
    <dgm:pt modelId="{67DE9E37-4478-4906-BE58-B1D8C3FA6A5B}" type="pres">
      <dgm:prSet presAssocID="{F5E6E202-BF5E-4A16-B03B-53DECA663943}" presName="composite" presStyleCnt="0"/>
      <dgm:spPr/>
    </dgm:pt>
    <dgm:pt modelId="{09AFAE9C-C327-4583-9D9F-2AE2572243EC}" type="pres">
      <dgm:prSet presAssocID="{F5E6E202-BF5E-4A16-B03B-53DECA663943}" presName="LShape" presStyleLbl="alignNode1" presStyleIdx="0" presStyleCnt="5"/>
      <dgm:spPr/>
    </dgm:pt>
    <dgm:pt modelId="{492F054A-51C1-40B8-828F-AE5A084268DB}" type="pres">
      <dgm:prSet presAssocID="{F5E6E202-BF5E-4A16-B03B-53DECA663943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1EC03DEC-3A16-419A-8411-0E76CF2866C7}" type="pres">
      <dgm:prSet presAssocID="{F5E6E202-BF5E-4A16-B03B-53DECA663943}" presName="Triangle" presStyleLbl="alignNode1" presStyleIdx="1" presStyleCnt="5"/>
      <dgm:spPr/>
    </dgm:pt>
    <dgm:pt modelId="{2732357C-0750-4BA4-B6BE-2C2CDFBCCAC0}" type="pres">
      <dgm:prSet presAssocID="{ACE914A8-A563-41FB-8F1E-C71C22320029}" presName="sibTrans" presStyleCnt="0"/>
      <dgm:spPr/>
    </dgm:pt>
    <dgm:pt modelId="{ABF6DCAF-D69F-4263-AC69-9D0492C88E41}" type="pres">
      <dgm:prSet presAssocID="{ACE914A8-A563-41FB-8F1E-C71C22320029}" presName="space" presStyleCnt="0"/>
      <dgm:spPr/>
    </dgm:pt>
    <dgm:pt modelId="{74C74934-B710-4BB3-BDB0-9E56615DE438}" type="pres">
      <dgm:prSet presAssocID="{FBC7570B-8888-4B0E-93B6-7BCBAAC7A520}" presName="composite" presStyleCnt="0"/>
      <dgm:spPr/>
    </dgm:pt>
    <dgm:pt modelId="{7DB304CF-6496-4490-A922-BE69C5FB0BC9}" type="pres">
      <dgm:prSet presAssocID="{FBC7570B-8888-4B0E-93B6-7BCBAAC7A520}" presName="LShape" presStyleLbl="alignNode1" presStyleIdx="2" presStyleCnt="5"/>
      <dgm:spPr/>
    </dgm:pt>
    <dgm:pt modelId="{0402783A-94B2-41E7-89B8-7CF7CB08BFE8}" type="pres">
      <dgm:prSet presAssocID="{FBC7570B-8888-4B0E-93B6-7BCBAAC7A520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2534093C-7CB6-4F35-AA5B-8F0B3AB52997}" type="pres">
      <dgm:prSet presAssocID="{FBC7570B-8888-4B0E-93B6-7BCBAAC7A520}" presName="Triangle" presStyleLbl="alignNode1" presStyleIdx="3" presStyleCnt="5"/>
      <dgm:spPr/>
    </dgm:pt>
    <dgm:pt modelId="{3044EB52-5891-4666-BFF8-F3E32116AF91}" type="pres">
      <dgm:prSet presAssocID="{AE75F308-8DD5-451F-8ABC-E525593288D4}" presName="sibTrans" presStyleCnt="0"/>
      <dgm:spPr/>
    </dgm:pt>
    <dgm:pt modelId="{E1853BE8-F09B-4E83-BE02-7134BEFDD1DD}" type="pres">
      <dgm:prSet presAssocID="{AE75F308-8DD5-451F-8ABC-E525593288D4}" presName="space" presStyleCnt="0"/>
      <dgm:spPr/>
    </dgm:pt>
    <dgm:pt modelId="{6A7FF4E6-020A-4FE1-840A-21EFF5FCD3A1}" type="pres">
      <dgm:prSet presAssocID="{4435961F-3197-4EFA-A8F0-0A02EAEC38B0}" presName="composite" presStyleCnt="0"/>
      <dgm:spPr/>
    </dgm:pt>
    <dgm:pt modelId="{9ACB7B73-038B-413F-B4DB-0441BB0DEEA6}" type="pres">
      <dgm:prSet presAssocID="{4435961F-3197-4EFA-A8F0-0A02EAEC38B0}" presName="LShape" presStyleLbl="alignNode1" presStyleIdx="4" presStyleCnt="5"/>
      <dgm:spPr/>
    </dgm:pt>
    <dgm:pt modelId="{84383735-A623-4112-A3F9-11F3E38A60DD}" type="pres">
      <dgm:prSet presAssocID="{4435961F-3197-4EFA-A8F0-0A02EAEC38B0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62B0139-B759-4A37-8F01-B8D6F8CE8B6F}" type="presOf" srcId="{EE3EE713-6C05-4DEE-B9BB-CDDDDF4D9D2A}" destId="{01285921-CD90-4961-AC80-38D6108429E7}" srcOrd="0" destOrd="0" presId="urn:microsoft.com/office/officeart/2009/3/layout/StepUpProcess"/>
    <dgm:cxn modelId="{BAFF7074-3C4B-4CE4-B77E-29C8FBD82427}" type="presOf" srcId="{F5E6E202-BF5E-4A16-B03B-53DECA663943}" destId="{492F054A-51C1-40B8-828F-AE5A084268DB}" srcOrd="0" destOrd="0" presId="urn:microsoft.com/office/officeart/2009/3/layout/StepUpProcess"/>
    <dgm:cxn modelId="{DCF04580-D4D4-4409-9076-0A761FE39617}" type="presOf" srcId="{FBC7570B-8888-4B0E-93B6-7BCBAAC7A520}" destId="{0402783A-94B2-41E7-89B8-7CF7CB08BFE8}" srcOrd="0" destOrd="0" presId="urn:microsoft.com/office/officeart/2009/3/layout/StepUpProcess"/>
    <dgm:cxn modelId="{63376F8D-B7ED-407A-97A3-789012108501}" srcId="{EE3EE713-6C05-4DEE-B9BB-CDDDDF4D9D2A}" destId="{F5E6E202-BF5E-4A16-B03B-53DECA663943}" srcOrd="0" destOrd="0" parTransId="{E7C3EA20-E5BF-4F6B-83C6-46C92E0FD57F}" sibTransId="{ACE914A8-A563-41FB-8F1E-C71C22320029}"/>
    <dgm:cxn modelId="{98D161B0-C738-4EC9-A23F-3220D3E46F00}" type="presOf" srcId="{4435961F-3197-4EFA-A8F0-0A02EAEC38B0}" destId="{84383735-A623-4112-A3F9-11F3E38A60DD}" srcOrd="0" destOrd="0" presId="urn:microsoft.com/office/officeart/2009/3/layout/StepUpProcess"/>
    <dgm:cxn modelId="{5EF01FD2-228E-4B87-87B6-BC7747F07911}" srcId="{EE3EE713-6C05-4DEE-B9BB-CDDDDF4D9D2A}" destId="{4435961F-3197-4EFA-A8F0-0A02EAEC38B0}" srcOrd="2" destOrd="0" parTransId="{A8DE001A-B509-46ED-AAF8-BE43D03DE475}" sibTransId="{C87C591C-1802-4F5D-B4EA-FA0DCCF121D4}"/>
    <dgm:cxn modelId="{8C4B7FDA-7D10-40C3-B334-04888DD0D888}" srcId="{EE3EE713-6C05-4DEE-B9BB-CDDDDF4D9D2A}" destId="{FBC7570B-8888-4B0E-93B6-7BCBAAC7A520}" srcOrd="1" destOrd="0" parTransId="{59E5509D-2F91-4376-AABA-E6991F2E80CE}" sibTransId="{AE75F308-8DD5-451F-8ABC-E525593288D4}"/>
    <dgm:cxn modelId="{55B6B5B6-C072-407E-9AF8-CC02BC929C66}" type="presParOf" srcId="{01285921-CD90-4961-AC80-38D6108429E7}" destId="{67DE9E37-4478-4906-BE58-B1D8C3FA6A5B}" srcOrd="0" destOrd="0" presId="urn:microsoft.com/office/officeart/2009/3/layout/StepUpProcess"/>
    <dgm:cxn modelId="{2FB1B637-C063-4D92-8EF8-BB1C9D00BFEE}" type="presParOf" srcId="{67DE9E37-4478-4906-BE58-B1D8C3FA6A5B}" destId="{09AFAE9C-C327-4583-9D9F-2AE2572243EC}" srcOrd="0" destOrd="0" presId="urn:microsoft.com/office/officeart/2009/3/layout/StepUpProcess"/>
    <dgm:cxn modelId="{77B835FB-AF0C-4D3C-9127-A643FEBE9427}" type="presParOf" srcId="{67DE9E37-4478-4906-BE58-B1D8C3FA6A5B}" destId="{492F054A-51C1-40B8-828F-AE5A084268DB}" srcOrd="1" destOrd="0" presId="urn:microsoft.com/office/officeart/2009/3/layout/StepUpProcess"/>
    <dgm:cxn modelId="{C647AAD2-2BCF-4D7A-87CB-CA8896C47C9A}" type="presParOf" srcId="{67DE9E37-4478-4906-BE58-B1D8C3FA6A5B}" destId="{1EC03DEC-3A16-419A-8411-0E76CF2866C7}" srcOrd="2" destOrd="0" presId="urn:microsoft.com/office/officeart/2009/3/layout/StepUpProcess"/>
    <dgm:cxn modelId="{F963F755-7CCD-4E69-8F4F-B7B03991C4C3}" type="presParOf" srcId="{01285921-CD90-4961-AC80-38D6108429E7}" destId="{2732357C-0750-4BA4-B6BE-2C2CDFBCCAC0}" srcOrd="1" destOrd="0" presId="urn:microsoft.com/office/officeart/2009/3/layout/StepUpProcess"/>
    <dgm:cxn modelId="{239F78AE-D95D-42E8-B344-D7A1E2AE3B3B}" type="presParOf" srcId="{2732357C-0750-4BA4-B6BE-2C2CDFBCCAC0}" destId="{ABF6DCAF-D69F-4263-AC69-9D0492C88E41}" srcOrd="0" destOrd="0" presId="urn:microsoft.com/office/officeart/2009/3/layout/StepUpProcess"/>
    <dgm:cxn modelId="{A7B45BF3-A708-468D-BF50-52A5B55C4206}" type="presParOf" srcId="{01285921-CD90-4961-AC80-38D6108429E7}" destId="{74C74934-B710-4BB3-BDB0-9E56615DE438}" srcOrd="2" destOrd="0" presId="urn:microsoft.com/office/officeart/2009/3/layout/StepUpProcess"/>
    <dgm:cxn modelId="{022A3BC6-9E2A-4206-8696-9018AF19FAC4}" type="presParOf" srcId="{74C74934-B710-4BB3-BDB0-9E56615DE438}" destId="{7DB304CF-6496-4490-A922-BE69C5FB0BC9}" srcOrd="0" destOrd="0" presId="urn:microsoft.com/office/officeart/2009/3/layout/StepUpProcess"/>
    <dgm:cxn modelId="{556A1B04-3F7C-4D00-B17B-77ABAB2201B5}" type="presParOf" srcId="{74C74934-B710-4BB3-BDB0-9E56615DE438}" destId="{0402783A-94B2-41E7-89B8-7CF7CB08BFE8}" srcOrd="1" destOrd="0" presId="urn:microsoft.com/office/officeart/2009/3/layout/StepUpProcess"/>
    <dgm:cxn modelId="{E08C42A0-6CCB-451D-8CFC-7126489576BC}" type="presParOf" srcId="{74C74934-B710-4BB3-BDB0-9E56615DE438}" destId="{2534093C-7CB6-4F35-AA5B-8F0B3AB52997}" srcOrd="2" destOrd="0" presId="urn:microsoft.com/office/officeart/2009/3/layout/StepUpProcess"/>
    <dgm:cxn modelId="{BBC754D4-82FA-4392-BEB4-9AEADFB90A28}" type="presParOf" srcId="{01285921-CD90-4961-AC80-38D6108429E7}" destId="{3044EB52-5891-4666-BFF8-F3E32116AF91}" srcOrd="3" destOrd="0" presId="urn:microsoft.com/office/officeart/2009/3/layout/StepUpProcess"/>
    <dgm:cxn modelId="{8421A69B-4D53-4FC7-B37A-AFC9ECE19F90}" type="presParOf" srcId="{3044EB52-5891-4666-BFF8-F3E32116AF91}" destId="{E1853BE8-F09B-4E83-BE02-7134BEFDD1DD}" srcOrd="0" destOrd="0" presId="urn:microsoft.com/office/officeart/2009/3/layout/StepUpProcess"/>
    <dgm:cxn modelId="{D9080FB5-386D-4785-9B71-89222257DF3C}" type="presParOf" srcId="{01285921-CD90-4961-AC80-38D6108429E7}" destId="{6A7FF4E6-020A-4FE1-840A-21EFF5FCD3A1}" srcOrd="4" destOrd="0" presId="urn:microsoft.com/office/officeart/2009/3/layout/StepUpProcess"/>
    <dgm:cxn modelId="{3F9D1DAF-D6F2-42ED-88BE-AC27A249DF4F}" type="presParOf" srcId="{6A7FF4E6-020A-4FE1-840A-21EFF5FCD3A1}" destId="{9ACB7B73-038B-413F-B4DB-0441BB0DEEA6}" srcOrd="0" destOrd="0" presId="urn:microsoft.com/office/officeart/2009/3/layout/StepUpProcess"/>
    <dgm:cxn modelId="{D07DB59E-6705-4E32-9123-FB10E662B5DB}" type="presParOf" srcId="{6A7FF4E6-020A-4FE1-840A-21EFF5FCD3A1}" destId="{84383735-A623-4112-A3F9-11F3E38A60DD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BB4644D-2F8A-4EA6-83F2-3460F4FFAA6F}" type="doc">
      <dgm:prSet loTypeId="urn:microsoft.com/office/officeart/2009/3/layout/StepUpProcess" loCatId="process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pt-BR"/>
        </a:p>
      </dgm:t>
    </dgm:pt>
    <dgm:pt modelId="{7852C625-7966-4038-87D0-70C85CE259C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da produção agrícola e artesanal possibilitou um maior revigoramento do comércio.</a:t>
          </a:r>
        </a:p>
      </dgm:t>
    </dgm:pt>
    <dgm:pt modelId="{8680372B-513F-4FC5-851D-69BBE4E278AA}" type="parTrans" cxnId="{39A6248D-C591-456E-AFEA-0BA3FDA2C1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0187437-1C6C-42AA-B95B-7C91C5FC630D}" type="sibTrans" cxnId="{39A6248D-C591-456E-AFEA-0BA3FDA2C1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624D763-2B75-463B-993F-EFF11259763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Inicialmente, os burgueses ocupavam uma posição social intermediária. </a:t>
          </a:r>
        </a:p>
      </dgm:t>
    </dgm:pt>
    <dgm:pt modelId="{33A1A020-7695-446D-B2A5-4B7D57183ADC}" type="parTrans" cxnId="{D7BFAAB3-A2E4-4DFA-9934-1FD267DF56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F328571-74CD-4FD6-8F67-52F6D872AEA6}" type="sibTrans" cxnId="{D7BFAAB3-A2E4-4DFA-9934-1FD267DF56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EC5660-4FC0-4DAC-A831-79D20597399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Posteriormente, tiveram condições de prosperar e enriquecer.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96FEA178-D12D-453F-A70D-C961CD15932D}" type="parTrans" cxnId="{5ED6BF19-FDC6-489C-A478-DD3DB9B4DA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F2C8C70-DAB0-49C4-932F-5A568CA36ECC}" type="sibTrans" cxnId="{5ED6BF19-FDC6-489C-A478-DD3DB9B4DA4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628EA7C-7655-44D1-910E-603D56413CE4}" type="pres">
      <dgm:prSet presAssocID="{8BB4644D-2F8A-4EA6-83F2-3460F4FFAA6F}" presName="rootnode" presStyleCnt="0">
        <dgm:presLayoutVars>
          <dgm:chMax/>
          <dgm:chPref/>
          <dgm:dir/>
          <dgm:animLvl val="lvl"/>
        </dgm:presLayoutVars>
      </dgm:prSet>
      <dgm:spPr/>
    </dgm:pt>
    <dgm:pt modelId="{5F501210-C5FF-4EE7-A1E3-D5FC5B9F6F34}" type="pres">
      <dgm:prSet presAssocID="{7852C625-7966-4038-87D0-70C85CE259C9}" presName="composite" presStyleCnt="0"/>
      <dgm:spPr/>
    </dgm:pt>
    <dgm:pt modelId="{F483FA5C-42CD-47D0-97A1-1AF4B3EC9575}" type="pres">
      <dgm:prSet presAssocID="{7852C625-7966-4038-87D0-70C85CE259C9}" presName="LShape" presStyleLbl="alignNode1" presStyleIdx="0" presStyleCnt="5"/>
      <dgm:spPr/>
    </dgm:pt>
    <dgm:pt modelId="{5AA2562B-000F-450E-83E8-6A32041D7F52}" type="pres">
      <dgm:prSet presAssocID="{7852C625-7966-4038-87D0-70C85CE259C9}" presName="ParentText" presStyleLbl="revTx" presStyleIdx="0" presStyleCnt="3" custScaleX="126880" custLinFactNeighborX="14278" custLinFactNeighborY="2982">
        <dgm:presLayoutVars>
          <dgm:chMax val="0"/>
          <dgm:chPref val="0"/>
          <dgm:bulletEnabled val="1"/>
        </dgm:presLayoutVars>
      </dgm:prSet>
      <dgm:spPr/>
    </dgm:pt>
    <dgm:pt modelId="{E25B2826-8398-41C2-A879-4B2E85BB5FD9}" type="pres">
      <dgm:prSet presAssocID="{7852C625-7966-4038-87D0-70C85CE259C9}" presName="Triangle" presStyleLbl="alignNode1" presStyleIdx="1" presStyleCnt="5"/>
      <dgm:spPr/>
    </dgm:pt>
    <dgm:pt modelId="{3B266688-6AEA-4F97-860C-41EEFECF7162}" type="pres">
      <dgm:prSet presAssocID="{E0187437-1C6C-42AA-B95B-7C91C5FC630D}" presName="sibTrans" presStyleCnt="0"/>
      <dgm:spPr/>
    </dgm:pt>
    <dgm:pt modelId="{DB6F008C-FEB9-49CE-ABBE-AB4EA4979137}" type="pres">
      <dgm:prSet presAssocID="{E0187437-1C6C-42AA-B95B-7C91C5FC630D}" presName="space" presStyleCnt="0"/>
      <dgm:spPr/>
    </dgm:pt>
    <dgm:pt modelId="{F5DFDECB-192C-45D1-9260-19A6238F6951}" type="pres">
      <dgm:prSet presAssocID="{2624D763-2B75-463B-993F-EFF11259763C}" presName="composite" presStyleCnt="0"/>
      <dgm:spPr/>
    </dgm:pt>
    <dgm:pt modelId="{D614C5D1-FE41-4258-A903-E484C40E12D3}" type="pres">
      <dgm:prSet presAssocID="{2624D763-2B75-463B-993F-EFF11259763C}" presName="LShape" presStyleLbl="alignNode1" presStyleIdx="2" presStyleCnt="5"/>
      <dgm:spPr/>
    </dgm:pt>
    <dgm:pt modelId="{6863E1ED-8767-4F10-A7C6-2E48A36C7FB9}" type="pres">
      <dgm:prSet presAssocID="{2624D763-2B75-463B-993F-EFF11259763C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E7A55613-331F-4D47-ACAC-6FFC64022D9C}" type="pres">
      <dgm:prSet presAssocID="{2624D763-2B75-463B-993F-EFF11259763C}" presName="Triangle" presStyleLbl="alignNode1" presStyleIdx="3" presStyleCnt="5"/>
      <dgm:spPr/>
    </dgm:pt>
    <dgm:pt modelId="{8B19DF1D-D27B-47DE-B5F6-4360C4943724}" type="pres">
      <dgm:prSet presAssocID="{BF328571-74CD-4FD6-8F67-52F6D872AEA6}" presName="sibTrans" presStyleCnt="0"/>
      <dgm:spPr/>
    </dgm:pt>
    <dgm:pt modelId="{41107F98-B717-45FB-B6C3-DA3EF5589D5E}" type="pres">
      <dgm:prSet presAssocID="{BF328571-74CD-4FD6-8F67-52F6D872AEA6}" presName="space" presStyleCnt="0"/>
      <dgm:spPr/>
    </dgm:pt>
    <dgm:pt modelId="{2B46C3C1-FE1A-4BCC-B317-E1671481536D}" type="pres">
      <dgm:prSet presAssocID="{3EEC5660-4FC0-4DAC-A831-79D20597399D}" presName="composite" presStyleCnt="0"/>
      <dgm:spPr/>
    </dgm:pt>
    <dgm:pt modelId="{61F154F6-8A5D-4EDA-9CCD-4CD92E6AF2DA}" type="pres">
      <dgm:prSet presAssocID="{3EEC5660-4FC0-4DAC-A831-79D20597399D}" presName="LShape" presStyleLbl="alignNode1" presStyleIdx="4" presStyleCnt="5"/>
      <dgm:spPr/>
    </dgm:pt>
    <dgm:pt modelId="{88358AB9-E796-4857-ABBB-A08E5DEEA976}" type="pres">
      <dgm:prSet presAssocID="{3EEC5660-4FC0-4DAC-A831-79D20597399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CDF9A313-CB33-49F8-9F41-4F8496523AE7}" type="presOf" srcId="{2624D763-2B75-463B-993F-EFF11259763C}" destId="{6863E1ED-8767-4F10-A7C6-2E48A36C7FB9}" srcOrd="0" destOrd="0" presId="urn:microsoft.com/office/officeart/2009/3/layout/StepUpProcess"/>
    <dgm:cxn modelId="{A925F615-B50B-420A-9392-1AD623249090}" type="presOf" srcId="{8BB4644D-2F8A-4EA6-83F2-3460F4FFAA6F}" destId="{F628EA7C-7655-44D1-910E-603D56413CE4}" srcOrd="0" destOrd="0" presId="urn:microsoft.com/office/officeart/2009/3/layout/StepUpProcess"/>
    <dgm:cxn modelId="{5ED6BF19-FDC6-489C-A478-DD3DB9B4DA4F}" srcId="{8BB4644D-2F8A-4EA6-83F2-3460F4FFAA6F}" destId="{3EEC5660-4FC0-4DAC-A831-79D20597399D}" srcOrd="2" destOrd="0" parTransId="{96FEA178-D12D-453F-A70D-C961CD15932D}" sibTransId="{2F2C8C70-DAB0-49C4-932F-5A568CA36ECC}"/>
    <dgm:cxn modelId="{39A6248D-C591-456E-AFEA-0BA3FDA2C130}" srcId="{8BB4644D-2F8A-4EA6-83F2-3460F4FFAA6F}" destId="{7852C625-7966-4038-87D0-70C85CE259C9}" srcOrd="0" destOrd="0" parTransId="{8680372B-513F-4FC5-851D-69BBE4E278AA}" sibTransId="{E0187437-1C6C-42AA-B95B-7C91C5FC630D}"/>
    <dgm:cxn modelId="{D7BFAAB3-A2E4-4DFA-9934-1FD267DF5630}" srcId="{8BB4644D-2F8A-4EA6-83F2-3460F4FFAA6F}" destId="{2624D763-2B75-463B-993F-EFF11259763C}" srcOrd="1" destOrd="0" parTransId="{33A1A020-7695-446D-B2A5-4B7D57183ADC}" sibTransId="{BF328571-74CD-4FD6-8F67-52F6D872AEA6}"/>
    <dgm:cxn modelId="{4F095ABE-8E87-449D-820F-DDC31E4CDD44}" type="presOf" srcId="{3EEC5660-4FC0-4DAC-A831-79D20597399D}" destId="{88358AB9-E796-4857-ABBB-A08E5DEEA976}" srcOrd="0" destOrd="0" presId="urn:microsoft.com/office/officeart/2009/3/layout/StepUpProcess"/>
    <dgm:cxn modelId="{9C31BCF8-2B6F-4C94-845D-A552576D6233}" type="presOf" srcId="{7852C625-7966-4038-87D0-70C85CE259C9}" destId="{5AA2562B-000F-450E-83E8-6A32041D7F52}" srcOrd="0" destOrd="0" presId="urn:microsoft.com/office/officeart/2009/3/layout/StepUpProcess"/>
    <dgm:cxn modelId="{BE5E9ED2-DCF4-4D19-BB32-7A4ED7729F03}" type="presParOf" srcId="{F628EA7C-7655-44D1-910E-603D56413CE4}" destId="{5F501210-C5FF-4EE7-A1E3-D5FC5B9F6F34}" srcOrd="0" destOrd="0" presId="urn:microsoft.com/office/officeart/2009/3/layout/StepUpProcess"/>
    <dgm:cxn modelId="{F10E5762-7C7F-4C60-BB55-4C0F502C15CA}" type="presParOf" srcId="{5F501210-C5FF-4EE7-A1E3-D5FC5B9F6F34}" destId="{F483FA5C-42CD-47D0-97A1-1AF4B3EC9575}" srcOrd="0" destOrd="0" presId="urn:microsoft.com/office/officeart/2009/3/layout/StepUpProcess"/>
    <dgm:cxn modelId="{A88C559E-111F-4E36-8F64-254F4EA81F46}" type="presParOf" srcId="{5F501210-C5FF-4EE7-A1E3-D5FC5B9F6F34}" destId="{5AA2562B-000F-450E-83E8-6A32041D7F52}" srcOrd="1" destOrd="0" presId="urn:microsoft.com/office/officeart/2009/3/layout/StepUpProcess"/>
    <dgm:cxn modelId="{D201DB64-494A-46B8-9328-F9C773A2B37F}" type="presParOf" srcId="{5F501210-C5FF-4EE7-A1E3-D5FC5B9F6F34}" destId="{E25B2826-8398-41C2-A879-4B2E85BB5FD9}" srcOrd="2" destOrd="0" presId="urn:microsoft.com/office/officeart/2009/3/layout/StepUpProcess"/>
    <dgm:cxn modelId="{75B1D697-0024-4086-8D67-D28D9FA275CA}" type="presParOf" srcId="{F628EA7C-7655-44D1-910E-603D56413CE4}" destId="{3B266688-6AEA-4F97-860C-41EEFECF7162}" srcOrd="1" destOrd="0" presId="urn:microsoft.com/office/officeart/2009/3/layout/StepUpProcess"/>
    <dgm:cxn modelId="{A40BA49E-539B-4D79-9ADE-B4F37BC04F17}" type="presParOf" srcId="{3B266688-6AEA-4F97-860C-41EEFECF7162}" destId="{DB6F008C-FEB9-49CE-ABBE-AB4EA4979137}" srcOrd="0" destOrd="0" presId="urn:microsoft.com/office/officeart/2009/3/layout/StepUpProcess"/>
    <dgm:cxn modelId="{10C64FC6-1602-496C-BAA8-5C4FDCB3448B}" type="presParOf" srcId="{F628EA7C-7655-44D1-910E-603D56413CE4}" destId="{F5DFDECB-192C-45D1-9260-19A6238F6951}" srcOrd="2" destOrd="0" presId="urn:microsoft.com/office/officeart/2009/3/layout/StepUpProcess"/>
    <dgm:cxn modelId="{9EE0EAE0-0E19-4B74-8440-DCA665E70482}" type="presParOf" srcId="{F5DFDECB-192C-45D1-9260-19A6238F6951}" destId="{D614C5D1-FE41-4258-A903-E484C40E12D3}" srcOrd="0" destOrd="0" presId="urn:microsoft.com/office/officeart/2009/3/layout/StepUpProcess"/>
    <dgm:cxn modelId="{1F6A498C-0A16-4348-A57F-2214A4E5C154}" type="presParOf" srcId="{F5DFDECB-192C-45D1-9260-19A6238F6951}" destId="{6863E1ED-8767-4F10-A7C6-2E48A36C7FB9}" srcOrd="1" destOrd="0" presId="urn:microsoft.com/office/officeart/2009/3/layout/StepUpProcess"/>
    <dgm:cxn modelId="{DA697A76-88C8-4EC9-AD11-9B5D8C96FEEE}" type="presParOf" srcId="{F5DFDECB-192C-45D1-9260-19A6238F6951}" destId="{E7A55613-331F-4D47-ACAC-6FFC64022D9C}" srcOrd="2" destOrd="0" presId="urn:microsoft.com/office/officeart/2009/3/layout/StepUpProcess"/>
    <dgm:cxn modelId="{A01078EF-D2FD-4852-8F8D-A0D3E7F1877A}" type="presParOf" srcId="{F628EA7C-7655-44D1-910E-603D56413CE4}" destId="{8B19DF1D-D27B-47DE-B5F6-4360C4943724}" srcOrd="3" destOrd="0" presId="urn:microsoft.com/office/officeart/2009/3/layout/StepUpProcess"/>
    <dgm:cxn modelId="{DAA02412-F228-4884-871A-04B1300274E0}" type="presParOf" srcId="{8B19DF1D-D27B-47DE-B5F6-4360C4943724}" destId="{41107F98-B717-45FB-B6C3-DA3EF5589D5E}" srcOrd="0" destOrd="0" presId="urn:microsoft.com/office/officeart/2009/3/layout/StepUpProcess"/>
    <dgm:cxn modelId="{C3F522EF-2D03-4863-A9A1-9414E60E401C}" type="presParOf" srcId="{F628EA7C-7655-44D1-910E-603D56413CE4}" destId="{2B46C3C1-FE1A-4BCC-B317-E1671481536D}" srcOrd="4" destOrd="0" presId="urn:microsoft.com/office/officeart/2009/3/layout/StepUpProcess"/>
    <dgm:cxn modelId="{8CE001D1-45F9-4E83-BAB8-C1339908AB2A}" type="presParOf" srcId="{2B46C3C1-FE1A-4BCC-B317-E1671481536D}" destId="{61F154F6-8A5D-4EDA-9CCD-4CD92E6AF2DA}" srcOrd="0" destOrd="0" presId="urn:microsoft.com/office/officeart/2009/3/layout/StepUpProcess"/>
    <dgm:cxn modelId="{CE7B4A1B-3227-49CD-A3E6-F70CB0CF147E}" type="presParOf" srcId="{2B46C3C1-FE1A-4BCC-B317-E1671481536D}" destId="{88358AB9-E796-4857-ABBB-A08E5DEEA976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487E02-6626-49C6-A310-E52A03A0BEAE}">
      <dsp:nvSpPr>
        <dsp:cNvPr id="0" name=""/>
        <dsp:cNvSpPr/>
      </dsp:nvSpPr>
      <dsp:spPr>
        <a:xfrm rot="4396374">
          <a:off x="3500712" y="1114495"/>
          <a:ext cx="4834856" cy="3371709"/>
        </a:xfrm>
        <a:prstGeom prst="swooshArrow">
          <a:avLst>
            <a:gd name="adj1" fmla="val 16310"/>
            <a:gd name="adj2" fmla="val 3137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ACB85-F173-4194-93D9-B8A81D0921A0}">
      <dsp:nvSpPr>
        <dsp:cNvPr id="0" name=""/>
        <dsp:cNvSpPr/>
      </dsp:nvSpPr>
      <dsp:spPr>
        <a:xfrm>
          <a:off x="5311865" y="1554754"/>
          <a:ext cx="122095" cy="122095"/>
        </a:xfrm>
        <a:prstGeom prst="ellips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5D924A-0793-4EE9-8744-C16B4AA61D93}">
      <dsp:nvSpPr>
        <dsp:cNvPr id="0" name=""/>
        <dsp:cNvSpPr/>
      </dsp:nvSpPr>
      <dsp:spPr>
        <a:xfrm>
          <a:off x="6147881" y="2229078"/>
          <a:ext cx="122095" cy="122095"/>
        </a:xfrm>
        <a:prstGeom prst="ellips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23604D-E2D3-44B5-9E73-D3A89A6FE9B9}">
      <dsp:nvSpPr>
        <dsp:cNvPr id="0" name=""/>
        <dsp:cNvSpPr/>
      </dsp:nvSpPr>
      <dsp:spPr>
        <a:xfrm>
          <a:off x="6774431" y="3017657"/>
          <a:ext cx="122095" cy="122095"/>
        </a:xfrm>
        <a:prstGeom prst="ellipse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4A6EE-D96B-41F9-8354-E999BBC9FAEF}">
      <dsp:nvSpPr>
        <dsp:cNvPr id="0" name=""/>
        <dsp:cNvSpPr/>
      </dsp:nvSpPr>
      <dsp:spPr>
        <a:xfrm>
          <a:off x="662668" y="95247"/>
          <a:ext cx="7307344" cy="89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b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Marco inicial: a queda do Império Romano do Ocidente, em 476. </a:t>
          </a:r>
        </a:p>
      </dsp:txBody>
      <dsp:txXfrm>
        <a:off x="662668" y="95247"/>
        <a:ext cx="7307344" cy="896112"/>
      </dsp:txXfrm>
    </dsp:sp>
    <dsp:sp modelId="{806CC417-2F32-4F03-8BF1-BB46A666E31B}">
      <dsp:nvSpPr>
        <dsp:cNvPr id="0" name=""/>
        <dsp:cNvSpPr/>
      </dsp:nvSpPr>
      <dsp:spPr>
        <a:xfrm>
          <a:off x="5679556" y="896107"/>
          <a:ext cx="5413893" cy="97079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Até décadas atrás, era denominada “Idade das Trevas”. </a:t>
          </a:r>
        </a:p>
      </dsp:txBody>
      <dsp:txXfrm>
        <a:off x="5679556" y="896107"/>
        <a:ext cx="5413893" cy="970793"/>
      </dsp:txXfrm>
    </dsp:sp>
    <dsp:sp modelId="{38C2BAFF-DEB1-489E-8D96-A52C3A26FDFC}">
      <dsp:nvSpPr>
        <dsp:cNvPr id="0" name=""/>
        <dsp:cNvSpPr/>
      </dsp:nvSpPr>
      <dsp:spPr>
        <a:xfrm>
          <a:off x="2027444" y="1815522"/>
          <a:ext cx="3851810" cy="13848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Quando surgiram algumas das atuais nações europeias. </a:t>
          </a:r>
        </a:p>
      </dsp:txBody>
      <dsp:txXfrm>
        <a:off x="2027444" y="1815522"/>
        <a:ext cx="3851810" cy="1384878"/>
      </dsp:txXfrm>
    </dsp:sp>
    <dsp:sp modelId="{F3F8C088-9E10-41B9-9FEF-F298A7CFDED2}">
      <dsp:nvSpPr>
        <dsp:cNvPr id="0" name=""/>
        <dsp:cNvSpPr/>
      </dsp:nvSpPr>
      <dsp:spPr>
        <a:xfrm>
          <a:off x="7139708" y="2036643"/>
          <a:ext cx="3953741" cy="14685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Quando apareceram algumas línguas atualmente faladas.  </a:t>
          </a:r>
        </a:p>
      </dsp:txBody>
      <dsp:txXfrm>
        <a:off x="7139708" y="2036643"/>
        <a:ext cx="3953741" cy="1468548"/>
      </dsp:txXfrm>
    </dsp:sp>
    <dsp:sp modelId="{97991EB0-3248-4811-ACBE-742CE33DE25F}">
      <dsp:nvSpPr>
        <dsp:cNvPr id="0" name=""/>
        <dsp:cNvSpPr/>
      </dsp:nvSpPr>
      <dsp:spPr>
        <a:xfrm>
          <a:off x="5163569" y="4704588"/>
          <a:ext cx="5267211" cy="8961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Marco final: a conquista de Constantinopla em 1453. </a:t>
          </a:r>
        </a:p>
      </dsp:txBody>
      <dsp:txXfrm>
        <a:off x="5163569" y="4704588"/>
        <a:ext cx="5267211" cy="8961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50E7FE-075A-4711-AD7C-DBC512C7737A}">
      <dsp:nvSpPr>
        <dsp:cNvPr id="0" name=""/>
        <dsp:cNvSpPr/>
      </dsp:nvSpPr>
      <dsp:spPr>
        <a:xfrm>
          <a:off x="0" y="0"/>
          <a:ext cx="8742426" cy="89154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Nos reinos germânicos, grande parte da população vivia no campo. </a:t>
          </a:r>
        </a:p>
      </dsp:txBody>
      <dsp:txXfrm>
        <a:off x="26112" y="26112"/>
        <a:ext cx="7676075" cy="839316"/>
      </dsp:txXfrm>
    </dsp:sp>
    <dsp:sp modelId="{6DDC5DF1-13FB-4733-A837-7C4248CD6E4C}">
      <dsp:nvSpPr>
        <dsp:cNvPr id="0" name=""/>
        <dsp:cNvSpPr/>
      </dsp:nvSpPr>
      <dsp:spPr>
        <a:xfrm>
          <a:off x="652843" y="1015365"/>
          <a:ext cx="8742426" cy="891540"/>
        </a:xfrm>
        <a:prstGeom prst="roundRect">
          <a:avLst>
            <a:gd name="adj" fmla="val 10000"/>
          </a:avLst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Comércio era limitado, assim como a circulação de moedas. </a:t>
          </a:r>
        </a:p>
      </dsp:txBody>
      <dsp:txXfrm>
        <a:off x="678955" y="1041477"/>
        <a:ext cx="7457857" cy="839316"/>
      </dsp:txXfrm>
    </dsp:sp>
    <dsp:sp modelId="{14E25555-6B9E-46AE-AF9B-994CCD3DDBD0}">
      <dsp:nvSpPr>
        <dsp:cNvPr id="0" name=""/>
        <dsp:cNvSpPr/>
      </dsp:nvSpPr>
      <dsp:spPr>
        <a:xfrm>
          <a:off x="1305686" y="2030730"/>
          <a:ext cx="8742426" cy="891540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A posse da terra tornou-se o principal símbolo de poder e riqueza. </a:t>
          </a:r>
        </a:p>
      </dsp:txBody>
      <dsp:txXfrm>
        <a:off x="1331798" y="2056842"/>
        <a:ext cx="7457857" cy="839316"/>
      </dsp:txXfrm>
    </dsp:sp>
    <dsp:sp modelId="{0C66A9B1-807F-42F9-BF7F-10EF10E91AF2}">
      <dsp:nvSpPr>
        <dsp:cNvPr id="0" name=""/>
        <dsp:cNvSpPr/>
      </dsp:nvSpPr>
      <dsp:spPr>
        <a:xfrm>
          <a:off x="1958530" y="3046095"/>
          <a:ext cx="8742426" cy="891540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Os donos da terra eram nobres conhecidos como senhores feudais, que pertenciam à nobreza. </a:t>
          </a:r>
        </a:p>
      </dsp:txBody>
      <dsp:txXfrm>
        <a:off x="1984642" y="3072207"/>
        <a:ext cx="7457857" cy="839316"/>
      </dsp:txXfrm>
    </dsp:sp>
    <dsp:sp modelId="{A8603ED6-4A42-4782-BB9E-EA545D6DDBFA}">
      <dsp:nvSpPr>
        <dsp:cNvPr id="0" name=""/>
        <dsp:cNvSpPr/>
      </dsp:nvSpPr>
      <dsp:spPr>
        <a:xfrm>
          <a:off x="2611373" y="4061460"/>
          <a:ext cx="8742426" cy="891540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Sua propriedade recebia o nome de feudo.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Roboto" pitchFamily="2" charset="0"/>
              <a:ea typeface="Roboto" pitchFamily="2" charset="0"/>
            </a:rPr>
            <a:t>  </a:t>
          </a:r>
        </a:p>
      </dsp:txBody>
      <dsp:txXfrm>
        <a:off x="2637485" y="4087572"/>
        <a:ext cx="7457857" cy="839316"/>
      </dsp:txXfrm>
    </dsp:sp>
    <dsp:sp modelId="{3A92DBF7-545A-4F9E-9207-AC2B5CDE06E8}">
      <dsp:nvSpPr>
        <dsp:cNvPr id="0" name=""/>
        <dsp:cNvSpPr/>
      </dsp:nvSpPr>
      <dsp:spPr>
        <a:xfrm>
          <a:off x="8162925" y="651319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 pitchFamily="2" charset="0"/>
            <a:ea typeface="Roboto" pitchFamily="2" charset="0"/>
          </a:endParaRPr>
        </a:p>
      </dsp:txBody>
      <dsp:txXfrm>
        <a:off x="8293313" y="651319"/>
        <a:ext cx="318725" cy="436075"/>
      </dsp:txXfrm>
    </dsp:sp>
    <dsp:sp modelId="{4FCCDCE9-6EDF-4A75-ACA3-BC443929992C}">
      <dsp:nvSpPr>
        <dsp:cNvPr id="0" name=""/>
        <dsp:cNvSpPr/>
      </dsp:nvSpPr>
      <dsp:spPr>
        <a:xfrm>
          <a:off x="8815768" y="1666684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 pitchFamily="2" charset="0"/>
            <a:ea typeface="Roboto" pitchFamily="2" charset="0"/>
          </a:endParaRPr>
        </a:p>
      </dsp:txBody>
      <dsp:txXfrm>
        <a:off x="8946156" y="1666684"/>
        <a:ext cx="318725" cy="436075"/>
      </dsp:txXfrm>
    </dsp:sp>
    <dsp:sp modelId="{8EC3F484-8D29-4B9C-93AD-BD88AA127156}">
      <dsp:nvSpPr>
        <dsp:cNvPr id="0" name=""/>
        <dsp:cNvSpPr/>
      </dsp:nvSpPr>
      <dsp:spPr>
        <a:xfrm>
          <a:off x="9468611" y="2667190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 pitchFamily="2" charset="0"/>
            <a:ea typeface="Roboto" pitchFamily="2" charset="0"/>
          </a:endParaRPr>
        </a:p>
      </dsp:txBody>
      <dsp:txXfrm>
        <a:off x="9598999" y="2667190"/>
        <a:ext cx="318725" cy="436075"/>
      </dsp:txXfrm>
    </dsp:sp>
    <dsp:sp modelId="{EAB0A687-9D90-4E23-8CF1-6F09ADFB2BA8}">
      <dsp:nvSpPr>
        <dsp:cNvPr id="0" name=""/>
        <dsp:cNvSpPr/>
      </dsp:nvSpPr>
      <dsp:spPr>
        <a:xfrm>
          <a:off x="10121455" y="3692461"/>
          <a:ext cx="579501" cy="579501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400" kern="1200" dirty="0">
            <a:latin typeface="Roboto" pitchFamily="2" charset="0"/>
            <a:ea typeface="Roboto" pitchFamily="2" charset="0"/>
          </a:endParaRPr>
        </a:p>
      </dsp:txBody>
      <dsp:txXfrm>
        <a:off x="10251843" y="3692461"/>
        <a:ext cx="318725" cy="4360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B3798-13B1-4284-A551-99312412E3D9}">
      <dsp:nvSpPr>
        <dsp:cNvPr id="0" name=""/>
        <dsp:cNvSpPr/>
      </dsp:nvSpPr>
      <dsp:spPr>
        <a:xfrm>
          <a:off x="803097" y="0"/>
          <a:ext cx="4973785" cy="4290483"/>
        </a:xfrm>
        <a:prstGeom prst="triangle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B304FF-8C1F-4F6A-A5EA-7C5CDD108D24}">
      <dsp:nvSpPr>
        <dsp:cNvPr id="0" name=""/>
        <dsp:cNvSpPr/>
      </dsp:nvSpPr>
      <dsp:spPr>
        <a:xfrm>
          <a:off x="2875746" y="431352"/>
          <a:ext cx="6170027" cy="1015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Nobreza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: formada por reis, condes, marqueses, duques e barões. Dedicava-se à guerra e à defesa de seus territórios. </a:t>
          </a:r>
        </a:p>
      </dsp:txBody>
      <dsp:txXfrm>
        <a:off x="2925325" y="480931"/>
        <a:ext cx="6070869" cy="916479"/>
      </dsp:txXfrm>
    </dsp:sp>
    <dsp:sp modelId="{30374C72-4496-4385-A768-67B9E0BEF03E}">
      <dsp:nvSpPr>
        <dsp:cNvPr id="0" name=""/>
        <dsp:cNvSpPr/>
      </dsp:nvSpPr>
      <dsp:spPr>
        <a:xfrm>
          <a:off x="2875746" y="1573945"/>
          <a:ext cx="6170027" cy="1015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239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Clero: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 formado por membros da Igreja (alto clero e baixo clero).</a:t>
          </a:r>
        </a:p>
      </dsp:txBody>
      <dsp:txXfrm>
        <a:off x="2925325" y="1623524"/>
        <a:ext cx="6070869" cy="916479"/>
      </dsp:txXfrm>
    </dsp:sp>
    <dsp:sp modelId="{434F1393-B03D-41D2-B9B6-D13AC6B88C89}">
      <dsp:nvSpPr>
        <dsp:cNvPr id="0" name=""/>
        <dsp:cNvSpPr/>
      </dsp:nvSpPr>
      <dsp:spPr>
        <a:xfrm>
          <a:off x="2875746" y="2716537"/>
          <a:ext cx="6170027" cy="101563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50000"/>
              <a:hueOff val="0"/>
              <a:satOff val="0"/>
              <a:lumOff val="2397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b="1" kern="1200" dirty="0">
            <a:latin typeface="Roboto" pitchFamily="2" charset="0"/>
            <a:ea typeface="Roboto" pitchFamily="2" charset="0"/>
          </a:endParaRP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Camponeses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: formados pelos servos, que trabalhavam nas terras do senhor, pelos vilões e pelos escravos.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2925325" y="2766116"/>
        <a:ext cx="6070869" cy="9164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277DD5-4183-4ADE-8359-576506328DD9}">
      <dsp:nvSpPr>
        <dsp:cNvPr id="0" name=""/>
        <dsp:cNvSpPr/>
      </dsp:nvSpPr>
      <dsp:spPr>
        <a:xfrm>
          <a:off x="210359" y="961"/>
          <a:ext cx="2274363" cy="1137181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Suserano</a:t>
          </a:r>
        </a:p>
      </dsp:txBody>
      <dsp:txXfrm>
        <a:off x="243666" y="34268"/>
        <a:ext cx="2207749" cy="1070567"/>
      </dsp:txXfrm>
    </dsp:sp>
    <dsp:sp modelId="{2F00C82D-67BD-40DF-90CC-074B1974B451}">
      <dsp:nvSpPr>
        <dsp:cNvPr id="0" name=""/>
        <dsp:cNvSpPr/>
      </dsp:nvSpPr>
      <dsp:spPr>
        <a:xfrm>
          <a:off x="437796" y="1138143"/>
          <a:ext cx="227436" cy="8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0834"/>
              </a:lnTo>
              <a:lnTo>
                <a:pt x="227436" y="8908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AC35BD-3150-42C3-B39B-30B3DBB74F40}">
      <dsp:nvSpPr>
        <dsp:cNvPr id="0" name=""/>
        <dsp:cNvSpPr/>
      </dsp:nvSpPr>
      <dsp:spPr>
        <a:xfrm>
          <a:off x="665232" y="1422439"/>
          <a:ext cx="4488083" cy="1213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Doava as terras ao vassalo e dividia com ele os espólios de guerra. </a:t>
          </a:r>
        </a:p>
      </dsp:txBody>
      <dsp:txXfrm>
        <a:off x="700762" y="1457969"/>
        <a:ext cx="4417023" cy="1142017"/>
      </dsp:txXfrm>
    </dsp:sp>
    <dsp:sp modelId="{611D0C4E-BEC8-45A4-9C39-3CF9CBAADB2D}">
      <dsp:nvSpPr>
        <dsp:cNvPr id="0" name=""/>
        <dsp:cNvSpPr/>
      </dsp:nvSpPr>
      <dsp:spPr>
        <a:xfrm>
          <a:off x="437796" y="1138143"/>
          <a:ext cx="227436" cy="2388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8206"/>
              </a:lnTo>
              <a:lnTo>
                <a:pt x="227436" y="2388206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7CADA-766B-4C5C-B5E6-290FDDA691B7}">
      <dsp:nvSpPr>
        <dsp:cNvPr id="0" name=""/>
        <dsp:cNvSpPr/>
      </dsp:nvSpPr>
      <dsp:spPr>
        <a:xfrm>
          <a:off x="665232" y="2919811"/>
          <a:ext cx="4488083" cy="1213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63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 troca, contava com a fidelidade e a prestação de obrigações por parte de seu vassalo.</a:t>
          </a:r>
        </a:p>
      </dsp:txBody>
      <dsp:txXfrm>
        <a:off x="700762" y="2955341"/>
        <a:ext cx="4417023" cy="1142017"/>
      </dsp:txXfrm>
    </dsp:sp>
    <dsp:sp modelId="{752457E0-C439-407F-8412-F2E69CD5B26C}">
      <dsp:nvSpPr>
        <dsp:cNvPr id="0" name=""/>
        <dsp:cNvSpPr/>
      </dsp:nvSpPr>
      <dsp:spPr>
        <a:xfrm>
          <a:off x="5267034" y="961"/>
          <a:ext cx="2274363" cy="1137181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1909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Vassalo</a:t>
          </a:r>
        </a:p>
      </dsp:txBody>
      <dsp:txXfrm>
        <a:off x="5300341" y="34268"/>
        <a:ext cx="2207749" cy="1070567"/>
      </dsp:txXfrm>
    </dsp:sp>
    <dsp:sp modelId="{BE521129-848A-4201-AC93-A15692211985}">
      <dsp:nvSpPr>
        <dsp:cNvPr id="0" name=""/>
        <dsp:cNvSpPr/>
      </dsp:nvSpPr>
      <dsp:spPr>
        <a:xfrm>
          <a:off x="5494470" y="1138143"/>
          <a:ext cx="227436" cy="8908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0834"/>
              </a:lnTo>
              <a:lnTo>
                <a:pt x="227436" y="890834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9A4382-E6B5-4024-BECB-0FBD38426D12}">
      <dsp:nvSpPr>
        <dsp:cNvPr id="0" name=""/>
        <dsp:cNvSpPr/>
      </dsp:nvSpPr>
      <dsp:spPr>
        <a:xfrm>
          <a:off x="5721906" y="1422439"/>
          <a:ext cx="4488083" cy="1213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127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Nobre que se vinculava a outro nobre mais poderoso.</a:t>
          </a:r>
        </a:p>
      </dsp:txBody>
      <dsp:txXfrm>
        <a:off x="5757436" y="1457969"/>
        <a:ext cx="4417023" cy="1142017"/>
      </dsp:txXfrm>
    </dsp:sp>
    <dsp:sp modelId="{864382C6-DB19-4109-AC31-BF94338733E0}">
      <dsp:nvSpPr>
        <dsp:cNvPr id="0" name=""/>
        <dsp:cNvSpPr/>
      </dsp:nvSpPr>
      <dsp:spPr>
        <a:xfrm>
          <a:off x="5494470" y="1138143"/>
          <a:ext cx="227436" cy="23882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8206"/>
              </a:lnTo>
              <a:lnTo>
                <a:pt x="227436" y="2388206"/>
              </a:lnTo>
            </a:path>
          </a:pathLst>
        </a:custGeom>
        <a:noFill/>
        <a:ln w="127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2CC86D-4CBF-4FC2-BE43-BCD9A26703A1}">
      <dsp:nvSpPr>
        <dsp:cNvPr id="0" name=""/>
        <dsp:cNvSpPr/>
      </dsp:nvSpPr>
      <dsp:spPr>
        <a:xfrm>
          <a:off x="5721906" y="2919811"/>
          <a:ext cx="4488083" cy="12130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190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Em troca, recebiam proteção e terras. </a:t>
          </a:r>
        </a:p>
      </dsp:txBody>
      <dsp:txXfrm>
        <a:off x="5757436" y="2955341"/>
        <a:ext cx="4417023" cy="11420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DA40A-EF94-4884-8289-89D98972E1FD}">
      <dsp:nvSpPr>
        <dsp:cNvPr id="0" name=""/>
        <dsp:cNvSpPr/>
      </dsp:nvSpPr>
      <dsp:spPr>
        <a:xfrm>
          <a:off x="4472939" y="0"/>
          <a:ext cx="6709410" cy="1243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Assessores e funcionários administrativos dos reis.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Presença de religiosos e capelas nos feudos. </a:t>
          </a:r>
        </a:p>
      </dsp:txBody>
      <dsp:txXfrm>
        <a:off x="4472939" y="155381"/>
        <a:ext cx="6243268" cy="932284"/>
      </dsp:txXfrm>
    </dsp:sp>
    <dsp:sp modelId="{43E928DB-F376-4586-B189-3CD0672356DE}">
      <dsp:nvSpPr>
        <dsp:cNvPr id="0" name=""/>
        <dsp:cNvSpPr/>
      </dsp:nvSpPr>
      <dsp:spPr>
        <a:xfrm>
          <a:off x="0" y="0"/>
          <a:ext cx="4472940" cy="1243046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Igreja e Política</a:t>
          </a:r>
        </a:p>
      </dsp:txBody>
      <dsp:txXfrm>
        <a:off x="60681" y="60681"/>
        <a:ext cx="4351578" cy="1121684"/>
      </dsp:txXfrm>
    </dsp:sp>
    <dsp:sp modelId="{ADF37791-5FF9-49A1-A1B5-938D645069CE}">
      <dsp:nvSpPr>
        <dsp:cNvPr id="0" name=""/>
        <dsp:cNvSpPr/>
      </dsp:nvSpPr>
      <dsp:spPr>
        <a:xfrm>
          <a:off x="4472939" y="1367351"/>
          <a:ext cx="6709410" cy="1243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Muitas pessoas deixavam suas heranças à Igreja, favorecendo seu enriquecimento. </a:t>
          </a:r>
        </a:p>
      </dsp:txBody>
      <dsp:txXfrm>
        <a:off x="4472939" y="1522732"/>
        <a:ext cx="6243268" cy="932284"/>
      </dsp:txXfrm>
    </dsp:sp>
    <dsp:sp modelId="{FC0FF0DD-5642-404F-BA34-67084197A16A}">
      <dsp:nvSpPr>
        <dsp:cNvPr id="0" name=""/>
        <dsp:cNvSpPr/>
      </dsp:nvSpPr>
      <dsp:spPr>
        <a:xfrm>
          <a:off x="0" y="1367351"/>
          <a:ext cx="4472940" cy="1243046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Acúmulo de bens pela Igreja Católica</a:t>
          </a:r>
        </a:p>
      </dsp:txBody>
      <dsp:txXfrm>
        <a:off x="60681" y="1428032"/>
        <a:ext cx="4351578" cy="1121684"/>
      </dsp:txXfrm>
    </dsp:sp>
    <dsp:sp modelId="{2DA56230-473E-445F-9486-124E473C57CF}">
      <dsp:nvSpPr>
        <dsp:cNvPr id="0" name=""/>
        <dsp:cNvSpPr/>
      </dsp:nvSpPr>
      <dsp:spPr>
        <a:xfrm>
          <a:off x="4472939" y="2734702"/>
          <a:ext cx="6709410" cy="124304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Educação dos filhos da nobreza por religiosos.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Abadias e monges, centros de cultura letrada.</a:t>
          </a:r>
        </a:p>
      </dsp:txBody>
      <dsp:txXfrm>
        <a:off x="4472939" y="2890083"/>
        <a:ext cx="6243268" cy="932284"/>
      </dsp:txXfrm>
    </dsp:sp>
    <dsp:sp modelId="{3D626E37-261D-4051-BEE5-7425181F4199}">
      <dsp:nvSpPr>
        <dsp:cNvPr id="0" name=""/>
        <dsp:cNvSpPr/>
      </dsp:nvSpPr>
      <dsp:spPr>
        <a:xfrm>
          <a:off x="0" y="2734702"/>
          <a:ext cx="4472940" cy="1243046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Domínio cultural </a:t>
          </a:r>
        </a:p>
      </dsp:txBody>
      <dsp:txXfrm>
        <a:off x="60681" y="2795383"/>
        <a:ext cx="4351578" cy="112168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14A7D-398D-410E-87F2-52234AF001BF}">
      <dsp:nvSpPr>
        <dsp:cNvPr id="0" name=""/>
        <dsp:cNvSpPr/>
      </dsp:nvSpPr>
      <dsp:spPr>
        <a:xfrm>
          <a:off x="5332205" y="2333625"/>
          <a:ext cx="651288" cy="16902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5644" y="0"/>
              </a:lnTo>
              <a:lnTo>
                <a:pt x="325644" y="1690228"/>
              </a:lnTo>
              <a:lnTo>
                <a:pt x="651288" y="1690228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386F1F-435A-4AB6-9A3A-CCBCDB3C456A}">
      <dsp:nvSpPr>
        <dsp:cNvPr id="0" name=""/>
        <dsp:cNvSpPr/>
      </dsp:nvSpPr>
      <dsp:spPr>
        <a:xfrm>
          <a:off x="5332205" y="2287904"/>
          <a:ext cx="65128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51288" y="4572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D3C178-B476-4E88-A985-72039D259DF5}">
      <dsp:nvSpPr>
        <dsp:cNvPr id="0" name=""/>
        <dsp:cNvSpPr/>
      </dsp:nvSpPr>
      <dsp:spPr>
        <a:xfrm>
          <a:off x="5332205" y="643396"/>
          <a:ext cx="651288" cy="1690228"/>
        </a:xfrm>
        <a:custGeom>
          <a:avLst/>
          <a:gdLst/>
          <a:ahLst/>
          <a:cxnLst/>
          <a:rect l="0" t="0" r="0" b="0"/>
          <a:pathLst>
            <a:path>
              <a:moveTo>
                <a:pt x="0" y="1690228"/>
              </a:moveTo>
              <a:lnTo>
                <a:pt x="325644" y="1690228"/>
              </a:lnTo>
              <a:lnTo>
                <a:pt x="325644" y="0"/>
              </a:lnTo>
              <a:lnTo>
                <a:pt x="651288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F31E00-E36D-48B6-BE9C-2658C1ED7298}">
      <dsp:nvSpPr>
        <dsp:cNvPr id="0" name=""/>
        <dsp:cNvSpPr/>
      </dsp:nvSpPr>
      <dsp:spPr>
        <a:xfrm>
          <a:off x="1125079" y="1692038"/>
          <a:ext cx="4207126" cy="128317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Grupos que pertenciam à classe dos camponeses. </a:t>
          </a:r>
        </a:p>
      </dsp:txBody>
      <dsp:txXfrm>
        <a:off x="1125079" y="1692038"/>
        <a:ext cx="4207126" cy="1283173"/>
      </dsp:txXfrm>
    </dsp:sp>
    <dsp:sp modelId="{6B289F8A-2FD5-4D6D-A2EC-17CB7E378EA0}">
      <dsp:nvSpPr>
        <dsp:cNvPr id="0" name=""/>
        <dsp:cNvSpPr/>
      </dsp:nvSpPr>
      <dsp:spPr>
        <a:xfrm>
          <a:off x="5983494" y="1809"/>
          <a:ext cx="4207126" cy="12831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Escravos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: herança dos tempos romanos, seu número diminuiu ao longo da Idade Média.</a:t>
          </a:r>
        </a:p>
      </dsp:txBody>
      <dsp:txXfrm>
        <a:off x="5983494" y="1809"/>
        <a:ext cx="4207126" cy="1283173"/>
      </dsp:txXfrm>
    </dsp:sp>
    <dsp:sp modelId="{055C01B3-EF09-4F61-A70A-057E5AC3412D}">
      <dsp:nvSpPr>
        <dsp:cNvPr id="0" name=""/>
        <dsp:cNvSpPr/>
      </dsp:nvSpPr>
      <dsp:spPr>
        <a:xfrm>
          <a:off x="5983494" y="1692038"/>
          <a:ext cx="4207126" cy="12831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Servos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: estavam ligados à terra onde trabalhavam, mas essa terra não lhes pertencia.</a:t>
          </a:r>
        </a:p>
      </dsp:txBody>
      <dsp:txXfrm>
        <a:off x="5983494" y="1692038"/>
        <a:ext cx="4207126" cy="1283173"/>
      </dsp:txXfrm>
    </dsp:sp>
    <dsp:sp modelId="{832AC408-29C0-4674-848F-E10C96C085FF}">
      <dsp:nvSpPr>
        <dsp:cNvPr id="0" name=""/>
        <dsp:cNvSpPr/>
      </dsp:nvSpPr>
      <dsp:spPr>
        <a:xfrm>
          <a:off x="5983494" y="3382266"/>
          <a:ext cx="4207126" cy="128317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Vilões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: camponeses livres que entregaram suas terras a um senhor feudal em troca de proteção. </a:t>
          </a:r>
        </a:p>
      </dsp:txBody>
      <dsp:txXfrm>
        <a:off x="5983494" y="3382266"/>
        <a:ext cx="4207126" cy="128317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526E67-B7A5-4D9F-A943-FCA0908C99C9}">
      <dsp:nvSpPr>
        <dsp:cNvPr id="0" name=""/>
        <dsp:cNvSpPr/>
      </dsp:nvSpPr>
      <dsp:spPr>
        <a:xfrm>
          <a:off x="525140" y="576"/>
          <a:ext cx="2640556" cy="132027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Manso senhorial</a:t>
          </a:r>
        </a:p>
      </dsp:txBody>
      <dsp:txXfrm>
        <a:off x="563810" y="39246"/>
        <a:ext cx="2563216" cy="1242938"/>
      </dsp:txXfrm>
    </dsp:sp>
    <dsp:sp modelId="{1F47D05B-7229-4514-A472-D04B85B4D66C}">
      <dsp:nvSpPr>
        <dsp:cNvPr id="0" name=""/>
        <dsp:cNvSpPr/>
      </dsp:nvSpPr>
      <dsp:spPr>
        <a:xfrm>
          <a:off x="789196" y="1320854"/>
          <a:ext cx="264055" cy="1114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4044"/>
              </a:lnTo>
              <a:lnTo>
                <a:pt x="264055" y="111404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D3F2E1-BF9B-47F6-943E-C6DABB0C26AA}">
      <dsp:nvSpPr>
        <dsp:cNvPr id="0" name=""/>
        <dsp:cNvSpPr/>
      </dsp:nvSpPr>
      <dsp:spPr>
        <a:xfrm>
          <a:off x="1053252" y="1650924"/>
          <a:ext cx="2508697" cy="1567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Terra em que os servos cultivavam produtos agrícolas para os senhores.</a:t>
          </a:r>
        </a:p>
      </dsp:txBody>
      <dsp:txXfrm>
        <a:off x="1099176" y="1696848"/>
        <a:ext cx="2416849" cy="1476101"/>
      </dsp:txXfrm>
    </dsp:sp>
    <dsp:sp modelId="{D93F6B6F-EF4F-4B4F-86C5-D1B0E8BE564E}">
      <dsp:nvSpPr>
        <dsp:cNvPr id="0" name=""/>
        <dsp:cNvSpPr/>
      </dsp:nvSpPr>
      <dsp:spPr>
        <a:xfrm>
          <a:off x="3825836" y="576"/>
          <a:ext cx="2640556" cy="1320278"/>
        </a:xfrm>
        <a:prstGeom prst="roundRect">
          <a:avLst>
            <a:gd name="adj" fmla="val 1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Manso servil</a:t>
          </a:r>
        </a:p>
      </dsp:txBody>
      <dsp:txXfrm>
        <a:off x="3864506" y="39246"/>
        <a:ext cx="2563216" cy="1242938"/>
      </dsp:txXfrm>
    </dsp:sp>
    <dsp:sp modelId="{C858BBA9-12FE-4FEA-988C-3027B1948940}">
      <dsp:nvSpPr>
        <dsp:cNvPr id="0" name=""/>
        <dsp:cNvSpPr/>
      </dsp:nvSpPr>
      <dsp:spPr>
        <a:xfrm>
          <a:off x="4089891" y="1320854"/>
          <a:ext cx="264055" cy="11140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14044"/>
              </a:lnTo>
              <a:lnTo>
                <a:pt x="264055" y="1114044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3C309A-C266-4C36-988E-AA36825D1081}">
      <dsp:nvSpPr>
        <dsp:cNvPr id="0" name=""/>
        <dsp:cNvSpPr/>
      </dsp:nvSpPr>
      <dsp:spPr>
        <a:xfrm>
          <a:off x="4353947" y="1650924"/>
          <a:ext cx="2508697" cy="156794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Servos podiam cultivar essa terra, mas parte do que era produzido era entregue ao senhor.</a:t>
          </a:r>
        </a:p>
      </dsp:txBody>
      <dsp:txXfrm>
        <a:off x="4399871" y="1696848"/>
        <a:ext cx="2416849" cy="147610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518E9-58A7-41EB-9DB3-03613CC7A317}">
      <dsp:nvSpPr>
        <dsp:cNvPr id="0" name=""/>
        <dsp:cNvSpPr/>
      </dsp:nvSpPr>
      <dsp:spPr>
        <a:xfrm>
          <a:off x="0" y="1744"/>
          <a:ext cx="371475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0201AF-8D87-4C52-8549-79CD84569FDF}">
      <dsp:nvSpPr>
        <dsp:cNvPr id="0" name=""/>
        <dsp:cNvSpPr/>
      </dsp:nvSpPr>
      <dsp:spPr>
        <a:xfrm>
          <a:off x="0" y="1744"/>
          <a:ext cx="1205509" cy="35689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Nos feudos</a:t>
          </a:r>
        </a:p>
      </dsp:txBody>
      <dsp:txXfrm>
        <a:off x="0" y="1744"/>
        <a:ext cx="1205509" cy="3568901"/>
      </dsp:txXfrm>
    </dsp:sp>
    <dsp:sp modelId="{9E261264-751E-444C-9238-A6B166E2EDE8}">
      <dsp:nvSpPr>
        <dsp:cNvPr id="0" name=""/>
        <dsp:cNvSpPr/>
      </dsp:nvSpPr>
      <dsp:spPr>
        <a:xfrm>
          <a:off x="1252524" y="57508"/>
          <a:ext cx="2460441" cy="1115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Camponeses trocavam produtos entre si. </a:t>
          </a:r>
        </a:p>
      </dsp:txBody>
      <dsp:txXfrm>
        <a:off x="1252524" y="57508"/>
        <a:ext cx="2460441" cy="1115281"/>
      </dsp:txXfrm>
    </dsp:sp>
    <dsp:sp modelId="{2EDC2F38-36E3-4EFC-BBBF-03FB37F83CCF}">
      <dsp:nvSpPr>
        <dsp:cNvPr id="0" name=""/>
        <dsp:cNvSpPr/>
      </dsp:nvSpPr>
      <dsp:spPr>
        <a:xfrm>
          <a:off x="1205509" y="1172790"/>
          <a:ext cx="250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9EA1A9-BCE4-4E41-8C11-638B750CF900}">
      <dsp:nvSpPr>
        <dsp:cNvPr id="0" name=""/>
        <dsp:cNvSpPr/>
      </dsp:nvSpPr>
      <dsp:spPr>
        <a:xfrm>
          <a:off x="1252524" y="1228554"/>
          <a:ext cx="2460441" cy="1115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Pecuária era importante nos feudos. </a:t>
          </a:r>
        </a:p>
      </dsp:txBody>
      <dsp:txXfrm>
        <a:off x="1252524" y="1228554"/>
        <a:ext cx="2460441" cy="1115281"/>
      </dsp:txXfrm>
    </dsp:sp>
    <dsp:sp modelId="{CCE681BC-CBC7-4E68-8924-92AA646E1E69}">
      <dsp:nvSpPr>
        <dsp:cNvPr id="0" name=""/>
        <dsp:cNvSpPr/>
      </dsp:nvSpPr>
      <dsp:spPr>
        <a:xfrm>
          <a:off x="1205509" y="2343835"/>
          <a:ext cx="250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DDE8E-444E-4B38-AE8D-555AC8EA5DB2}">
      <dsp:nvSpPr>
        <dsp:cNvPr id="0" name=""/>
        <dsp:cNvSpPr/>
      </dsp:nvSpPr>
      <dsp:spPr>
        <a:xfrm>
          <a:off x="1252524" y="2399599"/>
          <a:ext cx="2460441" cy="1115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Artesanato era praticado por profissionais como ferreiros e tecelões. </a:t>
          </a:r>
        </a:p>
      </dsp:txBody>
      <dsp:txXfrm>
        <a:off x="1252524" y="2399599"/>
        <a:ext cx="2460441" cy="1115281"/>
      </dsp:txXfrm>
    </dsp:sp>
    <dsp:sp modelId="{379DDA7D-C38D-4105-847C-D5FE48FD8111}">
      <dsp:nvSpPr>
        <dsp:cNvPr id="0" name=""/>
        <dsp:cNvSpPr/>
      </dsp:nvSpPr>
      <dsp:spPr>
        <a:xfrm>
          <a:off x="1205509" y="3514881"/>
          <a:ext cx="250745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AFAE9C-C327-4583-9D9F-2AE2572243EC}">
      <dsp:nvSpPr>
        <dsp:cNvPr id="0" name=""/>
        <dsp:cNvSpPr/>
      </dsp:nvSpPr>
      <dsp:spPr>
        <a:xfrm rot="5400000">
          <a:off x="471213" y="1822264"/>
          <a:ext cx="1397912" cy="232609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2F054A-51C1-40B8-828F-AE5A084268DB}">
      <dsp:nvSpPr>
        <dsp:cNvPr id="0" name=""/>
        <dsp:cNvSpPr/>
      </dsp:nvSpPr>
      <dsp:spPr>
        <a:xfrm>
          <a:off x="237867" y="2517266"/>
          <a:ext cx="2100011" cy="1840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Crescimento da população dos burgos entre 1150 e 1340.</a:t>
          </a:r>
        </a:p>
      </dsp:txBody>
      <dsp:txXfrm>
        <a:off x="237867" y="2517266"/>
        <a:ext cx="2100011" cy="1840783"/>
      </dsp:txXfrm>
    </dsp:sp>
    <dsp:sp modelId="{1EC03DEC-3A16-419A-8411-0E76CF2866C7}">
      <dsp:nvSpPr>
        <dsp:cNvPr id="0" name=""/>
        <dsp:cNvSpPr/>
      </dsp:nvSpPr>
      <dsp:spPr>
        <a:xfrm>
          <a:off x="1941650" y="1651015"/>
          <a:ext cx="396228" cy="396228"/>
        </a:xfrm>
        <a:prstGeom prst="triangle">
          <a:avLst>
            <a:gd name="adj" fmla="val 10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304CF-6496-4490-A922-BE69C5FB0BC9}">
      <dsp:nvSpPr>
        <dsp:cNvPr id="0" name=""/>
        <dsp:cNvSpPr/>
      </dsp:nvSpPr>
      <dsp:spPr>
        <a:xfrm rot="5400000">
          <a:off x="3042038" y="1186111"/>
          <a:ext cx="1397912" cy="232609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02783A-94B2-41E7-89B8-7CF7CB08BFE8}">
      <dsp:nvSpPr>
        <dsp:cNvPr id="0" name=""/>
        <dsp:cNvSpPr/>
      </dsp:nvSpPr>
      <dsp:spPr>
        <a:xfrm>
          <a:off x="2808691" y="1881113"/>
          <a:ext cx="2100011" cy="1840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das corporações de ofício, cujos membros eram considerados livres.</a:t>
          </a:r>
        </a:p>
      </dsp:txBody>
      <dsp:txXfrm>
        <a:off x="2808691" y="1881113"/>
        <a:ext cx="2100011" cy="1840783"/>
      </dsp:txXfrm>
    </dsp:sp>
    <dsp:sp modelId="{2534093C-7CB6-4F35-AA5B-8F0B3AB52997}">
      <dsp:nvSpPr>
        <dsp:cNvPr id="0" name=""/>
        <dsp:cNvSpPr/>
      </dsp:nvSpPr>
      <dsp:spPr>
        <a:xfrm>
          <a:off x="4512475" y="1014862"/>
          <a:ext cx="396228" cy="396228"/>
        </a:xfrm>
        <a:prstGeom prst="triangle">
          <a:avLst>
            <a:gd name="adj" fmla="val 10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B7B73-038B-413F-B4DB-0441BB0DEEA6}">
      <dsp:nvSpPr>
        <dsp:cNvPr id="0" name=""/>
        <dsp:cNvSpPr/>
      </dsp:nvSpPr>
      <dsp:spPr>
        <a:xfrm rot="5400000">
          <a:off x="5612863" y="549958"/>
          <a:ext cx="1397912" cy="2326095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383735-A623-4112-A3F9-11F3E38A60DD}">
      <dsp:nvSpPr>
        <dsp:cNvPr id="0" name=""/>
        <dsp:cNvSpPr/>
      </dsp:nvSpPr>
      <dsp:spPr>
        <a:xfrm>
          <a:off x="5379516" y="1244960"/>
          <a:ext cx="2100011" cy="18407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Abandono dos feudos por servos que se dirigiam às cidades.</a:t>
          </a:r>
        </a:p>
      </dsp:txBody>
      <dsp:txXfrm>
        <a:off x="5379516" y="1244960"/>
        <a:ext cx="2100011" cy="184078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83FA5C-42CD-47D0-97A1-1AF4B3EC9575}">
      <dsp:nvSpPr>
        <dsp:cNvPr id="0" name=""/>
        <dsp:cNvSpPr/>
      </dsp:nvSpPr>
      <dsp:spPr>
        <a:xfrm rot="5400000">
          <a:off x="519136" y="2271474"/>
          <a:ext cx="1395429" cy="232196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A2562B-000F-450E-83E8-6A32041D7F52}">
      <dsp:nvSpPr>
        <dsp:cNvPr id="0" name=""/>
        <dsp:cNvSpPr/>
      </dsp:nvSpPr>
      <dsp:spPr>
        <a:xfrm>
          <a:off x="303771" y="3020035"/>
          <a:ext cx="2659761" cy="1837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da produção agrícola e artesanal possibilitou um maior revigoramento do comércio.</a:t>
          </a:r>
        </a:p>
      </dsp:txBody>
      <dsp:txXfrm>
        <a:off x="303771" y="3020035"/>
        <a:ext cx="2659761" cy="1837513"/>
      </dsp:txXfrm>
    </dsp:sp>
    <dsp:sp modelId="{E25B2826-8398-41C2-A879-4B2E85BB5FD9}">
      <dsp:nvSpPr>
        <dsp:cNvPr id="0" name=""/>
        <dsp:cNvSpPr/>
      </dsp:nvSpPr>
      <dsp:spPr>
        <a:xfrm>
          <a:off x="1986960" y="2100528"/>
          <a:ext cx="395524" cy="395524"/>
        </a:xfrm>
        <a:prstGeom prst="triangle">
          <a:avLst>
            <a:gd name="adj" fmla="val 100000"/>
          </a:avLst>
        </a:prstGeom>
        <a:solidFill>
          <a:schemeClr val="accent4">
            <a:shade val="50000"/>
            <a:hueOff val="-237682"/>
            <a:satOff val="0"/>
            <a:lumOff val="19321"/>
            <a:alphaOff val="0"/>
          </a:schemeClr>
        </a:solidFill>
        <a:ln w="12700" cap="flat" cmpd="sng" algn="ctr">
          <a:solidFill>
            <a:schemeClr val="accent4">
              <a:shade val="50000"/>
              <a:hueOff val="-237682"/>
              <a:satOff val="0"/>
              <a:lumOff val="193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14C5D1-FE41-4258-A903-E484C40E12D3}">
      <dsp:nvSpPr>
        <dsp:cNvPr id="0" name=""/>
        <dsp:cNvSpPr/>
      </dsp:nvSpPr>
      <dsp:spPr>
        <a:xfrm rot="5400000">
          <a:off x="3367134" y="1636451"/>
          <a:ext cx="1395429" cy="232196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shade val="50000"/>
            <a:hueOff val="-475363"/>
            <a:satOff val="0"/>
            <a:lumOff val="38642"/>
            <a:alphaOff val="0"/>
          </a:schemeClr>
        </a:solidFill>
        <a:ln w="12700" cap="flat" cmpd="sng" algn="ctr">
          <a:solidFill>
            <a:schemeClr val="accent4">
              <a:shade val="50000"/>
              <a:hueOff val="-475363"/>
              <a:satOff val="0"/>
              <a:lumOff val="386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63E1ED-8767-4F10-A7C6-2E48A36C7FB9}">
      <dsp:nvSpPr>
        <dsp:cNvPr id="0" name=""/>
        <dsp:cNvSpPr/>
      </dsp:nvSpPr>
      <dsp:spPr>
        <a:xfrm>
          <a:off x="3134202" y="2330218"/>
          <a:ext cx="2096281" cy="1837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Inicialmente, os burgueses ocupavam uma posição social intermediária. </a:t>
          </a:r>
        </a:p>
      </dsp:txBody>
      <dsp:txXfrm>
        <a:off x="3134202" y="2330218"/>
        <a:ext cx="2096281" cy="1837513"/>
      </dsp:txXfrm>
    </dsp:sp>
    <dsp:sp modelId="{E7A55613-331F-4D47-ACAC-6FFC64022D9C}">
      <dsp:nvSpPr>
        <dsp:cNvPr id="0" name=""/>
        <dsp:cNvSpPr/>
      </dsp:nvSpPr>
      <dsp:spPr>
        <a:xfrm>
          <a:off x="4834958" y="1465505"/>
          <a:ext cx="395524" cy="395524"/>
        </a:xfrm>
        <a:prstGeom prst="triangle">
          <a:avLst>
            <a:gd name="adj" fmla="val 100000"/>
          </a:avLst>
        </a:prstGeom>
        <a:solidFill>
          <a:schemeClr val="accent4">
            <a:shade val="50000"/>
            <a:hueOff val="-475363"/>
            <a:satOff val="0"/>
            <a:lumOff val="38642"/>
            <a:alphaOff val="0"/>
          </a:schemeClr>
        </a:solidFill>
        <a:ln w="12700" cap="flat" cmpd="sng" algn="ctr">
          <a:solidFill>
            <a:schemeClr val="accent4">
              <a:shade val="50000"/>
              <a:hueOff val="-475363"/>
              <a:satOff val="0"/>
              <a:lumOff val="3864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154F6-8A5D-4EDA-9CCD-4CD92E6AF2DA}">
      <dsp:nvSpPr>
        <dsp:cNvPr id="0" name=""/>
        <dsp:cNvSpPr/>
      </dsp:nvSpPr>
      <dsp:spPr>
        <a:xfrm rot="5400000">
          <a:off x="6266537" y="1001428"/>
          <a:ext cx="1395429" cy="2321963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shade val="50000"/>
            <a:hueOff val="-237682"/>
            <a:satOff val="0"/>
            <a:lumOff val="19321"/>
            <a:alphaOff val="0"/>
          </a:schemeClr>
        </a:solidFill>
        <a:ln w="12700" cap="flat" cmpd="sng" algn="ctr">
          <a:solidFill>
            <a:schemeClr val="accent4">
              <a:shade val="50000"/>
              <a:hueOff val="-237682"/>
              <a:satOff val="0"/>
              <a:lumOff val="193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58AB9-E796-4857-ABBB-A08E5DEEA976}">
      <dsp:nvSpPr>
        <dsp:cNvPr id="0" name=""/>
        <dsp:cNvSpPr/>
      </dsp:nvSpPr>
      <dsp:spPr>
        <a:xfrm>
          <a:off x="6033605" y="1695195"/>
          <a:ext cx="2096281" cy="183751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Posteriormente, tiveram condições de prosperar e enriquecer.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6033605" y="1695195"/>
        <a:ext cx="2096281" cy="183751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B8FCB6-9DF3-4C71-BA60-FAE3D16669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1005351-B851-4A14-B63C-9501ABF3C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15645EA-4450-4C39-A112-FEA78F4D16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FFF3701-7FB0-4483-84EA-52BD31F7F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614974-C5BD-4FE1-B233-B696B74D0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0341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7FCC93-1F93-4D71-A685-FA458CE9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D2102F7-0055-4C52-AA91-261EE01560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19D985-67A6-4928-958E-7D00280C0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3CD1E6-FDC6-4924-A9C5-18C54BBFF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2482C5-8F80-4936-A6BD-1AD83B613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99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37FF9-DEAE-484F-BDFC-0B9C2FEDA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5F6DFB-A827-463A-8713-D23DDAEE8A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B2BAA2-C97E-4456-952B-F645AD985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81A9231-477B-49F4-B064-261F22DBF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E6A527-2D70-4DD0-9B05-82BBDB37E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256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22C009-95B0-4160-8734-3236F0DE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A7362EA-9033-40E2-9562-7B54CC3099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3071665-8C7F-4234-844F-114E0F73A5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660C82-CD10-4A30-BA5E-38B9B5BF5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11FAF9-E4C6-4D53-9682-535951CF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382A70B-929A-4662-B9A7-AB2179277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1835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D777E8-6C39-4160-AA5C-FDDFA565B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533D32C-F57E-44D0-B25D-321C0B943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F03D63D-9073-48CC-9F60-FF3E731910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9AD43F-7C53-469B-A620-9B7D32FCBE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FBE7057-C305-47C9-BB1F-7D2DE76001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3726A80-80A0-49FD-BC86-CC2B62D55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0D18B6B-1F29-429D-A78F-A8E756C1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9992C89-ED30-49D3-BD77-1AB30B1C2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963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9C7FBF-88C1-48AA-9886-18BE2573E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03CCB0A-F6D2-46CD-A1E2-AA95FD78B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2F0BF79-2053-492A-BB5F-EA2358536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68E263A-8188-4A53-9D7D-0304DDC6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4106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13D778B-4067-4342-AF56-767A53DF0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C597CAC-B990-4F67-9C61-C24F3E532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7FC334-22E2-4AD9-8108-C3345774E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629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70EA12-4BBA-4568-BFB2-6D9642844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A910FA-1BB2-46F6-AD58-ED8A76B746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9A7484B-1C54-4E22-A73A-01C3266F3B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A6555FE-E5D2-4F81-AC4D-67E45E0F1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14FC912-1DD6-4CB1-8CAE-6BCC83B6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EB2A1EF-CE6B-4CD0-A8DC-4F5B83FC7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7058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A1C8E6-B6D8-4042-BDE8-9EEF00C8B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B011B51-9FAC-4F54-88FB-76B76DF31D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2755FCD-6015-4C3B-B2AE-348172B291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ACCF340-E9B3-45F1-A978-007DDC89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AC37EF-C26C-4E33-A2D1-C4A468447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BCB6238-F20F-4BC0-937E-660F5D3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203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1C4A6F-C093-427C-ACE9-A61D891E9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2CDA303-C4B0-4D56-805D-8B9DB49EF8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1C623A6-650F-47D2-A0E8-B01ACB093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A33E34-E779-4054-AF32-0A7CF5A40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A774DB-BE7F-4147-B3A1-B94766FC7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1105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8A5C78B-BCF1-4484-B85A-B330EF5C48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421AFF9-26FF-4C57-8EF1-E82159ECEF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87096E-B8E3-4A22-8267-091C7032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574D8F-64F0-49D6-BE55-E1E44FE12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EAF8234-07CA-4ADE-A433-775BA4EC8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30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346E579-8F93-4B37-AC40-E197EFCF7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611DC6-FD96-4A25-AF40-832E4F7AE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1ACCD9-845B-414F-B9F0-A80BFC1E5F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0CCD7-7E8B-40FC-BFA5-FD8509731828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060545-4084-48BF-A493-E94BB79B4A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7110C88-A97B-433D-B2A3-6527BDB5B8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8077AF-F5A3-4D2D-A922-444DDB8236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8495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1100" y="75051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2400" dirty="0">
                <a:latin typeface="Roboto" pitchFamily="2" charset="0"/>
                <a:ea typeface="Roboto" pitchFamily="2" charset="0"/>
              </a:rPr>
              <a:t>Apresentação 8</a:t>
            </a:r>
            <a:br>
              <a:rPr lang="pt-BR" sz="24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Reorganização social: feudalismo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0650" y="2227746"/>
            <a:ext cx="91440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formação da Europa medieval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sociedade feudal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poder da terra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senhorio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Os camponeses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poder da Igreja Católica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Economia feudal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Transformações na Europa feudal 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Desenvolvimento de cidades e do comércio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Novidades tecnológicas e renascimento comercial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86131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4543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O que é a Idade Média?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641350" y="1123950"/>
          <a:ext cx="11093450" cy="56007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de cantos arredondados 5"/>
          <p:cNvSpPr/>
          <p:nvPr/>
        </p:nvSpPr>
        <p:spPr>
          <a:xfrm>
            <a:off x="285750" y="4800600"/>
            <a:ext cx="2743200" cy="16002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de cantos arredondados 6"/>
          <p:cNvSpPr/>
          <p:nvPr/>
        </p:nvSpPr>
        <p:spPr>
          <a:xfrm>
            <a:off x="3276600" y="4800600"/>
            <a:ext cx="2743200" cy="1600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285750" y="501015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Alta Idade Média</a:t>
            </a:r>
          </a:p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Do século V ao X. 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276600" y="499110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Alta Idade Média</a:t>
            </a:r>
          </a:p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Do século XI ao XV. 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10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443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terra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533400" y="1600200"/>
          <a:ext cx="113538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79980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sociedade feudal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2762250" y="1847850"/>
          <a:ext cx="9182100" cy="42904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42900" y="1765816"/>
            <a:ext cx="45148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sociedade feudal era rigidamente hierarquizada.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Dividia-se em três grupos, justificados pelos teóricos da Igreja.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Marcada pelo ausência de poder centralizado.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Os reis eram mais um senhor feudal.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89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O senhorio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238250" y="2476499"/>
          <a:ext cx="10420350" cy="4133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 rot="10800000" flipH="1" flipV="1">
            <a:off x="495300" y="1385200"/>
            <a:ext cx="115252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Sociedade feudal era dominada por grandes proprietários de terras com poderes econômicos e políticos. Esses proprietários estabeleciam relações entre eles.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626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O poder da Igreja Católica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857250" y="1695450"/>
            <a:ext cx="107823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Ao longo da Idade Média, a Igreja passou a acumular poderes político, econômico e cultural.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457200" y="2647950"/>
          <a:ext cx="11182350" cy="39777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401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Os camponeses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647700" y="1866900"/>
          <a:ext cx="11315700" cy="4667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666750" y="1956316"/>
            <a:ext cx="533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Constituíam 80% da população.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Trabalhavam para os membros da nobreza e do clero.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0466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89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A economia feudal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14400" y="1714499"/>
            <a:ext cx="1127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feudo era uma unidade produtora que tinha a agricultura como base da economia.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No entanto, praticava-se o artesanato e o pequeno comércio.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Quase tudo de que seus moradores necessitassem era produzido nos feudos.</a:t>
            </a:r>
          </a:p>
          <a:p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4804214" y="3161049"/>
          <a:ext cx="7387786" cy="3219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781050" y="3161049"/>
          <a:ext cx="3714750" cy="35723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2140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Baixa Idade Média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09650" y="1600200"/>
            <a:ext cx="103251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Roboto" pitchFamily="2" charset="0"/>
                <a:ea typeface="Roboto" pitchFamily="2" charset="0"/>
              </a:rPr>
              <a:t>Após a onda de invasões estrangeiras, entre os séculos VIII e X, teve início um período de paz e de maior estabilidade.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352550" y="2533650"/>
          <a:ext cx="10415587" cy="3878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740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23140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b="1" dirty="0">
                <a:latin typeface="Roboto" pitchFamily="2" charset="0"/>
                <a:ea typeface="Roboto" pitchFamily="2" charset="0"/>
              </a:rPr>
              <a:t>Expansão das cidades e do comércio </a:t>
            </a:r>
          </a:p>
        </p:txBody>
      </p:sp>
      <p:graphicFrame>
        <p:nvGraphicFramePr>
          <p:cNvPr id="7" name="Diagrama 6"/>
          <p:cNvGraphicFramePr/>
          <p:nvPr/>
        </p:nvGraphicFramePr>
        <p:xfrm>
          <a:off x="609600" y="628650"/>
          <a:ext cx="7486651" cy="5372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Diagrama 7"/>
          <p:cNvGraphicFramePr/>
          <p:nvPr/>
        </p:nvGraphicFramePr>
        <p:xfrm>
          <a:off x="3448050" y="2171700"/>
          <a:ext cx="8134351" cy="6267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458200" y="1802486"/>
            <a:ext cx="3886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>
                <a:latin typeface="Roboto" pitchFamily="2" charset="0"/>
                <a:ea typeface="Roboto" pitchFamily="2" charset="0"/>
              </a:rPr>
              <a:t>Expansão das cidades 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0" y="5363853"/>
            <a:ext cx="36766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1" dirty="0">
                <a:latin typeface="Roboto" pitchFamily="2" charset="0"/>
                <a:ea typeface="Roboto" pitchFamily="2" charset="0"/>
              </a:rPr>
              <a:t>Revigoramento do comércio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02153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767</Words>
  <Application>Microsoft Office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8 Reorganização social: feudalismo</vt:lpstr>
      <vt:lpstr>O que é a Idade Média?</vt:lpstr>
      <vt:lpstr>A terra</vt:lpstr>
      <vt:lpstr>A sociedade feudal </vt:lpstr>
      <vt:lpstr>O senhorio </vt:lpstr>
      <vt:lpstr>O poder da Igreja Católica </vt:lpstr>
      <vt:lpstr>Os camponeses</vt:lpstr>
      <vt:lpstr>A economia feudal </vt:lpstr>
      <vt:lpstr>Baixa Idade Média </vt:lpstr>
      <vt:lpstr>Expansão das cidades e do comércio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8 Reorganização social: feudalismo</dc:title>
  <dc:creator>João Paulo Bortoluci</dc:creator>
  <cp:lastModifiedBy>João Paulo Bortoluci</cp:lastModifiedBy>
  <cp:revision>1</cp:revision>
  <dcterms:created xsi:type="dcterms:W3CDTF">2020-04-02T21:34:17Z</dcterms:created>
  <dcterms:modified xsi:type="dcterms:W3CDTF">2020-04-02T21:38:49Z</dcterms:modified>
</cp:coreProperties>
</file>