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1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ônica" initials="MRL" lastIdx="83" clrIdx="0"/>
  <p:cmAuthor id="2" name="Lilian Semenichin Nogueira" initials="LSN" lastIdx="35" clrIdx="1"/>
  <p:cmAuthor id="3" name="Marcia Takeuchi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BB03"/>
    <a:srgbClr val="FEBE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62B03A-EE07-4856-A3A8-B66D4CFBC5D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D9D75FD-6B3E-4E75-B63E-3EE3FB3E059E}">
      <dgm:prSet phldrT="[Texto]"/>
      <dgm:spPr/>
      <dgm:t>
        <a:bodyPr/>
        <a:lstStyle/>
        <a:p>
          <a:r>
            <a:rPr lang="pt-BR" dirty="0">
              <a:latin typeface="RobotoBR" pitchFamily="2" charset="0"/>
            </a:rPr>
            <a:t>Relato de experiência vivida</a:t>
          </a:r>
        </a:p>
      </dgm:t>
    </dgm:pt>
    <dgm:pt modelId="{648CD4C4-632C-4E31-8AEC-B5D08320021F}" type="parTrans" cxnId="{89F76D83-03D2-423C-B1CD-0067F2E0BCF9}">
      <dgm:prSet/>
      <dgm:spPr/>
      <dgm:t>
        <a:bodyPr/>
        <a:lstStyle/>
        <a:p>
          <a:endParaRPr lang="pt-BR"/>
        </a:p>
      </dgm:t>
    </dgm:pt>
    <dgm:pt modelId="{2A332BD8-2DFE-43FF-858A-262E83936641}" type="sibTrans" cxnId="{89F76D83-03D2-423C-B1CD-0067F2E0BCF9}">
      <dgm:prSet/>
      <dgm:spPr/>
      <dgm:t>
        <a:bodyPr/>
        <a:lstStyle/>
        <a:p>
          <a:endParaRPr lang="pt-BR"/>
        </a:p>
      </dgm:t>
    </dgm:pt>
    <dgm:pt modelId="{EC2ECD0C-CB17-459B-98A8-2EA514372CD8}">
      <dgm:prSet phldrT="[Texto]"/>
      <dgm:spPr/>
      <dgm:t>
        <a:bodyPr/>
        <a:lstStyle/>
        <a:p>
          <a:r>
            <a:rPr lang="pt-BR" dirty="0">
              <a:latin typeface="RobotoBR" pitchFamily="2" charset="0"/>
            </a:rPr>
            <a:t>1ª pessoa</a:t>
          </a:r>
        </a:p>
      </dgm:t>
    </dgm:pt>
    <dgm:pt modelId="{6DB85567-DF09-459B-87CC-07C2489DCC39}" type="parTrans" cxnId="{BE837547-680F-4A25-B2CD-6F32709D8078}">
      <dgm:prSet/>
      <dgm:spPr/>
      <dgm:t>
        <a:bodyPr/>
        <a:lstStyle/>
        <a:p>
          <a:endParaRPr lang="pt-BR"/>
        </a:p>
      </dgm:t>
    </dgm:pt>
    <dgm:pt modelId="{C86AA488-4C4B-4531-A9A4-36A6978FC4D1}" type="sibTrans" cxnId="{BE837547-680F-4A25-B2CD-6F32709D8078}">
      <dgm:prSet/>
      <dgm:spPr/>
      <dgm:t>
        <a:bodyPr/>
        <a:lstStyle/>
        <a:p>
          <a:endParaRPr lang="pt-BR"/>
        </a:p>
      </dgm:t>
    </dgm:pt>
    <dgm:pt modelId="{C30FD431-5478-4102-8B4E-45FEBC3A4046}">
      <dgm:prSet phldrT="[Texto]"/>
      <dgm:spPr/>
      <dgm:t>
        <a:bodyPr/>
        <a:lstStyle/>
        <a:p>
          <a:r>
            <a:rPr lang="pt-BR" dirty="0">
              <a:latin typeface="RobotoBR" pitchFamily="2" charset="0"/>
            </a:rPr>
            <a:t>Verbos no passado</a:t>
          </a:r>
        </a:p>
      </dgm:t>
    </dgm:pt>
    <dgm:pt modelId="{83435F2D-9FE2-48BF-8227-C4AE8C919958}" type="parTrans" cxnId="{B8B5B26D-EDE9-44C2-B561-0F874077E198}">
      <dgm:prSet/>
      <dgm:spPr/>
      <dgm:t>
        <a:bodyPr/>
        <a:lstStyle/>
        <a:p>
          <a:endParaRPr lang="pt-BR"/>
        </a:p>
      </dgm:t>
    </dgm:pt>
    <dgm:pt modelId="{B5B1D8A7-1624-4152-BFA7-514CFE1457B9}" type="sibTrans" cxnId="{B8B5B26D-EDE9-44C2-B561-0F874077E198}">
      <dgm:prSet/>
      <dgm:spPr/>
      <dgm:t>
        <a:bodyPr/>
        <a:lstStyle/>
        <a:p>
          <a:endParaRPr lang="pt-BR"/>
        </a:p>
      </dgm:t>
    </dgm:pt>
    <dgm:pt modelId="{5DF01690-C3C7-47DE-89E3-6C16C4C59155}">
      <dgm:prSet/>
      <dgm:spPr/>
      <dgm:t>
        <a:bodyPr/>
        <a:lstStyle/>
        <a:p>
          <a:r>
            <a:rPr lang="pt-BR" dirty="0">
              <a:latin typeface="RobotoBR" pitchFamily="2" charset="0"/>
            </a:rPr>
            <a:t>Quando aconteceu</a:t>
          </a:r>
        </a:p>
      </dgm:t>
    </dgm:pt>
    <dgm:pt modelId="{D7611330-87DD-4832-A8F8-DD7975A9FADC}" type="parTrans" cxnId="{7A42BB0F-E64F-4897-9417-B1E8E5C0D37B}">
      <dgm:prSet/>
      <dgm:spPr/>
      <dgm:t>
        <a:bodyPr/>
        <a:lstStyle/>
        <a:p>
          <a:endParaRPr lang="pt-BR"/>
        </a:p>
      </dgm:t>
    </dgm:pt>
    <dgm:pt modelId="{FA4B0563-2A86-42A6-BEE2-DA4AE42541E3}" type="sibTrans" cxnId="{7A42BB0F-E64F-4897-9417-B1E8E5C0D37B}">
      <dgm:prSet/>
      <dgm:spPr/>
      <dgm:t>
        <a:bodyPr/>
        <a:lstStyle/>
        <a:p>
          <a:endParaRPr lang="pt-BR"/>
        </a:p>
      </dgm:t>
    </dgm:pt>
    <dgm:pt modelId="{3636022C-64F8-4916-A577-C02518754850}">
      <dgm:prSet/>
      <dgm:spPr/>
      <dgm:t>
        <a:bodyPr/>
        <a:lstStyle/>
        <a:p>
          <a:r>
            <a:rPr lang="pt-BR" dirty="0">
              <a:latin typeface="RobotoBR" pitchFamily="2" charset="0"/>
            </a:rPr>
            <a:t>Onde aconteceu</a:t>
          </a:r>
        </a:p>
      </dgm:t>
    </dgm:pt>
    <dgm:pt modelId="{3749CBC4-A9D8-4C44-8586-D700EF96BD29}" type="parTrans" cxnId="{FA0FE404-3D9A-4B77-A411-FA7AC80D8DE9}">
      <dgm:prSet/>
      <dgm:spPr/>
      <dgm:t>
        <a:bodyPr/>
        <a:lstStyle/>
        <a:p>
          <a:endParaRPr lang="pt-BR"/>
        </a:p>
      </dgm:t>
    </dgm:pt>
    <dgm:pt modelId="{EF000CB8-0987-4A21-A495-2E1B385C49A0}" type="sibTrans" cxnId="{FA0FE404-3D9A-4B77-A411-FA7AC80D8DE9}">
      <dgm:prSet/>
      <dgm:spPr/>
      <dgm:t>
        <a:bodyPr/>
        <a:lstStyle/>
        <a:p>
          <a:endParaRPr lang="pt-BR"/>
        </a:p>
      </dgm:t>
    </dgm:pt>
    <dgm:pt modelId="{8B08E512-7BFD-4AE0-8FF6-C9E21A88FA25}">
      <dgm:prSet/>
      <dgm:spPr/>
      <dgm:t>
        <a:bodyPr/>
        <a:lstStyle/>
        <a:p>
          <a:r>
            <a:rPr lang="pt-BR" dirty="0">
              <a:latin typeface="RobotoBR" pitchFamily="2" charset="0"/>
            </a:rPr>
            <a:t>Personagens envolvidas</a:t>
          </a:r>
        </a:p>
      </dgm:t>
    </dgm:pt>
    <dgm:pt modelId="{76C1527E-4B3A-47A4-B38E-CD62213079AB}" type="parTrans" cxnId="{9D06A43B-6D90-44B0-BFDB-4CC72C42B91B}">
      <dgm:prSet/>
      <dgm:spPr/>
      <dgm:t>
        <a:bodyPr/>
        <a:lstStyle/>
        <a:p>
          <a:endParaRPr lang="pt-BR"/>
        </a:p>
      </dgm:t>
    </dgm:pt>
    <dgm:pt modelId="{18293E82-630B-47EC-B290-DC941D8BEAEC}" type="sibTrans" cxnId="{9D06A43B-6D90-44B0-BFDB-4CC72C42B91B}">
      <dgm:prSet/>
      <dgm:spPr/>
      <dgm:t>
        <a:bodyPr/>
        <a:lstStyle/>
        <a:p>
          <a:endParaRPr lang="pt-BR"/>
        </a:p>
      </dgm:t>
    </dgm:pt>
    <dgm:pt modelId="{070CEB2D-0E60-4FF7-85B6-0040FDCAB586}" type="pres">
      <dgm:prSet presAssocID="{A862B03A-EE07-4856-A3A8-B66D4CFBC5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45ACC76-AFD8-4F56-B059-7EFB8272CED4}" type="pres">
      <dgm:prSet presAssocID="{7D9D75FD-6B3E-4E75-B63E-3EE3FB3E059E}" presName="root" presStyleCnt="0"/>
      <dgm:spPr/>
    </dgm:pt>
    <dgm:pt modelId="{B5238EC2-05E0-44AE-B3ED-6D0459C88548}" type="pres">
      <dgm:prSet presAssocID="{7D9D75FD-6B3E-4E75-B63E-3EE3FB3E059E}" presName="rootComposite" presStyleCnt="0"/>
      <dgm:spPr/>
    </dgm:pt>
    <dgm:pt modelId="{9D69E59E-C43D-4C66-AEF7-AFC862F61E1D}" type="pres">
      <dgm:prSet presAssocID="{7D9D75FD-6B3E-4E75-B63E-3EE3FB3E059E}" presName="rootText" presStyleLbl="node1" presStyleIdx="0" presStyleCnt="1" custScaleX="331041"/>
      <dgm:spPr/>
    </dgm:pt>
    <dgm:pt modelId="{64E4AF15-B09D-43CD-8E3D-8615FB0FCAE6}" type="pres">
      <dgm:prSet presAssocID="{7D9D75FD-6B3E-4E75-B63E-3EE3FB3E059E}" presName="rootConnector" presStyleLbl="node1" presStyleIdx="0" presStyleCnt="1"/>
      <dgm:spPr/>
    </dgm:pt>
    <dgm:pt modelId="{BDE0B003-C0F1-4007-8C2C-0CD30C3823F9}" type="pres">
      <dgm:prSet presAssocID="{7D9D75FD-6B3E-4E75-B63E-3EE3FB3E059E}" presName="childShape" presStyleCnt="0"/>
      <dgm:spPr/>
    </dgm:pt>
    <dgm:pt modelId="{7565DE24-0395-4451-B7DC-5EF8135F3D21}" type="pres">
      <dgm:prSet presAssocID="{6DB85567-DF09-459B-87CC-07C2489DCC39}" presName="Name13" presStyleLbl="parChTrans1D2" presStyleIdx="0" presStyleCnt="5"/>
      <dgm:spPr/>
    </dgm:pt>
    <dgm:pt modelId="{A3F86A94-86B0-451C-B7F7-E4945B2C2569}" type="pres">
      <dgm:prSet presAssocID="{EC2ECD0C-CB17-459B-98A8-2EA514372CD8}" presName="childText" presStyleLbl="bgAcc1" presStyleIdx="0" presStyleCnt="5" custScaleX="261532" custScaleY="47047">
        <dgm:presLayoutVars>
          <dgm:bulletEnabled val="1"/>
        </dgm:presLayoutVars>
      </dgm:prSet>
      <dgm:spPr/>
    </dgm:pt>
    <dgm:pt modelId="{1C0A611A-FA4C-4804-BB29-0160CB910826}" type="pres">
      <dgm:prSet presAssocID="{83435F2D-9FE2-48BF-8227-C4AE8C919958}" presName="Name13" presStyleLbl="parChTrans1D2" presStyleIdx="1" presStyleCnt="5"/>
      <dgm:spPr/>
    </dgm:pt>
    <dgm:pt modelId="{33318350-C25F-468A-856F-0CB1E04F8A83}" type="pres">
      <dgm:prSet presAssocID="{C30FD431-5478-4102-8B4E-45FEBC3A4046}" presName="childText" presStyleLbl="bgAcc1" presStyleIdx="1" presStyleCnt="5" custScaleX="264476" custScaleY="56359">
        <dgm:presLayoutVars>
          <dgm:bulletEnabled val="1"/>
        </dgm:presLayoutVars>
      </dgm:prSet>
      <dgm:spPr/>
    </dgm:pt>
    <dgm:pt modelId="{D342FFC1-D886-4688-8054-D6E0BC44C9DB}" type="pres">
      <dgm:prSet presAssocID="{D7611330-87DD-4832-A8F8-DD7975A9FADC}" presName="Name13" presStyleLbl="parChTrans1D2" presStyleIdx="2" presStyleCnt="5"/>
      <dgm:spPr/>
    </dgm:pt>
    <dgm:pt modelId="{DEA07926-CA70-4BE8-82EA-FEEAAEA706BE}" type="pres">
      <dgm:prSet presAssocID="{5DF01690-C3C7-47DE-89E3-6C16C4C59155}" presName="childText" presStyleLbl="bgAcc1" presStyleIdx="2" presStyleCnt="5" custScaleX="264575" custScaleY="55661">
        <dgm:presLayoutVars>
          <dgm:bulletEnabled val="1"/>
        </dgm:presLayoutVars>
      </dgm:prSet>
      <dgm:spPr/>
    </dgm:pt>
    <dgm:pt modelId="{E439F040-150B-424E-A319-C791B16A42E7}" type="pres">
      <dgm:prSet presAssocID="{3749CBC4-A9D8-4C44-8586-D700EF96BD29}" presName="Name13" presStyleLbl="parChTrans1D2" presStyleIdx="3" presStyleCnt="5"/>
      <dgm:spPr/>
    </dgm:pt>
    <dgm:pt modelId="{39AD9369-A447-4500-92C7-01760046D61F}" type="pres">
      <dgm:prSet presAssocID="{3636022C-64F8-4916-A577-C02518754850}" presName="childText" presStyleLbl="bgAcc1" presStyleIdx="3" presStyleCnt="5" custScaleX="265895" custScaleY="55930">
        <dgm:presLayoutVars>
          <dgm:bulletEnabled val="1"/>
        </dgm:presLayoutVars>
      </dgm:prSet>
      <dgm:spPr/>
    </dgm:pt>
    <dgm:pt modelId="{DD336170-BBAF-4378-8805-F9B02151A844}" type="pres">
      <dgm:prSet presAssocID="{76C1527E-4B3A-47A4-B38E-CD62213079AB}" presName="Name13" presStyleLbl="parChTrans1D2" presStyleIdx="4" presStyleCnt="5"/>
      <dgm:spPr/>
    </dgm:pt>
    <dgm:pt modelId="{2703F926-F7B3-4500-B911-C8315F2C8FE3}" type="pres">
      <dgm:prSet presAssocID="{8B08E512-7BFD-4AE0-8FF6-C9E21A88FA25}" presName="childText" presStyleLbl="bgAcc1" presStyleIdx="4" presStyleCnt="5" custScaleX="266088" custScaleY="57356">
        <dgm:presLayoutVars>
          <dgm:bulletEnabled val="1"/>
        </dgm:presLayoutVars>
      </dgm:prSet>
      <dgm:spPr/>
    </dgm:pt>
  </dgm:ptLst>
  <dgm:cxnLst>
    <dgm:cxn modelId="{FA0FE404-3D9A-4B77-A411-FA7AC80D8DE9}" srcId="{7D9D75FD-6B3E-4E75-B63E-3EE3FB3E059E}" destId="{3636022C-64F8-4916-A577-C02518754850}" srcOrd="3" destOrd="0" parTransId="{3749CBC4-A9D8-4C44-8586-D700EF96BD29}" sibTransId="{EF000CB8-0987-4A21-A495-2E1B385C49A0}"/>
    <dgm:cxn modelId="{7A42BB0F-E64F-4897-9417-B1E8E5C0D37B}" srcId="{7D9D75FD-6B3E-4E75-B63E-3EE3FB3E059E}" destId="{5DF01690-C3C7-47DE-89E3-6C16C4C59155}" srcOrd="2" destOrd="0" parTransId="{D7611330-87DD-4832-A8F8-DD7975A9FADC}" sibTransId="{FA4B0563-2A86-42A6-BEE2-DA4AE42541E3}"/>
    <dgm:cxn modelId="{27EC7825-B126-48B0-A791-AEE1151AAADC}" type="presOf" srcId="{7D9D75FD-6B3E-4E75-B63E-3EE3FB3E059E}" destId="{9D69E59E-C43D-4C66-AEF7-AFC862F61E1D}" srcOrd="0" destOrd="0" presId="urn:microsoft.com/office/officeart/2005/8/layout/hierarchy3"/>
    <dgm:cxn modelId="{18C20032-EFF3-4C8C-9615-57083F3F98C6}" type="presOf" srcId="{3749CBC4-A9D8-4C44-8586-D700EF96BD29}" destId="{E439F040-150B-424E-A319-C791B16A42E7}" srcOrd="0" destOrd="0" presId="urn:microsoft.com/office/officeart/2005/8/layout/hierarchy3"/>
    <dgm:cxn modelId="{EE219E39-C1B2-404F-A1BA-D1D01DA76392}" type="presOf" srcId="{C30FD431-5478-4102-8B4E-45FEBC3A4046}" destId="{33318350-C25F-468A-856F-0CB1E04F8A83}" srcOrd="0" destOrd="0" presId="urn:microsoft.com/office/officeart/2005/8/layout/hierarchy3"/>
    <dgm:cxn modelId="{9D06A43B-6D90-44B0-BFDB-4CC72C42B91B}" srcId="{7D9D75FD-6B3E-4E75-B63E-3EE3FB3E059E}" destId="{8B08E512-7BFD-4AE0-8FF6-C9E21A88FA25}" srcOrd="4" destOrd="0" parTransId="{76C1527E-4B3A-47A4-B38E-CD62213079AB}" sibTransId="{18293E82-630B-47EC-B290-DC941D8BEAEC}"/>
    <dgm:cxn modelId="{8339653C-7A58-4FC7-881A-E14C804633F9}" type="presOf" srcId="{EC2ECD0C-CB17-459B-98A8-2EA514372CD8}" destId="{A3F86A94-86B0-451C-B7F7-E4945B2C2569}" srcOrd="0" destOrd="0" presId="urn:microsoft.com/office/officeart/2005/8/layout/hierarchy3"/>
    <dgm:cxn modelId="{BE837547-680F-4A25-B2CD-6F32709D8078}" srcId="{7D9D75FD-6B3E-4E75-B63E-3EE3FB3E059E}" destId="{EC2ECD0C-CB17-459B-98A8-2EA514372CD8}" srcOrd="0" destOrd="0" parTransId="{6DB85567-DF09-459B-87CC-07C2489DCC39}" sibTransId="{C86AA488-4C4B-4531-A9A4-36A6978FC4D1}"/>
    <dgm:cxn modelId="{D993236D-38EC-41CD-B1D5-53A91BE6EE43}" type="presOf" srcId="{83435F2D-9FE2-48BF-8227-C4AE8C919958}" destId="{1C0A611A-FA4C-4804-BB29-0160CB910826}" srcOrd="0" destOrd="0" presId="urn:microsoft.com/office/officeart/2005/8/layout/hierarchy3"/>
    <dgm:cxn modelId="{B8B5B26D-EDE9-44C2-B561-0F874077E198}" srcId="{7D9D75FD-6B3E-4E75-B63E-3EE3FB3E059E}" destId="{C30FD431-5478-4102-8B4E-45FEBC3A4046}" srcOrd="1" destOrd="0" parTransId="{83435F2D-9FE2-48BF-8227-C4AE8C919958}" sibTransId="{B5B1D8A7-1624-4152-BFA7-514CFE1457B9}"/>
    <dgm:cxn modelId="{36B2ED7D-6224-4328-9DDD-E9282B740F79}" type="presOf" srcId="{3636022C-64F8-4916-A577-C02518754850}" destId="{39AD9369-A447-4500-92C7-01760046D61F}" srcOrd="0" destOrd="0" presId="urn:microsoft.com/office/officeart/2005/8/layout/hierarchy3"/>
    <dgm:cxn modelId="{E2DB7680-D638-4EAB-B153-6D4368E3CA69}" type="presOf" srcId="{D7611330-87DD-4832-A8F8-DD7975A9FADC}" destId="{D342FFC1-D886-4688-8054-D6E0BC44C9DB}" srcOrd="0" destOrd="0" presId="urn:microsoft.com/office/officeart/2005/8/layout/hierarchy3"/>
    <dgm:cxn modelId="{89F76D83-03D2-423C-B1CD-0067F2E0BCF9}" srcId="{A862B03A-EE07-4856-A3A8-B66D4CFBC5D0}" destId="{7D9D75FD-6B3E-4E75-B63E-3EE3FB3E059E}" srcOrd="0" destOrd="0" parTransId="{648CD4C4-632C-4E31-8AEC-B5D08320021F}" sibTransId="{2A332BD8-2DFE-43FF-858A-262E83936641}"/>
    <dgm:cxn modelId="{E846BAAC-5937-4ACD-BA31-6259C825CF29}" type="presOf" srcId="{6DB85567-DF09-459B-87CC-07C2489DCC39}" destId="{7565DE24-0395-4451-B7DC-5EF8135F3D21}" srcOrd="0" destOrd="0" presId="urn:microsoft.com/office/officeart/2005/8/layout/hierarchy3"/>
    <dgm:cxn modelId="{5BBE97B2-A5B1-4AF3-B833-C7B430BA75E4}" type="presOf" srcId="{5DF01690-C3C7-47DE-89E3-6C16C4C59155}" destId="{DEA07926-CA70-4BE8-82EA-FEEAAEA706BE}" srcOrd="0" destOrd="0" presId="urn:microsoft.com/office/officeart/2005/8/layout/hierarchy3"/>
    <dgm:cxn modelId="{517221C9-4655-4A3C-B589-7642521BB426}" type="presOf" srcId="{76C1527E-4B3A-47A4-B38E-CD62213079AB}" destId="{DD336170-BBAF-4378-8805-F9B02151A844}" srcOrd="0" destOrd="0" presId="urn:microsoft.com/office/officeart/2005/8/layout/hierarchy3"/>
    <dgm:cxn modelId="{9F7C92D6-76CF-4827-87E2-58E624722A5A}" type="presOf" srcId="{7D9D75FD-6B3E-4E75-B63E-3EE3FB3E059E}" destId="{64E4AF15-B09D-43CD-8E3D-8615FB0FCAE6}" srcOrd="1" destOrd="0" presId="urn:microsoft.com/office/officeart/2005/8/layout/hierarchy3"/>
    <dgm:cxn modelId="{8157B4E2-7381-4024-98E8-2D34A4DE1640}" type="presOf" srcId="{8B08E512-7BFD-4AE0-8FF6-C9E21A88FA25}" destId="{2703F926-F7B3-4500-B911-C8315F2C8FE3}" srcOrd="0" destOrd="0" presId="urn:microsoft.com/office/officeart/2005/8/layout/hierarchy3"/>
    <dgm:cxn modelId="{2AFF28F5-8F31-4BCD-85F5-BD0ACDFCF2EF}" type="presOf" srcId="{A862B03A-EE07-4856-A3A8-B66D4CFBC5D0}" destId="{070CEB2D-0E60-4FF7-85B6-0040FDCAB586}" srcOrd="0" destOrd="0" presId="urn:microsoft.com/office/officeart/2005/8/layout/hierarchy3"/>
    <dgm:cxn modelId="{0BF3453C-6237-4715-8825-F411D541E764}" type="presParOf" srcId="{070CEB2D-0E60-4FF7-85B6-0040FDCAB586}" destId="{445ACC76-AFD8-4F56-B059-7EFB8272CED4}" srcOrd="0" destOrd="0" presId="urn:microsoft.com/office/officeart/2005/8/layout/hierarchy3"/>
    <dgm:cxn modelId="{679FF967-07FB-4CDE-AB81-3F4CDC69ED01}" type="presParOf" srcId="{445ACC76-AFD8-4F56-B059-7EFB8272CED4}" destId="{B5238EC2-05E0-44AE-B3ED-6D0459C88548}" srcOrd="0" destOrd="0" presId="urn:microsoft.com/office/officeart/2005/8/layout/hierarchy3"/>
    <dgm:cxn modelId="{1F74557C-130D-4A6D-8F79-39FE1A71E634}" type="presParOf" srcId="{B5238EC2-05E0-44AE-B3ED-6D0459C88548}" destId="{9D69E59E-C43D-4C66-AEF7-AFC862F61E1D}" srcOrd="0" destOrd="0" presId="urn:microsoft.com/office/officeart/2005/8/layout/hierarchy3"/>
    <dgm:cxn modelId="{F54ADADD-BB7B-446C-BAF3-9015DA851125}" type="presParOf" srcId="{B5238EC2-05E0-44AE-B3ED-6D0459C88548}" destId="{64E4AF15-B09D-43CD-8E3D-8615FB0FCAE6}" srcOrd="1" destOrd="0" presId="urn:microsoft.com/office/officeart/2005/8/layout/hierarchy3"/>
    <dgm:cxn modelId="{6D1E026F-DA0A-4305-97D3-5E083B96E5FA}" type="presParOf" srcId="{445ACC76-AFD8-4F56-B059-7EFB8272CED4}" destId="{BDE0B003-C0F1-4007-8C2C-0CD30C3823F9}" srcOrd="1" destOrd="0" presId="urn:microsoft.com/office/officeart/2005/8/layout/hierarchy3"/>
    <dgm:cxn modelId="{EA53D326-4428-4B82-B073-E5B369718592}" type="presParOf" srcId="{BDE0B003-C0F1-4007-8C2C-0CD30C3823F9}" destId="{7565DE24-0395-4451-B7DC-5EF8135F3D21}" srcOrd="0" destOrd="0" presId="urn:microsoft.com/office/officeart/2005/8/layout/hierarchy3"/>
    <dgm:cxn modelId="{BEBFDA7D-9207-4138-8E37-A69B3B550B77}" type="presParOf" srcId="{BDE0B003-C0F1-4007-8C2C-0CD30C3823F9}" destId="{A3F86A94-86B0-451C-B7F7-E4945B2C2569}" srcOrd="1" destOrd="0" presId="urn:microsoft.com/office/officeart/2005/8/layout/hierarchy3"/>
    <dgm:cxn modelId="{D9BE01F3-CA21-4C72-AEBC-D282342C19AD}" type="presParOf" srcId="{BDE0B003-C0F1-4007-8C2C-0CD30C3823F9}" destId="{1C0A611A-FA4C-4804-BB29-0160CB910826}" srcOrd="2" destOrd="0" presId="urn:microsoft.com/office/officeart/2005/8/layout/hierarchy3"/>
    <dgm:cxn modelId="{1C32D4A1-DEC6-408B-9993-A9058E2515CE}" type="presParOf" srcId="{BDE0B003-C0F1-4007-8C2C-0CD30C3823F9}" destId="{33318350-C25F-468A-856F-0CB1E04F8A83}" srcOrd="3" destOrd="0" presId="urn:microsoft.com/office/officeart/2005/8/layout/hierarchy3"/>
    <dgm:cxn modelId="{BE98B199-522C-41A9-8034-8137952E942B}" type="presParOf" srcId="{BDE0B003-C0F1-4007-8C2C-0CD30C3823F9}" destId="{D342FFC1-D886-4688-8054-D6E0BC44C9DB}" srcOrd="4" destOrd="0" presId="urn:microsoft.com/office/officeart/2005/8/layout/hierarchy3"/>
    <dgm:cxn modelId="{0D360B18-E4AB-45E2-A1BD-BD9B56A3A779}" type="presParOf" srcId="{BDE0B003-C0F1-4007-8C2C-0CD30C3823F9}" destId="{DEA07926-CA70-4BE8-82EA-FEEAAEA706BE}" srcOrd="5" destOrd="0" presId="urn:microsoft.com/office/officeart/2005/8/layout/hierarchy3"/>
    <dgm:cxn modelId="{409D76F8-039A-499F-B398-933D38BC5D5D}" type="presParOf" srcId="{BDE0B003-C0F1-4007-8C2C-0CD30C3823F9}" destId="{E439F040-150B-424E-A319-C791B16A42E7}" srcOrd="6" destOrd="0" presId="urn:microsoft.com/office/officeart/2005/8/layout/hierarchy3"/>
    <dgm:cxn modelId="{A749819E-D18F-4F1C-8660-305968C2D5EA}" type="presParOf" srcId="{BDE0B003-C0F1-4007-8C2C-0CD30C3823F9}" destId="{39AD9369-A447-4500-92C7-01760046D61F}" srcOrd="7" destOrd="0" presId="urn:microsoft.com/office/officeart/2005/8/layout/hierarchy3"/>
    <dgm:cxn modelId="{1BBE0CCF-7604-4EFF-A450-71B81CCAA318}" type="presParOf" srcId="{BDE0B003-C0F1-4007-8C2C-0CD30C3823F9}" destId="{DD336170-BBAF-4378-8805-F9B02151A844}" srcOrd="8" destOrd="0" presId="urn:microsoft.com/office/officeart/2005/8/layout/hierarchy3"/>
    <dgm:cxn modelId="{D3FB1FF1-C6B6-4316-AD14-DC299BC7AD29}" type="presParOf" srcId="{BDE0B003-C0F1-4007-8C2C-0CD30C3823F9}" destId="{2703F926-F7B3-4500-B911-C8315F2C8FE3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116624-D890-4DFF-B6A5-023286529531}" type="doc">
      <dgm:prSet loTypeId="urn:microsoft.com/office/officeart/2005/8/layout/equation1" loCatId="process" qsTypeId="urn:microsoft.com/office/officeart/2005/8/quickstyle/simple3" qsCatId="simple" csTypeId="urn:microsoft.com/office/officeart/2005/8/colors/accent1_2" csCatId="accent1" phldr="1"/>
      <dgm:spPr/>
    </dgm:pt>
    <dgm:pt modelId="{AE0D8EE1-703E-4747-A9A0-215B6D079300}">
      <dgm:prSet phldrT="[Texto]" custT="1"/>
      <dgm:spPr/>
      <dgm:t>
        <a:bodyPr/>
        <a:lstStyle/>
        <a:p>
          <a:r>
            <a:rPr lang="pt-BR" sz="4000" dirty="0">
              <a:latin typeface="RobotoBR" pitchFamily="2" charset="0"/>
            </a:rPr>
            <a:t>sabor</a:t>
          </a:r>
        </a:p>
        <a:p>
          <a:r>
            <a:rPr lang="pt-BR" sz="1800" i="1" dirty="0">
              <a:latin typeface="RobotoBR" pitchFamily="2" charset="0"/>
            </a:rPr>
            <a:t>radical</a:t>
          </a:r>
        </a:p>
      </dgm:t>
    </dgm:pt>
    <dgm:pt modelId="{E03BAFA9-BE0E-4DD4-9B3C-205C5FD9FCBF}" type="parTrans" cxnId="{8A664069-149C-464A-9850-2B548101083F}">
      <dgm:prSet/>
      <dgm:spPr/>
      <dgm:t>
        <a:bodyPr/>
        <a:lstStyle/>
        <a:p>
          <a:endParaRPr lang="pt-BR"/>
        </a:p>
      </dgm:t>
    </dgm:pt>
    <dgm:pt modelId="{D2F022B2-F423-46F0-AFDE-9C0293EE97B1}" type="sibTrans" cxnId="{8A664069-149C-464A-9850-2B548101083F}">
      <dgm:prSet/>
      <dgm:spPr/>
      <dgm:t>
        <a:bodyPr/>
        <a:lstStyle/>
        <a:p>
          <a:endParaRPr lang="pt-BR" dirty="0"/>
        </a:p>
      </dgm:t>
    </dgm:pt>
    <dgm:pt modelId="{4020488C-3EFD-4BF4-BBD2-6B8D4DF61D46}">
      <dgm:prSet phldrT="[Texto]" custT="1"/>
      <dgm:spPr/>
      <dgm:t>
        <a:bodyPr/>
        <a:lstStyle/>
        <a:p>
          <a:r>
            <a:rPr lang="pt-BR" sz="4400" dirty="0">
              <a:latin typeface="RobotoBR" pitchFamily="2" charset="0"/>
            </a:rPr>
            <a:t>-oso</a:t>
          </a:r>
          <a:endParaRPr lang="pt-BR" sz="4400" i="1" dirty="0">
            <a:latin typeface="RobotoBR" pitchFamily="2" charset="0"/>
          </a:endParaRPr>
        </a:p>
        <a:p>
          <a:r>
            <a:rPr lang="pt-BR" sz="1800" i="1" dirty="0">
              <a:latin typeface="RobotoBR" pitchFamily="2" charset="0"/>
            </a:rPr>
            <a:t>sufixo</a:t>
          </a:r>
        </a:p>
      </dgm:t>
    </dgm:pt>
    <dgm:pt modelId="{6FD7C30D-EB08-435E-8B5B-DF725A29B28C}" type="parTrans" cxnId="{DE54B1FD-A17A-4C1B-BFB8-97D42F7449B5}">
      <dgm:prSet/>
      <dgm:spPr/>
      <dgm:t>
        <a:bodyPr/>
        <a:lstStyle/>
        <a:p>
          <a:endParaRPr lang="pt-BR"/>
        </a:p>
      </dgm:t>
    </dgm:pt>
    <dgm:pt modelId="{1BC4E2CE-91EF-41A1-8FE3-4F4187C4A1BC}" type="sibTrans" cxnId="{DE54B1FD-A17A-4C1B-BFB8-97D42F7449B5}">
      <dgm:prSet/>
      <dgm:spPr/>
      <dgm:t>
        <a:bodyPr/>
        <a:lstStyle/>
        <a:p>
          <a:endParaRPr lang="pt-BR" dirty="0"/>
        </a:p>
      </dgm:t>
    </dgm:pt>
    <dgm:pt modelId="{0E22CC45-291A-48B6-B06A-05C59D78042D}">
      <dgm:prSet phldrT="[Texto]" custT="1"/>
      <dgm:spPr/>
      <dgm:t>
        <a:bodyPr/>
        <a:lstStyle/>
        <a:p>
          <a:r>
            <a:rPr lang="pt-BR" sz="2400" dirty="0">
              <a:latin typeface="RobotoBR" pitchFamily="2" charset="0"/>
            </a:rPr>
            <a:t>saboroso</a:t>
          </a:r>
        </a:p>
        <a:p>
          <a:r>
            <a:rPr lang="pt-BR" sz="1800" i="1" dirty="0">
              <a:latin typeface="RobotoBR" pitchFamily="2" charset="0"/>
            </a:rPr>
            <a:t>palavra</a:t>
          </a:r>
        </a:p>
        <a:p>
          <a:r>
            <a:rPr lang="pt-BR" sz="1800" i="1" dirty="0">
              <a:latin typeface="RobotoBR" pitchFamily="2" charset="0"/>
            </a:rPr>
            <a:t>derivada</a:t>
          </a:r>
        </a:p>
      </dgm:t>
    </dgm:pt>
    <dgm:pt modelId="{4BC59DB8-5938-477F-B5D6-63DF9811FC92}" type="parTrans" cxnId="{4DF9DBA5-E04E-4035-9394-DDA03C5BE646}">
      <dgm:prSet/>
      <dgm:spPr/>
      <dgm:t>
        <a:bodyPr/>
        <a:lstStyle/>
        <a:p>
          <a:endParaRPr lang="pt-BR"/>
        </a:p>
      </dgm:t>
    </dgm:pt>
    <dgm:pt modelId="{D352178B-B975-4895-80FB-081442AA9BE0}" type="sibTrans" cxnId="{4DF9DBA5-E04E-4035-9394-DDA03C5BE646}">
      <dgm:prSet/>
      <dgm:spPr/>
      <dgm:t>
        <a:bodyPr/>
        <a:lstStyle/>
        <a:p>
          <a:endParaRPr lang="pt-BR"/>
        </a:p>
      </dgm:t>
    </dgm:pt>
    <dgm:pt modelId="{33C75BE7-AF99-4FE1-89E5-0C7BA7738041}" type="pres">
      <dgm:prSet presAssocID="{B9116624-D890-4DFF-B6A5-023286529531}" presName="linearFlow" presStyleCnt="0">
        <dgm:presLayoutVars>
          <dgm:dir/>
          <dgm:resizeHandles val="exact"/>
        </dgm:presLayoutVars>
      </dgm:prSet>
      <dgm:spPr/>
    </dgm:pt>
    <dgm:pt modelId="{16CE3A3B-7E20-45E3-86D5-E2087A5C7112}" type="pres">
      <dgm:prSet presAssocID="{AE0D8EE1-703E-4747-A9A0-215B6D079300}" presName="node" presStyleLbl="node1" presStyleIdx="0" presStyleCnt="3">
        <dgm:presLayoutVars>
          <dgm:bulletEnabled val="1"/>
        </dgm:presLayoutVars>
      </dgm:prSet>
      <dgm:spPr/>
    </dgm:pt>
    <dgm:pt modelId="{FE3473CC-F9F4-40BE-9574-22B6EA00CAF2}" type="pres">
      <dgm:prSet presAssocID="{D2F022B2-F423-46F0-AFDE-9C0293EE97B1}" presName="spacerL" presStyleCnt="0"/>
      <dgm:spPr/>
    </dgm:pt>
    <dgm:pt modelId="{230F73A2-40B7-4C4E-9C0F-398BEA71C929}" type="pres">
      <dgm:prSet presAssocID="{D2F022B2-F423-46F0-AFDE-9C0293EE97B1}" presName="sibTrans" presStyleLbl="sibTrans2D1" presStyleIdx="0" presStyleCnt="2"/>
      <dgm:spPr/>
    </dgm:pt>
    <dgm:pt modelId="{07EE82B9-4158-492E-B358-C1F77DF12DC1}" type="pres">
      <dgm:prSet presAssocID="{D2F022B2-F423-46F0-AFDE-9C0293EE97B1}" presName="spacerR" presStyleCnt="0"/>
      <dgm:spPr/>
    </dgm:pt>
    <dgm:pt modelId="{6BBF51F3-EEB8-48BC-9827-85B42F177319}" type="pres">
      <dgm:prSet presAssocID="{4020488C-3EFD-4BF4-BBD2-6B8D4DF61D46}" presName="node" presStyleLbl="node1" presStyleIdx="1" presStyleCnt="3" custLinFactNeighborX="1" custLinFactNeighborY="-6801">
        <dgm:presLayoutVars>
          <dgm:bulletEnabled val="1"/>
        </dgm:presLayoutVars>
      </dgm:prSet>
      <dgm:spPr/>
    </dgm:pt>
    <dgm:pt modelId="{740D3952-7910-4644-A1D4-E71DC93070E5}" type="pres">
      <dgm:prSet presAssocID="{1BC4E2CE-91EF-41A1-8FE3-4F4187C4A1BC}" presName="spacerL" presStyleCnt="0"/>
      <dgm:spPr/>
    </dgm:pt>
    <dgm:pt modelId="{A2ACEB73-DC57-4ED4-9774-8B786AF5DC28}" type="pres">
      <dgm:prSet presAssocID="{1BC4E2CE-91EF-41A1-8FE3-4F4187C4A1BC}" presName="sibTrans" presStyleLbl="sibTrans2D1" presStyleIdx="1" presStyleCnt="2"/>
      <dgm:spPr/>
    </dgm:pt>
    <dgm:pt modelId="{A55371AF-36C6-43CA-83FD-22A3A4790EEE}" type="pres">
      <dgm:prSet presAssocID="{1BC4E2CE-91EF-41A1-8FE3-4F4187C4A1BC}" presName="spacerR" presStyleCnt="0"/>
      <dgm:spPr/>
    </dgm:pt>
    <dgm:pt modelId="{F93109D4-6215-4D9D-B155-365DABD92AB3}" type="pres">
      <dgm:prSet presAssocID="{0E22CC45-291A-48B6-B06A-05C59D78042D}" presName="node" presStyleLbl="node1" presStyleIdx="2" presStyleCnt="3">
        <dgm:presLayoutVars>
          <dgm:bulletEnabled val="1"/>
        </dgm:presLayoutVars>
      </dgm:prSet>
      <dgm:spPr/>
    </dgm:pt>
  </dgm:ptLst>
  <dgm:cxnLst>
    <dgm:cxn modelId="{2A48F60B-34A6-4501-B102-FB761CE856E6}" type="presOf" srcId="{1BC4E2CE-91EF-41A1-8FE3-4F4187C4A1BC}" destId="{A2ACEB73-DC57-4ED4-9774-8B786AF5DC28}" srcOrd="0" destOrd="0" presId="urn:microsoft.com/office/officeart/2005/8/layout/equation1"/>
    <dgm:cxn modelId="{6676263F-14C9-46A2-8260-92533656FCE8}" type="presOf" srcId="{D2F022B2-F423-46F0-AFDE-9C0293EE97B1}" destId="{230F73A2-40B7-4C4E-9C0F-398BEA71C929}" srcOrd="0" destOrd="0" presId="urn:microsoft.com/office/officeart/2005/8/layout/equation1"/>
    <dgm:cxn modelId="{8A664069-149C-464A-9850-2B548101083F}" srcId="{B9116624-D890-4DFF-B6A5-023286529531}" destId="{AE0D8EE1-703E-4747-A9A0-215B6D079300}" srcOrd="0" destOrd="0" parTransId="{E03BAFA9-BE0E-4DD4-9B3C-205C5FD9FCBF}" sibTransId="{D2F022B2-F423-46F0-AFDE-9C0293EE97B1}"/>
    <dgm:cxn modelId="{C125DA76-4EB8-4186-8624-81916852FAD3}" type="presOf" srcId="{B9116624-D890-4DFF-B6A5-023286529531}" destId="{33C75BE7-AF99-4FE1-89E5-0C7BA7738041}" srcOrd="0" destOrd="0" presId="urn:microsoft.com/office/officeart/2005/8/layout/equation1"/>
    <dgm:cxn modelId="{63123A77-77B0-4FD0-AC3B-0EB5E7115750}" type="presOf" srcId="{0E22CC45-291A-48B6-B06A-05C59D78042D}" destId="{F93109D4-6215-4D9D-B155-365DABD92AB3}" srcOrd="0" destOrd="0" presId="urn:microsoft.com/office/officeart/2005/8/layout/equation1"/>
    <dgm:cxn modelId="{4DF9DBA5-E04E-4035-9394-DDA03C5BE646}" srcId="{B9116624-D890-4DFF-B6A5-023286529531}" destId="{0E22CC45-291A-48B6-B06A-05C59D78042D}" srcOrd="2" destOrd="0" parTransId="{4BC59DB8-5938-477F-B5D6-63DF9811FC92}" sibTransId="{D352178B-B975-4895-80FB-081442AA9BE0}"/>
    <dgm:cxn modelId="{484AC1C3-70DD-47D6-B388-F54A335119AE}" type="presOf" srcId="{AE0D8EE1-703E-4747-A9A0-215B6D079300}" destId="{16CE3A3B-7E20-45E3-86D5-E2087A5C7112}" srcOrd="0" destOrd="0" presId="urn:microsoft.com/office/officeart/2005/8/layout/equation1"/>
    <dgm:cxn modelId="{280067E0-0A95-4DDB-A8C4-BF186B30E004}" type="presOf" srcId="{4020488C-3EFD-4BF4-BBD2-6B8D4DF61D46}" destId="{6BBF51F3-EEB8-48BC-9827-85B42F177319}" srcOrd="0" destOrd="0" presId="urn:microsoft.com/office/officeart/2005/8/layout/equation1"/>
    <dgm:cxn modelId="{DE54B1FD-A17A-4C1B-BFB8-97D42F7449B5}" srcId="{B9116624-D890-4DFF-B6A5-023286529531}" destId="{4020488C-3EFD-4BF4-BBD2-6B8D4DF61D46}" srcOrd="1" destOrd="0" parTransId="{6FD7C30D-EB08-435E-8B5B-DF725A29B28C}" sibTransId="{1BC4E2CE-91EF-41A1-8FE3-4F4187C4A1BC}"/>
    <dgm:cxn modelId="{BADCCE1C-C06A-4B73-A9A4-3130828DDCC9}" type="presParOf" srcId="{33C75BE7-AF99-4FE1-89E5-0C7BA7738041}" destId="{16CE3A3B-7E20-45E3-86D5-E2087A5C7112}" srcOrd="0" destOrd="0" presId="urn:microsoft.com/office/officeart/2005/8/layout/equation1"/>
    <dgm:cxn modelId="{2D390BD8-F2FF-469F-9135-E1F25EF45C6B}" type="presParOf" srcId="{33C75BE7-AF99-4FE1-89E5-0C7BA7738041}" destId="{FE3473CC-F9F4-40BE-9574-22B6EA00CAF2}" srcOrd="1" destOrd="0" presId="urn:microsoft.com/office/officeart/2005/8/layout/equation1"/>
    <dgm:cxn modelId="{F1899E14-63E1-40EE-8EF0-1F9C9B65D354}" type="presParOf" srcId="{33C75BE7-AF99-4FE1-89E5-0C7BA7738041}" destId="{230F73A2-40B7-4C4E-9C0F-398BEA71C929}" srcOrd="2" destOrd="0" presId="urn:microsoft.com/office/officeart/2005/8/layout/equation1"/>
    <dgm:cxn modelId="{23902DC0-720E-40BC-8EDE-8A81114D6A0A}" type="presParOf" srcId="{33C75BE7-AF99-4FE1-89E5-0C7BA7738041}" destId="{07EE82B9-4158-492E-B358-C1F77DF12DC1}" srcOrd="3" destOrd="0" presId="urn:microsoft.com/office/officeart/2005/8/layout/equation1"/>
    <dgm:cxn modelId="{0ACFDE41-35F7-4C10-BE9D-1CA623102C24}" type="presParOf" srcId="{33C75BE7-AF99-4FE1-89E5-0C7BA7738041}" destId="{6BBF51F3-EEB8-48BC-9827-85B42F177319}" srcOrd="4" destOrd="0" presId="urn:microsoft.com/office/officeart/2005/8/layout/equation1"/>
    <dgm:cxn modelId="{1C1D7CC8-63C7-42DD-8830-76DA81E9C417}" type="presParOf" srcId="{33C75BE7-AF99-4FE1-89E5-0C7BA7738041}" destId="{740D3952-7910-4644-A1D4-E71DC93070E5}" srcOrd="5" destOrd="0" presId="urn:microsoft.com/office/officeart/2005/8/layout/equation1"/>
    <dgm:cxn modelId="{735BBA12-8889-4A20-A775-8B1D2C8FF029}" type="presParOf" srcId="{33C75BE7-AF99-4FE1-89E5-0C7BA7738041}" destId="{A2ACEB73-DC57-4ED4-9774-8B786AF5DC28}" srcOrd="6" destOrd="0" presId="urn:microsoft.com/office/officeart/2005/8/layout/equation1"/>
    <dgm:cxn modelId="{1F660392-568F-4526-9065-4CADBD72F9B4}" type="presParOf" srcId="{33C75BE7-AF99-4FE1-89E5-0C7BA7738041}" destId="{A55371AF-36C6-43CA-83FD-22A3A4790EEE}" srcOrd="7" destOrd="0" presId="urn:microsoft.com/office/officeart/2005/8/layout/equation1"/>
    <dgm:cxn modelId="{084D4CC9-14D6-4C56-9953-4A0F9647C6D3}" type="presParOf" srcId="{33C75BE7-AF99-4FE1-89E5-0C7BA7738041}" destId="{F93109D4-6215-4D9D-B155-365DABD92AB3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116624-D890-4DFF-B6A5-023286529531}" type="doc">
      <dgm:prSet loTypeId="urn:microsoft.com/office/officeart/2005/8/layout/equation1" loCatId="process" qsTypeId="urn:microsoft.com/office/officeart/2005/8/quickstyle/simple3" qsCatId="simple" csTypeId="urn:microsoft.com/office/officeart/2005/8/colors/accent1_2" csCatId="accent1" phldr="1"/>
      <dgm:spPr/>
    </dgm:pt>
    <dgm:pt modelId="{AE0D8EE1-703E-4747-A9A0-215B6D079300}">
      <dgm:prSet phldrT="[Texto]" custT="1"/>
      <dgm:spPr/>
      <dgm:t>
        <a:bodyPr/>
        <a:lstStyle/>
        <a:p>
          <a:r>
            <a:rPr lang="pt-BR" sz="4000" dirty="0">
              <a:latin typeface="RobotoBR" pitchFamily="2" charset="0"/>
            </a:rPr>
            <a:t>in-</a:t>
          </a:r>
        </a:p>
        <a:p>
          <a:r>
            <a:rPr lang="pt-BR" sz="1800" i="1" dirty="0">
              <a:latin typeface="RobotoBR" pitchFamily="2" charset="0"/>
            </a:rPr>
            <a:t>prefixo</a:t>
          </a:r>
        </a:p>
      </dgm:t>
    </dgm:pt>
    <dgm:pt modelId="{E03BAFA9-BE0E-4DD4-9B3C-205C5FD9FCBF}" type="parTrans" cxnId="{8A664069-149C-464A-9850-2B548101083F}">
      <dgm:prSet/>
      <dgm:spPr/>
      <dgm:t>
        <a:bodyPr/>
        <a:lstStyle/>
        <a:p>
          <a:endParaRPr lang="pt-BR"/>
        </a:p>
      </dgm:t>
    </dgm:pt>
    <dgm:pt modelId="{D2F022B2-F423-46F0-AFDE-9C0293EE97B1}" type="sibTrans" cxnId="{8A664069-149C-464A-9850-2B548101083F}">
      <dgm:prSet/>
      <dgm:spPr/>
      <dgm:t>
        <a:bodyPr/>
        <a:lstStyle/>
        <a:p>
          <a:endParaRPr lang="pt-BR" dirty="0"/>
        </a:p>
      </dgm:t>
    </dgm:pt>
    <dgm:pt modelId="{4020488C-3EFD-4BF4-BBD2-6B8D4DF61D46}">
      <dgm:prSet phldrT="[Texto]" custT="1"/>
      <dgm:spPr/>
      <dgm:t>
        <a:bodyPr/>
        <a:lstStyle/>
        <a:p>
          <a:r>
            <a:rPr lang="pt-BR" sz="4400" dirty="0">
              <a:latin typeface="RobotoBR" pitchFamily="2" charset="0"/>
            </a:rPr>
            <a:t>crível</a:t>
          </a:r>
          <a:endParaRPr lang="pt-BR" sz="4400" i="1" dirty="0">
            <a:latin typeface="RobotoBR" pitchFamily="2" charset="0"/>
          </a:endParaRPr>
        </a:p>
        <a:p>
          <a:r>
            <a:rPr lang="pt-BR" sz="1800" i="1" dirty="0">
              <a:latin typeface="RobotoBR" pitchFamily="2" charset="0"/>
            </a:rPr>
            <a:t>radical</a:t>
          </a:r>
        </a:p>
      </dgm:t>
    </dgm:pt>
    <dgm:pt modelId="{6FD7C30D-EB08-435E-8B5B-DF725A29B28C}" type="parTrans" cxnId="{DE54B1FD-A17A-4C1B-BFB8-97D42F7449B5}">
      <dgm:prSet/>
      <dgm:spPr/>
      <dgm:t>
        <a:bodyPr/>
        <a:lstStyle/>
        <a:p>
          <a:endParaRPr lang="pt-BR"/>
        </a:p>
      </dgm:t>
    </dgm:pt>
    <dgm:pt modelId="{1BC4E2CE-91EF-41A1-8FE3-4F4187C4A1BC}" type="sibTrans" cxnId="{DE54B1FD-A17A-4C1B-BFB8-97D42F7449B5}">
      <dgm:prSet/>
      <dgm:spPr/>
      <dgm:t>
        <a:bodyPr/>
        <a:lstStyle/>
        <a:p>
          <a:endParaRPr lang="pt-BR" dirty="0"/>
        </a:p>
      </dgm:t>
    </dgm:pt>
    <dgm:pt modelId="{0E22CC45-291A-48B6-B06A-05C59D78042D}">
      <dgm:prSet phldrT="[Texto]" custT="1"/>
      <dgm:spPr/>
      <dgm:t>
        <a:bodyPr/>
        <a:lstStyle/>
        <a:p>
          <a:r>
            <a:rPr lang="pt-BR" sz="2900" dirty="0">
              <a:latin typeface="RobotoBR" pitchFamily="2" charset="0"/>
            </a:rPr>
            <a:t>incrível</a:t>
          </a:r>
        </a:p>
        <a:p>
          <a:r>
            <a:rPr lang="pt-BR" sz="1800" i="1" dirty="0">
              <a:latin typeface="RobotoBR" pitchFamily="2" charset="0"/>
            </a:rPr>
            <a:t>palavra</a:t>
          </a:r>
        </a:p>
        <a:p>
          <a:r>
            <a:rPr lang="pt-BR" sz="1800" i="1" dirty="0">
              <a:latin typeface="RobotoBR" pitchFamily="2" charset="0"/>
            </a:rPr>
            <a:t>derivada</a:t>
          </a:r>
        </a:p>
      </dgm:t>
    </dgm:pt>
    <dgm:pt modelId="{4BC59DB8-5938-477F-B5D6-63DF9811FC92}" type="parTrans" cxnId="{4DF9DBA5-E04E-4035-9394-DDA03C5BE646}">
      <dgm:prSet/>
      <dgm:spPr/>
      <dgm:t>
        <a:bodyPr/>
        <a:lstStyle/>
        <a:p>
          <a:endParaRPr lang="pt-BR"/>
        </a:p>
      </dgm:t>
    </dgm:pt>
    <dgm:pt modelId="{D352178B-B975-4895-80FB-081442AA9BE0}" type="sibTrans" cxnId="{4DF9DBA5-E04E-4035-9394-DDA03C5BE646}">
      <dgm:prSet/>
      <dgm:spPr/>
      <dgm:t>
        <a:bodyPr/>
        <a:lstStyle/>
        <a:p>
          <a:endParaRPr lang="pt-BR"/>
        </a:p>
      </dgm:t>
    </dgm:pt>
    <dgm:pt modelId="{33C75BE7-AF99-4FE1-89E5-0C7BA7738041}" type="pres">
      <dgm:prSet presAssocID="{B9116624-D890-4DFF-B6A5-023286529531}" presName="linearFlow" presStyleCnt="0">
        <dgm:presLayoutVars>
          <dgm:dir/>
          <dgm:resizeHandles val="exact"/>
        </dgm:presLayoutVars>
      </dgm:prSet>
      <dgm:spPr/>
    </dgm:pt>
    <dgm:pt modelId="{16CE3A3B-7E20-45E3-86D5-E2087A5C7112}" type="pres">
      <dgm:prSet presAssocID="{AE0D8EE1-703E-4747-A9A0-215B6D079300}" presName="node" presStyleLbl="node1" presStyleIdx="0" presStyleCnt="3">
        <dgm:presLayoutVars>
          <dgm:bulletEnabled val="1"/>
        </dgm:presLayoutVars>
      </dgm:prSet>
      <dgm:spPr/>
    </dgm:pt>
    <dgm:pt modelId="{FE3473CC-F9F4-40BE-9574-22B6EA00CAF2}" type="pres">
      <dgm:prSet presAssocID="{D2F022B2-F423-46F0-AFDE-9C0293EE97B1}" presName="spacerL" presStyleCnt="0"/>
      <dgm:spPr/>
    </dgm:pt>
    <dgm:pt modelId="{230F73A2-40B7-4C4E-9C0F-398BEA71C929}" type="pres">
      <dgm:prSet presAssocID="{D2F022B2-F423-46F0-AFDE-9C0293EE97B1}" presName="sibTrans" presStyleLbl="sibTrans2D1" presStyleIdx="0" presStyleCnt="2"/>
      <dgm:spPr/>
    </dgm:pt>
    <dgm:pt modelId="{07EE82B9-4158-492E-B358-C1F77DF12DC1}" type="pres">
      <dgm:prSet presAssocID="{D2F022B2-F423-46F0-AFDE-9C0293EE97B1}" presName="spacerR" presStyleCnt="0"/>
      <dgm:spPr/>
    </dgm:pt>
    <dgm:pt modelId="{6BBF51F3-EEB8-48BC-9827-85B42F177319}" type="pres">
      <dgm:prSet presAssocID="{4020488C-3EFD-4BF4-BBD2-6B8D4DF61D46}" presName="node" presStyleLbl="node1" presStyleIdx="1" presStyleCnt="3">
        <dgm:presLayoutVars>
          <dgm:bulletEnabled val="1"/>
        </dgm:presLayoutVars>
      </dgm:prSet>
      <dgm:spPr/>
    </dgm:pt>
    <dgm:pt modelId="{740D3952-7910-4644-A1D4-E71DC93070E5}" type="pres">
      <dgm:prSet presAssocID="{1BC4E2CE-91EF-41A1-8FE3-4F4187C4A1BC}" presName="spacerL" presStyleCnt="0"/>
      <dgm:spPr/>
    </dgm:pt>
    <dgm:pt modelId="{A2ACEB73-DC57-4ED4-9774-8B786AF5DC28}" type="pres">
      <dgm:prSet presAssocID="{1BC4E2CE-91EF-41A1-8FE3-4F4187C4A1BC}" presName="sibTrans" presStyleLbl="sibTrans2D1" presStyleIdx="1" presStyleCnt="2"/>
      <dgm:spPr/>
    </dgm:pt>
    <dgm:pt modelId="{A55371AF-36C6-43CA-83FD-22A3A4790EEE}" type="pres">
      <dgm:prSet presAssocID="{1BC4E2CE-91EF-41A1-8FE3-4F4187C4A1BC}" presName="spacerR" presStyleCnt="0"/>
      <dgm:spPr/>
    </dgm:pt>
    <dgm:pt modelId="{F93109D4-6215-4D9D-B155-365DABD92AB3}" type="pres">
      <dgm:prSet presAssocID="{0E22CC45-291A-48B6-B06A-05C59D78042D}" presName="node" presStyleLbl="node1" presStyleIdx="2" presStyleCnt="3">
        <dgm:presLayoutVars>
          <dgm:bulletEnabled val="1"/>
        </dgm:presLayoutVars>
      </dgm:prSet>
      <dgm:spPr/>
    </dgm:pt>
  </dgm:ptLst>
  <dgm:cxnLst>
    <dgm:cxn modelId="{2A48F60B-34A6-4501-B102-FB761CE856E6}" type="presOf" srcId="{1BC4E2CE-91EF-41A1-8FE3-4F4187C4A1BC}" destId="{A2ACEB73-DC57-4ED4-9774-8B786AF5DC28}" srcOrd="0" destOrd="0" presId="urn:microsoft.com/office/officeart/2005/8/layout/equation1"/>
    <dgm:cxn modelId="{6676263F-14C9-46A2-8260-92533656FCE8}" type="presOf" srcId="{D2F022B2-F423-46F0-AFDE-9C0293EE97B1}" destId="{230F73A2-40B7-4C4E-9C0F-398BEA71C929}" srcOrd="0" destOrd="0" presId="urn:microsoft.com/office/officeart/2005/8/layout/equation1"/>
    <dgm:cxn modelId="{8A664069-149C-464A-9850-2B548101083F}" srcId="{B9116624-D890-4DFF-B6A5-023286529531}" destId="{AE0D8EE1-703E-4747-A9A0-215B6D079300}" srcOrd="0" destOrd="0" parTransId="{E03BAFA9-BE0E-4DD4-9B3C-205C5FD9FCBF}" sibTransId="{D2F022B2-F423-46F0-AFDE-9C0293EE97B1}"/>
    <dgm:cxn modelId="{C125DA76-4EB8-4186-8624-81916852FAD3}" type="presOf" srcId="{B9116624-D890-4DFF-B6A5-023286529531}" destId="{33C75BE7-AF99-4FE1-89E5-0C7BA7738041}" srcOrd="0" destOrd="0" presId="urn:microsoft.com/office/officeart/2005/8/layout/equation1"/>
    <dgm:cxn modelId="{63123A77-77B0-4FD0-AC3B-0EB5E7115750}" type="presOf" srcId="{0E22CC45-291A-48B6-B06A-05C59D78042D}" destId="{F93109D4-6215-4D9D-B155-365DABD92AB3}" srcOrd="0" destOrd="0" presId="urn:microsoft.com/office/officeart/2005/8/layout/equation1"/>
    <dgm:cxn modelId="{4DF9DBA5-E04E-4035-9394-DDA03C5BE646}" srcId="{B9116624-D890-4DFF-B6A5-023286529531}" destId="{0E22CC45-291A-48B6-B06A-05C59D78042D}" srcOrd="2" destOrd="0" parTransId="{4BC59DB8-5938-477F-B5D6-63DF9811FC92}" sibTransId="{D352178B-B975-4895-80FB-081442AA9BE0}"/>
    <dgm:cxn modelId="{484AC1C3-70DD-47D6-B388-F54A335119AE}" type="presOf" srcId="{AE0D8EE1-703E-4747-A9A0-215B6D079300}" destId="{16CE3A3B-7E20-45E3-86D5-E2087A5C7112}" srcOrd="0" destOrd="0" presId="urn:microsoft.com/office/officeart/2005/8/layout/equation1"/>
    <dgm:cxn modelId="{280067E0-0A95-4DDB-A8C4-BF186B30E004}" type="presOf" srcId="{4020488C-3EFD-4BF4-BBD2-6B8D4DF61D46}" destId="{6BBF51F3-EEB8-48BC-9827-85B42F177319}" srcOrd="0" destOrd="0" presId="urn:microsoft.com/office/officeart/2005/8/layout/equation1"/>
    <dgm:cxn modelId="{DE54B1FD-A17A-4C1B-BFB8-97D42F7449B5}" srcId="{B9116624-D890-4DFF-B6A5-023286529531}" destId="{4020488C-3EFD-4BF4-BBD2-6B8D4DF61D46}" srcOrd="1" destOrd="0" parTransId="{6FD7C30D-EB08-435E-8B5B-DF725A29B28C}" sibTransId="{1BC4E2CE-91EF-41A1-8FE3-4F4187C4A1BC}"/>
    <dgm:cxn modelId="{BADCCE1C-C06A-4B73-A9A4-3130828DDCC9}" type="presParOf" srcId="{33C75BE7-AF99-4FE1-89E5-0C7BA7738041}" destId="{16CE3A3B-7E20-45E3-86D5-E2087A5C7112}" srcOrd="0" destOrd="0" presId="urn:microsoft.com/office/officeart/2005/8/layout/equation1"/>
    <dgm:cxn modelId="{2D390BD8-F2FF-469F-9135-E1F25EF45C6B}" type="presParOf" srcId="{33C75BE7-AF99-4FE1-89E5-0C7BA7738041}" destId="{FE3473CC-F9F4-40BE-9574-22B6EA00CAF2}" srcOrd="1" destOrd="0" presId="urn:microsoft.com/office/officeart/2005/8/layout/equation1"/>
    <dgm:cxn modelId="{F1899E14-63E1-40EE-8EF0-1F9C9B65D354}" type="presParOf" srcId="{33C75BE7-AF99-4FE1-89E5-0C7BA7738041}" destId="{230F73A2-40B7-4C4E-9C0F-398BEA71C929}" srcOrd="2" destOrd="0" presId="urn:microsoft.com/office/officeart/2005/8/layout/equation1"/>
    <dgm:cxn modelId="{23902DC0-720E-40BC-8EDE-8A81114D6A0A}" type="presParOf" srcId="{33C75BE7-AF99-4FE1-89E5-0C7BA7738041}" destId="{07EE82B9-4158-492E-B358-C1F77DF12DC1}" srcOrd="3" destOrd="0" presId="urn:microsoft.com/office/officeart/2005/8/layout/equation1"/>
    <dgm:cxn modelId="{0ACFDE41-35F7-4C10-BE9D-1CA623102C24}" type="presParOf" srcId="{33C75BE7-AF99-4FE1-89E5-0C7BA7738041}" destId="{6BBF51F3-EEB8-48BC-9827-85B42F177319}" srcOrd="4" destOrd="0" presId="urn:microsoft.com/office/officeart/2005/8/layout/equation1"/>
    <dgm:cxn modelId="{1C1D7CC8-63C7-42DD-8830-76DA81E9C417}" type="presParOf" srcId="{33C75BE7-AF99-4FE1-89E5-0C7BA7738041}" destId="{740D3952-7910-4644-A1D4-E71DC93070E5}" srcOrd="5" destOrd="0" presId="urn:microsoft.com/office/officeart/2005/8/layout/equation1"/>
    <dgm:cxn modelId="{735BBA12-8889-4A20-A775-8B1D2C8FF029}" type="presParOf" srcId="{33C75BE7-AF99-4FE1-89E5-0C7BA7738041}" destId="{A2ACEB73-DC57-4ED4-9774-8B786AF5DC28}" srcOrd="6" destOrd="0" presId="urn:microsoft.com/office/officeart/2005/8/layout/equation1"/>
    <dgm:cxn modelId="{1F660392-568F-4526-9065-4CADBD72F9B4}" type="presParOf" srcId="{33C75BE7-AF99-4FE1-89E5-0C7BA7738041}" destId="{A55371AF-36C6-43CA-83FD-22A3A4790EEE}" srcOrd="7" destOrd="0" presId="urn:microsoft.com/office/officeart/2005/8/layout/equation1"/>
    <dgm:cxn modelId="{084D4CC9-14D6-4C56-9953-4A0F9647C6D3}" type="presParOf" srcId="{33C75BE7-AF99-4FE1-89E5-0C7BA7738041}" destId="{F93109D4-6215-4D9D-B155-365DABD92AB3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1F026D-2B5D-4109-994E-154F21CE58F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92F27BC-B830-4DC8-93C4-1F798F454D93}">
      <dgm:prSet phldrT="[Texto]"/>
      <dgm:spPr/>
      <dgm:t>
        <a:bodyPr/>
        <a:lstStyle/>
        <a:p>
          <a:r>
            <a:rPr lang="pt-BR" dirty="0">
              <a:latin typeface="RobotoBR" pitchFamily="2" charset="0"/>
            </a:rPr>
            <a:t>Substantivos </a:t>
          </a:r>
          <a:r>
            <a:rPr lang="pt-BR" b="1" dirty="0">
              <a:latin typeface="RobotoBR" pitchFamily="2" charset="0"/>
            </a:rPr>
            <a:t>comuns</a:t>
          </a:r>
        </a:p>
      </dgm:t>
    </dgm:pt>
    <dgm:pt modelId="{7446DFB1-D7CD-48E2-869A-927ED37CE594}" type="parTrans" cxnId="{5BD8DE55-1C80-4F8F-897C-65DD8AC7124D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36427C48-ED27-4650-90B3-AC811CCE696B}" type="sibTrans" cxnId="{5BD8DE55-1C80-4F8F-897C-65DD8AC7124D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3A72AB57-7B54-49E4-B104-A050FC3A3A0E}">
      <dgm:prSet phldrT="[Texto]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pt-BR" dirty="0">
              <a:latin typeface="RobotoBR" pitchFamily="2" charset="0"/>
            </a:rPr>
            <a:t>Nomeiam seres ou objetos da mesma espécie, sem</a:t>
          </a:r>
        </a:p>
        <a:p>
          <a:pPr>
            <a:buNone/>
          </a:pPr>
          <a:r>
            <a:rPr lang="pt-BR" dirty="0">
              <a:latin typeface="RobotoBR" pitchFamily="2" charset="0"/>
            </a:rPr>
            <a:t>especificá-los. Ex.: prima, cocada, coco, ovos etc. </a:t>
          </a:r>
        </a:p>
        <a:p>
          <a:pPr>
            <a:buNone/>
          </a:pPr>
          <a:r>
            <a:rPr lang="pt-BR" dirty="0">
              <a:latin typeface="RobotoBR" pitchFamily="2" charset="0"/>
            </a:rPr>
            <a:t>Nomeiam também qualidades, estados e processos. Ex.: serviço, sonho, revolta etc.</a:t>
          </a:r>
        </a:p>
      </dgm:t>
    </dgm:pt>
    <dgm:pt modelId="{52D48214-5A58-4FD5-BC0F-0ADE7CC8775E}" type="parTrans" cxnId="{5FB907C2-C524-4FF2-96A1-12CA31085BA7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C393D168-74FD-4489-B1A3-50B2087B990F}" type="sibTrans" cxnId="{5FB907C2-C524-4FF2-96A1-12CA31085BA7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F90E3019-0DF1-4327-972F-9FBC013AA32E}">
      <dgm:prSet phldrT="[Texto]"/>
      <dgm:spPr/>
      <dgm:t>
        <a:bodyPr/>
        <a:lstStyle/>
        <a:p>
          <a:r>
            <a:rPr lang="pt-BR" dirty="0">
              <a:latin typeface="RobotoBR" pitchFamily="2" charset="0"/>
            </a:rPr>
            <a:t>Substantivos </a:t>
          </a:r>
          <a:r>
            <a:rPr lang="pt-BR" b="1" dirty="0">
              <a:latin typeface="RobotoBR" pitchFamily="2" charset="0"/>
            </a:rPr>
            <a:t>próprios</a:t>
          </a:r>
        </a:p>
      </dgm:t>
    </dgm:pt>
    <dgm:pt modelId="{FCDC5256-D508-49E3-A9F9-A6ED64AF98B2}" type="parTrans" cxnId="{AB4B688F-F9AF-4AA4-BA34-382F92277329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6E837E88-F000-49A3-8D6A-F961B90A929E}" type="sibTrans" cxnId="{AB4B688F-F9AF-4AA4-BA34-382F92277329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8C2FF55F-B733-4991-924C-2AC286B00B35}">
      <dgm:prSet phldrT="[Texto]"/>
      <dgm:spPr/>
      <dgm:t>
        <a:bodyPr/>
        <a:lstStyle/>
        <a:p>
          <a:r>
            <a:rPr lang="pt-BR" dirty="0">
              <a:latin typeface="RobotoBR" pitchFamily="2" charset="0"/>
            </a:rPr>
            <a:t>Nomeiam seres específicos, como pessoas e lugares que tenham uma individualidade. </a:t>
          </a:r>
        </a:p>
        <a:p>
          <a:r>
            <a:rPr lang="pt-BR" dirty="0">
              <a:latin typeface="RobotoBR" pitchFamily="2" charset="0"/>
            </a:rPr>
            <a:t>Ex.: Cora, Fernando Pessoa, Goiás etc.</a:t>
          </a:r>
        </a:p>
      </dgm:t>
    </dgm:pt>
    <dgm:pt modelId="{C1E1A317-8DFE-492C-8449-0B454BFE0B7A}" type="parTrans" cxnId="{C81A45AD-F00A-4E41-917B-F6C7DA1F89BE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D578A59C-020C-4A91-9104-783ECC8BCD77}" type="sibTrans" cxnId="{C81A45AD-F00A-4E41-917B-F6C7DA1F89BE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0A2811D8-4421-45D5-B7AB-70CDC05893E7}" type="pres">
      <dgm:prSet presAssocID="{691F026D-2B5D-4109-994E-154F21CE58F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30AF536-E0B9-43C1-A4BD-EBD6F8000EB2}" type="pres">
      <dgm:prSet presAssocID="{592F27BC-B830-4DC8-93C4-1F798F454D93}" presName="horFlow" presStyleCnt="0"/>
      <dgm:spPr/>
    </dgm:pt>
    <dgm:pt modelId="{B38C2F4A-1DC4-4F43-906D-D992913E0F68}" type="pres">
      <dgm:prSet presAssocID="{592F27BC-B830-4DC8-93C4-1F798F454D93}" presName="bigChev" presStyleLbl="node1" presStyleIdx="0" presStyleCnt="2"/>
      <dgm:spPr/>
    </dgm:pt>
    <dgm:pt modelId="{9F6C7308-E3B7-439E-A116-E928B733B62F}" type="pres">
      <dgm:prSet presAssocID="{52D48214-5A58-4FD5-BC0F-0ADE7CC8775E}" presName="parTrans" presStyleCnt="0"/>
      <dgm:spPr/>
    </dgm:pt>
    <dgm:pt modelId="{5D68109B-614F-4D5E-9A97-2B83F437DC05}" type="pres">
      <dgm:prSet presAssocID="{3A72AB57-7B54-49E4-B104-A050FC3A3A0E}" presName="node" presStyleLbl="alignAccFollowNode1" presStyleIdx="0" presStyleCnt="2" custScaleX="238099" custScaleY="121172">
        <dgm:presLayoutVars>
          <dgm:bulletEnabled val="1"/>
        </dgm:presLayoutVars>
      </dgm:prSet>
      <dgm:spPr/>
    </dgm:pt>
    <dgm:pt modelId="{AC6FDB3A-B39E-4C2E-9F14-AA2A58B8226C}" type="pres">
      <dgm:prSet presAssocID="{592F27BC-B830-4DC8-93C4-1F798F454D93}" presName="vSp" presStyleCnt="0"/>
      <dgm:spPr/>
    </dgm:pt>
    <dgm:pt modelId="{84525E78-7871-46E1-9E18-1AC12A3E321D}" type="pres">
      <dgm:prSet presAssocID="{F90E3019-0DF1-4327-972F-9FBC013AA32E}" presName="horFlow" presStyleCnt="0"/>
      <dgm:spPr/>
    </dgm:pt>
    <dgm:pt modelId="{BDE1C103-E774-4F2B-A41A-2FBC93714CB9}" type="pres">
      <dgm:prSet presAssocID="{F90E3019-0DF1-4327-972F-9FBC013AA32E}" presName="bigChev" presStyleLbl="node1" presStyleIdx="1" presStyleCnt="2"/>
      <dgm:spPr/>
    </dgm:pt>
    <dgm:pt modelId="{AD1F2C6B-8089-443A-8F74-E5A370B3095E}" type="pres">
      <dgm:prSet presAssocID="{C1E1A317-8DFE-492C-8449-0B454BFE0B7A}" presName="parTrans" presStyleCnt="0"/>
      <dgm:spPr/>
    </dgm:pt>
    <dgm:pt modelId="{098ADB31-B3A0-4C77-8DDA-1E523974D350}" type="pres">
      <dgm:prSet presAssocID="{8C2FF55F-B733-4991-924C-2AC286B00B35}" presName="node" presStyleLbl="alignAccFollowNode1" presStyleIdx="1" presStyleCnt="2" custScaleX="239555" custScaleY="109711">
        <dgm:presLayoutVars>
          <dgm:bulletEnabled val="1"/>
        </dgm:presLayoutVars>
      </dgm:prSet>
      <dgm:spPr/>
    </dgm:pt>
  </dgm:ptLst>
  <dgm:cxnLst>
    <dgm:cxn modelId="{6173BB3F-141B-4AC0-A3F7-190BDCABFBAC}" type="presOf" srcId="{691F026D-2B5D-4109-994E-154F21CE58F0}" destId="{0A2811D8-4421-45D5-B7AB-70CDC05893E7}" srcOrd="0" destOrd="0" presId="urn:microsoft.com/office/officeart/2005/8/layout/lProcess3"/>
    <dgm:cxn modelId="{54909A5F-613C-4FD8-AC61-B6D39AA4B97E}" type="presOf" srcId="{8C2FF55F-B733-4991-924C-2AC286B00B35}" destId="{098ADB31-B3A0-4C77-8DDA-1E523974D350}" srcOrd="0" destOrd="0" presId="urn:microsoft.com/office/officeart/2005/8/layout/lProcess3"/>
    <dgm:cxn modelId="{24A73E71-58C6-46B0-9FC8-01BD3D6675CC}" type="presOf" srcId="{F90E3019-0DF1-4327-972F-9FBC013AA32E}" destId="{BDE1C103-E774-4F2B-A41A-2FBC93714CB9}" srcOrd="0" destOrd="0" presId="urn:microsoft.com/office/officeart/2005/8/layout/lProcess3"/>
    <dgm:cxn modelId="{5BD8DE55-1C80-4F8F-897C-65DD8AC7124D}" srcId="{691F026D-2B5D-4109-994E-154F21CE58F0}" destId="{592F27BC-B830-4DC8-93C4-1F798F454D93}" srcOrd="0" destOrd="0" parTransId="{7446DFB1-D7CD-48E2-869A-927ED37CE594}" sibTransId="{36427C48-ED27-4650-90B3-AC811CCE696B}"/>
    <dgm:cxn modelId="{AB4B688F-F9AF-4AA4-BA34-382F92277329}" srcId="{691F026D-2B5D-4109-994E-154F21CE58F0}" destId="{F90E3019-0DF1-4327-972F-9FBC013AA32E}" srcOrd="1" destOrd="0" parTransId="{FCDC5256-D508-49E3-A9F9-A6ED64AF98B2}" sibTransId="{6E837E88-F000-49A3-8D6A-F961B90A929E}"/>
    <dgm:cxn modelId="{C81A45AD-F00A-4E41-917B-F6C7DA1F89BE}" srcId="{F90E3019-0DF1-4327-972F-9FBC013AA32E}" destId="{8C2FF55F-B733-4991-924C-2AC286B00B35}" srcOrd="0" destOrd="0" parTransId="{C1E1A317-8DFE-492C-8449-0B454BFE0B7A}" sibTransId="{D578A59C-020C-4A91-9104-783ECC8BCD77}"/>
    <dgm:cxn modelId="{89DD09B0-FDAA-4885-A126-0D51B76244AD}" type="presOf" srcId="{3A72AB57-7B54-49E4-B104-A050FC3A3A0E}" destId="{5D68109B-614F-4D5E-9A97-2B83F437DC05}" srcOrd="0" destOrd="0" presId="urn:microsoft.com/office/officeart/2005/8/layout/lProcess3"/>
    <dgm:cxn modelId="{5FB907C2-C524-4FF2-96A1-12CA31085BA7}" srcId="{592F27BC-B830-4DC8-93C4-1F798F454D93}" destId="{3A72AB57-7B54-49E4-B104-A050FC3A3A0E}" srcOrd="0" destOrd="0" parTransId="{52D48214-5A58-4FD5-BC0F-0ADE7CC8775E}" sibTransId="{C393D168-74FD-4489-B1A3-50B2087B990F}"/>
    <dgm:cxn modelId="{04B5FAED-BBDF-4BB6-8AED-F69C7FD061DC}" type="presOf" srcId="{592F27BC-B830-4DC8-93C4-1F798F454D93}" destId="{B38C2F4A-1DC4-4F43-906D-D992913E0F68}" srcOrd="0" destOrd="0" presId="urn:microsoft.com/office/officeart/2005/8/layout/lProcess3"/>
    <dgm:cxn modelId="{27724A6E-FCC6-4825-BFC6-92A3E38C0CCE}" type="presParOf" srcId="{0A2811D8-4421-45D5-B7AB-70CDC05893E7}" destId="{830AF536-E0B9-43C1-A4BD-EBD6F8000EB2}" srcOrd="0" destOrd="0" presId="urn:microsoft.com/office/officeart/2005/8/layout/lProcess3"/>
    <dgm:cxn modelId="{99127A6A-4A84-4786-B310-346945841391}" type="presParOf" srcId="{830AF536-E0B9-43C1-A4BD-EBD6F8000EB2}" destId="{B38C2F4A-1DC4-4F43-906D-D992913E0F68}" srcOrd="0" destOrd="0" presId="urn:microsoft.com/office/officeart/2005/8/layout/lProcess3"/>
    <dgm:cxn modelId="{9824FEBE-F61B-4E90-91DA-A3E78EBFBD2A}" type="presParOf" srcId="{830AF536-E0B9-43C1-A4BD-EBD6F8000EB2}" destId="{9F6C7308-E3B7-439E-A116-E928B733B62F}" srcOrd="1" destOrd="0" presId="urn:microsoft.com/office/officeart/2005/8/layout/lProcess3"/>
    <dgm:cxn modelId="{63E266D2-7013-4F26-9AAE-D16F52F35031}" type="presParOf" srcId="{830AF536-E0B9-43C1-A4BD-EBD6F8000EB2}" destId="{5D68109B-614F-4D5E-9A97-2B83F437DC05}" srcOrd="2" destOrd="0" presId="urn:microsoft.com/office/officeart/2005/8/layout/lProcess3"/>
    <dgm:cxn modelId="{76158774-EBD7-4D77-AF81-20B5751DBD07}" type="presParOf" srcId="{0A2811D8-4421-45D5-B7AB-70CDC05893E7}" destId="{AC6FDB3A-B39E-4C2E-9F14-AA2A58B8226C}" srcOrd="1" destOrd="0" presId="urn:microsoft.com/office/officeart/2005/8/layout/lProcess3"/>
    <dgm:cxn modelId="{536F12AC-4450-47F4-8C92-45A1F96A568B}" type="presParOf" srcId="{0A2811D8-4421-45D5-B7AB-70CDC05893E7}" destId="{84525E78-7871-46E1-9E18-1AC12A3E321D}" srcOrd="2" destOrd="0" presId="urn:microsoft.com/office/officeart/2005/8/layout/lProcess3"/>
    <dgm:cxn modelId="{AF6F3670-D363-4095-8196-0AD0DFDD31C9}" type="presParOf" srcId="{84525E78-7871-46E1-9E18-1AC12A3E321D}" destId="{BDE1C103-E774-4F2B-A41A-2FBC93714CB9}" srcOrd="0" destOrd="0" presId="urn:microsoft.com/office/officeart/2005/8/layout/lProcess3"/>
    <dgm:cxn modelId="{5142694F-B29C-4D5E-A10B-F9543A4738EC}" type="presParOf" srcId="{84525E78-7871-46E1-9E18-1AC12A3E321D}" destId="{AD1F2C6B-8089-443A-8F74-E5A370B3095E}" srcOrd="1" destOrd="0" presId="urn:microsoft.com/office/officeart/2005/8/layout/lProcess3"/>
    <dgm:cxn modelId="{7FD3BDEA-2869-4234-A61C-604C2B5A5981}" type="presParOf" srcId="{84525E78-7871-46E1-9E18-1AC12A3E321D}" destId="{098ADB31-B3A0-4C77-8DDA-1E523974D350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5208B8E-DB26-4273-A987-ED62E51CAEC0}">
      <dgm:prSet phldrT="[Texto]"/>
      <dgm:spPr/>
      <dgm:t>
        <a:bodyPr/>
        <a:lstStyle/>
        <a:p>
          <a:r>
            <a:rPr lang="pt-BR" dirty="0">
              <a:latin typeface="RobotoBR" pitchFamily="2" charset="0"/>
            </a:rPr>
            <a:t>Substantivo </a:t>
          </a:r>
          <a:r>
            <a:rPr lang="pt-BR" b="1" dirty="0">
              <a:latin typeface="RobotoBR" pitchFamily="2" charset="0"/>
            </a:rPr>
            <a:t>concreto</a:t>
          </a:r>
        </a:p>
      </dgm:t>
    </dgm:pt>
    <dgm:pt modelId="{459D521C-6DA3-4301-ACCF-340EF56CD50D}" type="parTrans" cxnId="{15BDFBE3-D45F-429E-A6A5-25D4D175F5DD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C0ADF3A3-2593-4E13-B5DC-2FDAD47D8994}" type="sibTrans" cxnId="{15BDFBE3-D45F-429E-A6A5-25D4D175F5DD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02A4B0C9-F750-4056-B90A-D80E81B543A3}">
      <dgm:prSet phldrT="[Texto]"/>
      <dgm:spPr/>
      <dgm:t>
        <a:bodyPr/>
        <a:lstStyle/>
        <a:p>
          <a:r>
            <a:rPr lang="pt-BR" dirty="0">
              <a:latin typeface="RobotoBR" pitchFamily="2" charset="0"/>
            </a:rPr>
            <a:t>Designam seres propriamente ditos (os nomes de pessoas, de lugares, de instituições etc.). </a:t>
          </a:r>
        </a:p>
        <a:p>
          <a:r>
            <a:rPr lang="pt-BR" dirty="0">
              <a:latin typeface="RobotoBR" pitchFamily="2" charset="0"/>
            </a:rPr>
            <a:t>Ex.: menina, noite, Portugal.</a:t>
          </a:r>
        </a:p>
      </dgm:t>
    </dgm:pt>
    <dgm:pt modelId="{E00FEF0D-88D8-453F-A545-EAF50291A398}" type="parTrans" cxnId="{72C60F01-F8AD-4F04-B06D-E9A802A309E9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AA8EA8CE-7CB0-4E84-AD7E-345491B2DC69}" type="sibTrans" cxnId="{72C60F01-F8AD-4F04-B06D-E9A802A309E9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DE552E40-AB50-43C7-8047-DA0F76DA6C5D}">
      <dgm:prSet phldrT="[Texto]"/>
      <dgm:spPr/>
      <dgm:t>
        <a:bodyPr/>
        <a:lstStyle/>
        <a:p>
          <a:r>
            <a:rPr lang="pt-BR" dirty="0">
              <a:latin typeface="RobotoBR" pitchFamily="2" charset="0"/>
            </a:rPr>
            <a:t>Substantivo </a:t>
          </a:r>
          <a:r>
            <a:rPr lang="pt-BR" b="1" dirty="0">
              <a:latin typeface="RobotoBR" pitchFamily="2" charset="0"/>
            </a:rPr>
            <a:t>abstrato</a:t>
          </a:r>
        </a:p>
      </dgm:t>
    </dgm:pt>
    <dgm:pt modelId="{99C26AF8-1511-4911-BDAB-E4B5B5F6196C}" type="parTrans" cxnId="{88084DFA-0E83-4639-9B7E-5CFFD5E48AD8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2A1D08D4-8FE5-4A76-BB19-FCB0B595CCA8}" type="sibTrans" cxnId="{88084DFA-0E83-4639-9B7E-5CFFD5E48AD8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D28AB46C-0E93-44AA-9C7B-65F7C1AAD72D}">
      <dgm:prSet phldrT="[Texto]"/>
      <dgm:spPr/>
      <dgm:t>
        <a:bodyPr/>
        <a:lstStyle/>
        <a:p>
          <a:r>
            <a:rPr lang="pt-BR" dirty="0">
              <a:latin typeface="RobotoBR" pitchFamily="2" charset="0"/>
            </a:rPr>
            <a:t>Designam noções, qualidades, estados, processos ou ações.</a:t>
          </a:r>
        </a:p>
        <a:p>
          <a:r>
            <a:rPr lang="pt-BR" dirty="0">
              <a:latin typeface="RobotoBR" pitchFamily="2" charset="0"/>
            </a:rPr>
            <a:t>Ex.: tempo, bem (noções); alegria (do estado de quem é alegre); cobertura (do processo de cobrir).</a:t>
          </a:r>
        </a:p>
      </dgm:t>
    </dgm:pt>
    <dgm:pt modelId="{6AC2ACEF-2970-47EF-A30C-DC726C54ABAB}" type="parTrans" cxnId="{BDB3B9F3-E8CE-4B43-AFEF-AEF275090F7D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90FD011A-D178-44EE-B4D1-4E34AB06205D}" type="sibTrans" cxnId="{BDB3B9F3-E8CE-4B43-AFEF-AEF275090F7D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85ABCCD2-991D-477C-AA4D-DC2957F1F118}">
      <dgm:prSet phldrT="[Texto]"/>
      <dgm:spPr/>
      <dgm:t>
        <a:bodyPr/>
        <a:lstStyle/>
        <a:p>
          <a:r>
            <a:rPr lang="pt-BR" dirty="0">
              <a:latin typeface="RobotoBR" pitchFamily="2" charset="0"/>
            </a:rPr>
            <a:t>Substantivo </a:t>
          </a:r>
          <a:r>
            <a:rPr lang="pt-BR" b="1" dirty="0">
              <a:latin typeface="RobotoBR" pitchFamily="2" charset="0"/>
            </a:rPr>
            <a:t>coletivo</a:t>
          </a:r>
        </a:p>
      </dgm:t>
    </dgm:pt>
    <dgm:pt modelId="{2453536A-B253-4354-B307-800128C3A740}" type="parTrans" cxnId="{EFAF5D4F-5955-47A7-87FD-4920409CB551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56C290A6-9A1E-4EBB-81C7-14556662DA89}" type="sibTrans" cxnId="{EFAF5D4F-5955-47A7-87FD-4920409CB551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7A07A832-21E1-4684-9F5C-E2CD62F08F58}">
      <dgm:prSet phldrT="[Texto]"/>
      <dgm:spPr/>
      <dgm:t>
        <a:bodyPr/>
        <a:lstStyle/>
        <a:p>
          <a:r>
            <a:rPr lang="pt-BR" dirty="0">
              <a:latin typeface="RobotoBR" pitchFamily="2" charset="0"/>
            </a:rPr>
            <a:t>Designam vários seres de uma mesma espécie.</a:t>
          </a:r>
        </a:p>
        <a:p>
          <a:r>
            <a:rPr lang="pt-BR" dirty="0">
              <a:latin typeface="RobotoBR" pitchFamily="2" charset="0"/>
            </a:rPr>
            <a:t>Ex.: frota (um conjunto de barcos), tripulação (um conjunto de pessoas que trabalham em um navio ou aeronave).</a:t>
          </a:r>
        </a:p>
      </dgm:t>
    </dgm:pt>
    <dgm:pt modelId="{C978C6CF-5116-4B45-AF64-96E906A93945}" type="parTrans" cxnId="{A4E0EC49-E187-4836-A525-3E0D53898A3A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27531EB0-66B4-4936-8F0A-B6CE6E21074B}" type="sibTrans" cxnId="{A4E0EC49-E187-4836-A525-3E0D53898A3A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E0D6028-3E9F-4754-B4FD-BE9AE33817DD}" type="pres">
      <dgm:prSet presAssocID="{65208B8E-DB26-4273-A987-ED62E51CAEC0}" presName="horFlow" presStyleCnt="0"/>
      <dgm:spPr/>
    </dgm:pt>
    <dgm:pt modelId="{14FDED88-6AE2-4147-A4A9-D5674DC643C9}" type="pres">
      <dgm:prSet presAssocID="{65208B8E-DB26-4273-A987-ED62E51CAEC0}" presName="bigChev" presStyleLbl="node1" presStyleIdx="0" presStyleCnt="3"/>
      <dgm:spPr/>
    </dgm:pt>
    <dgm:pt modelId="{BAD3BD89-4A35-43EF-8A34-C3371A365DB2}" type="pres">
      <dgm:prSet presAssocID="{E00FEF0D-88D8-453F-A545-EAF50291A398}" presName="parTrans" presStyleCnt="0"/>
      <dgm:spPr/>
    </dgm:pt>
    <dgm:pt modelId="{2327B329-7F64-4990-A321-AA018DC722A5}" type="pres">
      <dgm:prSet presAssocID="{02A4B0C9-F750-4056-B90A-D80E81B543A3}" presName="node" presStyleLbl="alignAccFollowNode1" presStyleIdx="0" presStyleCnt="3" custScaleX="229928" custScaleY="115766">
        <dgm:presLayoutVars>
          <dgm:bulletEnabled val="1"/>
        </dgm:presLayoutVars>
      </dgm:prSet>
      <dgm:spPr/>
    </dgm:pt>
    <dgm:pt modelId="{F15DA847-2826-4D88-A6A6-9C1C343472C5}" type="pres">
      <dgm:prSet presAssocID="{65208B8E-DB26-4273-A987-ED62E51CAEC0}" presName="vSp" presStyleCnt="0"/>
      <dgm:spPr/>
    </dgm:pt>
    <dgm:pt modelId="{681B40DD-66C3-4882-A0E0-9AA1329B01CD}" type="pres">
      <dgm:prSet presAssocID="{DE552E40-AB50-43C7-8047-DA0F76DA6C5D}" presName="horFlow" presStyleCnt="0"/>
      <dgm:spPr/>
    </dgm:pt>
    <dgm:pt modelId="{F53CF57D-64B8-40BC-9C6D-1515B5D47582}" type="pres">
      <dgm:prSet presAssocID="{DE552E40-AB50-43C7-8047-DA0F76DA6C5D}" presName="bigChev" presStyleLbl="node1" presStyleIdx="1" presStyleCnt="3"/>
      <dgm:spPr/>
    </dgm:pt>
    <dgm:pt modelId="{DE8E665D-6AD4-404B-AE99-FB3B8B51531C}" type="pres">
      <dgm:prSet presAssocID="{6AC2ACEF-2970-47EF-A30C-DC726C54ABAB}" presName="parTrans" presStyleCnt="0"/>
      <dgm:spPr/>
    </dgm:pt>
    <dgm:pt modelId="{CB183F8D-08AC-45C9-A510-DCE4544D2ED1}" type="pres">
      <dgm:prSet presAssocID="{D28AB46C-0E93-44AA-9C7B-65F7C1AAD72D}" presName="node" presStyleLbl="alignAccFollowNode1" presStyleIdx="1" presStyleCnt="3" custScaleX="232435" custScaleY="115835">
        <dgm:presLayoutVars>
          <dgm:bulletEnabled val="1"/>
        </dgm:presLayoutVars>
      </dgm:prSet>
      <dgm:spPr/>
    </dgm:pt>
    <dgm:pt modelId="{238D1214-F520-412C-8E2D-4FDB888ABD1F}" type="pres">
      <dgm:prSet presAssocID="{DE552E40-AB50-43C7-8047-DA0F76DA6C5D}" presName="vSp" presStyleCnt="0"/>
      <dgm:spPr/>
    </dgm:pt>
    <dgm:pt modelId="{42D23485-6A71-4825-9523-D218E29FFC66}" type="pres">
      <dgm:prSet presAssocID="{85ABCCD2-991D-477C-AA4D-DC2957F1F118}" presName="horFlow" presStyleCnt="0"/>
      <dgm:spPr/>
    </dgm:pt>
    <dgm:pt modelId="{C3F2053A-6784-4EBF-B91C-F69F7ABAF3A7}" type="pres">
      <dgm:prSet presAssocID="{85ABCCD2-991D-477C-AA4D-DC2957F1F118}" presName="bigChev" presStyleLbl="node1" presStyleIdx="2" presStyleCnt="3"/>
      <dgm:spPr/>
    </dgm:pt>
    <dgm:pt modelId="{DD550660-4E91-48D0-85F2-6ADE3FCAB5D5}" type="pres">
      <dgm:prSet presAssocID="{C978C6CF-5116-4B45-AF64-96E906A93945}" presName="parTrans" presStyleCnt="0"/>
      <dgm:spPr/>
    </dgm:pt>
    <dgm:pt modelId="{0CA705F5-5ED1-4723-B9DA-B34E987F6ADB}" type="pres">
      <dgm:prSet presAssocID="{7A07A832-21E1-4684-9F5C-E2CD62F08F58}" presName="node" presStyleLbl="alignAccFollowNode1" presStyleIdx="2" presStyleCnt="3" custScaleX="229300" custScaleY="114400">
        <dgm:presLayoutVars>
          <dgm:bulletEnabled val="1"/>
        </dgm:presLayoutVars>
      </dgm:prSet>
      <dgm:spPr/>
    </dgm:pt>
  </dgm:ptLst>
  <dgm:cxnLst>
    <dgm:cxn modelId="{72C60F01-F8AD-4F04-B06D-E9A802A309E9}" srcId="{65208B8E-DB26-4273-A987-ED62E51CAEC0}" destId="{02A4B0C9-F750-4056-B90A-D80E81B543A3}" srcOrd="0" destOrd="0" parTransId="{E00FEF0D-88D8-453F-A545-EAF50291A398}" sibTransId="{AA8EA8CE-7CB0-4E84-AD7E-345491B2DC69}"/>
    <dgm:cxn modelId="{884CB003-8762-4B96-9DAB-54BA233E7B94}" type="presOf" srcId="{85ABCCD2-991D-477C-AA4D-DC2957F1F118}" destId="{C3F2053A-6784-4EBF-B91C-F69F7ABAF3A7}" srcOrd="0" destOrd="0" presId="urn:microsoft.com/office/officeart/2005/8/layout/lProcess3"/>
    <dgm:cxn modelId="{7B1B8E34-9BA6-47F6-B8EA-51602FF13304}" type="presOf" srcId="{D28AB46C-0E93-44AA-9C7B-65F7C1AAD72D}" destId="{CB183F8D-08AC-45C9-A510-DCE4544D2ED1}" srcOrd="0" destOrd="0" presId="urn:microsoft.com/office/officeart/2005/8/layout/lProcess3"/>
    <dgm:cxn modelId="{A4E0EC49-E187-4836-A525-3E0D53898A3A}" srcId="{85ABCCD2-991D-477C-AA4D-DC2957F1F118}" destId="{7A07A832-21E1-4684-9F5C-E2CD62F08F58}" srcOrd="0" destOrd="0" parTransId="{C978C6CF-5116-4B45-AF64-96E906A93945}" sibTransId="{27531EB0-66B4-4936-8F0A-B6CE6E21074B}"/>
    <dgm:cxn modelId="{A5D1986E-343E-4C5D-B755-8D4CC41CAE48}" type="presOf" srcId="{02A4B0C9-F750-4056-B90A-D80E81B543A3}" destId="{2327B329-7F64-4990-A321-AA018DC722A5}" srcOrd="0" destOrd="0" presId="urn:microsoft.com/office/officeart/2005/8/layout/lProcess3"/>
    <dgm:cxn modelId="{EFAF5D4F-5955-47A7-87FD-4920409CB551}" srcId="{E28B4360-0A65-4628-977C-BDFEF123BB10}" destId="{85ABCCD2-991D-477C-AA4D-DC2957F1F118}" srcOrd="2" destOrd="0" parTransId="{2453536A-B253-4354-B307-800128C3A740}" sibTransId="{56C290A6-9A1E-4EBB-81C7-14556662DA89}"/>
    <dgm:cxn modelId="{2F9CE3B4-8890-4695-B1F0-B7293DEE26C4}" type="presOf" srcId="{7A07A832-21E1-4684-9F5C-E2CD62F08F58}" destId="{0CA705F5-5ED1-4723-B9DA-B34E987F6ADB}" srcOrd="0" destOrd="0" presId="urn:microsoft.com/office/officeart/2005/8/layout/lProcess3"/>
    <dgm:cxn modelId="{9055B3CB-F437-47FF-8C1E-94B65B593C12}" type="presOf" srcId="{65208B8E-DB26-4273-A987-ED62E51CAEC0}" destId="{14FDED88-6AE2-4147-A4A9-D5674DC643C9}" srcOrd="0" destOrd="0" presId="urn:microsoft.com/office/officeart/2005/8/layout/lProcess3"/>
    <dgm:cxn modelId="{15BDFBE3-D45F-429E-A6A5-25D4D175F5DD}" srcId="{E28B4360-0A65-4628-977C-BDFEF123BB10}" destId="{65208B8E-DB26-4273-A987-ED62E51CAEC0}" srcOrd="0" destOrd="0" parTransId="{459D521C-6DA3-4301-ACCF-340EF56CD50D}" sibTransId="{C0ADF3A3-2593-4E13-B5DC-2FDAD47D8994}"/>
    <dgm:cxn modelId="{BDB3B9F3-E8CE-4B43-AFEF-AEF275090F7D}" srcId="{DE552E40-AB50-43C7-8047-DA0F76DA6C5D}" destId="{D28AB46C-0E93-44AA-9C7B-65F7C1AAD72D}" srcOrd="0" destOrd="0" parTransId="{6AC2ACEF-2970-47EF-A30C-DC726C54ABAB}" sibTransId="{90FD011A-D178-44EE-B4D1-4E34AB06205D}"/>
    <dgm:cxn modelId="{EBAFA6F8-5E3E-4D6B-BF3E-E5D80AD48555}" type="presOf" srcId="{DE552E40-AB50-43C7-8047-DA0F76DA6C5D}" destId="{F53CF57D-64B8-40BC-9C6D-1515B5D47582}" srcOrd="0" destOrd="0" presId="urn:microsoft.com/office/officeart/2005/8/layout/lProcess3"/>
    <dgm:cxn modelId="{BEDCFFF8-BE31-4DF4-9403-1DAE7D7FB1B2}" type="presOf" srcId="{E28B4360-0A65-4628-977C-BDFEF123BB10}" destId="{2E70C7E8-8CAB-4625-9022-821C5B1B4507}" srcOrd="0" destOrd="0" presId="urn:microsoft.com/office/officeart/2005/8/layout/lProcess3"/>
    <dgm:cxn modelId="{88084DFA-0E83-4639-9B7E-5CFFD5E48AD8}" srcId="{E28B4360-0A65-4628-977C-BDFEF123BB10}" destId="{DE552E40-AB50-43C7-8047-DA0F76DA6C5D}" srcOrd="1" destOrd="0" parTransId="{99C26AF8-1511-4911-BDAB-E4B5B5F6196C}" sibTransId="{2A1D08D4-8FE5-4A76-BB19-FCB0B595CCA8}"/>
    <dgm:cxn modelId="{0B6AEB50-4816-4D6B-8FEB-4DDE7D5763F6}" type="presParOf" srcId="{2E70C7E8-8CAB-4625-9022-821C5B1B4507}" destId="{8E0D6028-3E9F-4754-B4FD-BE9AE33817DD}" srcOrd="0" destOrd="0" presId="urn:microsoft.com/office/officeart/2005/8/layout/lProcess3"/>
    <dgm:cxn modelId="{09A117F8-9FD1-45C2-8E77-DBCE8F0606E2}" type="presParOf" srcId="{8E0D6028-3E9F-4754-B4FD-BE9AE33817DD}" destId="{14FDED88-6AE2-4147-A4A9-D5674DC643C9}" srcOrd="0" destOrd="0" presId="urn:microsoft.com/office/officeart/2005/8/layout/lProcess3"/>
    <dgm:cxn modelId="{21CA6A21-6CC7-42DE-BA10-FA74C46903F6}" type="presParOf" srcId="{8E0D6028-3E9F-4754-B4FD-BE9AE33817DD}" destId="{BAD3BD89-4A35-43EF-8A34-C3371A365DB2}" srcOrd="1" destOrd="0" presId="urn:microsoft.com/office/officeart/2005/8/layout/lProcess3"/>
    <dgm:cxn modelId="{FF5ED7AE-ADFE-4B7B-9497-D16DC8EF9CBB}" type="presParOf" srcId="{8E0D6028-3E9F-4754-B4FD-BE9AE33817DD}" destId="{2327B329-7F64-4990-A321-AA018DC722A5}" srcOrd="2" destOrd="0" presId="urn:microsoft.com/office/officeart/2005/8/layout/lProcess3"/>
    <dgm:cxn modelId="{6ACF8AC6-44A5-4FA3-95ED-F8EC849E72E6}" type="presParOf" srcId="{2E70C7E8-8CAB-4625-9022-821C5B1B4507}" destId="{F15DA847-2826-4D88-A6A6-9C1C343472C5}" srcOrd="1" destOrd="0" presId="urn:microsoft.com/office/officeart/2005/8/layout/lProcess3"/>
    <dgm:cxn modelId="{847F016A-91B7-4E28-972F-C71E73E75689}" type="presParOf" srcId="{2E70C7E8-8CAB-4625-9022-821C5B1B4507}" destId="{681B40DD-66C3-4882-A0E0-9AA1329B01CD}" srcOrd="2" destOrd="0" presId="urn:microsoft.com/office/officeart/2005/8/layout/lProcess3"/>
    <dgm:cxn modelId="{E716DE57-693D-4A36-8431-57BBE879745E}" type="presParOf" srcId="{681B40DD-66C3-4882-A0E0-9AA1329B01CD}" destId="{F53CF57D-64B8-40BC-9C6D-1515B5D47582}" srcOrd="0" destOrd="0" presId="urn:microsoft.com/office/officeart/2005/8/layout/lProcess3"/>
    <dgm:cxn modelId="{D6895684-706C-4C19-8520-546101A6A428}" type="presParOf" srcId="{681B40DD-66C3-4882-A0E0-9AA1329B01CD}" destId="{DE8E665D-6AD4-404B-AE99-FB3B8B51531C}" srcOrd="1" destOrd="0" presId="urn:microsoft.com/office/officeart/2005/8/layout/lProcess3"/>
    <dgm:cxn modelId="{1F42C2C9-8AEC-4EBA-8C10-438E2DA5A838}" type="presParOf" srcId="{681B40DD-66C3-4882-A0E0-9AA1329B01CD}" destId="{CB183F8D-08AC-45C9-A510-DCE4544D2ED1}" srcOrd="2" destOrd="0" presId="urn:microsoft.com/office/officeart/2005/8/layout/lProcess3"/>
    <dgm:cxn modelId="{8FFFCCAA-9C78-4423-BB98-51FCD61184CA}" type="presParOf" srcId="{2E70C7E8-8CAB-4625-9022-821C5B1B4507}" destId="{238D1214-F520-412C-8E2D-4FDB888ABD1F}" srcOrd="3" destOrd="0" presId="urn:microsoft.com/office/officeart/2005/8/layout/lProcess3"/>
    <dgm:cxn modelId="{57C07041-E60C-4324-89CD-76B8986E896A}" type="presParOf" srcId="{2E70C7E8-8CAB-4625-9022-821C5B1B4507}" destId="{42D23485-6A71-4825-9523-D218E29FFC66}" srcOrd="4" destOrd="0" presId="urn:microsoft.com/office/officeart/2005/8/layout/lProcess3"/>
    <dgm:cxn modelId="{E15F3773-59D3-4CB3-AA2D-D1A1D1AEE5F8}" type="presParOf" srcId="{42D23485-6A71-4825-9523-D218E29FFC66}" destId="{C3F2053A-6784-4EBF-B91C-F69F7ABAF3A7}" srcOrd="0" destOrd="0" presId="urn:microsoft.com/office/officeart/2005/8/layout/lProcess3"/>
    <dgm:cxn modelId="{5A2DE419-5E34-48B0-B588-25ED014CC601}" type="presParOf" srcId="{42D23485-6A71-4825-9523-D218E29FFC66}" destId="{DD550660-4E91-48D0-85F2-6ADE3FCAB5D5}" srcOrd="1" destOrd="0" presId="urn:microsoft.com/office/officeart/2005/8/layout/lProcess3"/>
    <dgm:cxn modelId="{6E3F28C1-3814-4EFA-8A0E-427565C8C162}" type="presParOf" srcId="{42D23485-6A71-4825-9523-D218E29FFC66}" destId="{0CA705F5-5ED1-4723-B9DA-B34E987F6ADB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9E59E-C43D-4C66-AEF7-AFC862F61E1D}">
      <dsp:nvSpPr>
        <dsp:cNvPr id="0" name=""/>
        <dsp:cNvSpPr/>
      </dsp:nvSpPr>
      <dsp:spPr>
        <a:xfrm>
          <a:off x="3208882" y="2910"/>
          <a:ext cx="5774234" cy="8721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>
              <a:latin typeface="RobotoBR" pitchFamily="2" charset="0"/>
            </a:rPr>
            <a:t>Relato de experiência vivida</a:t>
          </a:r>
        </a:p>
      </dsp:txBody>
      <dsp:txXfrm>
        <a:off x="3234426" y="28454"/>
        <a:ext cx="5723146" cy="821044"/>
      </dsp:txXfrm>
    </dsp:sp>
    <dsp:sp modelId="{7565DE24-0395-4451-B7DC-5EF8135F3D21}">
      <dsp:nvSpPr>
        <dsp:cNvPr id="0" name=""/>
        <dsp:cNvSpPr/>
      </dsp:nvSpPr>
      <dsp:spPr>
        <a:xfrm>
          <a:off x="3786306" y="875043"/>
          <a:ext cx="577423" cy="423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189"/>
              </a:lnTo>
              <a:lnTo>
                <a:pt x="577423" y="4231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86A94-86B0-451C-B7F7-E4945B2C2569}">
      <dsp:nvSpPr>
        <dsp:cNvPr id="0" name=""/>
        <dsp:cNvSpPr/>
      </dsp:nvSpPr>
      <dsp:spPr>
        <a:xfrm>
          <a:off x="4363729" y="1093076"/>
          <a:ext cx="3649450" cy="410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BR" pitchFamily="2" charset="0"/>
            </a:rPr>
            <a:t>1ª pessoa</a:t>
          </a:r>
        </a:p>
      </dsp:txBody>
      <dsp:txXfrm>
        <a:off x="4375747" y="1105094"/>
        <a:ext cx="3625414" cy="386276"/>
      </dsp:txXfrm>
    </dsp:sp>
    <dsp:sp modelId="{1C0A611A-FA4C-4804-BB29-0160CB910826}">
      <dsp:nvSpPr>
        <dsp:cNvPr id="0" name=""/>
        <dsp:cNvSpPr/>
      </dsp:nvSpPr>
      <dsp:spPr>
        <a:xfrm>
          <a:off x="3786306" y="875043"/>
          <a:ext cx="577423" cy="1092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2141"/>
              </a:lnTo>
              <a:lnTo>
                <a:pt x="577423" y="10921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18350-C25F-468A-856F-0CB1E04F8A83}">
      <dsp:nvSpPr>
        <dsp:cNvPr id="0" name=""/>
        <dsp:cNvSpPr/>
      </dsp:nvSpPr>
      <dsp:spPr>
        <a:xfrm>
          <a:off x="4363729" y="1721422"/>
          <a:ext cx="3690531" cy="4915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BR" pitchFamily="2" charset="0"/>
            </a:rPr>
            <a:t>Verbos no passado</a:t>
          </a:r>
        </a:p>
      </dsp:txBody>
      <dsp:txXfrm>
        <a:off x="4378125" y="1735818"/>
        <a:ext cx="3661739" cy="462733"/>
      </dsp:txXfrm>
    </dsp:sp>
    <dsp:sp modelId="{D342FFC1-D886-4688-8054-D6E0BC44C9DB}">
      <dsp:nvSpPr>
        <dsp:cNvPr id="0" name=""/>
        <dsp:cNvSpPr/>
      </dsp:nvSpPr>
      <dsp:spPr>
        <a:xfrm>
          <a:off x="3786306" y="875043"/>
          <a:ext cx="577423" cy="17986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8656"/>
              </a:lnTo>
              <a:lnTo>
                <a:pt x="577423" y="17986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07926-CA70-4BE8-82EA-FEEAAEA706BE}">
      <dsp:nvSpPr>
        <dsp:cNvPr id="0" name=""/>
        <dsp:cNvSpPr/>
      </dsp:nvSpPr>
      <dsp:spPr>
        <a:xfrm>
          <a:off x="4363729" y="2430980"/>
          <a:ext cx="3691912" cy="4854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BR" pitchFamily="2" charset="0"/>
            </a:rPr>
            <a:t>Quando aconteceu</a:t>
          </a:r>
        </a:p>
      </dsp:txBody>
      <dsp:txXfrm>
        <a:off x="4377947" y="2445198"/>
        <a:ext cx="3663476" cy="457001"/>
      </dsp:txXfrm>
    </dsp:sp>
    <dsp:sp modelId="{E439F040-150B-424E-A319-C791B16A42E7}">
      <dsp:nvSpPr>
        <dsp:cNvPr id="0" name=""/>
        <dsp:cNvSpPr/>
      </dsp:nvSpPr>
      <dsp:spPr>
        <a:xfrm>
          <a:off x="3786306" y="875043"/>
          <a:ext cx="577423" cy="2503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3300"/>
              </a:lnTo>
              <a:lnTo>
                <a:pt x="577423" y="250330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AD9369-A447-4500-92C7-01760046D61F}">
      <dsp:nvSpPr>
        <dsp:cNvPr id="0" name=""/>
        <dsp:cNvSpPr/>
      </dsp:nvSpPr>
      <dsp:spPr>
        <a:xfrm>
          <a:off x="4363729" y="3134451"/>
          <a:ext cx="3710332" cy="4877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BR" pitchFamily="2" charset="0"/>
            </a:rPr>
            <a:t>Onde aconteceu</a:t>
          </a:r>
        </a:p>
      </dsp:txBody>
      <dsp:txXfrm>
        <a:off x="4378016" y="3148738"/>
        <a:ext cx="3681758" cy="459209"/>
      </dsp:txXfrm>
    </dsp:sp>
    <dsp:sp modelId="{DD336170-BBAF-4378-8805-F9B02151A844}">
      <dsp:nvSpPr>
        <dsp:cNvPr id="0" name=""/>
        <dsp:cNvSpPr/>
      </dsp:nvSpPr>
      <dsp:spPr>
        <a:xfrm>
          <a:off x="3786306" y="875043"/>
          <a:ext cx="577423" cy="32153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15335"/>
              </a:lnTo>
              <a:lnTo>
                <a:pt x="577423" y="32153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03F926-F7B3-4500-B911-C8315F2C8FE3}">
      <dsp:nvSpPr>
        <dsp:cNvPr id="0" name=""/>
        <dsp:cNvSpPr/>
      </dsp:nvSpPr>
      <dsp:spPr>
        <a:xfrm>
          <a:off x="4363729" y="3840268"/>
          <a:ext cx="3713025" cy="5002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BR" pitchFamily="2" charset="0"/>
            </a:rPr>
            <a:t>Personagens envolvidas</a:t>
          </a:r>
        </a:p>
      </dsp:txBody>
      <dsp:txXfrm>
        <a:off x="4378380" y="3854919"/>
        <a:ext cx="3683723" cy="4709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CE3A3B-7E20-45E3-86D5-E2087A5C7112}">
      <dsp:nvSpPr>
        <dsp:cNvPr id="0" name=""/>
        <dsp:cNvSpPr/>
      </dsp:nvSpPr>
      <dsp:spPr>
        <a:xfrm>
          <a:off x="658052" y="913"/>
          <a:ext cx="2051260" cy="20512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kern="1200" dirty="0">
              <a:latin typeface="RobotoBR" pitchFamily="2" charset="0"/>
            </a:rPr>
            <a:t>sabor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i="1" kern="1200" dirty="0">
              <a:latin typeface="RobotoBR" pitchFamily="2" charset="0"/>
            </a:rPr>
            <a:t>radical</a:t>
          </a:r>
        </a:p>
      </dsp:txBody>
      <dsp:txXfrm>
        <a:off x="958452" y="301313"/>
        <a:ext cx="1450460" cy="1450460"/>
      </dsp:txXfrm>
    </dsp:sp>
    <dsp:sp modelId="{230F73A2-40B7-4C4E-9C0F-398BEA71C929}">
      <dsp:nvSpPr>
        <dsp:cNvPr id="0" name=""/>
        <dsp:cNvSpPr/>
      </dsp:nvSpPr>
      <dsp:spPr>
        <a:xfrm>
          <a:off x="2875875" y="431677"/>
          <a:ext cx="1189731" cy="1189731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</dsp:txBody>
      <dsp:txXfrm>
        <a:off x="3033574" y="886630"/>
        <a:ext cx="874333" cy="279825"/>
      </dsp:txXfrm>
    </dsp:sp>
    <dsp:sp modelId="{6BBF51F3-EEB8-48BC-9827-85B42F177319}">
      <dsp:nvSpPr>
        <dsp:cNvPr id="0" name=""/>
        <dsp:cNvSpPr/>
      </dsp:nvSpPr>
      <dsp:spPr>
        <a:xfrm>
          <a:off x="4232171" y="0"/>
          <a:ext cx="2051260" cy="20512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kern="1200" dirty="0">
              <a:latin typeface="RobotoBR" pitchFamily="2" charset="0"/>
            </a:rPr>
            <a:t>-oso</a:t>
          </a:r>
          <a:endParaRPr lang="pt-BR" sz="4400" i="1" kern="1200" dirty="0">
            <a:latin typeface="RobotoBR" pitchFamily="2" charset="0"/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i="1" kern="1200" dirty="0">
              <a:latin typeface="RobotoBR" pitchFamily="2" charset="0"/>
            </a:rPr>
            <a:t>sufixo</a:t>
          </a:r>
        </a:p>
      </dsp:txBody>
      <dsp:txXfrm>
        <a:off x="4532571" y="300400"/>
        <a:ext cx="1450460" cy="1450460"/>
      </dsp:txXfrm>
    </dsp:sp>
    <dsp:sp modelId="{A2ACEB73-DC57-4ED4-9774-8B786AF5DC28}">
      <dsp:nvSpPr>
        <dsp:cNvPr id="0" name=""/>
        <dsp:cNvSpPr/>
      </dsp:nvSpPr>
      <dsp:spPr>
        <a:xfrm>
          <a:off x="6449992" y="431677"/>
          <a:ext cx="1189731" cy="1189731"/>
        </a:xfrm>
        <a:prstGeom prst="mathEqual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0" kern="1200" dirty="0"/>
        </a:p>
      </dsp:txBody>
      <dsp:txXfrm>
        <a:off x="6607691" y="676762"/>
        <a:ext cx="874333" cy="699561"/>
      </dsp:txXfrm>
    </dsp:sp>
    <dsp:sp modelId="{F93109D4-6215-4D9D-B155-365DABD92AB3}">
      <dsp:nvSpPr>
        <dsp:cNvPr id="0" name=""/>
        <dsp:cNvSpPr/>
      </dsp:nvSpPr>
      <dsp:spPr>
        <a:xfrm>
          <a:off x="7806286" y="913"/>
          <a:ext cx="2051260" cy="20512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BR" pitchFamily="2" charset="0"/>
            </a:rPr>
            <a:t>saboroso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i="1" kern="1200" dirty="0">
              <a:latin typeface="RobotoBR" pitchFamily="2" charset="0"/>
            </a:rPr>
            <a:t>palavra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i="1" kern="1200" dirty="0">
              <a:latin typeface="RobotoBR" pitchFamily="2" charset="0"/>
            </a:rPr>
            <a:t>derivada</a:t>
          </a:r>
        </a:p>
      </dsp:txBody>
      <dsp:txXfrm>
        <a:off x="8106686" y="301313"/>
        <a:ext cx="1450460" cy="14504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CE3A3B-7E20-45E3-86D5-E2087A5C7112}">
      <dsp:nvSpPr>
        <dsp:cNvPr id="0" name=""/>
        <dsp:cNvSpPr/>
      </dsp:nvSpPr>
      <dsp:spPr>
        <a:xfrm>
          <a:off x="658052" y="913"/>
          <a:ext cx="2051260" cy="20512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kern="1200" dirty="0">
              <a:latin typeface="RobotoBR" pitchFamily="2" charset="0"/>
            </a:rPr>
            <a:t>in-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i="1" kern="1200" dirty="0">
              <a:latin typeface="RobotoBR" pitchFamily="2" charset="0"/>
            </a:rPr>
            <a:t>prefixo</a:t>
          </a:r>
        </a:p>
      </dsp:txBody>
      <dsp:txXfrm>
        <a:off x="958452" y="301313"/>
        <a:ext cx="1450460" cy="1450460"/>
      </dsp:txXfrm>
    </dsp:sp>
    <dsp:sp modelId="{230F73A2-40B7-4C4E-9C0F-398BEA71C929}">
      <dsp:nvSpPr>
        <dsp:cNvPr id="0" name=""/>
        <dsp:cNvSpPr/>
      </dsp:nvSpPr>
      <dsp:spPr>
        <a:xfrm>
          <a:off x="2875875" y="431677"/>
          <a:ext cx="1189731" cy="1189731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</dsp:txBody>
      <dsp:txXfrm>
        <a:off x="3033574" y="886630"/>
        <a:ext cx="874333" cy="279825"/>
      </dsp:txXfrm>
    </dsp:sp>
    <dsp:sp modelId="{6BBF51F3-EEB8-48BC-9827-85B42F177319}">
      <dsp:nvSpPr>
        <dsp:cNvPr id="0" name=""/>
        <dsp:cNvSpPr/>
      </dsp:nvSpPr>
      <dsp:spPr>
        <a:xfrm>
          <a:off x="4232169" y="913"/>
          <a:ext cx="2051260" cy="20512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kern="1200" dirty="0">
              <a:latin typeface="RobotoBR" pitchFamily="2" charset="0"/>
            </a:rPr>
            <a:t>crível</a:t>
          </a:r>
          <a:endParaRPr lang="pt-BR" sz="4400" i="1" kern="1200" dirty="0">
            <a:latin typeface="RobotoBR" pitchFamily="2" charset="0"/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i="1" kern="1200" dirty="0">
              <a:latin typeface="RobotoBR" pitchFamily="2" charset="0"/>
            </a:rPr>
            <a:t>radical</a:t>
          </a:r>
        </a:p>
      </dsp:txBody>
      <dsp:txXfrm>
        <a:off x="4532569" y="301313"/>
        <a:ext cx="1450460" cy="1450460"/>
      </dsp:txXfrm>
    </dsp:sp>
    <dsp:sp modelId="{A2ACEB73-DC57-4ED4-9774-8B786AF5DC28}">
      <dsp:nvSpPr>
        <dsp:cNvPr id="0" name=""/>
        <dsp:cNvSpPr/>
      </dsp:nvSpPr>
      <dsp:spPr>
        <a:xfrm>
          <a:off x="6449992" y="431677"/>
          <a:ext cx="1189731" cy="1189731"/>
        </a:xfrm>
        <a:prstGeom prst="mathEqual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0" kern="1200" dirty="0"/>
        </a:p>
      </dsp:txBody>
      <dsp:txXfrm>
        <a:off x="6607691" y="676762"/>
        <a:ext cx="874333" cy="699561"/>
      </dsp:txXfrm>
    </dsp:sp>
    <dsp:sp modelId="{F93109D4-6215-4D9D-B155-365DABD92AB3}">
      <dsp:nvSpPr>
        <dsp:cNvPr id="0" name=""/>
        <dsp:cNvSpPr/>
      </dsp:nvSpPr>
      <dsp:spPr>
        <a:xfrm>
          <a:off x="7806286" y="913"/>
          <a:ext cx="2051260" cy="20512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>
              <a:latin typeface="RobotoBR" pitchFamily="2" charset="0"/>
            </a:rPr>
            <a:t>incrível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i="1" kern="1200" dirty="0">
              <a:latin typeface="RobotoBR" pitchFamily="2" charset="0"/>
            </a:rPr>
            <a:t>palavra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i="1" kern="1200" dirty="0">
              <a:latin typeface="RobotoBR" pitchFamily="2" charset="0"/>
            </a:rPr>
            <a:t>derivada</a:t>
          </a:r>
        </a:p>
      </dsp:txBody>
      <dsp:txXfrm>
        <a:off x="8106686" y="301313"/>
        <a:ext cx="1450460" cy="14504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8C2F4A-1DC4-4F43-906D-D992913E0F68}">
      <dsp:nvSpPr>
        <dsp:cNvPr id="0" name=""/>
        <dsp:cNvSpPr/>
      </dsp:nvSpPr>
      <dsp:spPr>
        <a:xfrm>
          <a:off x="3729" y="602190"/>
          <a:ext cx="3676352" cy="14705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>
              <a:latin typeface="RobotoBR" pitchFamily="2" charset="0"/>
            </a:rPr>
            <a:t>Substantivos </a:t>
          </a:r>
          <a:r>
            <a:rPr lang="pt-BR" sz="2900" b="1" kern="1200" dirty="0">
              <a:latin typeface="RobotoBR" pitchFamily="2" charset="0"/>
            </a:rPr>
            <a:t>comuns</a:t>
          </a:r>
        </a:p>
      </dsp:txBody>
      <dsp:txXfrm>
        <a:off x="738999" y="602190"/>
        <a:ext cx="2205812" cy="1470540"/>
      </dsp:txXfrm>
    </dsp:sp>
    <dsp:sp modelId="{5D68109B-614F-4D5E-9A97-2B83F437DC05}">
      <dsp:nvSpPr>
        <dsp:cNvPr id="0" name=""/>
        <dsp:cNvSpPr/>
      </dsp:nvSpPr>
      <dsp:spPr>
        <a:xfrm>
          <a:off x="3202155" y="597978"/>
          <a:ext cx="7265287" cy="147896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1900" kern="1200" dirty="0">
              <a:latin typeface="RobotoBR" pitchFamily="2" charset="0"/>
            </a:rPr>
            <a:t>Nomeiam seres ou objetos da mesma espécie, sem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especificá-los. Ex.: prima, cocada, coco, ovos etc.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Nomeiam também qualidades, estados e processos. Ex.: serviço, sonho, revolta etc.</a:t>
          </a:r>
        </a:p>
      </dsp:txBody>
      <dsp:txXfrm>
        <a:off x="3941637" y="597978"/>
        <a:ext cx="5786324" cy="1478963"/>
      </dsp:txXfrm>
    </dsp:sp>
    <dsp:sp modelId="{BDE1C103-E774-4F2B-A41A-2FBC93714CB9}">
      <dsp:nvSpPr>
        <dsp:cNvPr id="0" name=""/>
        <dsp:cNvSpPr/>
      </dsp:nvSpPr>
      <dsp:spPr>
        <a:xfrm>
          <a:off x="3729" y="2282818"/>
          <a:ext cx="3676352" cy="14705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>
              <a:latin typeface="RobotoBR" pitchFamily="2" charset="0"/>
            </a:rPr>
            <a:t>Substantivos </a:t>
          </a:r>
          <a:r>
            <a:rPr lang="pt-BR" sz="2900" b="1" kern="1200" dirty="0">
              <a:latin typeface="RobotoBR" pitchFamily="2" charset="0"/>
            </a:rPr>
            <a:t>próprios</a:t>
          </a:r>
        </a:p>
      </dsp:txBody>
      <dsp:txXfrm>
        <a:off x="738999" y="2282818"/>
        <a:ext cx="2205812" cy="1470540"/>
      </dsp:txXfrm>
    </dsp:sp>
    <dsp:sp modelId="{098ADB31-B3A0-4C77-8DDA-1E523974D350}">
      <dsp:nvSpPr>
        <dsp:cNvPr id="0" name=""/>
        <dsp:cNvSpPr/>
      </dsp:nvSpPr>
      <dsp:spPr>
        <a:xfrm>
          <a:off x="3202155" y="2348550"/>
          <a:ext cx="7309715" cy="133907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Nomeiam seres específicos, como pessoas e lugares que tenham uma individualidade.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Ex.: Cora, Fernando Pessoa, Goiás etc.</a:t>
          </a:r>
        </a:p>
      </dsp:txBody>
      <dsp:txXfrm>
        <a:off x="3871693" y="2348550"/>
        <a:ext cx="5970639" cy="13390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ED88-6AE2-4147-A4A9-D5674DC643C9}">
      <dsp:nvSpPr>
        <dsp:cNvPr id="0" name=""/>
        <dsp:cNvSpPr/>
      </dsp:nvSpPr>
      <dsp:spPr>
        <a:xfrm>
          <a:off x="622590" y="3129"/>
          <a:ext cx="3311797" cy="1324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>
              <a:latin typeface="RobotoBR" pitchFamily="2" charset="0"/>
            </a:rPr>
            <a:t>Substantivo </a:t>
          </a:r>
          <a:r>
            <a:rPr lang="pt-BR" sz="2900" b="1" kern="1200" dirty="0">
              <a:latin typeface="RobotoBR" pitchFamily="2" charset="0"/>
            </a:rPr>
            <a:t>concreto</a:t>
          </a:r>
        </a:p>
      </dsp:txBody>
      <dsp:txXfrm>
        <a:off x="1284950" y="3129"/>
        <a:ext cx="1987078" cy="1324719"/>
      </dsp:txXfrm>
    </dsp:sp>
    <dsp:sp modelId="{2327B329-7F64-4990-A321-AA018DC722A5}">
      <dsp:nvSpPr>
        <dsp:cNvPr id="0" name=""/>
        <dsp:cNvSpPr/>
      </dsp:nvSpPr>
      <dsp:spPr>
        <a:xfrm>
          <a:off x="3503854" y="29055"/>
          <a:ext cx="6320242" cy="127286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Designam seres propriamente ditos (os nomes de pessoas, de lugares, de instituições etc.).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Ex.: menina, noite, Portugal.</a:t>
          </a:r>
        </a:p>
      </dsp:txBody>
      <dsp:txXfrm>
        <a:off x="4140287" y="29055"/>
        <a:ext cx="5047376" cy="1272866"/>
      </dsp:txXfrm>
    </dsp:sp>
    <dsp:sp modelId="{F53CF57D-64B8-40BC-9C6D-1515B5D47582}">
      <dsp:nvSpPr>
        <dsp:cNvPr id="0" name=""/>
        <dsp:cNvSpPr/>
      </dsp:nvSpPr>
      <dsp:spPr>
        <a:xfrm>
          <a:off x="622590" y="1513309"/>
          <a:ext cx="3311797" cy="1324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>
              <a:latin typeface="RobotoBR" pitchFamily="2" charset="0"/>
            </a:rPr>
            <a:t>Substantivo </a:t>
          </a:r>
          <a:r>
            <a:rPr lang="pt-BR" sz="2900" b="1" kern="1200" dirty="0">
              <a:latin typeface="RobotoBR" pitchFamily="2" charset="0"/>
            </a:rPr>
            <a:t>abstrato</a:t>
          </a:r>
        </a:p>
      </dsp:txBody>
      <dsp:txXfrm>
        <a:off x="1284950" y="1513309"/>
        <a:ext cx="1987078" cy="1324719"/>
      </dsp:txXfrm>
    </dsp:sp>
    <dsp:sp modelId="{CB183F8D-08AC-45C9-A510-DCE4544D2ED1}">
      <dsp:nvSpPr>
        <dsp:cNvPr id="0" name=""/>
        <dsp:cNvSpPr/>
      </dsp:nvSpPr>
      <dsp:spPr>
        <a:xfrm>
          <a:off x="3503854" y="1538856"/>
          <a:ext cx="6389155" cy="127362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Designam noções, qualidades, estados, processos ou ações.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Ex.: tempo, bem (noções); alegria (do estado de quem é alegre); cobertura (do processo de cobrir).</a:t>
          </a:r>
        </a:p>
      </dsp:txBody>
      <dsp:txXfrm>
        <a:off x="4140667" y="1538856"/>
        <a:ext cx="5115530" cy="1273625"/>
      </dsp:txXfrm>
    </dsp:sp>
    <dsp:sp modelId="{C3F2053A-6784-4EBF-B91C-F69F7ABAF3A7}">
      <dsp:nvSpPr>
        <dsp:cNvPr id="0" name=""/>
        <dsp:cNvSpPr/>
      </dsp:nvSpPr>
      <dsp:spPr>
        <a:xfrm>
          <a:off x="622590" y="3023489"/>
          <a:ext cx="3311797" cy="1324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>
              <a:latin typeface="RobotoBR" pitchFamily="2" charset="0"/>
            </a:rPr>
            <a:t>Substantivo </a:t>
          </a:r>
          <a:r>
            <a:rPr lang="pt-BR" sz="2900" b="1" kern="1200" dirty="0">
              <a:latin typeface="RobotoBR" pitchFamily="2" charset="0"/>
            </a:rPr>
            <a:t>coletivo</a:t>
          </a:r>
        </a:p>
      </dsp:txBody>
      <dsp:txXfrm>
        <a:off x="1284950" y="3023489"/>
        <a:ext cx="1987078" cy="1324719"/>
      </dsp:txXfrm>
    </dsp:sp>
    <dsp:sp modelId="{0CA705F5-5ED1-4723-B9DA-B34E987F6ADB}">
      <dsp:nvSpPr>
        <dsp:cNvPr id="0" name=""/>
        <dsp:cNvSpPr/>
      </dsp:nvSpPr>
      <dsp:spPr>
        <a:xfrm>
          <a:off x="3503854" y="3056925"/>
          <a:ext cx="6302980" cy="12578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Designam vários seres de uma mesma espécie.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Ex.: frota (um conjunto de barcos), tripulação (um conjunto de pessoas que trabalham em um navio ou aeronave).</a:t>
          </a:r>
        </a:p>
      </dsp:txBody>
      <dsp:txXfrm>
        <a:off x="4132778" y="3056925"/>
        <a:ext cx="5045133" cy="12578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BF5E64-6960-C243-9EDD-93FE58300D1D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C044F-B72D-9F4B-9E1E-5A78A6C4136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0129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913BD-BE5A-4023-AD71-6BD47DCD9604}" type="datetimeFigureOut">
              <a:rPr lang="pt-BR" smtClean="0"/>
              <a:t>02/04/2020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DA758-0AE4-4C81-903F-C32BFA15DF2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95516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0613E2-A503-4BA7-AF41-D99E7B686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4FFE62-2665-453B-8745-210A5ED42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C8B4E-D55B-44B4-B9B6-313C2135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E674-69CA-7848-8E0C-DD4FEE689C46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315176-7BFE-4F79-A78B-DEAD33A9E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F04CF7-5993-4B05-9518-19F6155E3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176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8EBD8-84B6-4229-9222-7AD9DB0BD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4C748E-6271-4663-A3EA-0E60A378C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FA75C9-714B-4E22-BE92-A05AB60F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0FA4D-08B7-054B-9E4B-E3D063D992B2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BBBC3-3899-43D9-95FD-EB5628A90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C2D9E1-5961-4706-92E6-D915DA476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8818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16BBC-2CA3-4B66-890E-8CCA1A6C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387F530-87FC-4C56-851A-B321920AE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E83903-EB0C-45B7-B5AE-A2ACA519D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69AEE-EBEE-EC40-A6F8-05CE6A8340CF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B169C-A4C5-4186-B22E-DA00CD3B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015BAE-B68B-4E61-997D-1ADE3C791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883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A5B6F-B2CC-4FF4-928D-432D1661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5E5DD5-F0CB-489E-92EA-CB360B0B4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8EF410-4FB9-4911-A86B-E3D01864F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D5E7D0-A771-4464-8C44-476F3915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4DBA9-C4D8-E24E-ADB2-90ACFE28030F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66A4CD-5AC2-4F91-89E9-5070CBFA4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2E8ABC-4BD4-4262-B706-DF85E016C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0454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96227-E5B9-4E65-8D89-45BEFF3C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ACD57A-B945-439B-8A88-B20EAA978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69EB74-746A-44A2-B380-5FA3075D3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FB50B6-3DD4-4003-A39F-B8737B941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0A51CD1-5299-413E-B0BB-3002D586D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EFB49B6-49F9-4DF4-94A5-A307605E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15365-ED48-9647-95C2-2E2870E6B8BC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11B1E5-B2B2-4F07-A1F8-8AACA8DF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EFD123-DD74-4BFE-B3C9-F1A6C2CED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220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3F6D9-CF57-4CAF-92EF-A1CC4D84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C0CA9E-C2AB-47B1-9AA3-5FC4FAFB0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505A-47BD-974E-B108-9A764EB1530C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CED1738-35A2-4F9C-90E1-DFAD841A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1149CC9-D4DF-4280-BBCE-EBC4F77B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88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0900131-512E-4C9D-B050-62F860E1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87B10-6486-984E-BD76-240159ECADFA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3C6D9F3-BF68-4E92-AFA3-6C5D8504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9D31E28-33F3-413D-9CE6-81A07F23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014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8360DA-E7C3-487F-8D6A-C605891A9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7E6055-63D2-4D08-853B-DED6ABFD4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7D873C-E3BA-420C-8D0A-07673AD95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DC85E0-FBF8-4DC8-ACA0-0D851966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319C2-3A71-114A-A446-6F4682346BDC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B35F0F-5DBE-47AA-89E1-12285C678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78713E-17F1-4076-84BE-0A9A8203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526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6D89F8-3F78-4011-864D-B7CA1A5D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C72DF88-D928-4902-A5B7-1A2496A80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DA43F9-5E2D-4EBB-B364-0C16E8D47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414D6D-E0A4-4857-B6BF-F5C0E93A1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9431B-1A62-8244-ADB5-250A5D8DF002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A8B44C-D2E1-4A5F-9D27-04EF75072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996546-4F04-451E-A9B5-5E323113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197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9CC36-4B04-443F-8FC4-61EA7A5C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D0D1BC-9240-4BD1-B38D-563FABB40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4DFF27-1407-4B25-9C76-0351C7BAB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6B1F-FF4C-2847-BCE1-CF273CC33653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ACC847-8A4A-4815-BA3A-D29B38F5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16EF24-F3EF-4C78-B4B6-38A381E21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8249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26CC42-1BC3-4D21-A69C-EFBCDD12F4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04FC76-817B-4E21-9B87-7B047C3C9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39CCED-F81C-46DA-AB3D-56649B26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59FB-7460-0C43-85D1-D6BEE7E7F5F5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B779FC-494C-4066-B7FD-4A50C4306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9993E2-7544-4899-86E7-CFF41B83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754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D463CB8-4688-4CBF-AFAB-0B185AC78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E10AE5-E2A0-491F-AAC6-44145BB86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13E601-36F1-483F-B7F8-44F563C409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A7D99-5F87-5744-884F-8D3F53C00364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61B732-F1F5-4DBC-A57B-CFA88A819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1881F5-4296-4FBE-8FD4-3C8E36CBB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488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b="1" dirty="0">
                <a:latin typeface="RobotoBR" pitchFamily="2" charset="0"/>
              </a:rPr>
              <a:t>Unidade 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88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3BB695FF-976C-499F-8136-4E06B1484A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699861"/>
              </p:ext>
            </p:extLst>
          </p:nvPr>
        </p:nvGraphicFramePr>
        <p:xfrm>
          <a:off x="0" y="2143125"/>
          <a:ext cx="121920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ítulo 1">
            <a:extLst>
              <a:ext uri="{FF2B5EF4-FFF2-40B4-BE49-F238E27FC236}">
                <a16:creationId xmlns:a16="http://schemas.microsoft.com/office/drawing/2014/main" id="{32E2750E-542E-4C32-A6E4-6E46C8419A48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dirty="0">
                <a:solidFill>
                  <a:schemeClr val="bg1"/>
                </a:solidFill>
                <a:latin typeface="RobotoBR" pitchFamily="2" charset="0"/>
              </a:rPr>
              <a:t>Gênero textual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5621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B8AE933-F29D-49E9-B999-04642AA9B9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6"/>
          <a:stretch/>
        </p:blipFill>
        <p:spPr>
          <a:xfrm>
            <a:off x="0" y="746620"/>
            <a:ext cx="12192000" cy="540319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3181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7A8E51-6B4E-4198-88DE-5CF4B728A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RobotoBR" pitchFamily="2" charset="0"/>
              </a:rPr>
              <a:t>Formação de palavras por derivação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EC9014-A093-48C6-9B10-6539D03C6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6971"/>
            <a:ext cx="10515600" cy="3869991"/>
          </a:xfrm>
        </p:spPr>
        <p:txBody>
          <a:bodyPr/>
          <a:lstStyle/>
          <a:p>
            <a:r>
              <a:rPr lang="pt-BR" dirty="0">
                <a:latin typeface="RobotoBR" pitchFamily="2" charset="0"/>
              </a:rPr>
              <a:t>As </a:t>
            </a:r>
            <a:r>
              <a:rPr lang="pt-BR" b="1" dirty="0">
                <a:latin typeface="RobotoBR" pitchFamily="2" charset="0"/>
              </a:rPr>
              <a:t>palavras primitivas </a:t>
            </a:r>
            <a:r>
              <a:rPr lang="pt-BR" dirty="0">
                <a:latin typeface="RobotoBR" pitchFamily="2" charset="0"/>
              </a:rPr>
              <a:t>não se originam de nenhuma outra palavra da língua.</a:t>
            </a:r>
          </a:p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	Exemplo: baixo; sabor; cobrir.</a:t>
            </a:r>
          </a:p>
          <a:p>
            <a:pPr marL="0" indent="0">
              <a:buNone/>
            </a:pPr>
            <a:endParaRPr lang="pt-BR" dirty="0">
              <a:latin typeface="RobotoBR" pitchFamily="2" charset="0"/>
            </a:endParaRPr>
          </a:p>
          <a:p>
            <a:r>
              <a:rPr lang="pt-BR" dirty="0">
                <a:latin typeface="RobotoBR" pitchFamily="2" charset="0"/>
              </a:rPr>
              <a:t>Já as </a:t>
            </a:r>
            <a:r>
              <a:rPr lang="pt-BR" b="1" dirty="0">
                <a:latin typeface="RobotoBR" pitchFamily="2" charset="0"/>
              </a:rPr>
              <a:t>palavras derivadas </a:t>
            </a:r>
            <a:r>
              <a:rPr lang="pt-BR" dirty="0">
                <a:latin typeface="RobotoBR" pitchFamily="2" charset="0"/>
              </a:rPr>
              <a:t>são as que se formam a partir de outras. Esse é um dos processos de </a:t>
            </a:r>
            <a:r>
              <a:rPr lang="pt-BR" b="1" dirty="0">
                <a:latin typeface="RobotoBR" pitchFamily="2" charset="0"/>
              </a:rPr>
              <a:t>formação de palavras</a:t>
            </a:r>
            <a:r>
              <a:rPr lang="pt-BR" dirty="0">
                <a:latin typeface="RobotoBR" pitchFamily="2" charset="0"/>
              </a:rPr>
              <a:t>.</a:t>
            </a:r>
          </a:p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	Exemplo: baix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inha</a:t>
            </a:r>
            <a:r>
              <a:rPr lang="pt-BR" dirty="0">
                <a:latin typeface="RobotoBR" pitchFamily="2" charset="0"/>
              </a:rPr>
              <a:t>; sabor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oso</a:t>
            </a:r>
            <a:r>
              <a:rPr lang="pt-BR" dirty="0">
                <a:latin typeface="RobotoBR" pitchFamily="2" charset="0"/>
              </a:rPr>
              <a:t>; 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des</a:t>
            </a:r>
            <a:r>
              <a:rPr lang="pt-BR" dirty="0">
                <a:latin typeface="RobotoBR" pitchFamily="2" charset="0"/>
              </a:rPr>
              <a:t>cobrir.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998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4BA7B6D-084C-475E-80A0-3CF91AC05B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8882407"/>
              </p:ext>
            </p:extLst>
          </p:nvPr>
        </p:nvGraphicFramePr>
        <p:xfrm>
          <a:off x="838200" y="2135915"/>
          <a:ext cx="10515600" cy="2053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C751AF5D-6A19-49AF-82F7-6F5C07173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Processo de derivação</a:t>
            </a:r>
          </a:p>
        </p:txBody>
      </p:sp>
      <p:graphicFrame>
        <p:nvGraphicFramePr>
          <p:cNvPr id="6" name="Espaço Reservado para Conteúdo 4">
            <a:extLst>
              <a:ext uri="{FF2B5EF4-FFF2-40B4-BE49-F238E27FC236}">
                <a16:creationId xmlns:a16="http://schemas.microsoft.com/office/drawing/2014/main" id="{EC2938A2-16C4-4E0D-810F-381E1FA9B5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5879173"/>
              </p:ext>
            </p:extLst>
          </p:nvPr>
        </p:nvGraphicFramePr>
        <p:xfrm>
          <a:off x="838200" y="4603631"/>
          <a:ext cx="10515600" cy="2053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6456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9346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b="1" dirty="0">
                <a:latin typeface="RobotoBR" pitchFamily="2" charset="0"/>
              </a:rPr>
              <a:t>Usos de </a:t>
            </a:r>
            <a:r>
              <a:rPr lang="pt-BR" b="1" i="1" dirty="0">
                <a:latin typeface="RobotoBR" pitchFamily="2" charset="0"/>
              </a:rPr>
              <a:t>s</a:t>
            </a:r>
            <a:r>
              <a:rPr lang="pt-BR" b="1" dirty="0">
                <a:latin typeface="RobotoBR" pitchFamily="2" charset="0"/>
              </a:rPr>
              <a:t> e </a:t>
            </a:r>
            <a:r>
              <a:rPr lang="pt-BR" b="1" i="1" dirty="0">
                <a:latin typeface="RobotoBR" pitchFamily="2" charset="0"/>
              </a:rPr>
              <a:t>z</a:t>
            </a:r>
            <a:endParaRPr lang="pt-BR" b="1" i="1" dirty="0">
              <a:solidFill>
                <a:schemeClr val="bg1"/>
              </a:solidFill>
              <a:latin typeface="RobotoBR" pitchFamily="2" charset="0"/>
            </a:endParaRP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A2AED1D1-A16B-44BC-BDD9-FC3E9BBDD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6008" y="2363637"/>
            <a:ext cx="7497790" cy="4008663"/>
          </a:xfrm>
        </p:spPr>
        <p:txBody>
          <a:bodyPr>
            <a:normAutofit lnSpcReduction="10000"/>
          </a:bodyPr>
          <a:lstStyle/>
          <a:p>
            <a:r>
              <a:rPr lang="pt-BR" dirty="0">
                <a:latin typeface="RobotoBR" pitchFamily="2" charset="0"/>
              </a:rPr>
              <a:t>Nos femininos terminados em -</a:t>
            </a:r>
            <a:r>
              <a:rPr lang="pt-BR" b="1" dirty="0">
                <a:latin typeface="RobotoBR" pitchFamily="2" charset="0"/>
              </a:rPr>
              <a:t>esa </a:t>
            </a:r>
            <a:r>
              <a:rPr lang="pt-BR" dirty="0">
                <a:latin typeface="RobotoBR" pitchFamily="2" charset="0"/>
              </a:rPr>
              <a:t>ou -</a:t>
            </a:r>
            <a:r>
              <a:rPr lang="pt-BR" b="1" dirty="0">
                <a:latin typeface="RobotoBR" pitchFamily="2" charset="0"/>
              </a:rPr>
              <a:t>isa</a:t>
            </a:r>
            <a:r>
              <a:rPr lang="pt-BR" dirty="0">
                <a:latin typeface="RobotoBR" pitchFamily="2" charset="0"/>
              </a:rPr>
              <a:t>,   -</a:t>
            </a:r>
            <a:r>
              <a:rPr lang="pt-BR" b="1" dirty="0">
                <a:latin typeface="RobotoBR" pitchFamily="2" charset="0"/>
              </a:rPr>
              <a:t>ose </a:t>
            </a:r>
            <a:r>
              <a:rPr lang="pt-BR" dirty="0">
                <a:latin typeface="RobotoBR" pitchFamily="2" charset="0"/>
              </a:rPr>
              <a:t>(ex. baron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esa</a:t>
            </a:r>
            <a:r>
              <a:rPr lang="pt-BR" dirty="0">
                <a:latin typeface="RobotoBR" pitchFamily="2" charset="0"/>
              </a:rPr>
              <a:t>). </a:t>
            </a:r>
          </a:p>
          <a:p>
            <a:r>
              <a:rPr lang="pt-BR" dirty="0">
                <a:latin typeface="RobotoBR" pitchFamily="2" charset="0"/>
              </a:rPr>
              <a:t>Nas palavras derivadas de outras grafadas com </a:t>
            </a:r>
            <a:r>
              <a:rPr lang="pt-BR" b="1" dirty="0">
                <a:latin typeface="RobotoBR" pitchFamily="2" charset="0"/>
              </a:rPr>
              <a:t>s </a:t>
            </a:r>
            <a:r>
              <a:rPr lang="pt-BR" dirty="0">
                <a:latin typeface="RobotoBR" pitchFamily="2" charset="0"/>
              </a:rPr>
              <a:t>(ex. casa – ca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s</a:t>
            </a:r>
            <a:r>
              <a:rPr lang="pt-BR" dirty="0">
                <a:latin typeface="RobotoBR" pitchFamily="2" charset="0"/>
              </a:rPr>
              <a:t>inha).</a:t>
            </a:r>
          </a:p>
          <a:p>
            <a:r>
              <a:rPr lang="pt-BR" dirty="0">
                <a:latin typeface="RobotoBR" pitchFamily="2" charset="0"/>
              </a:rPr>
              <a:t>Em algumas formas verbais dos verbos </a:t>
            </a:r>
            <a:r>
              <a:rPr lang="pt-BR" b="1" dirty="0">
                <a:latin typeface="RobotoBR" pitchFamily="2" charset="0"/>
              </a:rPr>
              <a:t>querer </a:t>
            </a:r>
            <a:r>
              <a:rPr lang="pt-BR" dirty="0">
                <a:latin typeface="RobotoBR" pitchFamily="2" charset="0"/>
              </a:rPr>
              <a:t>e </a:t>
            </a:r>
            <a:r>
              <a:rPr lang="pt-BR" b="1" dirty="0">
                <a:latin typeface="RobotoBR" pitchFamily="2" charset="0"/>
              </a:rPr>
              <a:t>poder </a:t>
            </a:r>
            <a:r>
              <a:rPr lang="pt-BR" dirty="0">
                <a:latin typeface="RobotoBR" pitchFamily="2" charset="0"/>
              </a:rPr>
              <a:t>(ex. qui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s</a:t>
            </a:r>
            <a:r>
              <a:rPr lang="pt-BR" dirty="0">
                <a:latin typeface="RobotoBR" pitchFamily="2" charset="0"/>
              </a:rPr>
              <a:t>er, pu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s</a:t>
            </a:r>
            <a:r>
              <a:rPr lang="pt-BR" dirty="0">
                <a:latin typeface="RobotoBR" pitchFamily="2" charset="0"/>
              </a:rPr>
              <a:t>er).</a:t>
            </a:r>
          </a:p>
          <a:p>
            <a:r>
              <a:rPr lang="pt-BR" dirty="0">
                <a:latin typeface="RobotoBR" pitchFamily="2" charset="0"/>
              </a:rPr>
              <a:t>Depois de ditongos (ex. pau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s</a:t>
            </a:r>
            <a:r>
              <a:rPr lang="pt-BR" dirty="0">
                <a:latin typeface="RobotoBR" pitchFamily="2" charset="0"/>
              </a:rPr>
              <a:t>a, coi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s</a:t>
            </a:r>
            <a:r>
              <a:rPr lang="pt-BR" dirty="0">
                <a:latin typeface="RobotoBR" pitchFamily="2" charset="0"/>
              </a:rPr>
              <a:t>a).</a:t>
            </a:r>
          </a:p>
          <a:p>
            <a:r>
              <a:rPr lang="pt-BR" dirty="0">
                <a:latin typeface="RobotoBR" pitchFamily="2" charset="0"/>
              </a:rPr>
              <a:t>Em palavras terminadas em -</a:t>
            </a:r>
            <a:r>
              <a:rPr lang="pt-BR" b="1" dirty="0" err="1">
                <a:latin typeface="RobotoBR" pitchFamily="2" charset="0"/>
              </a:rPr>
              <a:t>oso</a:t>
            </a:r>
            <a:r>
              <a:rPr lang="pt-BR" b="1" dirty="0">
                <a:latin typeface="RobotoBR" pitchFamily="2" charset="0"/>
              </a:rPr>
              <a:t> </a:t>
            </a:r>
            <a:r>
              <a:rPr lang="pt-BR" dirty="0">
                <a:latin typeface="RobotoBR" pitchFamily="2" charset="0"/>
              </a:rPr>
              <a:t>e -</a:t>
            </a:r>
            <a:r>
              <a:rPr lang="pt-BR" b="1" dirty="0" err="1">
                <a:latin typeface="RobotoBR" pitchFamily="2" charset="0"/>
              </a:rPr>
              <a:t>osa</a:t>
            </a:r>
            <a:r>
              <a:rPr lang="pt-BR" dirty="0">
                <a:latin typeface="RobotoBR" pitchFamily="2" charset="0"/>
              </a:rPr>
              <a:t>          (ex. cheiro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s</a:t>
            </a:r>
            <a:r>
              <a:rPr lang="pt-BR" dirty="0">
                <a:latin typeface="RobotoBR" pitchFamily="2" charset="0"/>
              </a:rPr>
              <a:t>o, gosto</a:t>
            </a:r>
            <a:r>
              <a:rPr lang="pt-BR" dirty="0">
                <a:solidFill>
                  <a:srgbClr val="FF0000"/>
                </a:solidFill>
                <a:latin typeface="RobotoBR" pitchFamily="2" charset="0"/>
              </a:rPr>
              <a:t>s</a:t>
            </a:r>
            <a:r>
              <a:rPr lang="pt-BR" dirty="0">
                <a:latin typeface="RobotoBR" pitchFamily="2" charset="0"/>
              </a:rPr>
              <a:t>o).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E1B2877-9CF8-4E11-85F9-A20E0F42B07D}"/>
              </a:ext>
            </a:extLst>
          </p:cNvPr>
          <p:cNvSpPr/>
          <p:nvPr/>
        </p:nvSpPr>
        <p:spPr>
          <a:xfrm>
            <a:off x="552091" y="2363637"/>
            <a:ext cx="2958861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88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RobotoBR" pitchFamily="2" charset="0"/>
              </a:rPr>
              <a:t>S</a:t>
            </a:r>
          </a:p>
          <a:p>
            <a:pPr algn="ctr"/>
            <a:r>
              <a:rPr lang="pt-BR" sz="88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RobotoBR" pitchFamily="2" charset="0"/>
              </a:rPr>
              <a:t>Z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6067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accent1"/>
                </a:solidFill>
                <a:latin typeface="RobotoBR" pitchFamily="2" charset="0"/>
              </a:rPr>
              <a:t>Usos de </a:t>
            </a:r>
            <a:r>
              <a:rPr lang="pt-BR" i="1" dirty="0">
                <a:solidFill>
                  <a:schemeClr val="accent1"/>
                </a:solidFill>
                <a:latin typeface="RobotoBR" pitchFamily="2" charset="0"/>
              </a:rPr>
              <a:t>s</a:t>
            </a:r>
            <a:r>
              <a:rPr lang="pt-BR" dirty="0">
                <a:solidFill>
                  <a:schemeClr val="accent1"/>
                </a:solidFill>
                <a:latin typeface="RobotoBR" pitchFamily="2" charset="0"/>
              </a:rPr>
              <a:t> e </a:t>
            </a:r>
            <a:r>
              <a:rPr lang="pt-BR" i="1" dirty="0">
                <a:solidFill>
                  <a:schemeClr val="accent1"/>
                </a:solidFill>
                <a:latin typeface="RobotoBR" pitchFamily="2" charset="0"/>
              </a:rPr>
              <a:t>z</a:t>
            </a:r>
            <a:endParaRPr lang="pt-BR" sz="4800" i="1" dirty="0">
              <a:solidFill>
                <a:schemeClr val="accent1"/>
              </a:solidFill>
              <a:latin typeface="RobotoBR" pitchFamily="2" charset="0"/>
            </a:endParaRP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A2AED1D1-A16B-44BC-BDD9-FC3E9BBDD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6008" y="1963024"/>
            <a:ext cx="7497790" cy="4529851"/>
          </a:xfrm>
        </p:spPr>
        <p:txBody>
          <a:bodyPr>
            <a:noAutofit/>
          </a:bodyPr>
          <a:lstStyle/>
          <a:p>
            <a:r>
              <a:rPr lang="pt-BR" sz="2400" dirty="0">
                <a:latin typeface="RobotoBR" pitchFamily="2" charset="0"/>
              </a:rPr>
              <a:t>Nos substantivos terminados em -</a:t>
            </a:r>
            <a:r>
              <a:rPr lang="pt-BR" sz="2400" b="1" dirty="0">
                <a:latin typeface="RobotoBR" pitchFamily="2" charset="0"/>
              </a:rPr>
              <a:t>ez</a:t>
            </a:r>
            <a:r>
              <a:rPr lang="pt-BR" sz="2400" dirty="0">
                <a:latin typeface="RobotoBR" pitchFamily="2" charset="0"/>
              </a:rPr>
              <a:t>/-</a:t>
            </a:r>
            <a:r>
              <a:rPr lang="pt-BR" sz="2400" b="1" dirty="0">
                <a:latin typeface="RobotoBR" pitchFamily="2" charset="0"/>
              </a:rPr>
              <a:t>eza</a:t>
            </a:r>
            <a:r>
              <a:rPr lang="pt-BR" sz="2400" dirty="0">
                <a:latin typeface="RobotoBR" pitchFamily="2" charset="0"/>
              </a:rPr>
              <a:t>, formados a partir de adjetivos (ex. magro – magre</a:t>
            </a:r>
            <a:r>
              <a:rPr lang="pt-BR" sz="2400" dirty="0">
                <a:solidFill>
                  <a:srgbClr val="FF0000"/>
                </a:solidFill>
                <a:latin typeface="RobotoBR" pitchFamily="2" charset="0"/>
              </a:rPr>
              <a:t>z</a:t>
            </a:r>
            <a:r>
              <a:rPr lang="pt-BR" sz="2400" dirty="0">
                <a:latin typeface="RobotoBR" pitchFamily="2" charset="0"/>
              </a:rPr>
              <a:t>a).</a:t>
            </a:r>
          </a:p>
          <a:p>
            <a:r>
              <a:rPr lang="pt-BR" sz="2400" dirty="0">
                <a:latin typeface="RobotoBR" pitchFamily="2" charset="0"/>
              </a:rPr>
              <a:t>No sufixo -</a:t>
            </a:r>
            <a:r>
              <a:rPr lang="pt-BR" sz="2400" b="1" dirty="0">
                <a:latin typeface="RobotoBR" pitchFamily="2" charset="0"/>
              </a:rPr>
              <a:t>izar</a:t>
            </a:r>
            <a:r>
              <a:rPr lang="pt-BR" sz="2400" dirty="0">
                <a:latin typeface="RobotoBR" pitchFamily="2" charset="0"/>
              </a:rPr>
              <a:t>, formador de verbo (ex. suave – suavi</a:t>
            </a:r>
            <a:r>
              <a:rPr lang="pt-BR" sz="2400" dirty="0">
                <a:solidFill>
                  <a:srgbClr val="FF0000"/>
                </a:solidFill>
                <a:latin typeface="RobotoBR" pitchFamily="2" charset="0"/>
              </a:rPr>
              <a:t>z</a:t>
            </a:r>
            <a:r>
              <a:rPr lang="pt-BR" sz="2400" dirty="0">
                <a:latin typeface="RobotoBR" pitchFamily="2" charset="0"/>
              </a:rPr>
              <a:t>ar). </a:t>
            </a:r>
          </a:p>
          <a:p>
            <a:r>
              <a:rPr lang="pt-BR" sz="2400" dirty="0">
                <a:latin typeface="RobotoBR" pitchFamily="2" charset="0"/>
              </a:rPr>
              <a:t>No sufixo de diminutivo -</a:t>
            </a:r>
            <a:r>
              <a:rPr lang="pt-BR" sz="2400" b="1" dirty="0">
                <a:latin typeface="RobotoBR" pitchFamily="2" charset="0"/>
              </a:rPr>
              <a:t>zinho </a:t>
            </a:r>
            <a:r>
              <a:rPr lang="pt-BR" sz="2400" dirty="0">
                <a:latin typeface="RobotoBR" pitchFamily="2" charset="0"/>
              </a:rPr>
              <a:t>(ex. avião – avião</a:t>
            </a:r>
            <a:r>
              <a:rPr lang="pt-BR" sz="2400" dirty="0">
                <a:solidFill>
                  <a:srgbClr val="FF0000"/>
                </a:solidFill>
                <a:latin typeface="RobotoBR" pitchFamily="2" charset="0"/>
              </a:rPr>
              <a:t>z</a:t>
            </a:r>
            <a:r>
              <a:rPr lang="pt-BR" sz="2400" dirty="0">
                <a:latin typeface="RobotoBR" pitchFamily="2" charset="0"/>
              </a:rPr>
              <a:t>inho).</a:t>
            </a:r>
          </a:p>
          <a:p>
            <a:r>
              <a:rPr lang="pt-BR" sz="2400" dirty="0">
                <a:latin typeface="RobotoBR" pitchFamily="2" charset="0"/>
              </a:rPr>
              <a:t>Em verbos terminados em -</a:t>
            </a:r>
            <a:r>
              <a:rPr lang="pt-BR" sz="2400" b="1" dirty="0">
                <a:latin typeface="RobotoBR" pitchFamily="2" charset="0"/>
              </a:rPr>
              <a:t>uzir </a:t>
            </a:r>
            <a:r>
              <a:rPr lang="pt-BR" sz="2400" dirty="0">
                <a:latin typeface="RobotoBR" pitchFamily="2" charset="0"/>
              </a:rPr>
              <a:t>(ex. condu</a:t>
            </a:r>
            <a:r>
              <a:rPr lang="pt-BR" sz="2400" dirty="0">
                <a:solidFill>
                  <a:srgbClr val="FF0000"/>
                </a:solidFill>
                <a:latin typeface="RobotoBR" pitchFamily="2" charset="0"/>
              </a:rPr>
              <a:t>z</a:t>
            </a:r>
            <a:r>
              <a:rPr lang="pt-BR" sz="2400" dirty="0">
                <a:latin typeface="RobotoBR" pitchFamily="2" charset="0"/>
              </a:rPr>
              <a:t>ir).</a:t>
            </a:r>
          </a:p>
          <a:p>
            <a:r>
              <a:rPr lang="pt-BR" sz="2400" dirty="0">
                <a:latin typeface="RobotoBR" pitchFamily="2" charset="0"/>
              </a:rPr>
              <a:t>Em palavras derivadas de outras palavras com </a:t>
            </a:r>
            <a:r>
              <a:rPr lang="pt-BR" sz="2400" b="1" dirty="0">
                <a:latin typeface="RobotoBR" pitchFamily="2" charset="0"/>
              </a:rPr>
              <a:t>z </a:t>
            </a:r>
            <a:r>
              <a:rPr lang="pt-BR" sz="2400" dirty="0">
                <a:latin typeface="RobotoBR" pitchFamily="2" charset="0"/>
              </a:rPr>
              <a:t>(ex. feliz – feli</a:t>
            </a:r>
            <a:r>
              <a:rPr lang="pt-BR" sz="2400" dirty="0">
                <a:solidFill>
                  <a:srgbClr val="FF0000"/>
                </a:solidFill>
                <a:latin typeface="RobotoBR" pitchFamily="2" charset="0"/>
              </a:rPr>
              <a:t>z</a:t>
            </a:r>
            <a:r>
              <a:rPr lang="pt-BR" sz="2400" dirty="0">
                <a:latin typeface="RobotoBR" pitchFamily="2" charset="0"/>
              </a:rPr>
              <a:t>ardo).</a:t>
            </a:r>
          </a:p>
          <a:p>
            <a:r>
              <a:rPr lang="pt-BR" sz="2400" dirty="0">
                <a:latin typeface="RobotoBR" pitchFamily="2" charset="0"/>
              </a:rPr>
              <a:t>Na terminação -</a:t>
            </a:r>
            <a:r>
              <a:rPr lang="pt-BR" sz="2400" b="1" dirty="0">
                <a:latin typeface="RobotoBR" pitchFamily="2" charset="0"/>
              </a:rPr>
              <a:t>triz </a:t>
            </a:r>
            <a:r>
              <a:rPr lang="pt-BR" sz="2400" dirty="0">
                <a:latin typeface="RobotoBR" pitchFamily="2" charset="0"/>
              </a:rPr>
              <a:t>(ex. cicatri</a:t>
            </a:r>
            <a:r>
              <a:rPr lang="pt-BR" sz="2400" dirty="0">
                <a:solidFill>
                  <a:srgbClr val="FF0000"/>
                </a:solidFill>
                <a:latin typeface="RobotoBR" pitchFamily="2" charset="0"/>
              </a:rPr>
              <a:t>z</a:t>
            </a:r>
            <a:r>
              <a:rPr lang="pt-BR" sz="2400" dirty="0">
                <a:latin typeface="RobotoBR" pitchFamily="2" charset="0"/>
              </a:rPr>
              <a:t>).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E1B2877-9CF8-4E11-85F9-A20E0F42B07D}"/>
              </a:ext>
            </a:extLst>
          </p:cNvPr>
          <p:cNvSpPr/>
          <p:nvPr/>
        </p:nvSpPr>
        <p:spPr>
          <a:xfrm>
            <a:off x="552091" y="2363637"/>
            <a:ext cx="2958861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RobotoBR" pitchFamily="2" charset="0"/>
              </a:rPr>
              <a:t>Z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9224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2660"/>
            <a:ext cx="10515600" cy="883069"/>
          </a:xfrm>
          <a:noFill/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É uma classe de palavras que dá nomes a seres, a lugares e a objetos em geral, e também nomeia qualidades, estados e processos.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Classe de palavra: substantivo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F2E8EAE4-96FA-41DE-9867-39DB82ABA4A4}"/>
              </a:ext>
            </a:extLst>
          </p:cNvPr>
          <p:cNvSpPr/>
          <p:nvPr/>
        </p:nvSpPr>
        <p:spPr>
          <a:xfrm>
            <a:off x="2441272" y="3407795"/>
            <a:ext cx="3441940" cy="8830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RobotoBR" pitchFamily="2" charset="0"/>
              </a:rPr>
              <a:t>Flexão de número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98C607BF-62E7-4ABF-88D2-325D42E9D838}"/>
              </a:ext>
            </a:extLst>
          </p:cNvPr>
          <p:cNvSpPr/>
          <p:nvPr/>
        </p:nvSpPr>
        <p:spPr>
          <a:xfrm>
            <a:off x="2441272" y="4868473"/>
            <a:ext cx="3441940" cy="8830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RobotoBR" pitchFamily="2" charset="0"/>
              </a:rPr>
              <a:t>Flexão de gênero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5883212" y="3559984"/>
            <a:ext cx="3096182" cy="6211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kern="1200" dirty="0">
                <a:latin typeface="RobotoBR" pitchFamily="2" charset="0"/>
              </a:rPr>
              <a:t> Singular (ex. menino)</a:t>
            </a: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kern="1200" dirty="0">
                <a:latin typeface="RobotoBR" pitchFamily="2" charset="0"/>
              </a:rPr>
              <a:t> Plural (ex. meninos)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4977293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1BDF3BF-6359-4F08-809C-62331154675F}"/>
              </a:ext>
            </a:extLst>
          </p:cNvPr>
          <p:cNvSpPr txBox="1"/>
          <p:nvPr/>
        </p:nvSpPr>
        <p:spPr>
          <a:xfrm>
            <a:off x="5883211" y="5032374"/>
            <a:ext cx="3096182" cy="6211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kern="1200" dirty="0">
                <a:latin typeface="RobotoBR" pitchFamily="2" charset="0"/>
              </a:rPr>
              <a:t> Masculino (ex. primo)</a:t>
            </a: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kern="1200" dirty="0">
                <a:latin typeface="RobotoBR" pitchFamily="2" charset="0"/>
              </a:rPr>
              <a:t> Feminino (ex. prima)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8049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Espaço Reservado para Conteúdo 32">
            <a:extLst>
              <a:ext uri="{FF2B5EF4-FFF2-40B4-BE49-F238E27FC236}">
                <a16:creationId xmlns:a16="http://schemas.microsoft.com/office/drawing/2014/main" id="{B634F37C-4C5C-4E05-A113-7F49663986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75644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" name="Título 1">
            <a:extLst>
              <a:ext uri="{FF2B5EF4-FFF2-40B4-BE49-F238E27FC236}">
                <a16:creationId xmlns:a16="http://schemas.microsoft.com/office/drawing/2014/main" id="{CCA4F699-E3E4-4167-A92A-844D3666C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Classificação dos substantivos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7891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08289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Classificação dos substantivos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5848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2660"/>
            <a:ext cx="10515600" cy="883069"/>
          </a:xfrm>
          <a:solidFill>
            <a:srgbClr val="FFFFFF"/>
          </a:solidFill>
          <a:ln>
            <a:solidFill>
              <a:srgbClr val="FFFF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solidFill>
                  <a:srgbClr val="000000"/>
                </a:solidFill>
                <a:latin typeface="RobotoBR" pitchFamily="2" charset="0"/>
              </a:rPr>
              <a:t>É a classe de palavras que tem a função de atribuir características ao substantivo, modificando-o, particularizando-o.</a:t>
            </a:r>
            <a:endParaRPr lang="pt-BR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Classe de palavra: adjetivo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838200" y="3280193"/>
            <a:ext cx="5296619" cy="2976111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latin typeface="RobotoBR" pitchFamily="2" charset="0"/>
              </a:rPr>
              <a:t>O </a:t>
            </a:r>
            <a:r>
              <a:rPr lang="pt-BR" sz="2800" b="1" dirty="0">
                <a:latin typeface="RobotoBR" pitchFamily="2" charset="0"/>
              </a:rPr>
              <a:t>adjetivo </a:t>
            </a:r>
            <a:r>
              <a:rPr lang="pt-BR" sz="2800" dirty="0">
                <a:latin typeface="RobotoBR" pitchFamily="2" charset="0"/>
              </a:rPr>
              <a:t>deve concordar </a:t>
            </a:r>
          </a:p>
          <a:p>
            <a:pPr algn="ctr"/>
            <a:r>
              <a:rPr lang="pt-BR" sz="2800" dirty="0">
                <a:latin typeface="RobotoBR" pitchFamily="2" charset="0"/>
              </a:rPr>
              <a:t>com o substantivo </a:t>
            </a:r>
          </a:p>
          <a:p>
            <a:pPr algn="ctr"/>
            <a:r>
              <a:rPr lang="pt-BR" sz="2800" dirty="0">
                <a:latin typeface="RobotoBR" pitchFamily="2" charset="0"/>
              </a:rPr>
              <a:t>em </a:t>
            </a:r>
            <a:r>
              <a:rPr lang="pt-BR" sz="2800" b="1" dirty="0">
                <a:latin typeface="RobotoBR" pitchFamily="2" charset="0"/>
              </a:rPr>
              <a:t>número </a:t>
            </a:r>
            <a:r>
              <a:rPr lang="pt-BR" sz="2800" dirty="0">
                <a:latin typeface="RobotoBR" pitchFamily="2" charset="0"/>
              </a:rPr>
              <a:t>e em </a:t>
            </a:r>
            <a:r>
              <a:rPr lang="pt-BR" sz="2800" b="1" dirty="0">
                <a:latin typeface="RobotoBR" pitchFamily="2" charset="0"/>
              </a:rPr>
              <a:t>gênero</a:t>
            </a:r>
            <a:r>
              <a:rPr lang="pt-BR" sz="2800" dirty="0">
                <a:latin typeface="RobotoBR" pitchFamily="2" charset="0"/>
              </a:rPr>
              <a:t>.</a:t>
            </a:r>
          </a:p>
          <a:p>
            <a:pPr algn="ctr"/>
            <a:endParaRPr lang="pt-BR" dirty="0">
              <a:latin typeface="RobotoBR" pitchFamily="2" charset="0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616460" y="3280193"/>
            <a:ext cx="4063041" cy="297611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>
              <a:latin typeface="RobotoBR" pitchFamily="2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6927012" y="3614086"/>
            <a:ext cx="3571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RobotoBR" pitchFamily="2" charset="0"/>
              </a:rPr>
              <a:t>Exemplos: </a:t>
            </a:r>
          </a:p>
          <a:p>
            <a:r>
              <a:rPr lang="pt-BR" sz="2400" dirty="0">
                <a:latin typeface="RobotoBR" pitchFamily="2" charset="0"/>
              </a:rPr>
              <a:t>Cachorro </a:t>
            </a:r>
            <a:r>
              <a:rPr lang="pt-BR" sz="2400" dirty="0">
                <a:solidFill>
                  <a:srgbClr val="FF0000"/>
                </a:solidFill>
                <a:latin typeface="RobotoBR" pitchFamily="2" charset="0"/>
              </a:rPr>
              <a:t>preguiçoso</a:t>
            </a:r>
            <a:r>
              <a:rPr lang="pt-BR" sz="2400" dirty="0">
                <a:latin typeface="RobotoBR" pitchFamily="2" charset="0"/>
              </a:rPr>
              <a:t>. Cachorros </a:t>
            </a:r>
            <a:r>
              <a:rPr lang="pt-BR" sz="2400" dirty="0">
                <a:solidFill>
                  <a:srgbClr val="FF0000"/>
                </a:solidFill>
                <a:latin typeface="RobotoBR" pitchFamily="2" charset="0"/>
              </a:rPr>
              <a:t>preguiçosos</a:t>
            </a:r>
            <a:r>
              <a:rPr lang="pt-BR" sz="2400" dirty="0">
                <a:latin typeface="RobotoBR" pitchFamily="2" charset="0"/>
              </a:rPr>
              <a:t>.</a:t>
            </a:r>
          </a:p>
          <a:p>
            <a:endParaRPr lang="pt-BR" sz="2400" dirty="0">
              <a:latin typeface="RobotoBR" pitchFamily="2" charset="0"/>
            </a:endParaRPr>
          </a:p>
          <a:p>
            <a:r>
              <a:rPr lang="pt-BR" sz="2400" dirty="0">
                <a:latin typeface="RobotoBR" pitchFamily="2" charset="0"/>
              </a:rPr>
              <a:t>Paisagem </a:t>
            </a:r>
            <a:r>
              <a:rPr lang="pt-BR" sz="2400" dirty="0">
                <a:solidFill>
                  <a:srgbClr val="FF0000"/>
                </a:solidFill>
                <a:latin typeface="RobotoBR" pitchFamily="2" charset="0"/>
              </a:rPr>
              <a:t>bonita</a:t>
            </a:r>
            <a:r>
              <a:rPr lang="pt-BR" sz="2400" dirty="0">
                <a:latin typeface="RobotoBR" pitchFamily="2" charset="0"/>
              </a:rPr>
              <a:t>.</a:t>
            </a:r>
          </a:p>
          <a:p>
            <a:r>
              <a:rPr lang="pt-BR" sz="2400" dirty="0">
                <a:latin typeface="RobotoBR" pitchFamily="2" charset="0"/>
              </a:rPr>
              <a:t>Paisagens </a:t>
            </a:r>
            <a:r>
              <a:rPr lang="pt-BR" sz="2400" dirty="0">
                <a:solidFill>
                  <a:srgbClr val="FF0000"/>
                </a:solidFill>
                <a:latin typeface="RobotoBR" pitchFamily="2" charset="0"/>
              </a:rPr>
              <a:t>bonitas</a:t>
            </a:r>
            <a:r>
              <a:rPr lang="pt-BR" sz="2400" dirty="0">
                <a:latin typeface="RobotoBR" pitchFamily="2" charset="0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11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79155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566</Words>
  <Application>Microsoft Office PowerPoint</Application>
  <PresentationFormat>Widescreen</PresentationFormat>
  <Paragraphs>92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RobotoBR</vt:lpstr>
      <vt:lpstr>Tema do Office</vt:lpstr>
      <vt:lpstr>Unidade 1</vt:lpstr>
      <vt:lpstr>Apresentação do PowerPoint</vt:lpstr>
      <vt:lpstr>Apresentação do PowerPoint</vt:lpstr>
      <vt:lpstr>Formação de palavras por derivação</vt:lpstr>
      <vt:lpstr>Processo de derivação</vt:lpstr>
      <vt:lpstr>Usos de s e z</vt:lpstr>
      <vt:lpstr>Usos de s e z</vt:lpstr>
      <vt:lpstr>Classe de palavra: substantivo</vt:lpstr>
      <vt:lpstr>Classificação dos substantivos</vt:lpstr>
      <vt:lpstr>Classificação dos substantivos</vt:lpstr>
      <vt:lpstr>Classe de palavra: adjetivo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Sarita Borelli</dc:creator>
  <cp:lastModifiedBy>João Paulo Bortoluci</cp:lastModifiedBy>
  <cp:revision>97</cp:revision>
  <dcterms:created xsi:type="dcterms:W3CDTF">2019-02-19T17:58:13Z</dcterms:created>
  <dcterms:modified xsi:type="dcterms:W3CDTF">2020-04-02T21:44:13Z</dcterms:modified>
</cp:coreProperties>
</file>