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EAB120-B297-4115-97DD-4FFF3A0A4F6D}" type="doc">
      <dgm:prSet loTypeId="urn:microsoft.com/office/officeart/2005/8/layout/vList5" loCatId="list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pt-BR"/>
        </a:p>
      </dgm:t>
    </dgm:pt>
    <dgm:pt modelId="{55C2DDC9-F3D1-41DF-826E-8490D3DA36E9}">
      <dgm:prSet phldrT="[Texto]" custT="1"/>
      <dgm:spPr/>
      <dgm:t>
        <a:bodyPr/>
        <a:lstStyle/>
        <a:p>
          <a:r>
            <a:rPr lang="pt-BR" sz="2400" b="1" dirty="0">
              <a:latin typeface="Roboto"/>
            </a:rPr>
            <a:t>Antiguidade Oriental</a:t>
          </a:r>
        </a:p>
      </dgm:t>
    </dgm:pt>
    <dgm:pt modelId="{B631CC1C-C618-4971-8B3D-3B00DBB7A8F3}" type="parTrans" cxnId="{AF50BDF6-B1AE-4985-8963-D421B444F61D}">
      <dgm:prSet/>
      <dgm:spPr/>
      <dgm:t>
        <a:bodyPr/>
        <a:lstStyle/>
        <a:p>
          <a:endParaRPr lang="pt-BR" sz="2400"/>
        </a:p>
      </dgm:t>
    </dgm:pt>
    <dgm:pt modelId="{EEDB26AA-F11D-4CD6-968D-6356E4F762AD}" type="sibTrans" cxnId="{AF50BDF6-B1AE-4985-8963-D421B444F61D}">
      <dgm:prSet/>
      <dgm:spPr/>
      <dgm:t>
        <a:bodyPr/>
        <a:lstStyle/>
        <a:p>
          <a:endParaRPr lang="pt-BR" sz="2400"/>
        </a:p>
      </dgm:t>
    </dgm:pt>
    <dgm:pt modelId="{8F4E8541-930E-4445-85FF-89D0C274C4F1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mesopotâmicos, chineses, indianos, entre outros</a:t>
          </a:r>
        </a:p>
      </dgm:t>
    </dgm:pt>
    <dgm:pt modelId="{F91F0868-2819-4C2E-AD11-EEE2E8995EEE}" type="parTrans" cxnId="{9D757523-E880-467F-9E36-FE31BF040DE1}">
      <dgm:prSet/>
      <dgm:spPr/>
      <dgm:t>
        <a:bodyPr/>
        <a:lstStyle/>
        <a:p>
          <a:endParaRPr lang="pt-BR" sz="2400"/>
        </a:p>
      </dgm:t>
    </dgm:pt>
    <dgm:pt modelId="{49A5A607-F672-4F93-89B1-FC7BB06A0665}" type="sibTrans" cxnId="{9D757523-E880-467F-9E36-FE31BF040DE1}">
      <dgm:prSet/>
      <dgm:spPr/>
      <dgm:t>
        <a:bodyPr/>
        <a:lstStyle/>
        <a:p>
          <a:endParaRPr lang="pt-BR" sz="2400"/>
        </a:p>
      </dgm:t>
    </dgm:pt>
    <dgm:pt modelId="{D0644F38-88CB-4E54-8404-99626A296E17}">
      <dgm:prSet phldrT="[Texto]" custT="1"/>
      <dgm:spPr/>
      <dgm:t>
        <a:bodyPr/>
        <a:lstStyle/>
        <a:p>
          <a:r>
            <a:rPr lang="pt-BR" sz="2400" b="1" dirty="0">
              <a:latin typeface="Roboto"/>
            </a:rPr>
            <a:t>Antiguidade Clássica</a:t>
          </a:r>
        </a:p>
      </dgm:t>
    </dgm:pt>
    <dgm:pt modelId="{102CBBFE-6046-457B-A6F7-3C23103E1C9D}" type="parTrans" cxnId="{425165FE-24B4-4CCE-A323-E6C093FD04FF}">
      <dgm:prSet/>
      <dgm:spPr/>
      <dgm:t>
        <a:bodyPr/>
        <a:lstStyle/>
        <a:p>
          <a:endParaRPr lang="pt-BR" sz="2400"/>
        </a:p>
      </dgm:t>
    </dgm:pt>
    <dgm:pt modelId="{2579BCD1-ECE1-4089-A108-03716F26F955}" type="sibTrans" cxnId="{425165FE-24B4-4CCE-A323-E6C093FD04FF}">
      <dgm:prSet/>
      <dgm:spPr/>
      <dgm:t>
        <a:bodyPr/>
        <a:lstStyle/>
        <a:p>
          <a:endParaRPr lang="pt-BR" sz="2400"/>
        </a:p>
      </dgm:t>
    </dgm:pt>
    <dgm:pt modelId="{94E089AA-7A05-49E7-A7EC-6F98EDA4C948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gregos e romanos</a:t>
          </a:r>
        </a:p>
      </dgm:t>
    </dgm:pt>
    <dgm:pt modelId="{97FFE5BF-CA46-41B8-A9A8-8CD525E0EEB2}" type="parTrans" cxnId="{99F43B54-3127-460B-8EEA-6E9B1DFBD257}">
      <dgm:prSet/>
      <dgm:spPr/>
      <dgm:t>
        <a:bodyPr/>
        <a:lstStyle/>
        <a:p>
          <a:endParaRPr lang="pt-BR" sz="2400"/>
        </a:p>
      </dgm:t>
    </dgm:pt>
    <dgm:pt modelId="{9CFF097C-A5BC-4359-B3AA-5A3D96D9A709}" type="sibTrans" cxnId="{99F43B54-3127-460B-8EEA-6E9B1DFBD257}">
      <dgm:prSet/>
      <dgm:spPr/>
      <dgm:t>
        <a:bodyPr/>
        <a:lstStyle/>
        <a:p>
          <a:endParaRPr lang="pt-BR" sz="2400"/>
        </a:p>
      </dgm:t>
    </dgm:pt>
    <dgm:pt modelId="{8F9455E4-1654-46F7-A3C3-8D00AFCC0756}" type="pres">
      <dgm:prSet presAssocID="{DDEAB120-B297-4115-97DD-4FFF3A0A4F6D}" presName="Name0" presStyleCnt="0">
        <dgm:presLayoutVars>
          <dgm:dir/>
          <dgm:animLvl val="lvl"/>
          <dgm:resizeHandles val="exact"/>
        </dgm:presLayoutVars>
      </dgm:prSet>
      <dgm:spPr/>
    </dgm:pt>
    <dgm:pt modelId="{98E2FC58-78DE-4186-999E-A17215024331}" type="pres">
      <dgm:prSet presAssocID="{55C2DDC9-F3D1-41DF-826E-8490D3DA36E9}" presName="linNode" presStyleCnt="0"/>
      <dgm:spPr/>
    </dgm:pt>
    <dgm:pt modelId="{19303FC5-D9B4-4FE8-94E2-7D0D9A9D861D}" type="pres">
      <dgm:prSet presAssocID="{55C2DDC9-F3D1-41DF-826E-8490D3DA36E9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FA93E52E-5DC6-4E08-AD7F-8A3D15753E77}" type="pres">
      <dgm:prSet presAssocID="{55C2DDC9-F3D1-41DF-826E-8490D3DA36E9}" presName="descendantText" presStyleLbl="alignAccFollowNode1" presStyleIdx="0" presStyleCnt="2">
        <dgm:presLayoutVars>
          <dgm:bulletEnabled val="1"/>
        </dgm:presLayoutVars>
      </dgm:prSet>
      <dgm:spPr/>
    </dgm:pt>
    <dgm:pt modelId="{5C4378DC-7CCA-4991-B580-FF5A62FE575E}" type="pres">
      <dgm:prSet presAssocID="{EEDB26AA-F11D-4CD6-968D-6356E4F762AD}" presName="sp" presStyleCnt="0"/>
      <dgm:spPr/>
    </dgm:pt>
    <dgm:pt modelId="{867B15F3-8D85-4555-B61C-13F5BD7054E1}" type="pres">
      <dgm:prSet presAssocID="{D0644F38-88CB-4E54-8404-99626A296E17}" presName="linNode" presStyleCnt="0"/>
      <dgm:spPr/>
    </dgm:pt>
    <dgm:pt modelId="{0E581146-4F31-4747-9B9D-B63BF69E9D78}" type="pres">
      <dgm:prSet presAssocID="{D0644F38-88CB-4E54-8404-99626A296E1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D9301ABE-D1E6-4CD4-9592-AE04ADDE6F79}" type="pres">
      <dgm:prSet presAssocID="{D0644F38-88CB-4E54-8404-99626A296E17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9D757523-E880-467F-9E36-FE31BF040DE1}" srcId="{55C2DDC9-F3D1-41DF-826E-8490D3DA36E9}" destId="{8F4E8541-930E-4445-85FF-89D0C274C4F1}" srcOrd="0" destOrd="0" parTransId="{F91F0868-2819-4C2E-AD11-EEE2E8995EEE}" sibTransId="{49A5A607-F672-4F93-89B1-FC7BB06A0665}"/>
    <dgm:cxn modelId="{57601B60-69F1-4600-881C-CC14AC4F0B59}" type="presOf" srcId="{D0644F38-88CB-4E54-8404-99626A296E17}" destId="{0E581146-4F31-4747-9B9D-B63BF69E9D78}" srcOrd="0" destOrd="0" presId="urn:microsoft.com/office/officeart/2005/8/layout/vList5"/>
    <dgm:cxn modelId="{99F43B54-3127-460B-8EEA-6E9B1DFBD257}" srcId="{D0644F38-88CB-4E54-8404-99626A296E17}" destId="{94E089AA-7A05-49E7-A7EC-6F98EDA4C948}" srcOrd="0" destOrd="0" parTransId="{97FFE5BF-CA46-41B8-A9A8-8CD525E0EEB2}" sibTransId="{9CFF097C-A5BC-4359-B3AA-5A3D96D9A709}"/>
    <dgm:cxn modelId="{C421B77A-9E32-402F-98F0-609D91C0340B}" type="presOf" srcId="{94E089AA-7A05-49E7-A7EC-6F98EDA4C948}" destId="{D9301ABE-D1E6-4CD4-9592-AE04ADDE6F79}" srcOrd="0" destOrd="0" presId="urn:microsoft.com/office/officeart/2005/8/layout/vList5"/>
    <dgm:cxn modelId="{5ED926A3-81AA-4A43-AFD3-13CCDF273CDD}" type="presOf" srcId="{DDEAB120-B297-4115-97DD-4FFF3A0A4F6D}" destId="{8F9455E4-1654-46F7-A3C3-8D00AFCC0756}" srcOrd="0" destOrd="0" presId="urn:microsoft.com/office/officeart/2005/8/layout/vList5"/>
    <dgm:cxn modelId="{604094A4-AD46-441E-AB60-9136742607ED}" type="presOf" srcId="{8F4E8541-930E-4445-85FF-89D0C274C4F1}" destId="{FA93E52E-5DC6-4E08-AD7F-8A3D15753E77}" srcOrd="0" destOrd="0" presId="urn:microsoft.com/office/officeart/2005/8/layout/vList5"/>
    <dgm:cxn modelId="{09D400CB-7696-4421-B279-E6EAA4D2411A}" type="presOf" srcId="{55C2DDC9-F3D1-41DF-826E-8490D3DA36E9}" destId="{19303FC5-D9B4-4FE8-94E2-7D0D9A9D861D}" srcOrd="0" destOrd="0" presId="urn:microsoft.com/office/officeart/2005/8/layout/vList5"/>
    <dgm:cxn modelId="{AF50BDF6-B1AE-4985-8963-D421B444F61D}" srcId="{DDEAB120-B297-4115-97DD-4FFF3A0A4F6D}" destId="{55C2DDC9-F3D1-41DF-826E-8490D3DA36E9}" srcOrd="0" destOrd="0" parTransId="{B631CC1C-C618-4971-8B3D-3B00DBB7A8F3}" sibTransId="{EEDB26AA-F11D-4CD6-968D-6356E4F762AD}"/>
    <dgm:cxn modelId="{425165FE-24B4-4CCE-A323-E6C093FD04FF}" srcId="{DDEAB120-B297-4115-97DD-4FFF3A0A4F6D}" destId="{D0644F38-88CB-4E54-8404-99626A296E17}" srcOrd="1" destOrd="0" parTransId="{102CBBFE-6046-457B-A6F7-3C23103E1C9D}" sibTransId="{2579BCD1-ECE1-4089-A108-03716F26F955}"/>
    <dgm:cxn modelId="{F311B194-D78A-47FF-AAED-D33EF1194673}" type="presParOf" srcId="{8F9455E4-1654-46F7-A3C3-8D00AFCC0756}" destId="{98E2FC58-78DE-4186-999E-A17215024331}" srcOrd="0" destOrd="0" presId="urn:microsoft.com/office/officeart/2005/8/layout/vList5"/>
    <dgm:cxn modelId="{F054BF27-09DC-4D8D-BEFF-6A7932096139}" type="presParOf" srcId="{98E2FC58-78DE-4186-999E-A17215024331}" destId="{19303FC5-D9B4-4FE8-94E2-7D0D9A9D861D}" srcOrd="0" destOrd="0" presId="urn:microsoft.com/office/officeart/2005/8/layout/vList5"/>
    <dgm:cxn modelId="{DCD5E518-324C-4C3F-9183-61E8C103EE98}" type="presParOf" srcId="{98E2FC58-78DE-4186-999E-A17215024331}" destId="{FA93E52E-5DC6-4E08-AD7F-8A3D15753E77}" srcOrd="1" destOrd="0" presId="urn:microsoft.com/office/officeart/2005/8/layout/vList5"/>
    <dgm:cxn modelId="{BB51185F-4B58-4EC2-A3AB-9BE2E4B37BDB}" type="presParOf" srcId="{8F9455E4-1654-46F7-A3C3-8D00AFCC0756}" destId="{5C4378DC-7CCA-4991-B580-FF5A62FE575E}" srcOrd="1" destOrd="0" presId="urn:microsoft.com/office/officeart/2005/8/layout/vList5"/>
    <dgm:cxn modelId="{C3AF0D6E-89A8-44CD-8732-F4E501FFF311}" type="presParOf" srcId="{8F9455E4-1654-46F7-A3C3-8D00AFCC0756}" destId="{867B15F3-8D85-4555-B61C-13F5BD7054E1}" srcOrd="2" destOrd="0" presId="urn:microsoft.com/office/officeart/2005/8/layout/vList5"/>
    <dgm:cxn modelId="{9BAAA8FC-7C9D-44FD-9B86-9F540D6ABD8A}" type="presParOf" srcId="{867B15F3-8D85-4555-B61C-13F5BD7054E1}" destId="{0E581146-4F31-4747-9B9D-B63BF69E9D78}" srcOrd="0" destOrd="0" presId="urn:microsoft.com/office/officeart/2005/8/layout/vList5"/>
    <dgm:cxn modelId="{3DA52759-E1C8-4520-BA0C-5076FE18855E}" type="presParOf" srcId="{867B15F3-8D85-4555-B61C-13F5BD7054E1}" destId="{D9301ABE-D1E6-4CD4-9592-AE04ADDE6F7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FC614-DE06-4B96-BCB4-DA88DDE727B1}" type="doc">
      <dgm:prSet loTypeId="urn:microsoft.com/office/officeart/2005/8/layout/process1" loCatId="process" qsTypeId="urn:microsoft.com/office/officeart/2005/8/quickstyle/simple3" qsCatId="simple" csTypeId="urn:microsoft.com/office/officeart/2005/8/colors/colorful2" csCatId="colorful" phldr="1"/>
      <dgm:spPr/>
    </dgm:pt>
    <dgm:pt modelId="{D73E0311-8B9C-417B-A257-AD323220DE1B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Expansão da agricultura: desenvolvimento do comércio e o aparecimento de novas profissões.  </a:t>
          </a:r>
        </a:p>
        <a:p>
          <a:endParaRPr lang="pt-BR" sz="2400" dirty="0"/>
        </a:p>
      </dgm:t>
    </dgm:pt>
    <dgm:pt modelId="{993E58C6-FD8A-45AF-930A-BFF39FF99F54}" type="parTrans" cxnId="{58EF4DC8-1232-4A83-BA53-8DBE90D38326}">
      <dgm:prSet/>
      <dgm:spPr/>
      <dgm:t>
        <a:bodyPr/>
        <a:lstStyle/>
        <a:p>
          <a:endParaRPr lang="pt-BR" sz="2400"/>
        </a:p>
      </dgm:t>
    </dgm:pt>
    <dgm:pt modelId="{89B7518F-A331-44CB-AE55-6369B609D483}" type="sibTrans" cxnId="{58EF4DC8-1232-4A83-BA53-8DBE90D38326}">
      <dgm:prSet custT="1"/>
      <dgm:spPr/>
      <dgm:t>
        <a:bodyPr/>
        <a:lstStyle/>
        <a:p>
          <a:endParaRPr lang="pt-BR" sz="2400" dirty="0"/>
        </a:p>
      </dgm:t>
    </dgm:pt>
    <dgm:pt modelId="{39EF3520-0BE1-4D77-9862-8BBE74D47A30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Surgimento de comerciantes, de artesãos e de pessoas encarregadas do transporte de mercadorias.</a:t>
          </a:r>
        </a:p>
      </dgm:t>
    </dgm:pt>
    <dgm:pt modelId="{19A8619C-74EA-4605-8A39-A87109D015BC}" type="parTrans" cxnId="{0930F196-EE8A-4C5B-B955-344783978C90}">
      <dgm:prSet/>
      <dgm:spPr/>
      <dgm:t>
        <a:bodyPr/>
        <a:lstStyle/>
        <a:p>
          <a:endParaRPr lang="pt-BR" sz="2400"/>
        </a:p>
      </dgm:t>
    </dgm:pt>
    <dgm:pt modelId="{3C11E6A8-76AD-4C2E-9BF9-A874E559C573}" type="sibTrans" cxnId="{0930F196-EE8A-4C5B-B955-344783978C90}">
      <dgm:prSet custT="1"/>
      <dgm:spPr/>
      <dgm:t>
        <a:bodyPr/>
        <a:lstStyle/>
        <a:p>
          <a:endParaRPr lang="pt-BR" sz="2400" dirty="0"/>
        </a:p>
      </dgm:t>
    </dgm:pt>
    <dgm:pt modelId="{48B05284-8108-4AD6-AF9D-163B8ED68BF6}">
      <dgm:prSet phldrT="[Texto]" custT="1"/>
      <dgm:spPr/>
      <dgm:t>
        <a:bodyPr/>
        <a:lstStyle/>
        <a:p>
          <a:endParaRPr lang="pt-BR" sz="2400" dirty="0">
            <a:latin typeface="Roboto"/>
          </a:endParaRPr>
        </a:p>
        <a:p>
          <a:r>
            <a:rPr lang="pt-BR" sz="2400" dirty="0">
              <a:latin typeface="Roboto"/>
            </a:rPr>
            <a:t>Crescimento das aldeias e o surgimento das primeiras cidades há cerca de     4000 a.C. </a:t>
          </a:r>
        </a:p>
      </dgm:t>
    </dgm:pt>
    <dgm:pt modelId="{2F1CC2B8-EE56-4918-95C8-955FEA9655D9}" type="parTrans" cxnId="{6789E6C3-3FD7-4E29-A242-8569CF51C40E}">
      <dgm:prSet/>
      <dgm:spPr/>
      <dgm:t>
        <a:bodyPr/>
        <a:lstStyle/>
        <a:p>
          <a:endParaRPr lang="pt-BR" sz="2400"/>
        </a:p>
      </dgm:t>
    </dgm:pt>
    <dgm:pt modelId="{F4BD853E-B0D0-4E49-91B2-EBB1F02FF17C}" type="sibTrans" cxnId="{6789E6C3-3FD7-4E29-A242-8569CF51C40E}">
      <dgm:prSet/>
      <dgm:spPr/>
      <dgm:t>
        <a:bodyPr/>
        <a:lstStyle/>
        <a:p>
          <a:endParaRPr lang="pt-BR" sz="2400"/>
        </a:p>
      </dgm:t>
    </dgm:pt>
    <dgm:pt modelId="{175B1382-CDD0-4F03-9688-AFF2275856AB}" type="pres">
      <dgm:prSet presAssocID="{CE0FC614-DE06-4B96-BCB4-DA88DDE727B1}" presName="Name0" presStyleCnt="0">
        <dgm:presLayoutVars>
          <dgm:dir/>
          <dgm:resizeHandles val="exact"/>
        </dgm:presLayoutVars>
      </dgm:prSet>
      <dgm:spPr/>
    </dgm:pt>
    <dgm:pt modelId="{BDC19438-4A6E-4420-A23C-43FA023F12D6}" type="pres">
      <dgm:prSet presAssocID="{D73E0311-8B9C-417B-A257-AD323220DE1B}" presName="node" presStyleLbl="node1" presStyleIdx="0" presStyleCnt="3">
        <dgm:presLayoutVars>
          <dgm:bulletEnabled val="1"/>
        </dgm:presLayoutVars>
      </dgm:prSet>
      <dgm:spPr/>
    </dgm:pt>
    <dgm:pt modelId="{ECB7089E-1649-47A6-9505-8C4A8283F927}" type="pres">
      <dgm:prSet presAssocID="{89B7518F-A331-44CB-AE55-6369B609D483}" presName="sibTrans" presStyleLbl="sibTrans2D1" presStyleIdx="0" presStyleCnt="2"/>
      <dgm:spPr/>
    </dgm:pt>
    <dgm:pt modelId="{C1C69F96-8DB9-43F6-84C7-9FF8EB94C6C2}" type="pres">
      <dgm:prSet presAssocID="{89B7518F-A331-44CB-AE55-6369B609D483}" presName="connectorText" presStyleLbl="sibTrans2D1" presStyleIdx="0" presStyleCnt="2"/>
      <dgm:spPr/>
    </dgm:pt>
    <dgm:pt modelId="{7BC6F98D-82E3-4FC9-A9F4-0DE6541CA54E}" type="pres">
      <dgm:prSet presAssocID="{39EF3520-0BE1-4D77-9862-8BBE74D47A30}" presName="node" presStyleLbl="node1" presStyleIdx="1" presStyleCnt="3">
        <dgm:presLayoutVars>
          <dgm:bulletEnabled val="1"/>
        </dgm:presLayoutVars>
      </dgm:prSet>
      <dgm:spPr/>
    </dgm:pt>
    <dgm:pt modelId="{DC965B97-817B-4466-8F9F-03238CF6DDDF}" type="pres">
      <dgm:prSet presAssocID="{3C11E6A8-76AD-4C2E-9BF9-A874E559C573}" presName="sibTrans" presStyleLbl="sibTrans2D1" presStyleIdx="1" presStyleCnt="2"/>
      <dgm:spPr/>
    </dgm:pt>
    <dgm:pt modelId="{9F32B4D1-8FA5-43D1-8149-F08319F8690F}" type="pres">
      <dgm:prSet presAssocID="{3C11E6A8-76AD-4C2E-9BF9-A874E559C573}" presName="connectorText" presStyleLbl="sibTrans2D1" presStyleIdx="1" presStyleCnt="2"/>
      <dgm:spPr/>
    </dgm:pt>
    <dgm:pt modelId="{58BDB483-5459-4DC4-A3F5-45680303D0B9}" type="pres">
      <dgm:prSet presAssocID="{48B05284-8108-4AD6-AF9D-163B8ED68BF6}" presName="node" presStyleLbl="node1" presStyleIdx="2" presStyleCnt="3">
        <dgm:presLayoutVars>
          <dgm:bulletEnabled val="1"/>
        </dgm:presLayoutVars>
      </dgm:prSet>
      <dgm:spPr/>
    </dgm:pt>
  </dgm:ptLst>
  <dgm:cxnLst>
    <dgm:cxn modelId="{9C6DA817-8722-430A-BFC5-CB174CD0648B}" type="presOf" srcId="{89B7518F-A331-44CB-AE55-6369B609D483}" destId="{ECB7089E-1649-47A6-9505-8C4A8283F927}" srcOrd="0" destOrd="0" presId="urn:microsoft.com/office/officeart/2005/8/layout/process1"/>
    <dgm:cxn modelId="{ADC29645-8B33-461E-8C47-6A4BA68E1740}" type="presOf" srcId="{3C11E6A8-76AD-4C2E-9BF9-A874E559C573}" destId="{9F32B4D1-8FA5-43D1-8149-F08319F8690F}" srcOrd="1" destOrd="0" presId="urn:microsoft.com/office/officeart/2005/8/layout/process1"/>
    <dgm:cxn modelId="{1A8B1A67-369A-4565-95C2-361AEDAA080E}" type="presOf" srcId="{48B05284-8108-4AD6-AF9D-163B8ED68BF6}" destId="{58BDB483-5459-4DC4-A3F5-45680303D0B9}" srcOrd="0" destOrd="0" presId="urn:microsoft.com/office/officeart/2005/8/layout/process1"/>
    <dgm:cxn modelId="{29658E79-B914-43A2-A4DA-C319306D9EFC}" type="presOf" srcId="{CE0FC614-DE06-4B96-BCB4-DA88DDE727B1}" destId="{175B1382-CDD0-4F03-9688-AFF2275856AB}" srcOrd="0" destOrd="0" presId="urn:microsoft.com/office/officeart/2005/8/layout/process1"/>
    <dgm:cxn modelId="{0930F196-EE8A-4C5B-B955-344783978C90}" srcId="{CE0FC614-DE06-4B96-BCB4-DA88DDE727B1}" destId="{39EF3520-0BE1-4D77-9862-8BBE74D47A30}" srcOrd="1" destOrd="0" parTransId="{19A8619C-74EA-4605-8A39-A87109D015BC}" sibTransId="{3C11E6A8-76AD-4C2E-9BF9-A874E559C573}"/>
    <dgm:cxn modelId="{561A5CB6-498B-4F86-A4B5-064C714A5E2C}" type="presOf" srcId="{D73E0311-8B9C-417B-A257-AD323220DE1B}" destId="{BDC19438-4A6E-4420-A23C-43FA023F12D6}" srcOrd="0" destOrd="0" presId="urn:microsoft.com/office/officeart/2005/8/layout/process1"/>
    <dgm:cxn modelId="{6789E6C3-3FD7-4E29-A242-8569CF51C40E}" srcId="{CE0FC614-DE06-4B96-BCB4-DA88DDE727B1}" destId="{48B05284-8108-4AD6-AF9D-163B8ED68BF6}" srcOrd="2" destOrd="0" parTransId="{2F1CC2B8-EE56-4918-95C8-955FEA9655D9}" sibTransId="{F4BD853E-B0D0-4E49-91B2-EBB1F02FF17C}"/>
    <dgm:cxn modelId="{58EF4DC8-1232-4A83-BA53-8DBE90D38326}" srcId="{CE0FC614-DE06-4B96-BCB4-DA88DDE727B1}" destId="{D73E0311-8B9C-417B-A257-AD323220DE1B}" srcOrd="0" destOrd="0" parTransId="{993E58C6-FD8A-45AF-930A-BFF39FF99F54}" sibTransId="{89B7518F-A331-44CB-AE55-6369B609D483}"/>
    <dgm:cxn modelId="{A2157BCE-990F-4F1A-AC6D-3C728B770764}" type="presOf" srcId="{89B7518F-A331-44CB-AE55-6369B609D483}" destId="{C1C69F96-8DB9-43F6-84C7-9FF8EB94C6C2}" srcOrd="1" destOrd="0" presId="urn:microsoft.com/office/officeart/2005/8/layout/process1"/>
    <dgm:cxn modelId="{D90CFEE6-5BCC-4F4D-B6AB-B33E790B8705}" type="presOf" srcId="{3C11E6A8-76AD-4C2E-9BF9-A874E559C573}" destId="{DC965B97-817B-4466-8F9F-03238CF6DDDF}" srcOrd="0" destOrd="0" presId="urn:microsoft.com/office/officeart/2005/8/layout/process1"/>
    <dgm:cxn modelId="{21DE36F7-FABF-45FE-9086-96500F912AB9}" type="presOf" srcId="{39EF3520-0BE1-4D77-9862-8BBE74D47A30}" destId="{7BC6F98D-82E3-4FC9-A9F4-0DE6541CA54E}" srcOrd="0" destOrd="0" presId="urn:microsoft.com/office/officeart/2005/8/layout/process1"/>
    <dgm:cxn modelId="{A98A946A-A24D-4E55-82F1-3BD5DBDB83A1}" type="presParOf" srcId="{175B1382-CDD0-4F03-9688-AFF2275856AB}" destId="{BDC19438-4A6E-4420-A23C-43FA023F12D6}" srcOrd="0" destOrd="0" presId="urn:microsoft.com/office/officeart/2005/8/layout/process1"/>
    <dgm:cxn modelId="{4D99E667-AD8A-4FC7-8499-99393E935618}" type="presParOf" srcId="{175B1382-CDD0-4F03-9688-AFF2275856AB}" destId="{ECB7089E-1649-47A6-9505-8C4A8283F927}" srcOrd="1" destOrd="0" presId="urn:microsoft.com/office/officeart/2005/8/layout/process1"/>
    <dgm:cxn modelId="{0BCBDE0D-B4FC-4CCD-8C65-73275BBE7E9D}" type="presParOf" srcId="{ECB7089E-1649-47A6-9505-8C4A8283F927}" destId="{C1C69F96-8DB9-43F6-84C7-9FF8EB94C6C2}" srcOrd="0" destOrd="0" presId="urn:microsoft.com/office/officeart/2005/8/layout/process1"/>
    <dgm:cxn modelId="{4C6A5701-B080-456F-BA11-CFC89E473D78}" type="presParOf" srcId="{175B1382-CDD0-4F03-9688-AFF2275856AB}" destId="{7BC6F98D-82E3-4FC9-A9F4-0DE6541CA54E}" srcOrd="2" destOrd="0" presId="urn:microsoft.com/office/officeart/2005/8/layout/process1"/>
    <dgm:cxn modelId="{44584089-11F4-474D-B940-19957486F6A1}" type="presParOf" srcId="{175B1382-CDD0-4F03-9688-AFF2275856AB}" destId="{DC965B97-817B-4466-8F9F-03238CF6DDDF}" srcOrd="3" destOrd="0" presId="urn:microsoft.com/office/officeart/2005/8/layout/process1"/>
    <dgm:cxn modelId="{7D6A8E7D-6303-48E0-8F79-EC72A6DC58FD}" type="presParOf" srcId="{DC965B97-817B-4466-8F9F-03238CF6DDDF}" destId="{9F32B4D1-8FA5-43D1-8149-F08319F8690F}" srcOrd="0" destOrd="0" presId="urn:microsoft.com/office/officeart/2005/8/layout/process1"/>
    <dgm:cxn modelId="{06955584-30C0-419D-B620-FFC8F6D0A538}" type="presParOf" srcId="{175B1382-CDD0-4F03-9688-AFF2275856AB}" destId="{58BDB483-5459-4DC4-A3F5-45680303D0B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54DF01-9DFD-417C-955C-6A678E292EEF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A83479A2-FD2A-4FD2-9D99-AE7509E26D7E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Foram os primeiros povos a se fixar na Mesopotâmia, por volta de 8500 a.C. </a:t>
          </a:r>
        </a:p>
      </dgm:t>
    </dgm:pt>
    <dgm:pt modelId="{04A87C85-F237-488C-A595-80BE26C5824B}" type="parTrans" cxnId="{F2257211-3E56-4108-A810-A978E891DDD5}">
      <dgm:prSet/>
      <dgm:spPr/>
      <dgm:t>
        <a:bodyPr/>
        <a:lstStyle/>
        <a:p>
          <a:endParaRPr lang="pt-BR" sz="2400"/>
        </a:p>
      </dgm:t>
    </dgm:pt>
    <dgm:pt modelId="{C0BBBC4E-7ED0-44E4-8A84-4352659F7C42}" type="sibTrans" cxnId="{F2257211-3E56-4108-A810-A978E891DDD5}">
      <dgm:prSet custT="1"/>
      <dgm:spPr/>
      <dgm:t>
        <a:bodyPr/>
        <a:lstStyle/>
        <a:p>
          <a:endParaRPr lang="pt-BR" sz="2400"/>
        </a:p>
      </dgm:t>
    </dgm:pt>
    <dgm:pt modelId="{586BF22A-5C0E-4C84-84C2-38E1F1914540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Influenciaram outros povos até serem dominados pelos acadianos, em 2350 a.C.</a:t>
          </a:r>
        </a:p>
      </dgm:t>
    </dgm:pt>
    <dgm:pt modelId="{6ADECE4C-EDAF-4766-BF5D-C12993E70E90}" type="parTrans" cxnId="{E448B317-48FB-43B6-9CDA-0387B21B6AB6}">
      <dgm:prSet/>
      <dgm:spPr/>
      <dgm:t>
        <a:bodyPr/>
        <a:lstStyle/>
        <a:p>
          <a:endParaRPr lang="pt-BR" sz="2400"/>
        </a:p>
      </dgm:t>
    </dgm:pt>
    <dgm:pt modelId="{2FD6D96F-AA6F-4431-97D5-87F5E80BBF2E}" type="sibTrans" cxnId="{E448B317-48FB-43B6-9CDA-0387B21B6AB6}">
      <dgm:prSet/>
      <dgm:spPr/>
      <dgm:t>
        <a:bodyPr/>
        <a:lstStyle/>
        <a:p>
          <a:endParaRPr lang="pt-BR" sz="2400"/>
        </a:p>
      </dgm:t>
    </dgm:pt>
    <dgm:pt modelId="{8CD6443D-CCDE-4EE0-9906-F84242E6E60F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Desapareceram por volta de 1900 a.C.</a:t>
          </a:r>
        </a:p>
      </dgm:t>
    </dgm:pt>
    <dgm:pt modelId="{E0E12964-B5ED-44B3-954D-E7157F8F4147}" type="parTrans" cxnId="{DEFB3ADB-3873-4867-A2F2-A2927FDAF126}">
      <dgm:prSet/>
      <dgm:spPr/>
      <dgm:t>
        <a:bodyPr/>
        <a:lstStyle/>
        <a:p>
          <a:endParaRPr lang="pt-BR" sz="2400"/>
        </a:p>
      </dgm:t>
    </dgm:pt>
    <dgm:pt modelId="{951B05EA-F25B-4455-8E08-9858EC2D628C}" type="sibTrans" cxnId="{DEFB3ADB-3873-4867-A2F2-A2927FDAF126}">
      <dgm:prSet/>
      <dgm:spPr/>
      <dgm:t>
        <a:bodyPr/>
        <a:lstStyle/>
        <a:p>
          <a:endParaRPr lang="pt-BR" sz="2400"/>
        </a:p>
      </dgm:t>
    </dgm:pt>
    <dgm:pt modelId="{0430BD2B-0EFD-47D9-A308-D6C98ED9E157}" type="pres">
      <dgm:prSet presAssocID="{9A54DF01-9DFD-417C-955C-6A678E292EEF}" presName="linear" presStyleCnt="0">
        <dgm:presLayoutVars>
          <dgm:dir/>
          <dgm:animLvl val="lvl"/>
          <dgm:resizeHandles val="exact"/>
        </dgm:presLayoutVars>
      </dgm:prSet>
      <dgm:spPr/>
    </dgm:pt>
    <dgm:pt modelId="{B4BF2E34-738E-4416-AF56-752EDACD4EBB}" type="pres">
      <dgm:prSet presAssocID="{A83479A2-FD2A-4FD2-9D99-AE7509E26D7E}" presName="parentLin" presStyleCnt="0"/>
      <dgm:spPr/>
    </dgm:pt>
    <dgm:pt modelId="{61EC6367-222B-430F-815D-6A02FD9C15CC}" type="pres">
      <dgm:prSet presAssocID="{A83479A2-FD2A-4FD2-9D99-AE7509E26D7E}" presName="parentLeftMargin" presStyleLbl="node1" presStyleIdx="0" presStyleCnt="3"/>
      <dgm:spPr/>
    </dgm:pt>
    <dgm:pt modelId="{30921168-4E24-4687-955F-BFEBE4A9134E}" type="pres">
      <dgm:prSet presAssocID="{A83479A2-FD2A-4FD2-9D99-AE7509E26D7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787F66E-1B08-4D1E-BA5C-45061840DCD6}" type="pres">
      <dgm:prSet presAssocID="{A83479A2-FD2A-4FD2-9D99-AE7509E26D7E}" presName="negativeSpace" presStyleCnt="0"/>
      <dgm:spPr/>
    </dgm:pt>
    <dgm:pt modelId="{F591CB35-3B2A-4335-A6A4-9DA3A13B8B78}" type="pres">
      <dgm:prSet presAssocID="{A83479A2-FD2A-4FD2-9D99-AE7509E26D7E}" presName="childText" presStyleLbl="conFgAcc1" presStyleIdx="0" presStyleCnt="3">
        <dgm:presLayoutVars>
          <dgm:bulletEnabled val="1"/>
        </dgm:presLayoutVars>
      </dgm:prSet>
      <dgm:spPr/>
    </dgm:pt>
    <dgm:pt modelId="{0119F6E8-EF2C-4087-B003-2C832E624F8A}" type="pres">
      <dgm:prSet presAssocID="{C0BBBC4E-7ED0-44E4-8A84-4352659F7C42}" presName="spaceBetweenRectangles" presStyleCnt="0"/>
      <dgm:spPr/>
    </dgm:pt>
    <dgm:pt modelId="{154B776E-1AB8-40AA-91A6-192E7C452F79}" type="pres">
      <dgm:prSet presAssocID="{586BF22A-5C0E-4C84-84C2-38E1F1914540}" presName="parentLin" presStyleCnt="0"/>
      <dgm:spPr/>
    </dgm:pt>
    <dgm:pt modelId="{792504D3-3203-4924-87ED-06E5567C0766}" type="pres">
      <dgm:prSet presAssocID="{586BF22A-5C0E-4C84-84C2-38E1F1914540}" presName="parentLeftMargin" presStyleLbl="node1" presStyleIdx="0" presStyleCnt="3"/>
      <dgm:spPr/>
    </dgm:pt>
    <dgm:pt modelId="{A82B92A5-26A0-4266-B211-E34933F47176}" type="pres">
      <dgm:prSet presAssocID="{586BF22A-5C0E-4C84-84C2-38E1F191454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7F4E530-6A09-4B64-A415-98795FE1F3A4}" type="pres">
      <dgm:prSet presAssocID="{586BF22A-5C0E-4C84-84C2-38E1F1914540}" presName="negativeSpace" presStyleCnt="0"/>
      <dgm:spPr/>
    </dgm:pt>
    <dgm:pt modelId="{86ADACD2-0090-481B-ACB7-4944919853DE}" type="pres">
      <dgm:prSet presAssocID="{586BF22A-5C0E-4C84-84C2-38E1F1914540}" presName="childText" presStyleLbl="conFgAcc1" presStyleIdx="1" presStyleCnt="3">
        <dgm:presLayoutVars>
          <dgm:bulletEnabled val="1"/>
        </dgm:presLayoutVars>
      </dgm:prSet>
      <dgm:spPr/>
    </dgm:pt>
    <dgm:pt modelId="{588B9D5D-F594-4E89-9AEC-C1477865221E}" type="pres">
      <dgm:prSet presAssocID="{2FD6D96F-AA6F-4431-97D5-87F5E80BBF2E}" presName="spaceBetweenRectangles" presStyleCnt="0"/>
      <dgm:spPr/>
    </dgm:pt>
    <dgm:pt modelId="{CD7AE47D-01AF-42B1-A116-AB50ECE7F074}" type="pres">
      <dgm:prSet presAssocID="{8CD6443D-CCDE-4EE0-9906-F84242E6E60F}" presName="parentLin" presStyleCnt="0"/>
      <dgm:spPr/>
    </dgm:pt>
    <dgm:pt modelId="{FACD08DE-7FB4-4C27-9DD1-D4A695FAA8B5}" type="pres">
      <dgm:prSet presAssocID="{8CD6443D-CCDE-4EE0-9906-F84242E6E60F}" presName="parentLeftMargin" presStyleLbl="node1" presStyleIdx="1" presStyleCnt="3"/>
      <dgm:spPr/>
    </dgm:pt>
    <dgm:pt modelId="{9F35A83D-F3B9-45CC-8DD5-FE1B8DF8BBFC}" type="pres">
      <dgm:prSet presAssocID="{8CD6443D-CCDE-4EE0-9906-F84242E6E60F}" presName="parentText" presStyleLbl="node1" presStyleIdx="2" presStyleCnt="3" custLinFactNeighborY="-1780">
        <dgm:presLayoutVars>
          <dgm:chMax val="0"/>
          <dgm:bulletEnabled val="1"/>
        </dgm:presLayoutVars>
      </dgm:prSet>
      <dgm:spPr/>
    </dgm:pt>
    <dgm:pt modelId="{798A8129-879A-49FE-829C-314F27CB0BF8}" type="pres">
      <dgm:prSet presAssocID="{8CD6443D-CCDE-4EE0-9906-F84242E6E60F}" presName="negativeSpace" presStyleCnt="0"/>
      <dgm:spPr/>
    </dgm:pt>
    <dgm:pt modelId="{50B0B3AB-4B5B-4422-A486-9F434C39C46D}" type="pres">
      <dgm:prSet presAssocID="{8CD6443D-CCDE-4EE0-9906-F84242E6E60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028B90B-6118-468D-9CCA-F0F7FE7BFD82}" type="presOf" srcId="{9A54DF01-9DFD-417C-955C-6A678E292EEF}" destId="{0430BD2B-0EFD-47D9-A308-D6C98ED9E157}" srcOrd="0" destOrd="0" presId="urn:microsoft.com/office/officeart/2005/8/layout/list1"/>
    <dgm:cxn modelId="{F2257211-3E56-4108-A810-A978E891DDD5}" srcId="{9A54DF01-9DFD-417C-955C-6A678E292EEF}" destId="{A83479A2-FD2A-4FD2-9D99-AE7509E26D7E}" srcOrd="0" destOrd="0" parTransId="{04A87C85-F237-488C-A595-80BE26C5824B}" sibTransId="{C0BBBC4E-7ED0-44E4-8A84-4352659F7C42}"/>
    <dgm:cxn modelId="{E448B317-48FB-43B6-9CDA-0387B21B6AB6}" srcId="{9A54DF01-9DFD-417C-955C-6A678E292EEF}" destId="{586BF22A-5C0E-4C84-84C2-38E1F1914540}" srcOrd="1" destOrd="0" parTransId="{6ADECE4C-EDAF-4766-BF5D-C12993E70E90}" sibTransId="{2FD6D96F-AA6F-4431-97D5-87F5E80BBF2E}"/>
    <dgm:cxn modelId="{76DFF228-790C-45BA-A840-B9F64DE2585C}" type="presOf" srcId="{586BF22A-5C0E-4C84-84C2-38E1F1914540}" destId="{A82B92A5-26A0-4266-B211-E34933F47176}" srcOrd="1" destOrd="0" presId="urn:microsoft.com/office/officeart/2005/8/layout/list1"/>
    <dgm:cxn modelId="{A539EE4D-1F4B-4497-9C14-26910C0DD1BB}" type="presOf" srcId="{8CD6443D-CCDE-4EE0-9906-F84242E6E60F}" destId="{9F35A83D-F3B9-45CC-8DD5-FE1B8DF8BBFC}" srcOrd="1" destOrd="0" presId="urn:microsoft.com/office/officeart/2005/8/layout/list1"/>
    <dgm:cxn modelId="{42BDA381-7D42-470F-8BA6-B26885402484}" type="presOf" srcId="{8CD6443D-CCDE-4EE0-9906-F84242E6E60F}" destId="{FACD08DE-7FB4-4C27-9DD1-D4A695FAA8B5}" srcOrd="0" destOrd="0" presId="urn:microsoft.com/office/officeart/2005/8/layout/list1"/>
    <dgm:cxn modelId="{42013D97-7E07-42B6-BF71-4C1A935CC848}" type="presOf" srcId="{A83479A2-FD2A-4FD2-9D99-AE7509E26D7E}" destId="{30921168-4E24-4687-955F-BFEBE4A9134E}" srcOrd="1" destOrd="0" presId="urn:microsoft.com/office/officeart/2005/8/layout/list1"/>
    <dgm:cxn modelId="{C720ACB5-69DF-4B81-A576-CB5184B9DFA3}" type="presOf" srcId="{586BF22A-5C0E-4C84-84C2-38E1F1914540}" destId="{792504D3-3203-4924-87ED-06E5567C0766}" srcOrd="0" destOrd="0" presId="urn:microsoft.com/office/officeart/2005/8/layout/list1"/>
    <dgm:cxn modelId="{DEFB3ADB-3873-4867-A2F2-A2927FDAF126}" srcId="{9A54DF01-9DFD-417C-955C-6A678E292EEF}" destId="{8CD6443D-CCDE-4EE0-9906-F84242E6E60F}" srcOrd="2" destOrd="0" parTransId="{E0E12964-B5ED-44B3-954D-E7157F8F4147}" sibTransId="{951B05EA-F25B-4455-8E08-9858EC2D628C}"/>
    <dgm:cxn modelId="{AF4ABAF7-2443-424F-89EB-35298E55D938}" type="presOf" srcId="{A83479A2-FD2A-4FD2-9D99-AE7509E26D7E}" destId="{61EC6367-222B-430F-815D-6A02FD9C15CC}" srcOrd="0" destOrd="0" presId="urn:microsoft.com/office/officeart/2005/8/layout/list1"/>
    <dgm:cxn modelId="{A806E613-8B41-48B1-BBED-E15679406FC7}" type="presParOf" srcId="{0430BD2B-0EFD-47D9-A308-D6C98ED9E157}" destId="{B4BF2E34-738E-4416-AF56-752EDACD4EBB}" srcOrd="0" destOrd="0" presId="urn:microsoft.com/office/officeart/2005/8/layout/list1"/>
    <dgm:cxn modelId="{EF2EA200-ECA5-4C9F-9393-21B75399EE0B}" type="presParOf" srcId="{B4BF2E34-738E-4416-AF56-752EDACD4EBB}" destId="{61EC6367-222B-430F-815D-6A02FD9C15CC}" srcOrd="0" destOrd="0" presId="urn:microsoft.com/office/officeart/2005/8/layout/list1"/>
    <dgm:cxn modelId="{4619510B-5FCC-4FF0-AA6F-6C4A43F92590}" type="presParOf" srcId="{B4BF2E34-738E-4416-AF56-752EDACD4EBB}" destId="{30921168-4E24-4687-955F-BFEBE4A9134E}" srcOrd="1" destOrd="0" presId="urn:microsoft.com/office/officeart/2005/8/layout/list1"/>
    <dgm:cxn modelId="{F4DCE66D-3A1A-412E-A49A-7B5F81840599}" type="presParOf" srcId="{0430BD2B-0EFD-47D9-A308-D6C98ED9E157}" destId="{6787F66E-1B08-4D1E-BA5C-45061840DCD6}" srcOrd="1" destOrd="0" presId="urn:microsoft.com/office/officeart/2005/8/layout/list1"/>
    <dgm:cxn modelId="{344B184E-1B9A-431F-85AC-5B40664D6280}" type="presParOf" srcId="{0430BD2B-0EFD-47D9-A308-D6C98ED9E157}" destId="{F591CB35-3B2A-4335-A6A4-9DA3A13B8B78}" srcOrd="2" destOrd="0" presId="urn:microsoft.com/office/officeart/2005/8/layout/list1"/>
    <dgm:cxn modelId="{4D489B64-4D85-493C-AE49-39EBFBB83F32}" type="presParOf" srcId="{0430BD2B-0EFD-47D9-A308-D6C98ED9E157}" destId="{0119F6E8-EF2C-4087-B003-2C832E624F8A}" srcOrd="3" destOrd="0" presId="urn:microsoft.com/office/officeart/2005/8/layout/list1"/>
    <dgm:cxn modelId="{D2FC0158-D7C2-44F5-B049-E062AE171752}" type="presParOf" srcId="{0430BD2B-0EFD-47D9-A308-D6C98ED9E157}" destId="{154B776E-1AB8-40AA-91A6-192E7C452F79}" srcOrd="4" destOrd="0" presId="urn:microsoft.com/office/officeart/2005/8/layout/list1"/>
    <dgm:cxn modelId="{C1745CF3-DBDB-49AA-BFBF-CEE7B12B6D73}" type="presParOf" srcId="{154B776E-1AB8-40AA-91A6-192E7C452F79}" destId="{792504D3-3203-4924-87ED-06E5567C0766}" srcOrd="0" destOrd="0" presId="urn:microsoft.com/office/officeart/2005/8/layout/list1"/>
    <dgm:cxn modelId="{ABBFC7B0-5B11-4E94-8D22-DF6CA9ECB99F}" type="presParOf" srcId="{154B776E-1AB8-40AA-91A6-192E7C452F79}" destId="{A82B92A5-26A0-4266-B211-E34933F47176}" srcOrd="1" destOrd="0" presId="urn:microsoft.com/office/officeart/2005/8/layout/list1"/>
    <dgm:cxn modelId="{9E59E1BE-179E-496D-AE7C-63F06E576698}" type="presParOf" srcId="{0430BD2B-0EFD-47D9-A308-D6C98ED9E157}" destId="{C7F4E530-6A09-4B64-A415-98795FE1F3A4}" srcOrd="5" destOrd="0" presId="urn:microsoft.com/office/officeart/2005/8/layout/list1"/>
    <dgm:cxn modelId="{A3FC0802-3170-4200-AD0B-835129A07A7E}" type="presParOf" srcId="{0430BD2B-0EFD-47D9-A308-D6C98ED9E157}" destId="{86ADACD2-0090-481B-ACB7-4944919853DE}" srcOrd="6" destOrd="0" presId="urn:microsoft.com/office/officeart/2005/8/layout/list1"/>
    <dgm:cxn modelId="{3C687135-1937-469D-9AC5-40354EB01CFB}" type="presParOf" srcId="{0430BD2B-0EFD-47D9-A308-D6C98ED9E157}" destId="{588B9D5D-F594-4E89-9AEC-C1477865221E}" srcOrd="7" destOrd="0" presId="urn:microsoft.com/office/officeart/2005/8/layout/list1"/>
    <dgm:cxn modelId="{BD2769BF-F5BC-475C-BFF4-27BD795ED2CE}" type="presParOf" srcId="{0430BD2B-0EFD-47D9-A308-D6C98ED9E157}" destId="{CD7AE47D-01AF-42B1-A116-AB50ECE7F074}" srcOrd="8" destOrd="0" presId="urn:microsoft.com/office/officeart/2005/8/layout/list1"/>
    <dgm:cxn modelId="{FD89EF41-FAE3-40F0-88B5-09F259307F1F}" type="presParOf" srcId="{CD7AE47D-01AF-42B1-A116-AB50ECE7F074}" destId="{FACD08DE-7FB4-4C27-9DD1-D4A695FAA8B5}" srcOrd="0" destOrd="0" presId="urn:microsoft.com/office/officeart/2005/8/layout/list1"/>
    <dgm:cxn modelId="{01F0E587-3B35-4264-ABB3-83023D838854}" type="presParOf" srcId="{CD7AE47D-01AF-42B1-A116-AB50ECE7F074}" destId="{9F35A83D-F3B9-45CC-8DD5-FE1B8DF8BBFC}" srcOrd="1" destOrd="0" presId="urn:microsoft.com/office/officeart/2005/8/layout/list1"/>
    <dgm:cxn modelId="{75E07B7B-2E99-4ABF-9F7E-09010182F0B9}" type="presParOf" srcId="{0430BD2B-0EFD-47D9-A308-D6C98ED9E157}" destId="{798A8129-879A-49FE-829C-314F27CB0BF8}" srcOrd="9" destOrd="0" presId="urn:microsoft.com/office/officeart/2005/8/layout/list1"/>
    <dgm:cxn modelId="{E8BA1BB6-CAB2-4EF2-97CF-087F770A41BA}" type="presParOf" srcId="{0430BD2B-0EFD-47D9-A308-D6C98ED9E157}" destId="{50B0B3AB-4B5B-4422-A486-9F434C39C46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E191C4-6C94-447C-869E-4338EC3DDC7A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600A849B-E487-4727-A294-76261D236D1D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Obras hidráulicas</a:t>
          </a:r>
        </a:p>
      </dgm:t>
    </dgm:pt>
    <dgm:pt modelId="{2F1A2937-F89E-4BF2-9262-D2D36D1712B6}" type="parTrans" cxnId="{79164169-DBD2-4E4F-A4F5-8910CEC0D641}">
      <dgm:prSet/>
      <dgm:spPr/>
      <dgm:t>
        <a:bodyPr/>
        <a:lstStyle/>
        <a:p>
          <a:endParaRPr lang="pt-BR"/>
        </a:p>
      </dgm:t>
    </dgm:pt>
    <dgm:pt modelId="{4833171D-CE76-4D51-9F8C-74BFD98DEE7D}" type="sibTrans" cxnId="{79164169-DBD2-4E4F-A4F5-8910CEC0D641}">
      <dgm:prSet/>
      <dgm:spPr/>
      <dgm:t>
        <a:bodyPr/>
        <a:lstStyle/>
        <a:p>
          <a:endParaRPr lang="pt-BR"/>
        </a:p>
      </dgm:t>
    </dgm:pt>
    <dgm:pt modelId="{53FAC899-4E50-4217-A01A-8F307BD67CC2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Diques, açudes e canais para irrigação</a:t>
          </a:r>
        </a:p>
      </dgm:t>
    </dgm:pt>
    <dgm:pt modelId="{C9DC0923-ACF4-4149-92B9-D2B18ECCB3B9}" type="parTrans" cxnId="{868C8C41-6343-48A6-A18E-40777CE720AC}">
      <dgm:prSet/>
      <dgm:spPr/>
      <dgm:t>
        <a:bodyPr/>
        <a:lstStyle/>
        <a:p>
          <a:endParaRPr lang="pt-BR"/>
        </a:p>
      </dgm:t>
    </dgm:pt>
    <dgm:pt modelId="{1892FA78-DF39-4E3E-AD32-A1821F1C40E8}" type="sibTrans" cxnId="{868C8C41-6343-48A6-A18E-40777CE720AC}">
      <dgm:prSet/>
      <dgm:spPr/>
      <dgm:t>
        <a:bodyPr/>
        <a:lstStyle/>
        <a:p>
          <a:endParaRPr lang="pt-BR"/>
        </a:p>
      </dgm:t>
    </dgm:pt>
    <dgm:pt modelId="{E7FF3835-85BE-4627-9917-26B73C012F79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Agricultura</a:t>
          </a:r>
        </a:p>
      </dgm:t>
    </dgm:pt>
    <dgm:pt modelId="{2056B704-F6D4-437F-B5EA-36BB6AE9D221}" type="parTrans" cxnId="{2535E2A7-BB20-4969-BADB-6D546D63D9DD}">
      <dgm:prSet/>
      <dgm:spPr/>
      <dgm:t>
        <a:bodyPr/>
        <a:lstStyle/>
        <a:p>
          <a:endParaRPr lang="pt-BR"/>
        </a:p>
      </dgm:t>
    </dgm:pt>
    <dgm:pt modelId="{FA64CC1E-E1F1-456E-97F4-D2FBE3EAC5FB}" type="sibTrans" cxnId="{2535E2A7-BB20-4969-BADB-6D546D63D9DD}">
      <dgm:prSet/>
      <dgm:spPr/>
      <dgm:t>
        <a:bodyPr/>
        <a:lstStyle/>
        <a:p>
          <a:endParaRPr lang="pt-BR"/>
        </a:p>
      </dgm:t>
    </dgm:pt>
    <dgm:pt modelId="{B0E529C1-745C-4859-89A7-8DFA3C632A6F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Invenção do arado de cobre</a:t>
          </a:r>
        </a:p>
      </dgm:t>
    </dgm:pt>
    <dgm:pt modelId="{87021E61-F1E4-49E5-A966-70DCF6091CA9}" type="parTrans" cxnId="{D5C936D9-94A9-445B-802B-BA39986F7893}">
      <dgm:prSet/>
      <dgm:spPr/>
      <dgm:t>
        <a:bodyPr/>
        <a:lstStyle/>
        <a:p>
          <a:endParaRPr lang="pt-BR"/>
        </a:p>
      </dgm:t>
    </dgm:pt>
    <dgm:pt modelId="{0EC40558-3AEC-4A5B-BF6D-02E1A246B263}" type="sibTrans" cxnId="{D5C936D9-94A9-445B-802B-BA39986F7893}">
      <dgm:prSet/>
      <dgm:spPr/>
      <dgm:t>
        <a:bodyPr/>
        <a:lstStyle/>
        <a:p>
          <a:endParaRPr lang="pt-BR"/>
        </a:p>
      </dgm:t>
    </dgm:pt>
    <dgm:pt modelId="{E0E61243-22A8-449B-AAC5-15EC5843F719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Cultura</a:t>
          </a:r>
        </a:p>
      </dgm:t>
    </dgm:pt>
    <dgm:pt modelId="{48ECF5D7-A63B-4783-9987-F26338AD2B12}" type="parTrans" cxnId="{88E30805-9BB9-402C-ACCA-5087BE72C518}">
      <dgm:prSet/>
      <dgm:spPr/>
      <dgm:t>
        <a:bodyPr/>
        <a:lstStyle/>
        <a:p>
          <a:endParaRPr lang="pt-BR"/>
        </a:p>
      </dgm:t>
    </dgm:pt>
    <dgm:pt modelId="{5F76B811-6BA8-4687-B17E-1BD201805605}" type="sibTrans" cxnId="{88E30805-9BB9-402C-ACCA-5087BE72C518}">
      <dgm:prSet/>
      <dgm:spPr/>
      <dgm:t>
        <a:bodyPr/>
        <a:lstStyle/>
        <a:p>
          <a:endParaRPr lang="pt-BR"/>
        </a:p>
      </dgm:t>
    </dgm:pt>
    <dgm:pt modelId="{6FFA06C9-39AC-4249-8B6A-9E508CABCE96}">
      <dgm:prSet phldrT="[Texto]" custT="1"/>
      <dgm:spPr/>
      <dgm:t>
        <a:bodyPr/>
        <a:lstStyle/>
        <a:p>
          <a:r>
            <a:rPr lang="pt-BR" sz="2800" dirty="0">
              <a:latin typeface="Roboto"/>
            </a:rPr>
            <a:t>Criação da escrita cuneiforme</a:t>
          </a:r>
        </a:p>
      </dgm:t>
    </dgm:pt>
    <dgm:pt modelId="{886DE149-DE11-455D-84D0-7B694F328316}" type="parTrans" cxnId="{5493B87D-AEC8-4D20-A244-A9AB8A396D9C}">
      <dgm:prSet/>
      <dgm:spPr/>
      <dgm:t>
        <a:bodyPr/>
        <a:lstStyle/>
        <a:p>
          <a:endParaRPr lang="pt-BR"/>
        </a:p>
      </dgm:t>
    </dgm:pt>
    <dgm:pt modelId="{805119AB-F19C-48B4-BBA9-55E3063958C4}" type="sibTrans" cxnId="{5493B87D-AEC8-4D20-A244-A9AB8A396D9C}">
      <dgm:prSet/>
      <dgm:spPr/>
      <dgm:t>
        <a:bodyPr/>
        <a:lstStyle/>
        <a:p>
          <a:endParaRPr lang="pt-BR"/>
        </a:p>
      </dgm:t>
    </dgm:pt>
    <dgm:pt modelId="{D21B3139-709A-45AB-87EB-A135D9B45FCD}" type="pres">
      <dgm:prSet presAssocID="{B4E191C4-6C94-447C-869E-4338EC3DDC7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C97D766-BAB9-4B87-8580-7528927EE4E1}" type="pres">
      <dgm:prSet presAssocID="{600A849B-E487-4727-A294-76261D236D1D}" presName="circle1" presStyleLbl="node1" presStyleIdx="0" presStyleCnt="3"/>
      <dgm:spPr/>
    </dgm:pt>
    <dgm:pt modelId="{2AE5A16C-A7B3-4592-A977-1EDFD05904B4}" type="pres">
      <dgm:prSet presAssocID="{600A849B-E487-4727-A294-76261D236D1D}" presName="space" presStyleCnt="0"/>
      <dgm:spPr/>
    </dgm:pt>
    <dgm:pt modelId="{C531F4FB-216A-4BDE-8849-73960F7701B8}" type="pres">
      <dgm:prSet presAssocID="{600A849B-E487-4727-A294-76261D236D1D}" presName="rect1" presStyleLbl="alignAcc1" presStyleIdx="0" presStyleCnt="3"/>
      <dgm:spPr/>
    </dgm:pt>
    <dgm:pt modelId="{AD8F1037-A0B0-4484-B1BD-45D3F489E601}" type="pres">
      <dgm:prSet presAssocID="{E7FF3835-85BE-4627-9917-26B73C012F79}" presName="vertSpace2" presStyleLbl="node1" presStyleIdx="0" presStyleCnt="3"/>
      <dgm:spPr/>
    </dgm:pt>
    <dgm:pt modelId="{9D9EB023-CB01-49AE-B591-8BFE937D8031}" type="pres">
      <dgm:prSet presAssocID="{E7FF3835-85BE-4627-9917-26B73C012F79}" presName="circle2" presStyleLbl="node1" presStyleIdx="1" presStyleCnt="3"/>
      <dgm:spPr/>
    </dgm:pt>
    <dgm:pt modelId="{984FF5D9-D289-4BC8-BFD0-29CC5F96478F}" type="pres">
      <dgm:prSet presAssocID="{E7FF3835-85BE-4627-9917-26B73C012F79}" presName="rect2" presStyleLbl="alignAcc1" presStyleIdx="1" presStyleCnt="3"/>
      <dgm:spPr/>
    </dgm:pt>
    <dgm:pt modelId="{6C9D4406-A80F-404C-92C0-5C6331EF37DE}" type="pres">
      <dgm:prSet presAssocID="{E0E61243-22A8-449B-AAC5-15EC5843F719}" presName="vertSpace3" presStyleLbl="node1" presStyleIdx="1" presStyleCnt="3"/>
      <dgm:spPr/>
    </dgm:pt>
    <dgm:pt modelId="{E97C793D-A001-43E9-9AAB-2EEB433010B0}" type="pres">
      <dgm:prSet presAssocID="{E0E61243-22A8-449B-AAC5-15EC5843F719}" presName="circle3" presStyleLbl="node1" presStyleIdx="2" presStyleCnt="3"/>
      <dgm:spPr/>
    </dgm:pt>
    <dgm:pt modelId="{5832997A-D1E0-4DB3-ADBA-427DFEC627F8}" type="pres">
      <dgm:prSet presAssocID="{E0E61243-22A8-449B-AAC5-15EC5843F719}" presName="rect3" presStyleLbl="alignAcc1" presStyleIdx="2" presStyleCnt="3"/>
      <dgm:spPr/>
    </dgm:pt>
    <dgm:pt modelId="{14144964-348B-439B-9832-7A229C25EAB5}" type="pres">
      <dgm:prSet presAssocID="{600A849B-E487-4727-A294-76261D236D1D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66AB6D45-CDE1-4ED7-AB63-760DD9204C96}" type="pres">
      <dgm:prSet presAssocID="{600A849B-E487-4727-A294-76261D236D1D}" presName="rect1ChTx" presStyleLbl="alignAcc1" presStyleIdx="2" presStyleCnt="3">
        <dgm:presLayoutVars>
          <dgm:bulletEnabled val="1"/>
        </dgm:presLayoutVars>
      </dgm:prSet>
      <dgm:spPr/>
    </dgm:pt>
    <dgm:pt modelId="{4EB8E539-C4CA-4F95-872A-D6E10D3DFB79}" type="pres">
      <dgm:prSet presAssocID="{E7FF3835-85BE-4627-9917-26B73C012F79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0A6CE7A3-5B68-4037-9825-01B26CCCA512}" type="pres">
      <dgm:prSet presAssocID="{E7FF3835-85BE-4627-9917-26B73C012F79}" presName="rect2ChTx" presStyleLbl="alignAcc1" presStyleIdx="2" presStyleCnt="3">
        <dgm:presLayoutVars>
          <dgm:bulletEnabled val="1"/>
        </dgm:presLayoutVars>
      </dgm:prSet>
      <dgm:spPr/>
    </dgm:pt>
    <dgm:pt modelId="{83E96122-EB9F-4D1D-BE79-E7CB61578053}" type="pres">
      <dgm:prSet presAssocID="{E0E61243-22A8-449B-AAC5-15EC5843F719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C4874A27-6290-4FB6-BCC4-96CFB63BBF4A}" type="pres">
      <dgm:prSet presAssocID="{E0E61243-22A8-449B-AAC5-15EC5843F719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3C496C04-A37B-4DFD-9A41-CD58A27170F5}" type="presOf" srcId="{B4E191C4-6C94-447C-869E-4338EC3DDC7A}" destId="{D21B3139-709A-45AB-87EB-A135D9B45FCD}" srcOrd="0" destOrd="0" presId="urn:microsoft.com/office/officeart/2005/8/layout/target3"/>
    <dgm:cxn modelId="{88E30805-9BB9-402C-ACCA-5087BE72C518}" srcId="{B4E191C4-6C94-447C-869E-4338EC3DDC7A}" destId="{E0E61243-22A8-449B-AAC5-15EC5843F719}" srcOrd="2" destOrd="0" parTransId="{48ECF5D7-A63B-4783-9987-F26338AD2B12}" sibTransId="{5F76B811-6BA8-4687-B17E-1BD201805605}"/>
    <dgm:cxn modelId="{F845AD13-73B0-4A4B-8F41-8A9517CD3FAD}" type="presOf" srcId="{B0E529C1-745C-4859-89A7-8DFA3C632A6F}" destId="{0A6CE7A3-5B68-4037-9825-01B26CCCA512}" srcOrd="0" destOrd="0" presId="urn:microsoft.com/office/officeart/2005/8/layout/target3"/>
    <dgm:cxn modelId="{868C8C41-6343-48A6-A18E-40777CE720AC}" srcId="{600A849B-E487-4727-A294-76261D236D1D}" destId="{53FAC899-4E50-4217-A01A-8F307BD67CC2}" srcOrd="0" destOrd="0" parTransId="{C9DC0923-ACF4-4149-92B9-D2B18ECCB3B9}" sibTransId="{1892FA78-DF39-4E3E-AD32-A1821F1C40E8}"/>
    <dgm:cxn modelId="{3A424964-8BD4-41A7-883E-7D3C91F72B71}" type="presOf" srcId="{600A849B-E487-4727-A294-76261D236D1D}" destId="{C531F4FB-216A-4BDE-8849-73960F7701B8}" srcOrd="0" destOrd="0" presId="urn:microsoft.com/office/officeart/2005/8/layout/target3"/>
    <dgm:cxn modelId="{79164169-DBD2-4E4F-A4F5-8910CEC0D641}" srcId="{B4E191C4-6C94-447C-869E-4338EC3DDC7A}" destId="{600A849B-E487-4727-A294-76261D236D1D}" srcOrd="0" destOrd="0" parTransId="{2F1A2937-F89E-4BF2-9262-D2D36D1712B6}" sibTransId="{4833171D-CE76-4D51-9F8C-74BFD98DEE7D}"/>
    <dgm:cxn modelId="{6FCE3A6C-2CEB-4D14-A45B-4DFC13F219CA}" type="presOf" srcId="{53FAC899-4E50-4217-A01A-8F307BD67CC2}" destId="{66AB6D45-CDE1-4ED7-AB63-760DD9204C96}" srcOrd="0" destOrd="0" presId="urn:microsoft.com/office/officeart/2005/8/layout/target3"/>
    <dgm:cxn modelId="{B0A5D577-B0EF-49C6-9BC4-A6DE2962FD25}" type="presOf" srcId="{E0E61243-22A8-449B-AAC5-15EC5843F719}" destId="{83E96122-EB9F-4D1D-BE79-E7CB61578053}" srcOrd="1" destOrd="0" presId="urn:microsoft.com/office/officeart/2005/8/layout/target3"/>
    <dgm:cxn modelId="{5493B87D-AEC8-4D20-A244-A9AB8A396D9C}" srcId="{E0E61243-22A8-449B-AAC5-15EC5843F719}" destId="{6FFA06C9-39AC-4249-8B6A-9E508CABCE96}" srcOrd="0" destOrd="0" parTransId="{886DE149-DE11-455D-84D0-7B694F328316}" sibTransId="{805119AB-F19C-48B4-BBA9-55E3063958C4}"/>
    <dgm:cxn modelId="{0D752181-289E-45A7-BE5C-ADE21762CFA8}" type="presOf" srcId="{6FFA06C9-39AC-4249-8B6A-9E508CABCE96}" destId="{C4874A27-6290-4FB6-BCC4-96CFB63BBF4A}" srcOrd="0" destOrd="0" presId="urn:microsoft.com/office/officeart/2005/8/layout/target3"/>
    <dgm:cxn modelId="{6EA9EB82-46AA-40E6-890C-D001213A32BF}" type="presOf" srcId="{E7FF3835-85BE-4627-9917-26B73C012F79}" destId="{4EB8E539-C4CA-4F95-872A-D6E10D3DFB79}" srcOrd="1" destOrd="0" presId="urn:microsoft.com/office/officeart/2005/8/layout/target3"/>
    <dgm:cxn modelId="{997B158F-D8E4-444C-9C56-1A610FF7F4CA}" type="presOf" srcId="{600A849B-E487-4727-A294-76261D236D1D}" destId="{14144964-348B-439B-9832-7A229C25EAB5}" srcOrd="1" destOrd="0" presId="urn:microsoft.com/office/officeart/2005/8/layout/target3"/>
    <dgm:cxn modelId="{2535E2A7-BB20-4969-BADB-6D546D63D9DD}" srcId="{B4E191C4-6C94-447C-869E-4338EC3DDC7A}" destId="{E7FF3835-85BE-4627-9917-26B73C012F79}" srcOrd="1" destOrd="0" parTransId="{2056B704-F6D4-437F-B5EA-36BB6AE9D221}" sibTransId="{FA64CC1E-E1F1-456E-97F4-D2FBE3EAC5FB}"/>
    <dgm:cxn modelId="{7DCA26B1-956B-41B8-8D2C-0BD38915A226}" type="presOf" srcId="{E0E61243-22A8-449B-AAC5-15EC5843F719}" destId="{5832997A-D1E0-4DB3-ADBA-427DFEC627F8}" srcOrd="0" destOrd="0" presId="urn:microsoft.com/office/officeart/2005/8/layout/target3"/>
    <dgm:cxn modelId="{D5C936D9-94A9-445B-802B-BA39986F7893}" srcId="{E7FF3835-85BE-4627-9917-26B73C012F79}" destId="{B0E529C1-745C-4859-89A7-8DFA3C632A6F}" srcOrd="0" destOrd="0" parTransId="{87021E61-F1E4-49E5-A966-70DCF6091CA9}" sibTransId="{0EC40558-3AEC-4A5B-BF6D-02E1A246B263}"/>
    <dgm:cxn modelId="{6081E1DC-4C8B-4C62-851B-81A28A49F562}" type="presOf" srcId="{E7FF3835-85BE-4627-9917-26B73C012F79}" destId="{984FF5D9-D289-4BC8-BFD0-29CC5F96478F}" srcOrd="0" destOrd="0" presId="urn:microsoft.com/office/officeart/2005/8/layout/target3"/>
    <dgm:cxn modelId="{AB3C9081-03A3-460B-9164-7BAFD6A67346}" type="presParOf" srcId="{D21B3139-709A-45AB-87EB-A135D9B45FCD}" destId="{FC97D766-BAB9-4B87-8580-7528927EE4E1}" srcOrd="0" destOrd="0" presId="urn:microsoft.com/office/officeart/2005/8/layout/target3"/>
    <dgm:cxn modelId="{A244E3FD-3276-4A4D-A32D-050A76754CC8}" type="presParOf" srcId="{D21B3139-709A-45AB-87EB-A135D9B45FCD}" destId="{2AE5A16C-A7B3-4592-A977-1EDFD05904B4}" srcOrd="1" destOrd="0" presId="urn:microsoft.com/office/officeart/2005/8/layout/target3"/>
    <dgm:cxn modelId="{ED8577C7-B7F1-4F71-96FE-664C0F95562E}" type="presParOf" srcId="{D21B3139-709A-45AB-87EB-A135D9B45FCD}" destId="{C531F4FB-216A-4BDE-8849-73960F7701B8}" srcOrd="2" destOrd="0" presId="urn:microsoft.com/office/officeart/2005/8/layout/target3"/>
    <dgm:cxn modelId="{2A6AADBD-3D0C-4E89-A0B9-D7C0C55DC107}" type="presParOf" srcId="{D21B3139-709A-45AB-87EB-A135D9B45FCD}" destId="{AD8F1037-A0B0-4484-B1BD-45D3F489E601}" srcOrd="3" destOrd="0" presId="urn:microsoft.com/office/officeart/2005/8/layout/target3"/>
    <dgm:cxn modelId="{0233F012-CC78-45B5-9851-AF0610E598CC}" type="presParOf" srcId="{D21B3139-709A-45AB-87EB-A135D9B45FCD}" destId="{9D9EB023-CB01-49AE-B591-8BFE937D8031}" srcOrd="4" destOrd="0" presId="urn:microsoft.com/office/officeart/2005/8/layout/target3"/>
    <dgm:cxn modelId="{D412B474-70A9-4CF8-861A-8679BD2D3935}" type="presParOf" srcId="{D21B3139-709A-45AB-87EB-A135D9B45FCD}" destId="{984FF5D9-D289-4BC8-BFD0-29CC5F96478F}" srcOrd="5" destOrd="0" presId="urn:microsoft.com/office/officeart/2005/8/layout/target3"/>
    <dgm:cxn modelId="{057C39A1-D21F-4A9E-A725-B2EF35073F08}" type="presParOf" srcId="{D21B3139-709A-45AB-87EB-A135D9B45FCD}" destId="{6C9D4406-A80F-404C-92C0-5C6331EF37DE}" srcOrd="6" destOrd="0" presId="urn:microsoft.com/office/officeart/2005/8/layout/target3"/>
    <dgm:cxn modelId="{F328B15A-C3AE-4863-A061-2C566EC1704A}" type="presParOf" srcId="{D21B3139-709A-45AB-87EB-A135D9B45FCD}" destId="{E97C793D-A001-43E9-9AAB-2EEB433010B0}" srcOrd="7" destOrd="0" presId="urn:microsoft.com/office/officeart/2005/8/layout/target3"/>
    <dgm:cxn modelId="{53930AF0-270F-4763-B2DC-3821185FBA32}" type="presParOf" srcId="{D21B3139-709A-45AB-87EB-A135D9B45FCD}" destId="{5832997A-D1E0-4DB3-ADBA-427DFEC627F8}" srcOrd="8" destOrd="0" presId="urn:microsoft.com/office/officeart/2005/8/layout/target3"/>
    <dgm:cxn modelId="{6FBEECB3-023C-4F14-80EC-16704A6C4395}" type="presParOf" srcId="{D21B3139-709A-45AB-87EB-A135D9B45FCD}" destId="{14144964-348B-439B-9832-7A229C25EAB5}" srcOrd="9" destOrd="0" presId="urn:microsoft.com/office/officeart/2005/8/layout/target3"/>
    <dgm:cxn modelId="{173B63A8-DF2B-4AD9-A177-AB18DFA1803A}" type="presParOf" srcId="{D21B3139-709A-45AB-87EB-A135D9B45FCD}" destId="{66AB6D45-CDE1-4ED7-AB63-760DD9204C96}" srcOrd="10" destOrd="0" presId="urn:microsoft.com/office/officeart/2005/8/layout/target3"/>
    <dgm:cxn modelId="{6726D92E-5B80-43B8-9308-0F723F5B0554}" type="presParOf" srcId="{D21B3139-709A-45AB-87EB-A135D9B45FCD}" destId="{4EB8E539-C4CA-4F95-872A-D6E10D3DFB79}" srcOrd="11" destOrd="0" presId="urn:microsoft.com/office/officeart/2005/8/layout/target3"/>
    <dgm:cxn modelId="{6E57BA01-AB44-4425-9F3E-D234FB52B2F7}" type="presParOf" srcId="{D21B3139-709A-45AB-87EB-A135D9B45FCD}" destId="{0A6CE7A3-5B68-4037-9825-01B26CCCA512}" srcOrd="12" destOrd="0" presId="urn:microsoft.com/office/officeart/2005/8/layout/target3"/>
    <dgm:cxn modelId="{1DF099C2-9E29-4924-B449-C437BE355763}" type="presParOf" srcId="{D21B3139-709A-45AB-87EB-A135D9B45FCD}" destId="{83E96122-EB9F-4D1D-BE79-E7CB61578053}" srcOrd="13" destOrd="0" presId="urn:microsoft.com/office/officeart/2005/8/layout/target3"/>
    <dgm:cxn modelId="{47A1E459-AA5A-4B8D-8B7D-3924C1DD297E}" type="presParOf" srcId="{D21B3139-709A-45AB-87EB-A135D9B45FCD}" destId="{C4874A27-6290-4FB6-BCC4-96CFB63BBF4A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523B97-B9AA-4FB5-B503-A1C2BDD88040}" type="doc">
      <dgm:prSet loTypeId="urn:microsoft.com/office/officeart/2005/8/layout/StepDownProcess" loCatId="process" qsTypeId="urn:microsoft.com/office/officeart/2005/8/quickstyle/simple2" qsCatId="simple" csTypeId="urn:microsoft.com/office/officeart/2005/8/colors/accent5_1" csCatId="accent5" phldr="1"/>
      <dgm:spPr/>
      <dgm:t>
        <a:bodyPr/>
        <a:lstStyle/>
        <a:p>
          <a:endParaRPr lang="pt-BR"/>
        </a:p>
      </dgm:t>
    </dgm:pt>
    <dgm:pt modelId="{9A31E1A9-2346-425E-B034-DD0B41742322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Antigo Império (2700 a.C. a 2181 a.C.) </a:t>
          </a:r>
        </a:p>
      </dgm:t>
    </dgm:pt>
    <dgm:pt modelId="{3C5551CC-0276-4B93-A7E1-EDAE45AAB7B5}" type="parTrans" cxnId="{61287972-2B51-4521-AB90-A225F7EDC8E2}">
      <dgm:prSet/>
      <dgm:spPr/>
      <dgm:t>
        <a:bodyPr/>
        <a:lstStyle/>
        <a:p>
          <a:endParaRPr lang="pt-BR"/>
        </a:p>
      </dgm:t>
    </dgm:pt>
    <dgm:pt modelId="{0BB7B3D4-194D-41DB-A7D2-C093CAC401CE}" type="sibTrans" cxnId="{61287972-2B51-4521-AB90-A225F7EDC8E2}">
      <dgm:prSet/>
      <dgm:spPr/>
      <dgm:t>
        <a:bodyPr/>
        <a:lstStyle/>
        <a:p>
          <a:endParaRPr lang="pt-BR"/>
        </a:p>
      </dgm:t>
    </dgm:pt>
    <dgm:pt modelId="{AC512024-5BA9-4153-98DA-09D8E874F0B5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Novo Império (1570 a.C. a 1069 a.C.)</a:t>
          </a:r>
        </a:p>
      </dgm:t>
    </dgm:pt>
    <dgm:pt modelId="{90E8EC2B-EBC8-4CC8-B64F-46AED332C37C}" type="parTrans" cxnId="{E7CA0702-0881-4E2F-98BB-84CFE5FC289E}">
      <dgm:prSet/>
      <dgm:spPr/>
      <dgm:t>
        <a:bodyPr/>
        <a:lstStyle/>
        <a:p>
          <a:endParaRPr lang="pt-BR"/>
        </a:p>
      </dgm:t>
    </dgm:pt>
    <dgm:pt modelId="{B29E732F-207A-4365-A467-EE1B6A5E0CA6}" type="sibTrans" cxnId="{E7CA0702-0881-4E2F-98BB-84CFE5FC289E}">
      <dgm:prSet/>
      <dgm:spPr/>
      <dgm:t>
        <a:bodyPr/>
        <a:lstStyle/>
        <a:p>
          <a:endParaRPr lang="pt-BR"/>
        </a:p>
      </dgm:t>
    </dgm:pt>
    <dgm:pt modelId="{6215CB12-3955-405A-9B5B-76060E13A8E2}">
      <dgm:prSet phldrT="[Texto]" custT="1"/>
      <dgm:spPr/>
      <dgm:t>
        <a:bodyPr/>
        <a:lstStyle/>
        <a:p>
          <a:endParaRPr lang="pt-BR" sz="2200" dirty="0">
            <a:latin typeface="Roboto"/>
          </a:endParaRPr>
        </a:p>
        <a:p>
          <a:r>
            <a:rPr lang="pt-BR" sz="2200" dirty="0">
              <a:latin typeface="Roboto"/>
            </a:rPr>
            <a:t>Médio Império (</a:t>
          </a:r>
          <a:r>
            <a:rPr lang="en-US" sz="2200" dirty="0">
              <a:latin typeface="Roboto"/>
            </a:rPr>
            <a:t>2040 a.C. a 1782 a.C.)</a:t>
          </a:r>
          <a:endParaRPr lang="pt-BR" sz="2200" dirty="0">
            <a:latin typeface="Roboto"/>
          </a:endParaRPr>
        </a:p>
        <a:p>
          <a:endParaRPr lang="pt-BR" sz="2200" dirty="0">
            <a:latin typeface="Roboto"/>
          </a:endParaRPr>
        </a:p>
      </dgm:t>
    </dgm:pt>
    <dgm:pt modelId="{36E9AED4-4B60-4FBF-A027-FD9C44432A5D}" type="sibTrans" cxnId="{270E4C89-19E3-466D-A449-47E1827D3E04}">
      <dgm:prSet/>
      <dgm:spPr/>
      <dgm:t>
        <a:bodyPr/>
        <a:lstStyle/>
        <a:p>
          <a:endParaRPr lang="pt-BR"/>
        </a:p>
      </dgm:t>
    </dgm:pt>
    <dgm:pt modelId="{95A4E16B-6D25-400C-A287-29CC6181DEDB}" type="parTrans" cxnId="{270E4C89-19E3-466D-A449-47E1827D3E04}">
      <dgm:prSet/>
      <dgm:spPr/>
      <dgm:t>
        <a:bodyPr/>
        <a:lstStyle/>
        <a:p>
          <a:endParaRPr lang="pt-BR"/>
        </a:p>
      </dgm:t>
    </dgm:pt>
    <dgm:pt modelId="{155679E0-601D-4377-A2DF-F49C6A16825A}" type="pres">
      <dgm:prSet presAssocID="{8E523B97-B9AA-4FB5-B503-A1C2BDD88040}" presName="rootnode" presStyleCnt="0">
        <dgm:presLayoutVars>
          <dgm:chMax/>
          <dgm:chPref/>
          <dgm:dir/>
          <dgm:animLvl val="lvl"/>
        </dgm:presLayoutVars>
      </dgm:prSet>
      <dgm:spPr/>
    </dgm:pt>
    <dgm:pt modelId="{2289F199-BA08-4539-8E8C-B0315CFA30C7}" type="pres">
      <dgm:prSet presAssocID="{9A31E1A9-2346-425E-B034-DD0B41742322}" presName="composite" presStyleCnt="0"/>
      <dgm:spPr/>
    </dgm:pt>
    <dgm:pt modelId="{6787DD0E-5551-404B-8950-09D11CF0480C}" type="pres">
      <dgm:prSet presAssocID="{9A31E1A9-2346-425E-B034-DD0B41742322}" presName="bentUpArrow1" presStyleLbl="alignImgPlace1" presStyleIdx="0" presStyleCnt="2"/>
      <dgm:spPr/>
    </dgm:pt>
    <dgm:pt modelId="{742C1384-F70A-486F-8769-D08FA8C3B707}" type="pres">
      <dgm:prSet presAssocID="{9A31E1A9-2346-425E-B034-DD0B41742322}" presName="ParentText" presStyleLbl="node1" presStyleIdx="0" presStyleCnt="3" custScaleX="225740" custScaleY="144817">
        <dgm:presLayoutVars>
          <dgm:chMax val="1"/>
          <dgm:chPref val="1"/>
          <dgm:bulletEnabled val="1"/>
        </dgm:presLayoutVars>
      </dgm:prSet>
      <dgm:spPr/>
    </dgm:pt>
    <dgm:pt modelId="{44E0EAD0-2BCD-422A-8AE9-1F9E0D7CB462}" type="pres">
      <dgm:prSet presAssocID="{9A31E1A9-2346-425E-B034-DD0B41742322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B1D18DEA-F11D-42CA-A45E-6863EB16CFA2}" type="pres">
      <dgm:prSet presAssocID="{0BB7B3D4-194D-41DB-A7D2-C093CAC401CE}" presName="sibTrans" presStyleCnt="0"/>
      <dgm:spPr/>
    </dgm:pt>
    <dgm:pt modelId="{B76CF3CF-8357-4D73-8FE7-237A3FCFFEB7}" type="pres">
      <dgm:prSet presAssocID="{6215CB12-3955-405A-9B5B-76060E13A8E2}" presName="composite" presStyleCnt="0"/>
      <dgm:spPr/>
    </dgm:pt>
    <dgm:pt modelId="{AED6F24E-C060-49D5-BD46-44F61FC9C61F}" type="pres">
      <dgm:prSet presAssocID="{6215CB12-3955-405A-9B5B-76060E13A8E2}" presName="bentUpArrow1" presStyleLbl="alignImgPlace1" presStyleIdx="1" presStyleCnt="2"/>
      <dgm:spPr/>
    </dgm:pt>
    <dgm:pt modelId="{7D845ED7-DDE0-4040-B379-076F178125C8}" type="pres">
      <dgm:prSet presAssocID="{6215CB12-3955-405A-9B5B-76060E13A8E2}" presName="ParentText" presStyleLbl="node1" presStyleIdx="1" presStyleCnt="3" custScaleX="225740" custScaleY="144817">
        <dgm:presLayoutVars>
          <dgm:chMax val="1"/>
          <dgm:chPref val="1"/>
          <dgm:bulletEnabled val="1"/>
        </dgm:presLayoutVars>
      </dgm:prSet>
      <dgm:spPr/>
    </dgm:pt>
    <dgm:pt modelId="{63011B58-9004-41B3-9556-37B7057A75F0}" type="pres">
      <dgm:prSet presAssocID="{6215CB12-3955-405A-9B5B-76060E13A8E2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14F5B27B-DAE2-4918-A05E-4F244549253F}" type="pres">
      <dgm:prSet presAssocID="{36E9AED4-4B60-4FBF-A027-FD9C44432A5D}" presName="sibTrans" presStyleCnt="0"/>
      <dgm:spPr/>
    </dgm:pt>
    <dgm:pt modelId="{C838FCCA-D03A-4A12-A05A-E01D1029B373}" type="pres">
      <dgm:prSet presAssocID="{AC512024-5BA9-4153-98DA-09D8E874F0B5}" presName="composite" presStyleCnt="0"/>
      <dgm:spPr/>
    </dgm:pt>
    <dgm:pt modelId="{97F0B857-AEB0-4739-8280-A7E01844C9A1}" type="pres">
      <dgm:prSet presAssocID="{AC512024-5BA9-4153-98DA-09D8E874F0B5}" presName="ParentText" presStyleLbl="node1" presStyleIdx="2" presStyleCnt="3" custScaleX="225740" custScaleY="144817">
        <dgm:presLayoutVars>
          <dgm:chMax val="1"/>
          <dgm:chPref val="1"/>
          <dgm:bulletEnabled val="1"/>
        </dgm:presLayoutVars>
      </dgm:prSet>
      <dgm:spPr/>
    </dgm:pt>
  </dgm:ptLst>
  <dgm:cxnLst>
    <dgm:cxn modelId="{E7CA0702-0881-4E2F-98BB-84CFE5FC289E}" srcId="{8E523B97-B9AA-4FB5-B503-A1C2BDD88040}" destId="{AC512024-5BA9-4153-98DA-09D8E874F0B5}" srcOrd="2" destOrd="0" parTransId="{90E8EC2B-EBC8-4CC8-B64F-46AED332C37C}" sibTransId="{B29E732F-207A-4365-A467-EE1B6A5E0CA6}"/>
    <dgm:cxn modelId="{4090AB16-3F52-4359-A23D-6E22CF726DE8}" type="presOf" srcId="{8E523B97-B9AA-4FB5-B503-A1C2BDD88040}" destId="{155679E0-601D-4377-A2DF-F49C6A16825A}" srcOrd="0" destOrd="0" presId="urn:microsoft.com/office/officeart/2005/8/layout/StepDownProcess"/>
    <dgm:cxn modelId="{20A17024-092A-4EA3-A305-177F1D341A9C}" type="presOf" srcId="{9A31E1A9-2346-425E-B034-DD0B41742322}" destId="{742C1384-F70A-486F-8769-D08FA8C3B707}" srcOrd="0" destOrd="0" presId="urn:microsoft.com/office/officeart/2005/8/layout/StepDownProcess"/>
    <dgm:cxn modelId="{38FDBC4B-EA51-4DF7-B614-E9DBB20F8549}" type="presOf" srcId="{AC512024-5BA9-4153-98DA-09D8E874F0B5}" destId="{97F0B857-AEB0-4739-8280-A7E01844C9A1}" srcOrd="0" destOrd="0" presId="urn:microsoft.com/office/officeart/2005/8/layout/StepDownProcess"/>
    <dgm:cxn modelId="{61287972-2B51-4521-AB90-A225F7EDC8E2}" srcId="{8E523B97-B9AA-4FB5-B503-A1C2BDD88040}" destId="{9A31E1A9-2346-425E-B034-DD0B41742322}" srcOrd="0" destOrd="0" parTransId="{3C5551CC-0276-4B93-A7E1-EDAE45AAB7B5}" sibTransId="{0BB7B3D4-194D-41DB-A7D2-C093CAC401CE}"/>
    <dgm:cxn modelId="{BF831173-5950-4EDB-A286-FD1614F78E48}" type="presOf" srcId="{6215CB12-3955-405A-9B5B-76060E13A8E2}" destId="{7D845ED7-DDE0-4040-B379-076F178125C8}" srcOrd="0" destOrd="0" presId="urn:microsoft.com/office/officeart/2005/8/layout/StepDownProcess"/>
    <dgm:cxn modelId="{270E4C89-19E3-466D-A449-47E1827D3E04}" srcId="{8E523B97-B9AA-4FB5-B503-A1C2BDD88040}" destId="{6215CB12-3955-405A-9B5B-76060E13A8E2}" srcOrd="1" destOrd="0" parTransId="{95A4E16B-6D25-400C-A287-29CC6181DEDB}" sibTransId="{36E9AED4-4B60-4FBF-A027-FD9C44432A5D}"/>
    <dgm:cxn modelId="{48C7B32D-9455-4731-A1B1-A4AA18C31128}" type="presParOf" srcId="{155679E0-601D-4377-A2DF-F49C6A16825A}" destId="{2289F199-BA08-4539-8E8C-B0315CFA30C7}" srcOrd="0" destOrd="0" presId="urn:microsoft.com/office/officeart/2005/8/layout/StepDownProcess"/>
    <dgm:cxn modelId="{BE11DF37-28C5-42C0-B722-2FDCB33C78F4}" type="presParOf" srcId="{2289F199-BA08-4539-8E8C-B0315CFA30C7}" destId="{6787DD0E-5551-404B-8950-09D11CF0480C}" srcOrd="0" destOrd="0" presId="urn:microsoft.com/office/officeart/2005/8/layout/StepDownProcess"/>
    <dgm:cxn modelId="{CD8D771C-6CF6-425C-BB06-9A0E7AEDF743}" type="presParOf" srcId="{2289F199-BA08-4539-8E8C-B0315CFA30C7}" destId="{742C1384-F70A-486F-8769-D08FA8C3B707}" srcOrd="1" destOrd="0" presId="urn:microsoft.com/office/officeart/2005/8/layout/StepDownProcess"/>
    <dgm:cxn modelId="{57D07803-3F68-4651-872E-4B6C35501060}" type="presParOf" srcId="{2289F199-BA08-4539-8E8C-B0315CFA30C7}" destId="{44E0EAD0-2BCD-422A-8AE9-1F9E0D7CB462}" srcOrd="2" destOrd="0" presId="urn:microsoft.com/office/officeart/2005/8/layout/StepDownProcess"/>
    <dgm:cxn modelId="{C707D3F5-CA6E-418A-91E5-0A945452050E}" type="presParOf" srcId="{155679E0-601D-4377-A2DF-F49C6A16825A}" destId="{B1D18DEA-F11D-42CA-A45E-6863EB16CFA2}" srcOrd="1" destOrd="0" presId="urn:microsoft.com/office/officeart/2005/8/layout/StepDownProcess"/>
    <dgm:cxn modelId="{8C79AC21-BC7A-4784-911D-C86F6A8D5736}" type="presParOf" srcId="{155679E0-601D-4377-A2DF-F49C6A16825A}" destId="{B76CF3CF-8357-4D73-8FE7-237A3FCFFEB7}" srcOrd="2" destOrd="0" presId="urn:microsoft.com/office/officeart/2005/8/layout/StepDownProcess"/>
    <dgm:cxn modelId="{3963F4BE-5AEF-49DE-B6A5-025906055330}" type="presParOf" srcId="{B76CF3CF-8357-4D73-8FE7-237A3FCFFEB7}" destId="{AED6F24E-C060-49D5-BD46-44F61FC9C61F}" srcOrd="0" destOrd="0" presId="urn:microsoft.com/office/officeart/2005/8/layout/StepDownProcess"/>
    <dgm:cxn modelId="{2ECF6650-3F49-477A-B880-34F78173DF1D}" type="presParOf" srcId="{B76CF3CF-8357-4D73-8FE7-237A3FCFFEB7}" destId="{7D845ED7-DDE0-4040-B379-076F178125C8}" srcOrd="1" destOrd="0" presId="urn:microsoft.com/office/officeart/2005/8/layout/StepDownProcess"/>
    <dgm:cxn modelId="{134614D4-0C46-4C79-A707-031235A39013}" type="presParOf" srcId="{B76CF3CF-8357-4D73-8FE7-237A3FCFFEB7}" destId="{63011B58-9004-41B3-9556-37B7057A75F0}" srcOrd="2" destOrd="0" presId="urn:microsoft.com/office/officeart/2005/8/layout/StepDownProcess"/>
    <dgm:cxn modelId="{A7A3953D-33F0-4B1D-8DBA-4C92C3D15C0B}" type="presParOf" srcId="{155679E0-601D-4377-A2DF-F49C6A16825A}" destId="{14F5B27B-DAE2-4918-A05E-4F244549253F}" srcOrd="3" destOrd="0" presId="urn:microsoft.com/office/officeart/2005/8/layout/StepDownProcess"/>
    <dgm:cxn modelId="{6BB47432-159B-4F4D-90A0-CA0F0E08DB58}" type="presParOf" srcId="{155679E0-601D-4377-A2DF-F49C6A16825A}" destId="{C838FCCA-D03A-4A12-A05A-E01D1029B373}" srcOrd="4" destOrd="0" presId="urn:microsoft.com/office/officeart/2005/8/layout/StepDownProcess"/>
    <dgm:cxn modelId="{A64B94C6-B88D-466D-8104-17BDBD10561C}" type="presParOf" srcId="{C838FCCA-D03A-4A12-A05A-E01D1029B373}" destId="{97F0B857-AEB0-4739-8280-A7E01844C9A1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8A9442A-81FE-4584-B2BE-07CBA2A41D5F}" type="doc">
      <dgm:prSet loTypeId="urn:microsoft.com/office/officeart/2005/8/layout/pyramid2" loCatId="list" qsTypeId="urn:microsoft.com/office/officeart/2005/8/quickstyle/simple1" qsCatId="simple" csTypeId="urn:microsoft.com/office/officeart/2005/8/colors/accent2_1" csCatId="accent2" phldr="1"/>
      <dgm:spPr/>
    </dgm:pt>
    <dgm:pt modelId="{56C40A78-736A-486E-80B5-F114C0525CFF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Faraó</a:t>
          </a:r>
        </a:p>
      </dgm:t>
    </dgm:pt>
    <dgm:pt modelId="{105ADEF5-1C52-4CF1-826F-79032CE35EF4}" type="parTrans" cxnId="{3F2CF6E0-A624-4910-999C-67D4356ADE1B}">
      <dgm:prSet/>
      <dgm:spPr/>
      <dgm:t>
        <a:bodyPr/>
        <a:lstStyle/>
        <a:p>
          <a:endParaRPr lang="pt-BR" sz="2000"/>
        </a:p>
      </dgm:t>
    </dgm:pt>
    <dgm:pt modelId="{3BFC1F07-BE8E-4530-AFE4-1760F840EDF5}" type="sibTrans" cxnId="{3F2CF6E0-A624-4910-999C-67D4356ADE1B}">
      <dgm:prSet/>
      <dgm:spPr/>
      <dgm:t>
        <a:bodyPr/>
        <a:lstStyle/>
        <a:p>
          <a:endParaRPr lang="pt-BR" sz="2000"/>
        </a:p>
      </dgm:t>
    </dgm:pt>
    <dgm:pt modelId="{88DAFA7B-5C94-4EC8-B011-D1567F589384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Família do faraó</a:t>
          </a:r>
        </a:p>
      </dgm:t>
    </dgm:pt>
    <dgm:pt modelId="{67A5C94B-8E19-4D4A-85C8-A36B476EBEB8}" type="parTrans" cxnId="{AE60222D-D34F-4EBF-89BE-DA8016D4A30F}">
      <dgm:prSet/>
      <dgm:spPr/>
      <dgm:t>
        <a:bodyPr/>
        <a:lstStyle/>
        <a:p>
          <a:endParaRPr lang="pt-BR" sz="2000"/>
        </a:p>
      </dgm:t>
    </dgm:pt>
    <dgm:pt modelId="{B3808623-331D-470D-B8D8-85DCD2C9B92C}" type="sibTrans" cxnId="{AE60222D-D34F-4EBF-89BE-DA8016D4A30F}">
      <dgm:prSet/>
      <dgm:spPr/>
      <dgm:t>
        <a:bodyPr/>
        <a:lstStyle/>
        <a:p>
          <a:endParaRPr lang="pt-BR" sz="2000"/>
        </a:p>
      </dgm:t>
    </dgm:pt>
    <dgm:pt modelId="{34B76BAB-094D-44BF-8A2B-B65B367669ED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Altos funcionários, os sumos sacerdotes </a:t>
          </a:r>
        </a:p>
      </dgm:t>
    </dgm:pt>
    <dgm:pt modelId="{48B7A8BC-5EB2-46E2-8176-52620EC9A193}" type="parTrans" cxnId="{6B57E54F-0514-4BBB-AC4E-6318E84B5664}">
      <dgm:prSet/>
      <dgm:spPr/>
      <dgm:t>
        <a:bodyPr/>
        <a:lstStyle/>
        <a:p>
          <a:endParaRPr lang="pt-BR" sz="2000"/>
        </a:p>
      </dgm:t>
    </dgm:pt>
    <dgm:pt modelId="{F6B2136B-2B19-4501-B7B3-EC8B2EA91974}" type="sibTrans" cxnId="{6B57E54F-0514-4BBB-AC4E-6318E84B5664}">
      <dgm:prSet/>
      <dgm:spPr/>
      <dgm:t>
        <a:bodyPr/>
        <a:lstStyle/>
        <a:p>
          <a:endParaRPr lang="pt-BR" sz="2000"/>
        </a:p>
      </dgm:t>
    </dgm:pt>
    <dgm:pt modelId="{74E18B3A-6BD4-4DC1-82C7-FC736D77C84E}">
      <dgm:prSet custT="1"/>
      <dgm:spPr/>
      <dgm:t>
        <a:bodyPr/>
        <a:lstStyle/>
        <a:p>
          <a:r>
            <a:rPr lang="pt-BR" sz="2000" dirty="0">
              <a:latin typeface="Roboto"/>
            </a:rPr>
            <a:t>Serventes, camponeses e escravos</a:t>
          </a:r>
        </a:p>
      </dgm:t>
    </dgm:pt>
    <dgm:pt modelId="{3181870B-6B8D-4871-9265-C1344B3E1970}" type="parTrans" cxnId="{2B1337B4-F7F8-4D22-8137-1DB4A08B5543}">
      <dgm:prSet/>
      <dgm:spPr/>
      <dgm:t>
        <a:bodyPr/>
        <a:lstStyle/>
        <a:p>
          <a:endParaRPr lang="pt-BR" sz="2000"/>
        </a:p>
      </dgm:t>
    </dgm:pt>
    <dgm:pt modelId="{347B738F-22C8-42F9-8239-00C72729A4EB}" type="sibTrans" cxnId="{2B1337B4-F7F8-4D22-8137-1DB4A08B5543}">
      <dgm:prSet/>
      <dgm:spPr/>
      <dgm:t>
        <a:bodyPr/>
        <a:lstStyle/>
        <a:p>
          <a:endParaRPr lang="pt-BR" sz="2000"/>
        </a:p>
      </dgm:t>
    </dgm:pt>
    <dgm:pt modelId="{EFC4507E-90C9-414B-B609-4B83239B300D}">
      <dgm:prSet custT="1"/>
      <dgm:spPr/>
      <dgm:t>
        <a:bodyPr/>
        <a:lstStyle/>
        <a:p>
          <a:r>
            <a:rPr lang="pt-BR" sz="2000" dirty="0">
              <a:latin typeface="Roboto"/>
            </a:rPr>
            <a:t>Soldados, escribas, sacerdotes e artesãos </a:t>
          </a:r>
        </a:p>
      </dgm:t>
    </dgm:pt>
    <dgm:pt modelId="{7F13DC32-D80B-43C8-9063-74A61CB1E00C}" type="parTrans" cxnId="{13CC6804-42D9-4095-9CEB-DB6EB7C87BF9}">
      <dgm:prSet/>
      <dgm:spPr/>
      <dgm:t>
        <a:bodyPr/>
        <a:lstStyle/>
        <a:p>
          <a:endParaRPr lang="pt-BR" sz="2000"/>
        </a:p>
      </dgm:t>
    </dgm:pt>
    <dgm:pt modelId="{9E765683-9B7D-447F-B9B0-962B675832D9}" type="sibTrans" cxnId="{13CC6804-42D9-4095-9CEB-DB6EB7C87BF9}">
      <dgm:prSet/>
      <dgm:spPr/>
      <dgm:t>
        <a:bodyPr/>
        <a:lstStyle/>
        <a:p>
          <a:endParaRPr lang="pt-BR" sz="2000"/>
        </a:p>
      </dgm:t>
    </dgm:pt>
    <dgm:pt modelId="{E8BD7668-53F3-41AD-BA1F-91DB8E7684DF}" type="pres">
      <dgm:prSet presAssocID="{88A9442A-81FE-4584-B2BE-07CBA2A41D5F}" presName="compositeShape" presStyleCnt="0">
        <dgm:presLayoutVars>
          <dgm:dir/>
          <dgm:resizeHandles/>
        </dgm:presLayoutVars>
      </dgm:prSet>
      <dgm:spPr/>
    </dgm:pt>
    <dgm:pt modelId="{9949717F-8FE5-41D9-83BC-DB3B9FAB34EB}" type="pres">
      <dgm:prSet presAssocID="{88A9442A-81FE-4584-B2BE-07CBA2A41D5F}" presName="pyramid" presStyleLbl="node1" presStyleIdx="0" presStyleCnt="1"/>
      <dgm:spPr/>
    </dgm:pt>
    <dgm:pt modelId="{26C6B24F-B720-4602-A633-BB7D85F7A3AB}" type="pres">
      <dgm:prSet presAssocID="{88A9442A-81FE-4584-B2BE-07CBA2A41D5F}" presName="theList" presStyleCnt="0"/>
      <dgm:spPr/>
    </dgm:pt>
    <dgm:pt modelId="{A806C58C-4E85-4E11-917B-C3124BB67364}" type="pres">
      <dgm:prSet presAssocID="{56C40A78-736A-486E-80B5-F114C0525CFF}" presName="aNode" presStyleLbl="fgAcc1" presStyleIdx="0" presStyleCnt="5" custScaleX="143674" custLinFactY="1090" custLinFactNeighborX="18342" custLinFactNeighborY="100000">
        <dgm:presLayoutVars>
          <dgm:bulletEnabled val="1"/>
        </dgm:presLayoutVars>
      </dgm:prSet>
      <dgm:spPr/>
    </dgm:pt>
    <dgm:pt modelId="{AC5F1739-E8CE-4194-972E-F137F6B3B6F5}" type="pres">
      <dgm:prSet presAssocID="{56C40A78-736A-486E-80B5-F114C0525CFF}" presName="aSpace" presStyleCnt="0"/>
      <dgm:spPr/>
    </dgm:pt>
    <dgm:pt modelId="{F8BD1C0C-D054-44AB-B7D4-B03A176EF162}" type="pres">
      <dgm:prSet presAssocID="{88DAFA7B-5C94-4EC8-B011-D1567F589384}" presName="aNode" presStyleLbl="fgAcc1" presStyleIdx="1" presStyleCnt="5" custScaleX="143674" custLinFactY="1090" custLinFactNeighborX="18342" custLinFactNeighborY="100000">
        <dgm:presLayoutVars>
          <dgm:bulletEnabled val="1"/>
        </dgm:presLayoutVars>
      </dgm:prSet>
      <dgm:spPr/>
    </dgm:pt>
    <dgm:pt modelId="{BDE51159-B2C3-4998-865F-8F64B88E2D03}" type="pres">
      <dgm:prSet presAssocID="{88DAFA7B-5C94-4EC8-B011-D1567F589384}" presName="aSpace" presStyleCnt="0"/>
      <dgm:spPr/>
    </dgm:pt>
    <dgm:pt modelId="{334D7331-13B4-4395-A933-9CC2634F7D91}" type="pres">
      <dgm:prSet presAssocID="{34B76BAB-094D-44BF-8A2B-B65B367669ED}" presName="aNode" presStyleLbl="fgAcc1" presStyleIdx="2" presStyleCnt="5" custScaleX="143674" custLinFactY="1090" custLinFactNeighborX="18342" custLinFactNeighborY="100000">
        <dgm:presLayoutVars>
          <dgm:bulletEnabled val="1"/>
        </dgm:presLayoutVars>
      </dgm:prSet>
      <dgm:spPr/>
    </dgm:pt>
    <dgm:pt modelId="{DAE94493-5694-454D-A43B-881ECFF6042C}" type="pres">
      <dgm:prSet presAssocID="{34B76BAB-094D-44BF-8A2B-B65B367669ED}" presName="aSpace" presStyleCnt="0"/>
      <dgm:spPr/>
    </dgm:pt>
    <dgm:pt modelId="{7C0825D5-0DB2-4B18-962F-2452D988CD6F}" type="pres">
      <dgm:prSet presAssocID="{EFC4507E-90C9-414B-B609-4B83239B300D}" presName="aNode" presStyleLbl="fgAcc1" presStyleIdx="3" presStyleCnt="5" custScaleX="143674" custLinFactY="1090" custLinFactNeighborX="18342" custLinFactNeighborY="100000">
        <dgm:presLayoutVars>
          <dgm:bulletEnabled val="1"/>
        </dgm:presLayoutVars>
      </dgm:prSet>
      <dgm:spPr/>
    </dgm:pt>
    <dgm:pt modelId="{AB4FA85D-5FC4-416B-AC08-4391C3BBD91F}" type="pres">
      <dgm:prSet presAssocID="{EFC4507E-90C9-414B-B609-4B83239B300D}" presName="aSpace" presStyleCnt="0"/>
      <dgm:spPr/>
    </dgm:pt>
    <dgm:pt modelId="{A7E2037D-2CC2-4CB6-ADCC-79205EBA9F29}" type="pres">
      <dgm:prSet presAssocID="{74E18B3A-6BD4-4DC1-82C7-FC736D77C84E}" presName="aNode" presStyleLbl="fgAcc1" presStyleIdx="4" presStyleCnt="5" custScaleX="143674" custLinFactY="1090" custLinFactNeighborX="18342" custLinFactNeighborY="100000">
        <dgm:presLayoutVars>
          <dgm:bulletEnabled val="1"/>
        </dgm:presLayoutVars>
      </dgm:prSet>
      <dgm:spPr/>
    </dgm:pt>
    <dgm:pt modelId="{FD1BAC0F-CDA3-4C50-A658-FEEEC88E2AD4}" type="pres">
      <dgm:prSet presAssocID="{74E18B3A-6BD4-4DC1-82C7-FC736D77C84E}" presName="aSpace" presStyleCnt="0"/>
      <dgm:spPr/>
    </dgm:pt>
  </dgm:ptLst>
  <dgm:cxnLst>
    <dgm:cxn modelId="{13CC6804-42D9-4095-9CEB-DB6EB7C87BF9}" srcId="{88A9442A-81FE-4584-B2BE-07CBA2A41D5F}" destId="{EFC4507E-90C9-414B-B609-4B83239B300D}" srcOrd="3" destOrd="0" parTransId="{7F13DC32-D80B-43C8-9063-74A61CB1E00C}" sibTransId="{9E765683-9B7D-447F-B9B0-962B675832D9}"/>
    <dgm:cxn modelId="{AE60222D-D34F-4EBF-89BE-DA8016D4A30F}" srcId="{88A9442A-81FE-4584-B2BE-07CBA2A41D5F}" destId="{88DAFA7B-5C94-4EC8-B011-D1567F589384}" srcOrd="1" destOrd="0" parTransId="{67A5C94B-8E19-4D4A-85C8-A36B476EBEB8}" sibTransId="{B3808623-331D-470D-B8D8-85DCD2C9B92C}"/>
    <dgm:cxn modelId="{2534765F-8A59-49BA-904A-60C8DA7570EC}" type="presOf" srcId="{88A9442A-81FE-4584-B2BE-07CBA2A41D5F}" destId="{E8BD7668-53F3-41AD-BA1F-91DB8E7684DF}" srcOrd="0" destOrd="0" presId="urn:microsoft.com/office/officeart/2005/8/layout/pyramid2"/>
    <dgm:cxn modelId="{6B57E54F-0514-4BBB-AC4E-6318E84B5664}" srcId="{88A9442A-81FE-4584-B2BE-07CBA2A41D5F}" destId="{34B76BAB-094D-44BF-8A2B-B65B367669ED}" srcOrd="2" destOrd="0" parTransId="{48B7A8BC-5EB2-46E2-8176-52620EC9A193}" sibTransId="{F6B2136B-2B19-4501-B7B3-EC8B2EA91974}"/>
    <dgm:cxn modelId="{DD616559-75B4-48E1-B63A-B2ABBA21E118}" type="presOf" srcId="{88DAFA7B-5C94-4EC8-B011-D1567F589384}" destId="{F8BD1C0C-D054-44AB-B7D4-B03A176EF162}" srcOrd="0" destOrd="0" presId="urn:microsoft.com/office/officeart/2005/8/layout/pyramid2"/>
    <dgm:cxn modelId="{44D0F579-EBC3-4A81-BA0A-89621F7190B5}" type="presOf" srcId="{74E18B3A-6BD4-4DC1-82C7-FC736D77C84E}" destId="{A7E2037D-2CC2-4CB6-ADCC-79205EBA9F29}" srcOrd="0" destOrd="0" presId="urn:microsoft.com/office/officeart/2005/8/layout/pyramid2"/>
    <dgm:cxn modelId="{B34CCEA6-E44C-4D1E-9B4F-BDB981AF6D06}" type="presOf" srcId="{34B76BAB-094D-44BF-8A2B-B65B367669ED}" destId="{334D7331-13B4-4395-A933-9CC2634F7D91}" srcOrd="0" destOrd="0" presId="urn:microsoft.com/office/officeart/2005/8/layout/pyramid2"/>
    <dgm:cxn modelId="{32B64EAF-1F3E-4BB5-9D50-2F164139A40B}" type="presOf" srcId="{56C40A78-736A-486E-80B5-F114C0525CFF}" destId="{A806C58C-4E85-4E11-917B-C3124BB67364}" srcOrd="0" destOrd="0" presId="urn:microsoft.com/office/officeart/2005/8/layout/pyramid2"/>
    <dgm:cxn modelId="{2B1337B4-F7F8-4D22-8137-1DB4A08B5543}" srcId="{88A9442A-81FE-4584-B2BE-07CBA2A41D5F}" destId="{74E18B3A-6BD4-4DC1-82C7-FC736D77C84E}" srcOrd="4" destOrd="0" parTransId="{3181870B-6B8D-4871-9265-C1344B3E1970}" sibTransId="{347B738F-22C8-42F9-8239-00C72729A4EB}"/>
    <dgm:cxn modelId="{3F2CF6E0-A624-4910-999C-67D4356ADE1B}" srcId="{88A9442A-81FE-4584-B2BE-07CBA2A41D5F}" destId="{56C40A78-736A-486E-80B5-F114C0525CFF}" srcOrd="0" destOrd="0" parTransId="{105ADEF5-1C52-4CF1-826F-79032CE35EF4}" sibTransId="{3BFC1F07-BE8E-4530-AFE4-1760F840EDF5}"/>
    <dgm:cxn modelId="{9E8134E2-8804-44AB-971A-6C0788DD9CB6}" type="presOf" srcId="{EFC4507E-90C9-414B-B609-4B83239B300D}" destId="{7C0825D5-0DB2-4B18-962F-2452D988CD6F}" srcOrd="0" destOrd="0" presId="urn:microsoft.com/office/officeart/2005/8/layout/pyramid2"/>
    <dgm:cxn modelId="{C9FB3E90-4328-4550-BE25-2734522D1D7C}" type="presParOf" srcId="{E8BD7668-53F3-41AD-BA1F-91DB8E7684DF}" destId="{9949717F-8FE5-41D9-83BC-DB3B9FAB34EB}" srcOrd="0" destOrd="0" presId="urn:microsoft.com/office/officeart/2005/8/layout/pyramid2"/>
    <dgm:cxn modelId="{0790F794-8BA4-4066-BCC1-903E615ED8E8}" type="presParOf" srcId="{E8BD7668-53F3-41AD-BA1F-91DB8E7684DF}" destId="{26C6B24F-B720-4602-A633-BB7D85F7A3AB}" srcOrd="1" destOrd="0" presId="urn:microsoft.com/office/officeart/2005/8/layout/pyramid2"/>
    <dgm:cxn modelId="{7D4AD29B-FAF2-4266-B5B7-266E9E4A7742}" type="presParOf" srcId="{26C6B24F-B720-4602-A633-BB7D85F7A3AB}" destId="{A806C58C-4E85-4E11-917B-C3124BB67364}" srcOrd="0" destOrd="0" presId="urn:microsoft.com/office/officeart/2005/8/layout/pyramid2"/>
    <dgm:cxn modelId="{80E37052-8D09-4F57-8BDF-ABCBAD7AB12A}" type="presParOf" srcId="{26C6B24F-B720-4602-A633-BB7D85F7A3AB}" destId="{AC5F1739-E8CE-4194-972E-F137F6B3B6F5}" srcOrd="1" destOrd="0" presId="urn:microsoft.com/office/officeart/2005/8/layout/pyramid2"/>
    <dgm:cxn modelId="{6DEC0DAD-085D-4EC0-AA03-7682BB5FD68F}" type="presParOf" srcId="{26C6B24F-B720-4602-A633-BB7D85F7A3AB}" destId="{F8BD1C0C-D054-44AB-B7D4-B03A176EF162}" srcOrd="2" destOrd="0" presId="urn:microsoft.com/office/officeart/2005/8/layout/pyramid2"/>
    <dgm:cxn modelId="{DDA331ED-1B58-47FD-96C8-B8CB4453AD44}" type="presParOf" srcId="{26C6B24F-B720-4602-A633-BB7D85F7A3AB}" destId="{BDE51159-B2C3-4998-865F-8F64B88E2D03}" srcOrd="3" destOrd="0" presId="urn:microsoft.com/office/officeart/2005/8/layout/pyramid2"/>
    <dgm:cxn modelId="{7A54D114-809E-4518-B581-1904ECB6560F}" type="presParOf" srcId="{26C6B24F-B720-4602-A633-BB7D85F7A3AB}" destId="{334D7331-13B4-4395-A933-9CC2634F7D91}" srcOrd="4" destOrd="0" presId="urn:microsoft.com/office/officeart/2005/8/layout/pyramid2"/>
    <dgm:cxn modelId="{1C84D8C4-4864-4116-9140-47E91415D5CE}" type="presParOf" srcId="{26C6B24F-B720-4602-A633-BB7D85F7A3AB}" destId="{DAE94493-5694-454D-A43B-881ECFF6042C}" srcOrd="5" destOrd="0" presId="urn:microsoft.com/office/officeart/2005/8/layout/pyramid2"/>
    <dgm:cxn modelId="{F020759C-DD73-424C-BD6C-9A96734681BA}" type="presParOf" srcId="{26C6B24F-B720-4602-A633-BB7D85F7A3AB}" destId="{7C0825D5-0DB2-4B18-962F-2452D988CD6F}" srcOrd="6" destOrd="0" presId="urn:microsoft.com/office/officeart/2005/8/layout/pyramid2"/>
    <dgm:cxn modelId="{5FE48EC4-F890-4808-A0E2-1CE910CD3C2F}" type="presParOf" srcId="{26C6B24F-B720-4602-A633-BB7D85F7A3AB}" destId="{AB4FA85D-5FC4-416B-AC08-4391C3BBD91F}" srcOrd="7" destOrd="0" presId="urn:microsoft.com/office/officeart/2005/8/layout/pyramid2"/>
    <dgm:cxn modelId="{DF1FAF7C-1234-4010-B25A-03705437BDFF}" type="presParOf" srcId="{26C6B24F-B720-4602-A633-BB7D85F7A3AB}" destId="{A7E2037D-2CC2-4CB6-ADCC-79205EBA9F29}" srcOrd="8" destOrd="0" presId="urn:microsoft.com/office/officeart/2005/8/layout/pyramid2"/>
    <dgm:cxn modelId="{86A4C281-28F1-4C14-9837-C58AE11B5C32}" type="presParOf" srcId="{26C6B24F-B720-4602-A633-BB7D85F7A3AB}" destId="{FD1BAC0F-CDA3-4C50-A658-FEEEC88E2AD4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45C750-A3CB-4335-9AE3-5AF35A81859D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E54EA9F-FE50-4B61-AE88-E489F2DCDBDC}">
      <dgm:prSet phldrT="[Texto]" custT="1"/>
      <dgm:spPr/>
      <dgm:t>
        <a:bodyPr/>
        <a:lstStyle/>
        <a:p>
          <a:r>
            <a:rPr lang="pt-BR" sz="2800" b="1" dirty="0">
              <a:latin typeface="Roboto"/>
            </a:rPr>
            <a:t>A religião egípcia</a:t>
          </a:r>
        </a:p>
      </dgm:t>
    </dgm:pt>
    <dgm:pt modelId="{F2DA2403-B89B-4378-9B83-244F6322F9F0}" type="parTrans" cxnId="{1076C001-9551-4ECE-9CD0-29D9F9DA1CDF}">
      <dgm:prSet/>
      <dgm:spPr/>
      <dgm:t>
        <a:bodyPr/>
        <a:lstStyle/>
        <a:p>
          <a:endParaRPr lang="pt-BR" sz="2400"/>
        </a:p>
      </dgm:t>
    </dgm:pt>
    <dgm:pt modelId="{AEAA5488-7498-492B-8F77-810D4792B6BB}" type="sibTrans" cxnId="{1076C001-9551-4ECE-9CD0-29D9F9DA1CDF}">
      <dgm:prSet/>
      <dgm:spPr/>
      <dgm:t>
        <a:bodyPr/>
        <a:lstStyle/>
        <a:p>
          <a:endParaRPr lang="pt-BR" sz="2400"/>
        </a:p>
      </dgm:t>
    </dgm:pt>
    <dgm:pt modelId="{D2F6E763-E5B5-4927-BD35-69127578A059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O faraó, que exercia um governo teocrático, era considerado um rei divino, detentor de grandes poderes. </a:t>
          </a:r>
        </a:p>
      </dgm:t>
    </dgm:pt>
    <dgm:pt modelId="{B67218A2-B9DD-4C2E-8278-41FF5A810436}" type="parTrans" cxnId="{A65BD144-C3AA-4E6A-A901-A8F4E3212216}">
      <dgm:prSet/>
      <dgm:spPr/>
      <dgm:t>
        <a:bodyPr/>
        <a:lstStyle/>
        <a:p>
          <a:endParaRPr lang="pt-BR" sz="2400"/>
        </a:p>
      </dgm:t>
    </dgm:pt>
    <dgm:pt modelId="{4CA48227-6691-4DDF-A309-21949D3E955B}" type="sibTrans" cxnId="{A65BD144-C3AA-4E6A-A901-A8F4E3212216}">
      <dgm:prSet/>
      <dgm:spPr/>
      <dgm:t>
        <a:bodyPr/>
        <a:lstStyle/>
        <a:p>
          <a:endParaRPr lang="pt-BR" sz="2400"/>
        </a:p>
      </dgm:t>
    </dgm:pt>
    <dgm:pt modelId="{3E27FBDA-1F55-4E97-89DC-3EDDEF2E4C4F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A sociedade egípcia era politeísta, isto é, cultuava vários deuses. Cada cidade adorava seu próprio deus. </a:t>
          </a:r>
        </a:p>
        <a:p>
          <a:endParaRPr lang="pt-BR" sz="2400" dirty="0">
            <a:latin typeface="Roboto"/>
          </a:endParaRPr>
        </a:p>
      </dgm:t>
    </dgm:pt>
    <dgm:pt modelId="{2EC5135F-3F4B-4BAE-9735-0BE3A9AC48CA}" type="parTrans" cxnId="{0797B9F2-1114-4F4C-9010-92E050ADF5DA}">
      <dgm:prSet/>
      <dgm:spPr/>
      <dgm:t>
        <a:bodyPr/>
        <a:lstStyle/>
        <a:p>
          <a:endParaRPr lang="pt-BR" sz="2400"/>
        </a:p>
      </dgm:t>
    </dgm:pt>
    <dgm:pt modelId="{BF742C40-08A4-491E-9586-429AE9C71437}" type="sibTrans" cxnId="{0797B9F2-1114-4F4C-9010-92E050ADF5DA}">
      <dgm:prSet/>
      <dgm:spPr/>
      <dgm:t>
        <a:bodyPr/>
        <a:lstStyle/>
        <a:p>
          <a:endParaRPr lang="pt-BR" sz="2400"/>
        </a:p>
      </dgm:t>
    </dgm:pt>
    <dgm:pt modelId="{FDF32F3A-B036-4805-BCCA-88EC454E2CAB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Os egípcios também acreditavam na vida após a morte, desenvolvendo técnicas de mumificação dos corpos. </a:t>
          </a:r>
        </a:p>
      </dgm:t>
    </dgm:pt>
    <dgm:pt modelId="{3B7549B7-38DA-48A3-B16F-44D3A8E9BA34}" type="parTrans" cxnId="{1224B8EE-6E9C-4D01-83D7-75F5D56A16C0}">
      <dgm:prSet/>
      <dgm:spPr/>
      <dgm:t>
        <a:bodyPr/>
        <a:lstStyle/>
        <a:p>
          <a:endParaRPr lang="pt-BR" sz="2400"/>
        </a:p>
      </dgm:t>
    </dgm:pt>
    <dgm:pt modelId="{E75F1FAD-203A-4C54-8021-8ED6110E68E7}" type="sibTrans" cxnId="{1224B8EE-6E9C-4D01-83D7-75F5D56A16C0}">
      <dgm:prSet/>
      <dgm:spPr/>
      <dgm:t>
        <a:bodyPr/>
        <a:lstStyle/>
        <a:p>
          <a:endParaRPr lang="pt-BR" sz="2400"/>
        </a:p>
      </dgm:t>
    </dgm:pt>
    <dgm:pt modelId="{8EC201D5-9CC7-4AFC-BF4D-02974735A07F}" type="pres">
      <dgm:prSet presAssocID="{6E45C750-A3CB-4335-9AE3-5AF35A81859D}" presName="vert0" presStyleCnt="0">
        <dgm:presLayoutVars>
          <dgm:dir/>
          <dgm:animOne val="branch"/>
          <dgm:animLvl val="lvl"/>
        </dgm:presLayoutVars>
      </dgm:prSet>
      <dgm:spPr/>
    </dgm:pt>
    <dgm:pt modelId="{AB5B4BDF-4335-451A-86BD-A5A0C6F30C84}" type="pres">
      <dgm:prSet presAssocID="{5E54EA9F-FE50-4B61-AE88-E489F2DCDBDC}" presName="thickLine" presStyleLbl="alignNode1" presStyleIdx="0" presStyleCnt="1"/>
      <dgm:spPr/>
    </dgm:pt>
    <dgm:pt modelId="{3E5947D7-94C9-474D-ACAA-7B954CF6A5D0}" type="pres">
      <dgm:prSet presAssocID="{5E54EA9F-FE50-4B61-AE88-E489F2DCDBDC}" presName="horz1" presStyleCnt="0"/>
      <dgm:spPr/>
    </dgm:pt>
    <dgm:pt modelId="{EDC31DB4-B8DA-47DD-9447-AEF2CAADE655}" type="pres">
      <dgm:prSet presAssocID="{5E54EA9F-FE50-4B61-AE88-E489F2DCDBDC}" presName="tx1" presStyleLbl="revTx" presStyleIdx="0" presStyleCnt="4" custScaleX="140404"/>
      <dgm:spPr/>
    </dgm:pt>
    <dgm:pt modelId="{4B947736-85BC-45CE-B6E2-EE8098080161}" type="pres">
      <dgm:prSet presAssocID="{5E54EA9F-FE50-4B61-AE88-E489F2DCDBDC}" presName="vert1" presStyleCnt="0"/>
      <dgm:spPr/>
    </dgm:pt>
    <dgm:pt modelId="{A4A8E6E4-EB10-4CA3-AC79-88E31B6FDD23}" type="pres">
      <dgm:prSet presAssocID="{D2F6E763-E5B5-4927-BD35-69127578A059}" presName="vertSpace2a" presStyleCnt="0"/>
      <dgm:spPr/>
    </dgm:pt>
    <dgm:pt modelId="{E4435BEA-E10C-4DB7-BA10-363F2F0BA439}" type="pres">
      <dgm:prSet presAssocID="{D2F6E763-E5B5-4927-BD35-69127578A059}" presName="horz2" presStyleCnt="0"/>
      <dgm:spPr/>
    </dgm:pt>
    <dgm:pt modelId="{58913D08-1382-44A3-8E6A-5E20D4412D76}" type="pres">
      <dgm:prSet presAssocID="{D2F6E763-E5B5-4927-BD35-69127578A059}" presName="horzSpace2" presStyleCnt="0"/>
      <dgm:spPr/>
    </dgm:pt>
    <dgm:pt modelId="{F8CF5F31-3505-42EA-9ECE-E6B513507802}" type="pres">
      <dgm:prSet presAssocID="{D2F6E763-E5B5-4927-BD35-69127578A059}" presName="tx2" presStyleLbl="revTx" presStyleIdx="1" presStyleCnt="4"/>
      <dgm:spPr/>
    </dgm:pt>
    <dgm:pt modelId="{1BBAB16F-993E-4940-B0EB-5ACB5B79DADE}" type="pres">
      <dgm:prSet presAssocID="{D2F6E763-E5B5-4927-BD35-69127578A059}" presName="vert2" presStyleCnt="0"/>
      <dgm:spPr/>
    </dgm:pt>
    <dgm:pt modelId="{BF1F1502-6618-4AC5-A849-110452884271}" type="pres">
      <dgm:prSet presAssocID="{D2F6E763-E5B5-4927-BD35-69127578A059}" presName="thinLine2b" presStyleLbl="callout" presStyleIdx="0" presStyleCnt="3"/>
      <dgm:spPr/>
    </dgm:pt>
    <dgm:pt modelId="{97B89448-7285-42C7-9150-3759511CA22B}" type="pres">
      <dgm:prSet presAssocID="{D2F6E763-E5B5-4927-BD35-69127578A059}" presName="vertSpace2b" presStyleCnt="0"/>
      <dgm:spPr/>
    </dgm:pt>
    <dgm:pt modelId="{21C90CF0-6005-401E-BECF-85A5DA6567A2}" type="pres">
      <dgm:prSet presAssocID="{3E27FBDA-1F55-4E97-89DC-3EDDEF2E4C4F}" presName="horz2" presStyleCnt="0"/>
      <dgm:spPr/>
    </dgm:pt>
    <dgm:pt modelId="{3EDC69B9-A9D4-43E1-B96C-81B3279F7844}" type="pres">
      <dgm:prSet presAssocID="{3E27FBDA-1F55-4E97-89DC-3EDDEF2E4C4F}" presName="horzSpace2" presStyleCnt="0"/>
      <dgm:spPr/>
    </dgm:pt>
    <dgm:pt modelId="{2C23DA26-5420-4080-AC6A-3EC459A41935}" type="pres">
      <dgm:prSet presAssocID="{3E27FBDA-1F55-4E97-89DC-3EDDEF2E4C4F}" presName="tx2" presStyleLbl="revTx" presStyleIdx="2" presStyleCnt="4"/>
      <dgm:spPr/>
    </dgm:pt>
    <dgm:pt modelId="{3238EF86-DA96-4AE8-AE8A-AA3A2ED7AB50}" type="pres">
      <dgm:prSet presAssocID="{3E27FBDA-1F55-4E97-89DC-3EDDEF2E4C4F}" presName="vert2" presStyleCnt="0"/>
      <dgm:spPr/>
    </dgm:pt>
    <dgm:pt modelId="{166C95FB-EE5C-4E87-806F-3E07F364EB53}" type="pres">
      <dgm:prSet presAssocID="{3E27FBDA-1F55-4E97-89DC-3EDDEF2E4C4F}" presName="thinLine2b" presStyleLbl="callout" presStyleIdx="1" presStyleCnt="3"/>
      <dgm:spPr/>
    </dgm:pt>
    <dgm:pt modelId="{D0DE5912-B307-4F95-95C0-7C63AF0A45D4}" type="pres">
      <dgm:prSet presAssocID="{3E27FBDA-1F55-4E97-89DC-3EDDEF2E4C4F}" presName="vertSpace2b" presStyleCnt="0"/>
      <dgm:spPr/>
    </dgm:pt>
    <dgm:pt modelId="{2F2F922E-1C20-4112-9408-AC7C229B8F30}" type="pres">
      <dgm:prSet presAssocID="{FDF32F3A-B036-4805-BCCA-88EC454E2CAB}" presName="horz2" presStyleCnt="0"/>
      <dgm:spPr/>
    </dgm:pt>
    <dgm:pt modelId="{57A433A3-CB26-4E7C-B888-0A33FA8E826C}" type="pres">
      <dgm:prSet presAssocID="{FDF32F3A-B036-4805-BCCA-88EC454E2CAB}" presName="horzSpace2" presStyleCnt="0"/>
      <dgm:spPr/>
    </dgm:pt>
    <dgm:pt modelId="{DE78F7E0-A865-4C40-9CC3-481593C7EFEE}" type="pres">
      <dgm:prSet presAssocID="{FDF32F3A-B036-4805-BCCA-88EC454E2CAB}" presName="tx2" presStyleLbl="revTx" presStyleIdx="3" presStyleCnt="4"/>
      <dgm:spPr/>
    </dgm:pt>
    <dgm:pt modelId="{B67302E6-62E0-4129-A2AB-9C50AF5BF2B2}" type="pres">
      <dgm:prSet presAssocID="{FDF32F3A-B036-4805-BCCA-88EC454E2CAB}" presName="vert2" presStyleCnt="0"/>
      <dgm:spPr/>
    </dgm:pt>
    <dgm:pt modelId="{DD6A1830-F066-4C22-BF0C-6FF3B141592E}" type="pres">
      <dgm:prSet presAssocID="{FDF32F3A-B036-4805-BCCA-88EC454E2CAB}" presName="thinLine2b" presStyleLbl="callout" presStyleIdx="2" presStyleCnt="3"/>
      <dgm:spPr/>
    </dgm:pt>
    <dgm:pt modelId="{ED8A7B57-79A9-4F79-A67C-F5EFABD70D0A}" type="pres">
      <dgm:prSet presAssocID="{FDF32F3A-B036-4805-BCCA-88EC454E2CAB}" presName="vertSpace2b" presStyleCnt="0"/>
      <dgm:spPr/>
    </dgm:pt>
  </dgm:ptLst>
  <dgm:cxnLst>
    <dgm:cxn modelId="{1076C001-9551-4ECE-9CD0-29D9F9DA1CDF}" srcId="{6E45C750-A3CB-4335-9AE3-5AF35A81859D}" destId="{5E54EA9F-FE50-4B61-AE88-E489F2DCDBDC}" srcOrd="0" destOrd="0" parTransId="{F2DA2403-B89B-4378-9B83-244F6322F9F0}" sibTransId="{AEAA5488-7498-492B-8F77-810D4792B6BB}"/>
    <dgm:cxn modelId="{2D33603E-E5C4-4FFC-BEFE-5F809150F439}" type="presOf" srcId="{5E54EA9F-FE50-4B61-AE88-E489F2DCDBDC}" destId="{EDC31DB4-B8DA-47DD-9447-AEF2CAADE655}" srcOrd="0" destOrd="0" presId="urn:microsoft.com/office/officeart/2008/layout/LinedList"/>
    <dgm:cxn modelId="{A65BD144-C3AA-4E6A-A901-A8F4E3212216}" srcId="{5E54EA9F-FE50-4B61-AE88-E489F2DCDBDC}" destId="{D2F6E763-E5B5-4927-BD35-69127578A059}" srcOrd="0" destOrd="0" parTransId="{B67218A2-B9DD-4C2E-8278-41FF5A810436}" sibTransId="{4CA48227-6691-4DDF-A309-21949D3E955B}"/>
    <dgm:cxn modelId="{F2DF174B-D4BF-4E1F-AC14-B426106795DD}" type="presOf" srcId="{D2F6E763-E5B5-4927-BD35-69127578A059}" destId="{F8CF5F31-3505-42EA-9ECE-E6B513507802}" srcOrd="0" destOrd="0" presId="urn:microsoft.com/office/officeart/2008/layout/LinedList"/>
    <dgm:cxn modelId="{7D427E54-88ED-40A8-A830-902F3C5B018E}" type="presOf" srcId="{FDF32F3A-B036-4805-BCCA-88EC454E2CAB}" destId="{DE78F7E0-A865-4C40-9CC3-481593C7EFEE}" srcOrd="0" destOrd="0" presId="urn:microsoft.com/office/officeart/2008/layout/LinedList"/>
    <dgm:cxn modelId="{A653B177-663D-44F5-AEE1-722556CF91F4}" type="presOf" srcId="{6E45C750-A3CB-4335-9AE3-5AF35A81859D}" destId="{8EC201D5-9CC7-4AFC-BF4D-02974735A07F}" srcOrd="0" destOrd="0" presId="urn:microsoft.com/office/officeart/2008/layout/LinedList"/>
    <dgm:cxn modelId="{DD2AC99D-382A-4354-8B95-8788F8B167B1}" type="presOf" srcId="{3E27FBDA-1F55-4E97-89DC-3EDDEF2E4C4F}" destId="{2C23DA26-5420-4080-AC6A-3EC459A41935}" srcOrd="0" destOrd="0" presId="urn:microsoft.com/office/officeart/2008/layout/LinedList"/>
    <dgm:cxn modelId="{1224B8EE-6E9C-4D01-83D7-75F5D56A16C0}" srcId="{5E54EA9F-FE50-4B61-AE88-E489F2DCDBDC}" destId="{FDF32F3A-B036-4805-BCCA-88EC454E2CAB}" srcOrd="2" destOrd="0" parTransId="{3B7549B7-38DA-48A3-B16F-44D3A8E9BA34}" sibTransId="{E75F1FAD-203A-4C54-8021-8ED6110E68E7}"/>
    <dgm:cxn modelId="{0797B9F2-1114-4F4C-9010-92E050ADF5DA}" srcId="{5E54EA9F-FE50-4B61-AE88-E489F2DCDBDC}" destId="{3E27FBDA-1F55-4E97-89DC-3EDDEF2E4C4F}" srcOrd="1" destOrd="0" parTransId="{2EC5135F-3F4B-4BAE-9735-0BE3A9AC48CA}" sibTransId="{BF742C40-08A4-491E-9586-429AE9C71437}"/>
    <dgm:cxn modelId="{20EF1E37-D422-49B6-B3E3-E5EAAFDD549E}" type="presParOf" srcId="{8EC201D5-9CC7-4AFC-BF4D-02974735A07F}" destId="{AB5B4BDF-4335-451A-86BD-A5A0C6F30C84}" srcOrd="0" destOrd="0" presId="urn:microsoft.com/office/officeart/2008/layout/LinedList"/>
    <dgm:cxn modelId="{D89B79BF-E2E3-4CA3-B2DF-B17E4DE50D5D}" type="presParOf" srcId="{8EC201D5-9CC7-4AFC-BF4D-02974735A07F}" destId="{3E5947D7-94C9-474D-ACAA-7B954CF6A5D0}" srcOrd="1" destOrd="0" presId="urn:microsoft.com/office/officeart/2008/layout/LinedList"/>
    <dgm:cxn modelId="{4F54D8F5-996D-4C54-9BAF-101370D59AE5}" type="presParOf" srcId="{3E5947D7-94C9-474D-ACAA-7B954CF6A5D0}" destId="{EDC31DB4-B8DA-47DD-9447-AEF2CAADE655}" srcOrd="0" destOrd="0" presId="urn:microsoft.com/office/officeart/2008/layout/LinedList"/>
    <dgm:cxn modelId="{EB03F415-FDEA-4D3E-A2D4-BEF0397CB8EF}" type="presParOf" srcId="{3E5947D7-94C9-474D-ACAA-7B954CF6A5D0}" destId="{4B947736-85BC-45CE-B6E2-EE8098080161}" srcOrd="1" destOrd="0" presId="urn:microsoft.com/office/officeart/2008/layout/LinedList"/>
    <dgm:cxn modelId="{B0493920-366D-4744-B8BC-E5FCAF90DF7C}" type="presParOf" srcId="{4B947736-85BC-45CE-B6E2-EE8098080161}" destId="{A4A8E6E4-EB10-4CA3-AC79-88E31B6FDD23}" srcOrd="0" destOrd="0" presId="urn:microsoft.com/office/officeart/2008/layout/LinedList"/>
    <dgm:cxn modelId="{F1A8FE52-5B4D-4F1F-B381-248F813C8D49}" type="presParOf" srcId="{4B947736-85BC-45CE-B6E2-EE8098080161}" destId="{E4435BEA-E10C-4DB7-BA10-363F2F0BA439}" srcOrd="1" destOrd="0" presId="urn:microsoft.com/office/officeart/2008/layout/LinedList"/>
    <dgm:cxn modelId="{79B80D33-3DF2-47F7-9B1C-76CD2A28711A}" type="presParOf" srcId="{E4435BEA-E10C-4DB7-BA10-363F2F0BA439}" destId="{58913D08-1382-44A3-8E6A-5E20D4412D76}" srcOrd="0" destOrd="0" presId="urn:microsoft.com/office/officeart/2008/layout/LinedList"/>
    <dgm:cxn modelId="{C85BC198-0BBC-4EFB-83B6-868138F52515}" type="presParOf" srcId="{E4435BEA-E10C-4DB7-BA10-363F2F0BA439}" destId="{F8CF5F31-3505-42EA-9ECE-E6B513507802}" srcOrd="1" destOrd="0" presId="urn:microsoft.com/office/officeart/2008/layout/LinedList"/>
    <dgm:cxn modelId="{E58080FF-DF89-457F-85C3-704F5F3CE3A5}" type="presParOf" srcId="{E4435BEA-E10C-4DB7-BA10-363F2F0BA439}" destId="{1BBAB16F-993E-4940-B0EB-5ACB5B79DADE}" srcOrd="2" destOrd="0" presId="urn:microsoft.com/office/officeart/2008/layout/LinedList"/>
    <dgm:cxn modelId="{16E9B204-7616-439B-AC3F-C8022DB40721}" type="presParOf" srcId="{4B947736-85BC-45CE-B6E2-EE8098080161}" destId="{BF1F1502-6618-4AC5-A849-110452884271}" srcOrd="2" destOrd="0" presId="urn:microsoft.com/office/officeart/2008/layout/LinedList"/>
    <dgm:cxn modelId="{BD5233B6-B599-4FFA-8A9A-247869F94E00}" type="presParOf" srcId="{4B947736-85BC-45CE-B6E2-EE8098080161}" destId="{97B89448-7285-42C7-9150-3759511CA22B}" srcOrd="3" destOrd="0" presId="urn:microsoft.com/office/officeart/2008/layout/LinedList"/>
    <dgm:cxn modelId="{538E7130-7408-4350-8E12-920593B406C8}" type="presParOf" srcId="{4B947736-85BC-45CE-B6E2-EE8098080161}" destId="{21C90CF0-6005-401E-BECF-85A5DA6567A2}" srcOrd="4" destOrd="0" presId="urn:microsoft.com/office/officeart/2008/layout/LinedList"/>
    <dgm:cxn modelId="{7EB2AE9E-DFB0-4100-9369-6EAFE80689E7}" type="presParOf" srcId="{21C90CF0-6005-401E-BECF-85A5DA6567A2}" destId="{3EDC69B9-A9D4-43E1-B96C-81B3279F7844}" srcOrd="0" destOrd="0" presId="urn:microsoft.com/office/officeart/2008/layout/LinedList"/>
    <dgm:cxn modelId="{C094A202-6A01-4CAE-A35C-5F8AB79DEF8A}" type="presParOf" srcId="{21C90CF0-6005-401E-BECF-85A5DA6567A2}" destId="{2C23DA26-5420-4080-AC6A-3EC459A41935}" srcOrd="1" destOrd="0" presId="urn:microsoft.com/office/officeart/2008/layout/LinedList"/>
    <dgm:cxn modelId="{77873015-DD17-46BA-9CB6-5EE3D1B2FDB3}" type="presParOf" srcId="{21C90CF0-6005-401E-BECF-85A5DA6567A2}" destId="{3238EF86-DA96-4AE8-AE8A-AA3A2ED7AB50}" srcOrd="2" destOrd="0" presId="urn:microsoft.com/office/officeart/2008/layout/LinedList"/>
    <dgm:cxn modelId="{7B3CF0F2-0466-48F5-B668-2A2138A5DB33}" type="presParOf" srcId="{4B947736-85BC-45CE-B6E2-EE8098080161}" destId="{166C95FB-EE5C-4E87-806F-3E07F364EB53}" srcOrd="5" destOrd="0" presId="urn:microsoft.com/office/officeart/2008/layout/LinedList"/>
    <dgm:cxn modelId="{76E9DB94-6EDD-4C7C-945A-02B3BA83C0C5}" type="presParOf" srcId="{4B947736-85BC-45CE-B6E2-EE8098080161}" destId="{D0DE5912-B307-4F95-95C0-7C63AF0A45D4}" srcOrd="6" destOrd="0" presId="urn:microsoft.com/office/officeart/2008/layout/LinedList"/>
    <dgm:cxn modelId="{C0A7A34D-F254-40DD-8BBA-CACA6BB86648}" type="presParOf" srcId="{4B947736-85BC-45CE-B6E2-EE8098080161}" destId="{2F2F922E-1C20-4112-9408-AC7C229B8F30}" srcOrd="7" destOrd="0" presId="urn:microsoft.com/office/officeart/2008/layout/LinedList"/>
    <dgm:cxn modelId="{2A75B00F-3A44-454D-B294-AEF3BBBE553F}" type="presParOf" srcId="{2F2F922E-1C20-4112-9408-AC7C229B8F30}" destId="{57A433A3-CB26-4E7C-B888-0A33FA8E826C}" srcOrd="0" destOrd="0" presId="urn:microsoft.com/office/officeart/2008/layout/LinedList"/>
    <dgm:cxn modelId="{2513BAC1-8EE9-4C45-B4B5-E987505AE044}" type="presParOf" srcId="{2F2F922E-1C20-4112-9408-AC7C229B8F30}" destId="{DE78F7E0-A865-4C40-9CC3-481593C7EFEE}" srcOrd="1" destOrd="0" presId="urn:microsoft.com/office/officeart/2008/layout/LinedList"/>
    <dgm:cxn modelId="{DDFC2374-2453-41D4-9BDC-CFABFF72E304}" type="presParOf" srcId="{2F2F922E-1C20-4112-9408-AC7C229B8F30}" destId="{B67302E6-62E0-4129-A2AB-9C50AF5BF2B2}" srcOrd="2" destOrd="0" presId="urn:microsoft.com/office/officeart/2008/layout/LinedList"/>
    <dgm:cxn modelId="{7624E89A-4455-48AD-BB9B-ED2398CB94D3}" type="presParOf" srcId="{4B947736-85BC-45CE-B6E2-EE8098080161}" destId="{DD6A1830-F066-4C22-BF0C-6FF3B141592E}" srcOrd="8" destOrd="0" presId="urn:microsoft.com/office/officeart/2008/layout/LinedList"/>
    <dgm:cxn modelId="{B62939F2-D549-4DDF-AFDD-40058E44F60C}" type="presParOf" srcId="{4B947736-85BC-45CE-B6E2-EE8098080161}" destId="{ED8A7B57-79A9-4F79-A67C-F5EFABD70D0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93E52E-5DC6-4E08-AD7F-8A3D15753E77}">
      <dsp:nvSpPr>
        <dsp:cNvPr id="0" name=""/>
        <dsp:cNvSpPr/>
      </dsp:nvSpPr>
      <dsp:spPr>
        <a:xfrm rot="5400000">
          <a:off x="4036627" y="-1362960"/>
          <a:ext cx="1376899" cy="44471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/>
            </a:rPr>
            <a:t>mesopotâmicos, chineses, indianos, entre outros</a:t>
          </a:r>
        </a:p>
      </dsp:txBody>
      <dsp:txXfrm rot="-5400000">
        <a:off x="2501512" y="239370"/>
        <a:ext cx="4379916" cy="1242469"/>
      </dsp:txXfrm>
    </dsp:sp>
    <dsp:sp modelId="{19303FC5-D9B4-4FE8-94E2-7D0D9A9D861D}">
      <dsp:nvSpPr>
        <dsp:cNvPr id="0" name=""/>
        <dsp:cNvSpPr/>
      </dsp:nvSpPr>
      <dsp:spPr>
        <a:xfrm>
          <a:off x="0" y="43"/>
          <a:ext cx="2501511" cy="1721124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/>
            </a:rPr>
            <a:t>Antiguidade Oriental</a:t>
          </a:r>
        </a:p>
      </dsp:txBody>
      <dsp:txXfrm>
        <a:off x="84018" y="84061"/>
        <a:ext cx="2333475" cy="1553088"/>
      </dsp:txXfrm>
    </dsp:sp>
    <dsp:sp modelId="{D9301ABE-D1E6-4CD4-9592-AE04ADDE6F79}">
      <dsp:nvSpPr>
        <dsp:cNvPr id="0" name=""/>
        <dsp:cNvSpPr/>
      </dsp:nvSpPr>
      <dsp:spPr>
        <a:xfrm rot="5400000">
          <a:off x="4036627" y="444220"/>
          <a:ext cx="1376899" cy="444713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latin typeface="Roboto"/>
            </a:rPr>
            <a:t>gregos e romanos</a:t>
          </a:r>
        </a:p>
      </dsp:txBody>
      <dsp:txXfrm rot="-5400000">
        <a:off x="2501512" y="2046551"/>
        <a:ext cx="4379916" cy="1242469"/>
      </dsp:txXfrm>
    </dsp:sp>
    <dsp:sp modelId="{0E581146-4F31-4747-9B9D-B63BF69E9D78}">
      <dsp:nvSpPr>
        <dsp:cNvPr id="0" name=""/>
        <dsp:cNvSpPr/>
      </dsp:nvSpPr>
      <dsp:spPr>
        <a:xfrm>
          <a:off x="0" y="1807224"/>
          <a:ext cx="2501511" cy="1721124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/>
            </a:rPr>
            <a:t>Antiguidade Clássica</a:t>
          </a:r>
        </a:p>
      </dsp:txBody>
      <dsp:txXfrm>
        <a:off x="84018" y="1891242"/>
        <a:ext cx="2333475" cy="15530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19438-4A6E-4420-A23C-43FA023F12D6}">
      <dsp:nvSpPr>
        <dsp:cNvPr id="0" name=""/>
        <dsp:cNvSpPr/>
      </dsp:nvSpPr>
      <dsp:spPr>
        <a:xfrm>
          <a:off x="9827" y="934129"/>
          <a:ext cx="2937264" cy="283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Expansão da agricultura: desenvolvimento do comércio e o aparecimento de novas profissões. 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</dsp:txBody>
      <dsp:txXfrm>
        <a:off x="92899" y="1017201"/>
        <a:ext cx="2771120" cy="2670152"/>
      </dsp:txXfrm>
    </dsp:sp>
    <dsp:sp modelId="{ECB7089E-1649-47A6-9505-8C4A8283F927}">
      <dsp:nvSpPr>
        <dsp:cNvPr id="0" name=""/>
        <dsp:cNvSpPr/>
      </dsp:nvSpPr>
      <dsp:spPr>
        <a:xfrm>
          <a:off x="3240818" y="1988057"/>
          <a:ext cx="622700" cy="7284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</dsp:txBody>
      <dsp:txXfrm>
        <a:off x="3240818" y="2133745"/>
        <a:ext cx="435890" cy="437065"/>
      </dsp:txXfrm>
    </dsp:sp>
    <dsp:sp modelId="{7BC6F98D-82E3-4FC9-A9F4-0DE6541CA54E}">
      <dsp:nvSpPr>
        <dsp:cNvPr id="0" name=""/>
        <dsp:cNvSpPr/>
      </dsp:nvSpPr>
      <dsp:spPr>
        <a:xfrm>
          <a:off x="4121997" y="934129"/>
          <a:ext cx="2937264" cy="283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Surgimento de comerciantes, de artesãos e de pessoas encarregadas do transporte de mercadorias.</a:t>
          </a:r>
        </a:p>
      </dsp:txBody>
      <dsp:txXfrm>
        <a:off x="4205069" y="1017201"/>
        <a:ext cx="2771120" cy="2670152"/>
      </dsp:txXfrm>
    </dsp:sp>
    <dsp:sp modelId="{DC965B97-817B-4466-8F9F-03238CF6DDDF}">
      <dsp:nvSpPr>
        <dsp:cNvPr id="0" name=""/>
        <dsp:cNvSpPr/>
      </dsp:nvSpPr>
      <dsp:spPr>
        <a:xfrm>
          <a:off x="7352988" y="1988057"/>
          <a:ext cx="622700" cy="7284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/>
        </a:p>
      </dsp:txBody>
      <dsp:txXfrm>
        <a:off x="7352988" y="2133745"/>
        <a:ext cx="435890" cy="437065"/>
      </dsp:txXfrm>
    </dsp:sp>
    <dsp:sp modelId="{58BDB483-5459-4DC4-A3F5-45680303D0B9}">
      <dsp:nvSpPr>
        <dsp:cNvPr id="0" name=""/>
        <dsp:cNvSpPr/>
      </dsp:nvSpPr>
      <dsp:spPr>
        <a:xfrm>
          <a:off x="8234168" y="934129"/>
          <a:ext cx="2937264" cy="28362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Crescimento das aldeias e o surgimento das primeiras cidades há cerca de     4000 a.C. </a:t>
          </a:r>
        </a:p>
      </dsp:txBody>
      <dsp:txXfrm>
        <a:off x="8317240" y="1017201"/>
        <a:ext cx="2771120" cy="26701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1CB35-3B2A-4335-A6A4-9DA3A13B8B78}">
      <dsp:nvSpPr>
        <dsp:cNvPr id="0" name=""/>
        <dsp:cNvSpPr/>
      </dsp:nvSpPr>
      <dsp:spPr>
        <a:xfrm>
          <a:off x="0" y="553121"/>
          <a:ext cx="9639994" cy="85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921168-4E24-4687-955F-BFEBE4A9134E}">
      <dsp:nvSpPr>
        <dsp:cNvPr id="0" name=""/>
        <dsp:cNvSpPr/>
      </dsp:nvSpPr>
      <dsp:spPr>
        <a:xfrm>
          <a:off x="481999" y="51280"/>
          <a:ext cx="6747995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058" tIns="0" rIns="2550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Foram os primeiros povos a se fixar na Mesopotâmia, por volta de 8500 a.C. </a:t>
          </a:r>
        </a:p>
      </dsp:txBody>
      <dsp:txXfrm>
        <a:off x="530995" y="100276"/>
        <a:ext cx="6650003" cy="905688"/>
      </dsp:txXfrm>
    </dsp:sp>
    <dsp:sp modelId="{86ADACD2-0090-481B-ACB7-4944919853DE}">
      <dsp:nvSpPr>
        <dsp:cNvPr id="0" name=""/>
        <dsp:cNvSpPr/>
      </dsp:nvSpPr>
      <dsp:spPr>
        <a:xfrm>
          <a:off x="0" y="2095361"/>
          <a:ext cx="9639994" cy="85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B92A5-26A0-4266-B211-E34933F47176}">
      <dsp:nvSpPr>
        <dsp:cNvPr id="0" name=""/>
        <dsp:cNvSpPr/>
      </dsp:nvSpPr>
      <dsp:spPr>
        <a:xfrm>
          <a:off x="481999" y="1593521"/>
          <a:ext cx="6747995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058" tIns="0" rIns="2550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Influenciaram outros povos até serem dominados pelos acadianos, em 2350 a.C.</a:t>
          </a:r>
        </a:p>
      </dsp:txBody>
      <dsp:txXfrm>
        <a:off x="530995" y="1642517"/>
        <a:ext cx="6650003" cy="905688"/>
      </dsp:txXfrm>
    </dsp:sp>
    <dsp:sp modelId="{50B0B3AB-4B5B-4422-A486-9F434C39C46D}">
      <dsp:nvSpPr>
        <dsp:cNvPr id="0" name=""/>
        <dsp:cNvSpPr/>
      </dsp:nvSpPr>
      <dsp:spPr>
        <a:xfrm>
          <a:off x="0" y="3637601"/>
          <a:ext cx="9639994" cy="856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5A83D-F3B9-45CC-8DD5-FE1B8DF8BBFC}">
      <dsp:nvSpPr>
        <dsp:cNvPr id="0" name=""/>
        <dsp:cNvSpPr/>
      </dsp:nvSpPr>
      <dsp:spPr>
        <a:xfrm>
          <a:off x="481999" y="3117895"/>
          <a:ext cx="6747995" cy="10036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5058" tIns="0" rIns="2550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Desapareceram por volta de 1900 a.C.</a:t>
          </a:r>
        </a:p>
      </dsp:txBody>
      <dsp:txXfrm>
        <a:off x="530995" y="3166891"/>
        <a:ext cx="6650003" cy="9056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97D766-BAB9-4B87-8580-7528927EE4E1}">
      <dsp:nvSpPr>
        <dsp:cNvPr id="0" name=""/>
        <dsp:cNvSpPr/>
      </dsp:nvSpPr>
      <dsp:spPr>
        <a:xfrm>
          <a:off x="0" y="0"/>
          <a:ext cx="4968552" cy="4968552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1F4FB-216A-4BDE-8849-73960F7701B8}">
      <dsp:nvSpPr>
        <dsp:cNvPr id="0" name=""/>
        <dsp:cNvSpPr/>
      </dsp:nvSpPr>
      <dsp:spPr>
        <a:xfrm>
          <a:off x="2484276" y="0"/>
          <a:ext cx="7788864" cy="49685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Obras hidráulicas</a:t>
          </a:r>
        </a:p>
      </dsp:txBody>
      <dsp:txXfrm>
        <a:off x="2484276" y="0"/>
        <a:ext cx="3894432" cy="1490568"/>
      </dsp:txXfrm>
    </dsp:sp>
    <dsp:sp modelId="{9D9EB023-CB01-49AE-B591-8BFE937D8031}">
      <dsp:nvSpPr>
        <dsp:cNvPr id="0" name=""/>
        <dsp:cNvSpPr/>
      </dsp:nvSpPr>
      <dsp:spPr>
        <a:xfrm>
          <a:off x="869498" y="1490568"/>
          <a:ext cx="3229555" cy="3229555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FF5D9-D289-4BC8-BFD0-29CC5F96478F}">
      <dsp:nvSpPr>
        <dsp:cNvPr id="0" name=""/>
        <dsp:cNvSpPr/>
      </dsp:nvSpPr>
      <dsp:spPr>
        <a:xfrm>
          <a:off x="2484276" y="1490568"/>
          <a:ext cx="7788864" cy="32295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Agricultura</a:t>
          </a:r>
        </a:p>
      </dsp:txBody>
      <dsp:txXfrm>
        <a:off x="2484276" y="1490568"/>
        <a:ext cx="3894432" cy="1490563"/>
      </dsp:txXfrm>
    </dsp:sp>
    <dsp:sp modelId="{E97C793D-A001-43E9-9AAB-2EEB433010B0}">
      <dsp:nvSpPr>
        <dsp:cNvPr id="0" name=""/>
        <dsp:cNvSpPr/>
      </dsp:nvSpPr>
      <dsp:spPr>
        <a:xfrm>
          <a:off x="1738993" y="2981132"/>
          <a:ext cx="1490564" cy="1490564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2997A-D1E0-4DB3-ADBA-427DFEC627F8}">
      <dsp:nvSpPr>
        <dsp:cNvPr id="0" name=""/>
        <dsp:cNvSpPr/>
      </dsp:nvSpPr>
      <dsp:spPr>
        <a:xfrm>
          <a:off x="2484276" y="2981132"/>
          <a:ext cx="7788864" cy="14905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/>
            </a:rPr>
            <a:t>Cultura</a:t>
          </a:r>
        </a:p>
      </dsp:txBody>
      <dsp:txXfrm>
        <a:off x="2484276" y="2981132"/>
        <a:ext cx="3894432" cy="1490564"/>
      </dsp:txXfrm>
    </dsp:sp>
    <dsp:sp modelId="{66AB6D45-CDE1-4ED7-AB63-760DD9204C96}">
      <dsp:nvSpPr>
        <dsp:cNvPr id="0" name=""/>
        <dsp:cNvSpPr/>
      </dsp:nvSpPr>
      <dsp:spPr>
        <a:xfrm>
          <a:off x="6378708" y="0"/>
          <a:ext cx="3894432" cy="149056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/>
            </a:rPr>
            <a:t>Diques, açudes e canais para irrigação</a:t>
          </a:r>
        </a:p>
      </dsp:txBody>
      <dsp:txXfrm>
        <a:off x="6378708" y="0"/>
        <a:ext cx="3894432" cy="1490568"/>
      </dsp:txXfrm>
    </dsp:sp>
    <dsp:sp modelId="{0A6CE7A3-5B68-4037-9825-01B26CCCA512}">
      <dsp:nvSpPr>
        <dsp:cNvPr id="0" name=""/>
        <dsp:cNvSpPr/>
      </dsp:nvSpPr>
      <dsp:spPr>
        <a:xfrm>
          <a:off x="6378708" y="1490568"/>
          <a:ext cx="3894432" cy="149056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/>
            </a:rPr>
            <a:t>Invenção do arado de cobre</a:t>
          </a:r>
        </a:p>
      </dsp:txBody>
      <dsp:txXfrm>
        <a:off x="6378708" y="1490568"/>
        <a:ext cx="3894432" cy="1490563"/>
      </dsp:txXfrm>
    </dsp:sp>
    <dsp:sp modelId="{C4874A27-6290-4FB6-BCC4-96CFB63BBF4A}">
      <dsp:nvSpPr>
        <dsp:cNvPr id="0" name=""/>
        <dsp:cNvSpPr/>
      </dsp:nvSpPr>
      <dsp:spPr>
        <a:xfrm>
          <a:off x="6378708" y="2981132"/>
          <a:ext cx="3894432" cy="1490564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/>
            </a:rPr>
            <a:t>Criação da escrita cuneiforme</a:t>
          </a:r>
        </a:p>
      </dsp:txBody>
      <dsp:txXfrm>
        <a:off x="6378708" y="2981132"/>
        <a:ext cx="3894432" cy="14905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7DD0E-5551-404B-8950-09D11CF0480C}">
      <dsp:nvSpPr>
        <dsp:cNvPr id="0" name=""/>
        <dsp:cNvSpPr/>
      </dsp:nvSpPr>
      <dsp:spPr>
        <a:xfrm rot="5400000">
          <a:off x="2723483" y="1327118"/>
          <a:ext cx="953467" cy="108548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42C1384-F70A-486F-8769-D08FA8C3B707}">
      <dsp:nvSpPr>
        <dsp:cNvPr id="0" name=""/>
        <dsp:cNvSpPr/>
      </dsp:nvSpPr>
      <dsp:spPr>
        <a:xfrm>
          <a:off x="1461760" y="18420"/>
          <a:ext cx="3623302" cy="162702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Antigo Império (2700 a.C. a 2181 a.C.) </a:t>
          </a:r>
        </a:p>
      </dsp:txBody>
      <dsp:txXfrm>
        <a:off x="1541199" y="97859"/>
        <a:ext cx="3464424" cy="1468144"/>
      </dsp:txXfrm>
    </dsp:sp>
    <dsp:sp modelId="{44E0EAD0-2BCD-422A-8AE9-1F9E0D7CB462}">
      <dsp:nvSpPr>
        <dsp:cNvPr id="0" name=""/>
        <dsp:cNvSpPr/>
      </dsp:nvSpPr>
      <dsp:spPr>
        <a:xfrm>
          <a:off x="4075950" y="377332"/>
          <a:ext cx="1167380" cy="90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D6F24E-C060-49D5-BD46-44F61FC9C61F}">
      <dsp:nvSpPr>
        <dsp:cNvPr id="0" name=""/>
        <dsp:cNvSpPr/>
      </dsp:nvSpPr>
      <dsp:spPr>
        <a:xfrm rot="5400000">
          <a:off x="4538637" y="2840942"/>
          <a:ext cx="953467" cy="108548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D845ED7-DDE0-4040-B379-076F178125C8}">
      <dsp:nvSpPr>
        <dsp:cNvPr id="0" name=""/>
        <dsp:cNvSpPr/>
      </dsp:nvSpPr>
      <dsp:spPr>
        <a:xfrm>
          <a:off x="3276914" y="1532244"/>
          <a:ext cx="3623302" cy="162702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Médio Império (</a:t>
          </a:r>
          <a:r>
            <a:rPr lang="en-US" sz="2200" kern="1200" dirty="0">
              <a:latin typeface="Roboto"/>
            </a:rPr>
            <a:t>2040 a.C. a 1782 a.C.)</a:t>
          </a:r>
          <a:endParaRPr lang="pt-BR" sz="2200" kern="1200" dirty="0">
            <a:latin typeface="Roboto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3356353" y="1611683"/>
        <a:ext cx="3464424" cy="1468144"/>
      </dsp:txXfrm>
    </dsp:sp>
    <dsp:sp modelId="{63011B58-9004-41B3-9556-37B7057A75F0}">
      <dsp:nvSpPr>
        <dsp:cNvPr id="0" name=""/>
        <dsp:cNvSpPr/>
      </dsp:nvSpPr>
      <dsp:spPr>
        <a:xfrm>
          <a:off x="5891104" y="1891156"/>
          <a:ext cx="1167380" cy="908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F0B857-AEB0-4739-8280-A7E01844C9A1}">
      <dsp:nvSpPr>
        <dsp:cNvPr id="0" name=""/>
        <dsp:cNvSpPr/>
      </dsp:nvSpPr>
      <dsp:spPr>
        <a:xfrm>
          <a:off x="5092068" y="3046068"/>
          <a:ext cx="3623302" cy="1627022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Novo Império (1570 a.C. a 1069 a.C.)</a:t>
          </a:r>
        </a:p>
      </dsp:txBody>
      <dsp:txXfrm>
        <a:off x="5171507" y="3125507"/>
        <a:ext cx="3464424" cy="14681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49717F-8FE5-41D9-83BC-DB3B9FAB34EB}">
      <dsp:nvSpPr>
        <dsp:cNvPr id="0" name=""/>
        <dsp:cNvSpPr/>
      </dsp:nvSpPr>
      <dsp:spPr>
        <a:xfrm>
          <a:off x="2368678" y="0"/>
          <a:ext cx="4264868" cy="4264868"/>
        </a:xfrm>
        <a:prstGeom prst="triangl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6C58C-4E85-4E11-917B-C3124BB67364}">
      <dsp:nvSpPr>
        <dsp:cNvPr id="0" name=""/>
        <dsp:cNvSpPr/>
      </dsp:nvSpPr>
      <dsp:spPr>
        <a:xfrm>
          <a:off x="4404225" y="509314"/>
          <a:ext cx="3982879" cy="606410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Faraó</a:t>
          </a:r>
        </a:p>
      </dsp:txBody>
      <dsp:txXfrm>
        <a:off x="4433827" y="538916"/>
        <a:ext cx="3923675" cy="547206"/>
      </dsp:txXfrm>
    </dsp:sp>
    <dsp:sp modelId="{F8BD1C0C-D054-44AB-B7D4-B03A176EF162}">
      <dsp:nvSpPr>
        <dsp:cNvPr id="0" name=""/>
        <dsp:cNvSpPr/>
      </dsp:nvSpPr>
      <dsp:spPr>
        <a:xfrm>
          <a:off x="4404225" y="1191526"/>
          <a:ext cx="3982879" cy="606410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Família do faraó</a:t>
          </a:r>
        </a:p>
      </dsp:txBody>
      <dsp:txXfrm>
        <a:off x="4433827" y="1221128"/>
        <a:ext cx="3923675" cy="547206"/>
      </dsp:txXfrm>
    </dsp:sp>
    <dsp:sp modelId="{334D7331-13B4-4395-A933-9CC2634F7D91}">
      <dsp:nvSpPr>
        <dsp:cNvPr id="0" name=""/>
        <dsp:cNvSpPr/>
      </dsp:nvSpPr>
      <dsp:spPr>
        <a:xfrm>
          <a:off x="4404225" y="1873739"/>
          <a:ext cx="3982879" cy="606410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Altos funcionários, os sumos sacerdotes </a:t>
          </a:r>
        </a:p>
      </dsp:txBody>
      <dsp:txXfrm>
        <a:off x="4433827" y="1903341"/>
        <a:ext cx="3923675" cy="547206"/>
      </dsp:txXfrm>
    </dsp:sp>
    <dsp:sp modelId="{7C0825D5-0DB2-4B18-962F-2452D988CD6F}">
      <dsp:nvSpPr>
        <dsp:cNvPr id="0" name=""/>
        <dsp:cNvSpPr/>
      </dsp:nvSpPr>
      <dsp:spPr>
        <a:xfrm>
          <a:off x="4404225" y="2555951"/>
          <a:ext cx="3982879" cy="606410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Soldados, escribas, sacerdotes e artesãos </a:t>
          </a:r>
        </a:p>
      </dsp:txBody>
      <dsp:txXfrm>
        <a:off x="4433827" y="2585553"/>
        <a:ext cx="3923675" cy="547206"/>
      </dsp:txXfrm>
    </dsp:sp>
    <dsp:sp modelId="{A7E2037D-2CC2-4CB6-ADCC-79205EBA9F29}">
      <dsp:nvSpPr>
        <dsp:cNvPr id="0" name=""/>
        <dsp:cNvSpPr/>
      </dsp:nvSpPr>
      <dsp:spPr>
        <a:xfrm>
          <a:off x="4404225" y="3238163"/>
          <a:ext cx="3982879" cy="606410"/>
        </a:xfrm>
        <a:prstGeom prst="round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Serventes, camponeses e escravos</a:t>
          </a:r>
        </a:p>
      </dsp:txBody>
      <dsp:txXfrm>
        <a:off x="4433827" y="3267765"/>
        <a:ext cx="3923675" cy="54720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B4BDF-4335-451A-86BD-A5A0C6F30C84}">
      <dsp:nvSpPr>
        <dsp:cNvPr id="0" name=""/>
        <dsp:cNvSpPr/>
      </dsp:nvSpPr>
      <dsp:spPr>
        <a:xfrm>
          <a:off x="0" y="2293"/>
          <a:ext cx="95050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31DB4-B8DA-47DD-9447-AEF2CAADE655}">
      <dsp:nvSpPr>
        <dsp:cNvPr id="0" name=""/>
        <dsp:cNvSpPr/>
      </dsp:nvSpPr>
      <dsp:spPr>
        <a:xfrm>
          <a:off x="0" y="2293"/>
          <a:ext cx="2468392" cy="4691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/>
            </a:rPr>
            <a:t>A religião egípcia</a:t>
          </a:r>
        </a:p>
      </dsp:txBody>
      <dsp:txXfrm>
        <a:off x="0" y="2293"/>
        <a:ext cx="2468392" cy="4691709"/>
      </dsp:txXfrm>
    </dsp:sp>
    <dsp:sp modelId="{F8CF5F31-3505-42EA-9ECE-E6B513507802}">
      <dsp:nvSpPr>
        <dsp:cNvPr id="0" name=""/>
        <dsp:cNvSpPr/>
      </dsp:nvSpPr>
      <dsp:spPr>
        <a:xfrm>
          <a:off x="2600247" y="75601"/>
          <a:ext cx="6900401" cy="1466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O faraó, que exercia um governo teocrático, era considerado um rei divino, detentor de grandes poderes. </a:t>
          </a:r>
        </a:p>
      </dsp:txBody>
      <dsp:txXfrm>
        <a:off x="2600247" y="75601"/>
        <a:ext cx="6900401" cy="1466159"/>
      </dsp:txXfrm>
    </dsp:sp>
    <dsp:sp modelId="{BF1F1502-6618-4AC5-A849-110452884271}">
      <dsp:nvSpPr>
        <dsp:cNvPr id="0" name=""/>
        <dsp:cNvSpPr/>
      </dsp:nvSpPr>
      <dsp:spPr>
        <a:xfrm>
          <a:off x="2468392" y="1541760"/>
          <a:ext cx="70322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3DA26-5420-4080-AC6A-3EC459A41935}">
      <dsp:nvSpPr>
        <dsp:cNvPr id="0" name=""/>
        <dsp:cNvSpPr/>
      </dsp:nvSpPr>
      <dsp:spPr>
        <a:xfrm>
          <a:off x="2600247" y="1615068"/>
          <a:ext cx="6900401" cy="1466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A sociedade egípcia era politeísta, isto é, cultuava vários deuses. Cada cidade adorava seu próprio deus.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/>
          </a:endParaRPr>
        </a:p>
      </dsp:txBody>
      <dsp:txXfrm>
        <a:off x="2600247" y="1615068"/>
        <a:ext cx="6900401" cy="1466159"/>
      </dsp:txXfrm>
    </dsp:sp>
    <dsp:sp modelId="{166C95FB-EE5C-4E87-806F-3E07F364EB53}">
      <dsp:nvSpPr>
        <dsp:cNvPr id="0" name=""/>
        <dsp:cNvSpPr/>
      </dsp:nvSpPr>
      <dsp:spPr>
        <a:xfrm>
          <a:off x="2468392" y="3081227"/>
          <a:ext cx="70322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8F7E0-A865-4C40-9CC3-481593C7EFEE}">
      <dsp:nvSpPr>
        <dsp:cNvPr id="0" name=""/>
        <dsp:cNvSpPr/>
      </dsp:nvSpPr>
      <dsp:spPr>
        <a:xfrm>
          <a:off x="2600247" y="3154535"/>
          <a:ext cx="6900401" cy="14661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Os egípcios também acreditavam na vida após a morte, desenvolvendo técnicas de mumificação dos corpos. </a:t>
          </a:r>
        </a:p>
      </dsp:txBody>
      <dsp:txXfrm>
        <a:off x="2600247" y="3154535"/>
        <a:ext cx="6900401" cy="1466159"/>
      </dsp:txXfrm>
    </dsp:sp>
    <dsp:sp modelId="{DD6A1830-F066-4C22-BF0C-6FF3B141592E}">
      <dsp:nvSpPr>
        <dsp:cNvPr id="0" name=""/>
        <dsp:cNvSpPr/>
      </dsp:nvSpPr>
      <dsp:spPr>
        <a:xfrm>
          <a:off x="2468392" y="4620694"/>
          <a:ext cx="70322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C5CC7-054A-4080-BAA1-6CBD7CC0368F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B6C16-8AE5-4A46-9267-0CB0168A42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711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850E3-ACE0-45C4-9AE6-85FFCD407569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768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407113-E29F-4D46-8826-9DBC27F89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0884CB4-7364-4EB6-A7A9-ECD216070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CB439D-8891-4269-938D-17353D67F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54A0C0-C38A-4FEE-B5A1-E69697472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55A983-5262-4E3E-AF33-064A805C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5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88BDDC-737F-464B-BD15-B6C2B775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6E9B1E-390C-4FB2-9D2E-970707434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547040-3013-45FD-90E7-D049486C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69750B-AF4D-43AB-A5CF-61CEF13C4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7BE721-A805-4294-B84A-EE20055A1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05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5369FE-7C64-47C8-83BC-6B287EA61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0858C3-1206-4105-A2BD-2E0FFF74B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436A3B-8616-4FAF-9F1B-3887DA319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59A2DE-9BF2-4973-BA41-8853A5D4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96E3FB-3477-4A2A-B18C-7DB9108BE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302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7B44A-040C-4070-A6B8-4935CA8D0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327155-888A-4513-88AC-8465E5AFD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E2D586-3DB2-4B4B-B004-68CF19BDED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2F25B2-716A-4BFC-98E5-26BD9589E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A3F4B8F-5744-41FB-9C13-3AC7607E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F63BB8-B4A1-498E-87C2-C4967FE8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85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F63685-B39E-4A7D-8345-A000C7E23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E02C49-4D3D-45E2-9F04-D6F96A529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7297D2-D62B-402F-B325-BC7D4A6F4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866FF17-FAA0-4C54-8035-0A5AD1341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504302D-883B-408A-AB32-E3A26ACC1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DBAD4A-E0E8-42E1-BDE3-3FEAA54CC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ED44596-72A8-4D6E-B60D-42CC3ED03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131BFB6-F714-4515-BCEB-E54346C8C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90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75DAE-2912-4BD4-A677-865F2228D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0C3EE0E-BAF2-4391-9016-EC4CD2BD6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FAECE38-CD76-409D-AA0C-ED488103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B262D77-24B5-4B66-82F1-D5FFD4586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037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DD9CA2C-B0D1-49D9-B7ED-1AB8D594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BA5C563-CC7D-4D04-89AF-B87AA6E64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91A45C-6AD9-4C5B-BF52-0FBC9C555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0322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1EB8A-8DBB-42C8-A301-367FB3FC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80E489-BE16-4181-B993-7A811C538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54D9AF-A0CC-4FC7-BADC-8549FBD13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295623-985F-43B7-AC4E-1EC0E3D74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E7C039-D226-43A4-85F3-545A3CA0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3CD548-D09F-44CD-8E90-6547FB0F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18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4EF9C-FAB8-4681-9F83-5886AECA5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CFBFE82-A05C-4103-B309-F967294D6B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386E47-7E20-4D3C-BFEA-0B7A510C3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64E435-3A4C-4C98-9D2E-628535288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DBD15C-DAD5-4C08-AFEC-7ACD16B89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21CA72-6702-498A-9060-86FE5D01C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05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D0158-7315-46F4-9E63-832DA9C24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203311-A2D3-4B71-AFC1-EE0FD373D3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3A99D9-D7B1-47BD-873F-550145F25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90C6A8-3C93-447D-8BFE-F2C87BBF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476FB-0B89-426D-869B-3265664C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2828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B99DD7-450E-4272-AE7B-2545A1F4A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09901F1-9325-4873-BBA3-4EC223AF8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55D3EE-BE13-4587-B46E-DFCB4A9AA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B4A1BD-4161-4EC6-872E-3CAA1C74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15D87E0-DDD9-4EAA-B76D-24345322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58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03CC19A-9BE3-4798-93E9-87AC19FC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F32E6-AE25-4009-9B9B-CB49A2440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A329EA-5B7A-4AD0-B6B9-D5DFA82F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4D052-B29E-4CD0-900D-76C6CA54230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0BB41E-AA48-4C46-B09B-76BB3381D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0270E2-78CF-491A-A18D-A15F0F075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C5927-052C-4704-B93C-5D52BFEC11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653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5913" y="1229012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2700" dirty="0">
                <a:latin typeface="Roboto"/>
              </a:rPr>
              <a:t>Apresentação 3</a:t>
            </a:r>
            <a:br>
              <a:rPr lang="pt-BR" sz="2700" dirty="0">
                <a:latin typeface="Roboto"/>
              </a:rPr>
            </a:br>
            <a:r>
              <a:rPr lang="pt-BR" sz="4800" b="1" dirty="0">
                <a:latin typeface="Roboto"/>
              </a:rPr>
              <a:t>Primeiras civilizações e impérios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83499" y="2836650"/>
            <a:ext cx="80648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Antiguidade                                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As primeiras cidades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 sociedade suméria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Império egípcio (Alto Egito e Baixo Egito)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Sociedade e poder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 pirâmide social egípcia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 importância da religião</a:t>
            </a:r>
          </a:p>
          <a:p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34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26753" y="658605"/>
            <a:ext cx="10363200" cy="1470025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/>
              </a:rPr>
              <a:t>O que é Antiguidade?</a:t>
            </a:r>
            <a:br>
              <a:rPr lang="pt-BR" sz="4800" b="1" dirty="0">
                <a:latin typeface="Roboto"/>
              </a:rPr>
            </a:br>
            <a:endParaRPr lang="pt-BR" sz="4800" b="1" dirty="0">
              <a:latin typeface="Roboto"/>
            </a:endParaRPr>
          </a:p>
        </p:txBody>
      </p:sp>
      <p:graphicFrame>
        <p:nvGraphicFramePr>
          <p:cNvPr id="4" name="Diagrama 3"/>
          <p:cNvGraphicFramePr/>
          <p:nvPr/>
        </p:nvGraphicFramePr>
        <p:xfrm>
          <a:off x="4715976" y="2610468"/>
          <a:ext cx="6948643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have esquerda 4"/>
          <p:cNvSpPr/>
          <p:nvPr/>
        </p:nvSpPr>
        <p:spPr>
          <a:xfrm>
            <a:off x="1103446" y="1469441"/>
            <a:ext cx="873636" cy="84424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96120" y="1655841"/>
            <a:ext cx="99724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- Marco inicial: invenção da escrita (cerca de 4 mil anos atrás); </a:t>
            </a:r>
          </a:p>
          <a:p>
            <a:r>
              <a:rPr lang="pt-BR" sz="1900" dirty="0">
                <a:latin typeface="Roboto"/>
              </a:rPr>
              <a:t>- Marco final: Queda do Império Romano (século V).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19403" y="2708921"/>
            <a:ext cx="39659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/>
              </a:rPr>
              <a:t>Alguns historiadores subdividem o estudo desse período de acordo com as civilizações que estudam. Veja o esquema ao lado.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03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921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As primeiras cidades</a:t>
            </a:r>
          </a:p>
        </p:txBody>
      </p:sp>
      <p:graphicFrame>
        <p:nvGraphicFramePr>
          <p:cNvPr id="11" name="Diagrama 10"/>
          <p:cNvGraphicFramePr/>
          <p:nvPr/>
        </p:nvGraphicFramePr>
        <p:xfrm>
          <a:off x="514351" y="1124744"/>
          <a:ext cx="11181260" cy="4704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707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Mesopotâmia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083" y="2379179"/>
            <a:ext cx="6340044" cy="4451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495550" y="6027004"/>
            <a:ext cx="335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pt-BR" sz="1200" dirty="0">
              <a:latin typeface="Roboto"/>
            </a:endParaRPr>
          </a:p>
          <a:p>
            <a:pPr algn="r"/>
            <a:r>
              <a:rPr lang="en-US" sz="1200" dirty="0">
                <a:latin typeface="Roboto"/>
              </a:rPr>
              <a:t>Fonte: BLACK, Jeremy (Ed.). </a:t>
            </a:r>
            <a:r>
              <a:rPr lang="en-US" sz="1200" b="1" dirty="0">
                <a:latin typeface="Roboto"/>
              </a:rPr>
              <a:t>World History Atlas</a:t>
            </a:r>
            <a:r>
              <a:rPr lang="en-US" sz="1200" dirty="0">
                <a:latin typeface="Roboto"/>
              </a:rPr>
              <a:t>. Londres: Dorting Kindesley, 2005, p. 220. </a:t>
            </a:r>
            <a:endParaRPr lang="pt-BR" sz="1200" dirty="0">
              <a:latin typeface="Roboto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28650" y="1531268"/>
            <a:ext cx="48912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Mesopotâmia, palavra que significa “entre rios”.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Localizava-se no Oriente Médio, entre os rios Tigre e Eufrates.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As cheias dos rios inundavam suas margens, fertilizando o solo da Mesopotâmia.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364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Os sumérios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199456" y="1683668"/>
          <a:ext cx="9639994" cy="4545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035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800" b="1" dirty="0">
                <a:latin typeface="Roboto"/>
              </a:rPr>
              <a:t>Algumas realizações sumérias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79596" y="1522884"/>
          <a:ext cx="10273141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37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40466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Alto e o Baixo Egito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339" y="1464892"/>
            <a:ext cx="4327660" cy="538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735627" y="6109128"/>
            <a:ext cx="51287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dirty="0"/>
          </a:p>
          <a:p>
            <a:pPr algn="r"/>
            <a:r>
              <a:rPr lang="en-US" sz="1200" dirty="0">
                <a:latin typeface="Roboto"/>
              </a:rPr>
              <a:t>Fonte: KINDER, Hermann; HILGEMANN, Werner. </a:t>
            </a:r>
            <a:r>
              <a:rPr lang="en-US" sz="1200" b="1" dirty="0">
                <a:latin typeface="Roboto"/>
              </a:rPr>
              <a:t>The Penguin</a:t>
            </a:r>
          </a:p>
          <a:p>
            <a:pPr algn="r"/>
            <a:r>
              <a:rPr lang="en-US" sz="1200" b="1" dirty="0">
                <a:latin typeface="Roboto"/>
              </a:rPr>
              <a:t>Atlas of World Histor</a:t>
            </a:r>
            <a:r>
              <a:rPr lang="en-US" sz="1200" dirty="0">
                <a:latin typeface="Roboto"/>
              </a:rPr>
              <a:t>y. Londres: Penguin, 2003. p. 22.</a:t>
            </a:r>
            <a:endParaRPr lang="pt-BR" sz="1200" dirty="0">
              <a:latin typeface="Roboto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81464" y="1646368"/>
            <a:ext cx="72828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Pequenas comunidades (nomos) instaladas ao longo do rio Nilo desde 8500 a.C.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Por volta de 3500 a.C., os nomos foram unificados em dois reinos: o do Alto e o do Baixo Egito.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Alto Egito abrangia a nascente do Nilo e seu curso médio.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Baixo Egito abrangia o delta do rio.</a:t>
            </a:r>
          </a:p>
          <a:p>
            <a:pPr marL="457200" indent="-457200">
              <a:buFont typeface="Wingdings" pitchFamily="2" charset="2"/>
              <a:buChar char="ü"/>
            </a:pPr>
            <a:endParaRPr lang="pt-BR" sz="2400" dirty="0">
              <a:latin typeface="Roboto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pt-BR" sz="2400" dirty="0">
              <a:latin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529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Império Egito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-720758" y="1629070"/>
          <a:ext cx="10177131" cy="4691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4367807" y="1807215"/>
            <a:ext cx="68167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Roboto"/>
              </a:rPr>
              <a:t>- Capital na cidade de Mênfis; </a:t>
            </a:r>
          </a:p>
          <a:p>
            <a:r>
              <a:rPr lang="pt-BR" sz="2000" dirty="0">
                <a:latin typeface="Roboto"/>
              </a:rPr>
              <a:t>- Construção de grandes pirâmides, aprimoramento de técnicas (agrícolas e de irrigação). </a:t>
            </a:r>
          </a:p>
          <a:p>
            <a:endParaRPr lang="pt-BR" sz="2000" dirty="0">
              <a:latin typeface="Roboto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59252" y="3346098"/>
            <a:ext cx="68167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Roboto"/>
              </a:rPr>
              <a:t>- Capital na cidade de Tebas;</a:t>
            </a:r>
          </a:p>
          <a:p>
            <a:r>
              <a:rPr lang="pt-BR" sz="2000" dirty="0">
                <a:latin typeface="Roboto"/>
              </a:rPr>
              <a:t>- Maior desenvolvimento da escrita hieroglífica. </a:t>
            </a:r>
          </a:p>
          <a:p>
            <a:endParaRPr lang="pt-BR" sz="2000" dirty="0">
              <a:latin typeface="Roboto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004785" y="5171278"/>
            <a:ext cx="3863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Roboto"/>
              </a:rPr>
              <a:t>- Política de expansão territorial.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6775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sociedade egípcia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487488" y="2476500"/>
          <a:ext cx="10247312" cy="4264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15414" y="1405162"/>
            <a:ext cx="111372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O Egito era uma sociedade estratificada.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No topo da hierarquia social, encontrava-se o faraó, o chefe de governo.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7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1103445" y="764704"/>
          <a:ext cx="9505056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0" y="1717731"/>
            <a:ext cx="2878111" cy="464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24852" y="6288374"/>
            <a:ext cx="697604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Etapas finais do processo de mumificação dos corpos.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9852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588</Words>
  <Application>Microsoft Office PowerPoint</Application>
  <PresentationFormat>Widescreen</PresentationFormat>
  <Paragraphs>80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3 Primeiras civilizações e impérios</vt:lpstr>
      <vt:lpstr>O que é Antiguidade? </vt:lpstr>
      <vt:lpstr>As primeiras cidades</vt:lpstr>
      <vt:lpstr>Mesopotâmia</vt:lpstr>
      <vt:lpstr>Os sumérios</vt:lpstr>
      <vt:lpstr>Algumas realizações sumérias</vt:lpstr>
      <vt:lpstr>O Alto e o Baixo Egito</vt:lpstr>
      <vt:lpstr>O Império Egito </vt:lpstr>
      <vt:lpstr>A sociedade egípcia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3 Primeiras civilizações e impérios</dc:title>
  <dc:creator>João Paulo Bortoluci</dc:creator>
  <cp:lastModifiedBy>João Paulo Bortoluci</cp:lastModifiedBy>
  <cp:revision>1</cp:revision>
  <dcterms:created xsi:type="dcterms:W3CDTF">2020-04-02T21:34:16Z</dcterms:created>
  <dcterms:modified xsi:type="dcterms:W3CDTF">2020-04-02T21:36:59Z</dcterms:modified>
</cp:coreProperties>
</file>