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25" r:id="rId3"/>
    <p:sldId id="326" r:id="rId4"/>
    <p:sldId id="327" r:id="rId5"/>
    <p:sldId id="328" r:id="rId6"/>
    <p:sldId id="331" r:id="rId7"/>
    <p:sldId id="332" r:id="rId8"/>
    <p:sldId id="333" r:id="rId9"/>
    <p:sldId id="334" r:id="rId10"/>
    <p:sldId id="33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F2CE72-3176-4EFE-88B4-7C29D4E70C7B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D12D8562-FE6B-43AF-A2B2-E2C11B9DC87E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Visigodos</a:t>
          </a:r>
        </a:p>
      </dgm:t>
    </dgm:pt>
    <dgm:pt modelId="{A206A1B1-AC7D-4D8A-B6B6-754C8580F3FF}" type="parTrans" cxnId="{6B2AF37B-CE90-4153-A82E-1C728F81D3BD}">
      <dgm:prSet/>
      <dgm:spPr/>
      <dgm:t>
        <a:bodyPr/>
        <a:lstStyle/>
        <a:p>
          <a:endParaRPr lang="pt-BR" sz="1800"/>
        </a:p>
      </dgm:t>
    </dgm:pt>
    <dgm:pt modelId="{B226B05E-8A64-41D5-B2F3-C96142CA282F}" type="sibTrans" cxnId="{6B2AF37B-CE90-4153-A82E-1C728F81D3BD}">
      <dgm:prSet custT="1"/>
      <dgm:spPr/>
      <dgm:t>
        <a:bodyPr/>
        <a:lstStyle/>
        <a:p>
          <a:endParaRPr lang="pt-BR" sz="1800"/>
        </a:p>
      </dgm:t>
    </dgm:pt>
    <dgm:pt modelId="{6D5580C7-0486-479E-A5A2-82A4C051256C}">
      <dgm:prSet phldrT="[Texto]" custT="1"/>
      <dgm:spPr/>
      <dgm:t>
        <a:bodyPr/>
        <a:lstStyle/>
        <a:p>
          <a:r>
            <a:rPr lang="pt-BR" sz="1800" dirty="0">
              <a:latin typeface="Roboto"/>
            </a:rPr>
            <a:t>Lombardos</a:t>
          </a:r>
        </a:p>
      </dgm:t>
    </dgm:pt>
    <dgm:pt modelId="{F3479D8D-C95C-4D66-9C4F-7E5F6C8549F2}" type="parTrans" cxnId="{538944C1-59E7-4B83-B239-846E62E76542}">
      <dgm:prSet/>
      <dgm:spPr/>
      <dgm:t>
        <a:bodyPr/>
        <a:lstStyle/>
        <a:p>
          <a:endParaRPr lang="pt-BR" sz="1800"/>
        </a:p>
      </dgm:t>
    </dgm:pt>
    <dgm:pt modelId="{44C7E53E-2460-43BC-B359-360C35A8DE88}" type="sibTrans" cxnId="{538944C1-59E7-4B83-B239-846E62E76542}">
      <dgm:prSet custT="1"/>
      <dgm:spPr/>
      <dgm:t>
        <a:bodyPr/>
        <a:lstStyle/>
        <a:p>
          <a:endParaRPr lang="pt-BR" sz="1800"/>
        </a:p>
      </dgm:t>
    </dgm:pt>
    <dgm:pt modelId="{53C81D36-DFAD-42A9-9312-922EDCB80B6B}">
      <dgm:prSet custT="1"/>
      <dgm:spPr/>
      <dgm:t>
        <a:bodyPr/>
        <a:lstStyle/>
        <a:p>
          <a:endParaRPr lang="pt-BR" sz="1800" dirty="0"/>
        </a:p>
      </dgm:t>
    </dgm:pt>
    <dgm:pt modelId="{433E5492-9C3B-446A-976D-DD44AD8AAE3E}" type="parTrans" cxnId="{7FC9FC62-0561-42AB-AFDC-94A0527B997E}">
      <dgm:prSet/>
      <dgm:spPr/>
      <dgm:t>
        <a:bodyPr/>
        <a:lstStyle/>
        <a:p>
          <a:endParaRPr lang="pt-BR" sz="1800"/>
        </a:p>
      </dgm:t>
    </dgm:pt>
    <dgm:pt modelId="{6B920D71-AEAA-4F3F-968E-D2855C7B9112}" type="sibTrans" cxnId="{7FC9FC62-0561-42AB-AFDC-94A0527B997E}">
      <dgm:prSet/>
      <dgm:spPr/>
      <dgm:t>
        <a:bodyPr/>
        <a:lstStyle/>
        <a:p>
          <a:endParaRPr lang="pt-BR" sz="1800"/>
        </a:p>
      </dgm:t>
    </dgm:pt>
    <dgm:pt modelId="{DB8800F9-EB89-4EBD-93FB-E5752E75238D}">
      <dgm:prSet custT="1"/>
      <dgm:spPr/>
      <dgm:t>
        <a:bodyPr/>
        <a:lstStyle/>
        <a:p>
          <a:r>
            <a:rPr lang="pt-BR" sz="1800" dirty="0">
              <a:latin typeface="Roboto"/>
            </a:rPr>
            <a:t>Ostrogodos</a:t>
          </a:r>
        </a:p>
      </dgm:t>
    </dgm:pt>
    <dgm:pt modelId="{0D25E377-C9FE-42DF-AA91-CDE980AB148C}" type="parTrans" cxnId="{4D803C89-5BF1-4B73-AE22-E226C1EF3D6E}">
      <dgm:prSet/>
      <dgm:spPr/>
      <dgm:t>
        <a:bodyPr/>
        <a:lstStyle/>
        <a:p>
          <a:endParaRPr lang="pt-BR" sz="1800"/>
        </a:p>
      </dgm:t>
    </dgm:pt>
    <dgm:pt modelId="{2FD3809F-93FB-49DE-9F81-AFFA59A6D5BF}" type="sibTrans" cxnId="{4D803C89-5BF1-4B73-AE22-E226C1EF3D6E}">
      <dgm:prSet custT="1"/>
      <dgm:spPr/>
      <dgm:t>
        <a:bodyPr/>
        <a:lstStyle/>
        <a:p>
          <a:endParaRPr lang="pt-BR" sz="1800"/>
        </a:p>
      </dgm:t>
    </dgm:pt>
    <dgm:pt modelId="{79055F83-1341-4064-98B3-F402AEA3E0E6}">
      <dgm:prSet custT="1"/>
      <dgm:spPr/>
      <dgm:t>
        <a:bodyPr/>
        <a:lstStyle/>
        <a:p>
          <a:r>
            <a:rPr lang="pt-BR" sz="1800" dirty="0">
              <a:latin typeface="Roboto"/>
            </a:rPr>
            <a:t>Burgúndio</a:t>
          </a:r>
        </a:p>
      </dgm:t>
    </dgm:pt>
    <dgm:pt modelId="{4FDFB2DA-C23C-4B87-AEA8-C55DB67C630B}" type="parTrans" cxnId="{9DB58C15-77CF-4131-897D-EC7D09411173}">
      <dgm:prSet/>
      <dgm:spPr/>
      <dgm:t>
        <a:bodyPr/>
        <a:lstStyle/>
        <a:p>
          <a:endParaRPr lang="pt-BR" sz="1800"/>
        </a:p>
      </dgm:t>
    </dgm:pt>
    <dgm:pt modelId="{2A5CAAAB-4F8A-4DE5-AD0C-C55A529663AF}" type="sibTrans" cxnId="{9DB58C15-77CF-4131-897D-EC7D09411173}">
      <dgm:prSet/>
      <dgm:spPr/>
      <dgm:t>
        <a:bodyPr/>
        <a:lstStyle/>
        <a:p>
          <a:endParaRPr lang="pt-BR" sz="1800"/>
        </a:p>
      </dgm:t>
    </dgm:pt>
    <dgm:pt modelId="{08A99E31-B038-4A9C-A680-9F23678414F7}">
      <dgm:prSet custT="1"/>
      <dgm:spPr/>
      <dgm:t>
        <a:bodyPr/>
        <a:lstStyle/>
        <a:p>
          <a:r>
            <a:rPr lang="pt-BR" sz="1800" dirty="0">
              <a:latin typeface="Roboto"/>
            </a:rPr>
            <a:t>Saxões</a:t>
          </a:r>
        </a:p>
      </dgm:t>
    </dgm:pt>
    <dgm:pt modelId="{22B1FF3B-32F2-4235-95A6-150BDFECC387}" type="parTrans" cxnId="{72717AB7-5194-45BB-9AF0-D14D30B35B28}">
      <dgm:prSet/>
      <dgm:spPr/>
      <dgm:t>
        <a:bodyPr/>
        <a:lstStyle/>
        <a:p>
          <a:endParaRPr lang="pt-BR" sz="1800"/>
        </a:p>
      </dgm:t>
    </dgm:pt>
    <dgm:pt modelId="{4D044362-AE04-43C7-B7CD-F5D0795B7D0B}" type="sibTrans" cxnId="{72717AB7-5194-45BB-9AF0-D14D30B35B28}">
      <dgm:prSet/>
      <dgm:spPr/>
      <dgm:t>
        <a:bodyPr/>
        <a:lstStyle/>
        <a:p>
          <a:endParaRPr lang="pt-BR" sz="1800"/>
        </a:p>
      </dgm:t>
    </dgm:pt>
    <dgm:pt modelId="{950EF0C5-6CE1-44AD-BD5C-8983E1A6E52C}">
      <dgm:prSet custT="1"/>
      <dgm:spPr/>
      <dgm:t>
        <a:bodyPr/>
        <a:lstStyle/>
        <a:p>
          <a:endParaRPr lang="pt-BR" sz="1800" dirty="0"/>
        </a:p>
      </dgm:t>
    </dgm:pt>
    <dgm:pt modelId="{4476F767-1FAC-4785-B8E7-615021DCA815}" type="parTrans" cxnId="{E64902C6-E89D-4DF5-A234-C5C721393EB3}">
      <dgm:prSet/>
      <dgm:spPr/>
      <dgm:t>
        <a:bodyPr/>
        <a:lstStyle/>
        <a:p>
          <a:endParaRPr lang="pt-BR" sz="1800"/>
        </a:p>
      </dgm:t>
    </dgm:pt>
    <dgm:pt modelId="{7A70EC5E-439B-4331-BF90-34ABEE0F80BA}" type="sibTrans" cxnId="{E64902C6-E89D-4DF5-A234-C5C721393EB3}">
      <dgm:prSet/>
      <dgm:spPr/>
      <dgm:t>
        <a:bodyPr/>
        <a:lstStyle/>
        <a:p>
          <a:endParaRPr lang="pt-BR" sz="1800"/>
        </a:p>
      </dgm:t>
    </dgm:pt>
    <dgm:pt modelId="{98885FC4-356B-4BDA-816F-257528B6B7DA}" type="pres">
      <dgm:prSet presAssocID="{FAF2CE72-3176-4EFE-88B4-7C29D4E70C7B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2FFAB0B5-7743-405D-8FC5-39A273F00FDF}" type="pres">
      <dgm:prSet presAssocID="{950EF0C5-6CE1-44AD-BD5C-8983E1A6E52C}" presName="Accent1" presStyleCnt="0"/>
      <dgm:spPr/>
    </dgm:pt>
    <dgm:pt modelId="{B27B1C4F-84CD-46C0-AF0A-289781955BA4}" type="pres">
      <dgm:prSet presAssocID="{950EF0C5-6CE1-44AD-BD5C-8983E1A6E52C}" presName="Accent" presStyleLbl="node1" presStyleIdx="0" presStyleCnt="6" custScaleX="139472" custScaleY="139472"/>
      <dgm:spPr/>
    </dgm:pt>
    <dgm:pt modelId="{A4413E49-F0E5-4988-B5B3-AEDFCC3E4752}" type="pres">
      <dgm:prSet presAssocID="{950EF0C5-6CE1-44AD-BD5C-8983E1A6E52C}" presName="Parent1" presStyleLbl="revTx" presStyleIdx="0" presStyleCnt="7" custLinFactNeighborX="4328" custLinFactNeighborY="-61101">
        <dgm:presLayoutVars>
          <dgm:chMax val="1"/>
          <dgm:chPref val="1"/>
          <dgm:bulletEnabled val="1"/>
        </dgm:presLayoutVars>
      </dgm:prSet>
      <dgm:spPr/>
    </dgm:pt>
    <dgm:pt modelId="{788E18E8-3000-436F-8987-01DC21220740}" type="pres">
      <dgm:prSet presAssocID="{D12D8562-FE6B-43AF-A2B2-E2C11B9DC87E}" presName="Accent2" presStyleCnt="0"/>
      <dgm:spPr/>
    </dgm:pt>
    <dgm:pt modelId="{2235EAF9-FD8B-437B-8270-124192AA7862}" type="pres">
      <dgm:prSet presAssocID="{D12D8562-FE6B-43AF-A2B2-E2C11B9DC87E}" presName="Accent" presStyleLbl="node1" presStyleIdx="1" presStyleCnt="6" custScaleX="139472" custScaleY="139472"/>
      <dgm:spPr/>
    </dgm:pt>
    <dgm:pt modelId="{DC06D1D1-3D65-4693-BA68-4773B11D31D5}" type="pres">
      <dgm:prSet presAssocID="{D12D8562-FE6B-43AF-A2B2-E2C11B9DC87E}" presName="Child2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80813975-CBEC-4CA7-A857-29CE820AA7FD}" type="pres">
      <dgm:prSet presAssocID="{D12D8562-FE6B-43AF-A2B2-E2C11B9DC87E}" presName="Parent2" presStyleLbl="revTx" presStyleIdx="2" presStyleCnt="7" custScaleX="157191" custScaleY="102137" custLinFactNeighborX="5094" custLinFactNeighborY="-60571">
        <dgm:presLayoutVars>
          <dgm:chMax val="1"/>
          <dgm:chPref val="1"/>
          <dgm:bulletEnabled val="1"/>
        </dgm:presLayoutVars>
      </dgm:prSet>
      <dgm:spPr/>
    </dgm:pt>
    <dgm:pt modelId="{9EE1DBBA-0F55-41DE-B39E-969A14D5D939}" type="pres">
      <dgm:prSet presAssocID="{08A99E31-B038-4A9C-A680-9F23678414F7}" presName="Accent3" presStyleCnt="0"/>
      <dgm:spPr/>
    </dgm:pt>
    <dgm:pt modelId="{813C2015-646E-4EC7-8284-03AC991A2616}" type="pres">
      <dgm:prSet presAssocID="{08A99E31-B038-4A9C-A680-9F23678414F7}" presName="Accent" presStyleLbl="node1" presStyleIdx="2" presStyleCnt="6" custScaleX="139472" custScaleY="139472" custLinFactNeighborX="6704"/>
      <dgm:spPr/>
    </dgm:pt>
    <dgm:pt modelId="{6235CE9D-FF25-4D63-9CF0-DCCF6D4EF442}" type="pres">
      <dgm:prSet presAssocID="{08A99E31-B038-4A9C-A680-9F23678414F7}" presName="Parent3" presStyleLbl="revTx" presStyleIdx="3" presStyleCnt="7" custLinFactNeighborX="13540" custLinFactNeighborY="-13164">
        <dgm:presLayoutVars>
          <dgm:chMax val="1"/>
          <dgm:chPref val="1"/>
          <dgm:bulletEnabled val="1"/>
        </dgm:presLayoutVars>
      </dgm:prSet>
      <dgm:spPr/>
    </dgm:pt>
    <dgm:pt modelId="{E9FA2C33-196E-4D31-A736-405B47916273}" type="pres">
      <dgm:prSet presAssocID="{DB8800F9-EB89-4EBD-93FB-E5752E75238D}" presName="Accent4" presStyleCnt="0"/>
      <dgm:spPr/>
    </dgm:pt>
    <dgm:pt modelId="{F7339D90-DD26-40FF-857B-50901ABB4935}" type="pres">
      <dgm:prSet presAssocID="{DB8800F9-EB89-4EBD-93FB-E5752E75238D}" presName="Accent" presStyleLbl="node1" presStyleIdx="3" presStyleCnt="6" custScaleX="139472" custScaleY="139472" custLinFactNeighborX="-10241" custLinFactNeighborY="-171"/>
      <dgm:spPr/>
    </dgm:pt>
    <dgm:pt modelId="{07F47D83-4F0A-486D-9F9B-4CBA35F69A61}" type="pres">
      <dgm:prSet presAssocID="{DB8800F9-EB89-4EBD-93FB-E5752E75238D}" presName="Parent4" presStyleLbl="revTx" presStyleIdx="4" presStyleCnt="7" custScaleX="221911" custScaleY="210615" custLinFactNeighborX="-8046" custLinFactNeighborY="-61128">
        <dgm:presLayoutVars>
          <dgm:chMax val="1"/>
          <dgm:chPref val="1"/>
          <dgm:bulletEnabled val="1"/>
        </dgm:presLayoutVars>
      </dgm:prSet>
      <dgm:spPr/>
    </dgm:pt>
    <dgm:pt modelId="{6B5A831E-CF2A-4EDB-93CE-C78E96EF6068}" type="pres">
      <dgm:prSet presAssocID="{6D5580C7-0486-479E-A5A2-82A4C051256C}" presName="Accent5" presStyleCnt="0"/>
      <dgm:spPr/>
    </dgm:pt>
    <dgm:pt modelId="{811BD2BB-0689-44AD-8C79-311362D3D29F}" type="pres">
      <dgm:prSet presAssocID="{6D5580C7-0486-479E-A5A2-82A4C051256C}" presName="Accent" presStyleLbl="node1" presStyleIdx="4" presStyleCnt="6" custScaleX="139472" custScaleY="139472" custLinFactNeighborX="8044"/>
      <dgm:spPr/>
    </dgm:pt>
    <dgm:pt modelId="{AC7DA4CD-D03D-4155-BC93-EBAF967F0A77}" type="pres">
      <dgm:prSet presAssocID="{6D5580C7-0486-479E-A5A2-82A4C051256C}" presName="Parent5" presStyleLbl="revTx" presStyleIdx="5" presStyleCnt="7" custScaleX="166330" custScaleY="111044" custLinFactNeighborX="17137" custLinFactNeighborY="-57698">
        <dgm:presLayoutVars>
          <dgm:chMax val="1"/>
          <dgm:chPref val="1"/>
          <dgm:bulletEnabled val="1"/>
        </dgm:presLayoutVars>
      </dgm:prSet>
      <dgm:spPr/>
    </dgm:pt>
    <dgm:pt modelId="{A0F79DEA-494A-45D2-AF3C-7201E8C8F32C}" type="pres">
      <dgm:prSet presAssocID="{79055F83-1341-4064-98B3-F402AEA3E0E6}" presName="Accent6" presStyleCnt="0"/>
      <dgm:spPr/>
    </dgm:pt>
    <dgm:pt modelId="{D7A3972F-5EDF-49C0-84B1-A231F8D343B1}" type="pres">
      <dgm:prSet presAssocID="{79055F83-1341-4064-98B3-F402AEA3E0E6}" presName="Accent" presStyleLbl="node1" presStyleIdx="5" presStyleCnt="6" custScaleX="139472" custScaleY="139472"/>
      <dgm:spPr/>
    </dgm:pt>
    <dgm:pt modelId="{01D07CFF-7E00-40C4-AA93-FE951EEF4EA8}" type="pres">
      <dgm:prSet presAssocID="{79055F83-1341-4064-98B3-F402AEA3E0E6}" presName="Parent6" presStyleLbl="revTx" presStyleIdx="6" presStyleCnt="7" custScaleX="231172" custScaleY="121231" custLinFactNeighborX="-562" custLinFactNeighborY="-53798">
        <dgm:presLayoutVars>
          <dgm:chMax val="1"/>
          <dgm:chPref val="1"/>
          <dgm:bulletEnabled val="1"/>
        </dgm:presLayoutVars>
      </dgm:prSet>
      <dgm:spPr/>
    </dgm:pt>
  </dgm:ptLst>
  <dgm:cxnLst>
    <dgm:cxn modelId="{9DB58C15-77CF-4131-897D-EC7D09411173}" srcId="{FAF2CE72-3176-4EFE-88B4-7C29D4E70C7B}" destId="{79055F83-1341-4064-98B3-F402AEA3E0E6}" srcOrd="5" destOrd="0" parTransId="{4FDFB2DA-C23C-4B87-AEA8-C55DB67C630B}" sibTransId="{2A5CAAAB-4F8A-4DE5-AD0C-C55A529663AF}"/>
    <dgm:cxn modelId="{C9CCCC25-E6A0-4A64-B394-62F14F45BA35}" type="presOf" srcId="{D12D8562-FE6B-43AF-A2B2-E2C11B9DC87E}" destId="{80813975-CBEC-4CA7-A857-29CE820AA7FD}" srcOrd="0" destOrd="0" presId="urn:microsoft.com/office/officeart/2009/layout/CircleArrowProcess"/>
    <dgm:cxn modelId="{28259937-0B53-457D-8F74-4D4224038E69}" type="presOf" srcId="{79055F83-1341-4064-98B3-F402AEA3E0E6}" destId="{01D07CFF-7E00-40C4-AA93-FE951EEF4EA8}" srcOrd="0" destOrd="0" presId="urn:microsoft.com/office/officeart/2009/layout/CircleArrowProcess"/>
    <dgm:cxn modelId="{7FC9FC62-0561-42AB-AFDC-94A0527B997E}" srcId="{D12D8562-FE6B-43AF-A2B2-E2C11B9DC87E}" destId="{53C81D36-DFAD-42A9-9312-922EDCB80B6B}" srcOrd="0" destOrd="0" parTransId="{433E5492-9C3B-446A-976D-DD44AD8AAE3E}" sibTransId="{6B920D71-AEAA-4F3F-968E-D2855C7B9112}"/>
    <dgm:cxn modelId="{3F76AD4D-BCAE-4582-A0E8-951FEC82EFB8}" type="presOf" srcId="{6D5580C7-0486-479E-A5A2-82A4C051256C}" destId="{AC7DA4CD-D03D-4155-BC93-EBAF967F0A77}" srcOrd="0" destOrd="0" presId="urn:microsoft.com/office/officeart/2009/layout/CircleArrowProcess"/>
    <dgm:cxn modelId="{6B2AF37B-CE90-4153-A82E-1C728F81D3BD}" srcId="{FAF2CE72-3176-4EFE-88B4-7C29D4E70C7B}" destId="{D12D8562-FE6B-43AF-A2B2-E2C11B9DC87E}" srcOrd="1" destOrd="0" parTransId="{A206A1B1-AC7D-4D8A-B6B6-754C8580F3FF}" sibTransId="{B226B05E-8A64-41D5-B2F3-C96142CA282F}"/>
    <dgm:cxn modelId="{EE801A87-9F21-4B4A-A409-CB00997D97DB}" type="presOf" srcId="{53C81D36-DFAD-42A9-9312-922EDCB80B6B}" destId="{DC06D1D1-3D65-4693-BA68-4773B11D31D5}" srcOrd="0" destOrd="0" presId="urn:microsoft.com/office/officeart/2009/layout/CircleArrowProcess"/>
    <dgm:cxn modelId="{4D803C89-5BF1-4B73-AE22-E226C1EF3D6E}" srcId="{FAF2CE72-3176-4EFE-88B4-7C29D4E70C7B}" destId="{DB8800F9-EB89-4EBD-93FB-E5752E75238D}" srcOrd="3" destOrd="0" parTransId="{0D25E377-C9FE-42DF-AA91-CDE980AB148C}" sibTransId="{2FD3809F-93FB-49DE-9F81-AFFA59A6D5BF}"/>
    <dgm:cxn modelId="{899B449E-25F4-43FB-A18B-F7990888F00E}" type="presOf" srcId="{DB8800F9-EB89-4EBD-93FB-E5752E75238D}" destId="{07F47D83-4F0A-486D-9F9B-4CBA35F69A61}" srcOrd="0" destOrd="0" presId="urn:microsoft.com/office/officeart/2009/layout/CircleArrowProcess"/>
    <dgm:cxn modelId="{742EA1AB-F772-426D-ABF0-AA6E3CE88244}" type="presOf" srcId="{08A99E31-B038-4A9C-A680-9F23678414F7}" destId="{6235CE9D-FF25-4D63-9CF0-DCCF6D4EF442}" srcOrd="0" destOrd="0" presId="urn:microsoft.com/office/officeart/2009/layout/CircleArrowProcess"/>
    <dgm:cxn modelId="{72717AB7-5194-45BB-9AF0-D14D30B35B28}" srcId="{FAF2CE72-3176-4EFE-88B4-7C29D4E70C7B}" destId="{08A99E31-B038-4A9C-A680-9F23678414F7}" srcOrd="2" destOrd="0" parTransId="{22B1FF3B-32F2-4235-95A6-150BDFECC387}" sibTransId="{4D044362-AE04-43C7-B7CD-F5D0795B7D0B}"/>
    <dgm:cxn modelId="{538944C1-59E7-4B83-B239-846E62E76542}" srcId="{FAF2CE72-3176-4EFE-88B4-7C29D4E70C7B}" destId="{6D5580C7-0486-479E-A5A2-82A4C051256C}" srcOrd="4" destOrd="0" parTransId="{F3479D8D-C95C-4D66-9C4F-7E5F6C8549F2}" sibTransId="{44C7E53E-2460-43BC-B359-360C35A8DE88}"/>
    <dgm:cxn modelId="{E64902C6-E89D-4DF5-A234-C5C721393EB3}" srcId="{FAF2CE72-3176-4EFE-88B4-7C29D4E70C7B}" destId="{950EF0C5-6CE1-44AD-BD5C-8983E1A6E52C}" srcOrd="0" destOrd="0" parTransId="{4476F767-1FAC-4785-B8E7-615021DCA815}" sibTransId="{7A70EC5E-439B-4331-BF90-34ABEE0F80BA}"/>
    <dgm:cxn modelId="{94D513F6-B968-4F3F-87D5-CF9FDD9967A8}" type="presOf" srcId="{FAF2CE72-3176-4EFE-88B4-7C29D4E70C7B}" destId="{98885FC4-356B-4BDA-816F-257528B6B7DA}" srcOrd="0" destOrd="0" presId="urn:microsoft.com/office/officeart/2009/layout/CircleArrowProcess"/>
    <dgm:cxn modelId="{F5B31AFE-F20E-407F-A4C8-9DE5F50C31E9}" type="presOf" srcId="{950EF0C5-6CE1-44AD-BD5C-8983E1A6E52C}" destId="{A4413E49-F0E5-4988-B5B3-AEDFCC3E4752}" srcOrd="0" destOrd="0" presId="urn:microsoft.com/office/officeart/2009/layout/CircleArrowProcess"/>
    <dgm:cxn modelId="{A84F7E00-8D81-41E8-B16E-46C0D3AB2B16}" type="presParOf" srcId="{98885FC4-356B-4BDA-816F-257528B6B7DA}" destId="{2FFAB0B5-7743-405D-8FC5-39A273F00FDF}" srcOrd="0" destOrd="0" presId="urn:microsoft.com/office/officeart/2009/layout/CircleArrowProcess"/>
    <dgm:cxn modelId="{AB10EA66-AEBC-48F8-B724-3C7DD85A3082}" type="presParOf" srcId="{2FFAB0B5-7743-405D-8FC5-39A273F00FDF}" destId="{B27B1C4F-84CD-46C0-AF0A-289781955BA4}" srcOrd="0" destOrd="0" presId="urn:microsoft.com/office/officeart/2009/layout/CircleArrowProcess"/>
    <dgm:cxn modelId="{86E1BC01-38A3-4B5B-A7FE-861C144C3C1E}" type="presParOf" srcId="{98885FC4-356B-4BDA-816F-257528B6B7DA}" destId="{A4413E49-F0E5-4988-B5B3-AEDFCC3E4752}" srcOrd="1" destOrd="0" presId="urn:microsoft.com/office/officeart/2009/layout/CircleArrowProcess"/>
    <dgm:cxn modelId="{7D141519-12E5-4FBF-AF1E-4D4D9F5287C3}" type="presParOf" srcId="{98885FC4-356B-4BDA-816F-257528B6B7DA}" destId="{788E18E8-3000-436F-8987-01DC21220740}" srcOrd="2" destOrd="0" presId="urn:microsoft.com/office/officeart/2009/layout/CircleArrowProcess"/>
    <dgm:cxn modelId="{9F33D9E5-FACF-4AF9-A395-75171ED6CE38}" type="presParOf" srcId="{788E18E8-3000-436F-8987-01DC21220740}" destId="{2235EAF9-FD8B-437B-8270-124192AA7862}" srcOrd="0" destOrd="0" presId="urn:microsoft.com/office/officeart/2009/layout/CircleArrowProcess"/>
    <dgm:cxn modelId="{D114C910-2965-4032-AB83-D259F114BB78}" type="presParOf" srcId="{98885FC4-356B-4BDA-816F-257528B6B7DA}" destId="{DC06D1D1-3D65-4693-BA68-4773B11D31D5}" srcOrd="3" destOrd="0" presId="urn:microsoft.com/office/officeart/2009/layout/CircleArrowProcess"/>
    <dgm:cxn modelId="{F170C02A-AB69-46A8-B064-FA019E7FDDA4}" type="presParOf" srcId="{98885FC4-356B-4BDA-816F-257528B6B7DA}" destId="{80813975-CBEC-4CA7-A857-29CE820AA7FD}" srcOrd="4" destOrd="0" presId="urn:microsoft.com/office/officeart/2009/layout/CircleArrowProcess"/>
    <dgm:cxn modelId="{DD8821F8-844C-4260-AE7E-8B42B4B9B491}" type="presParOf" srcId="{98885FC4-356B-4BDA-816F-257528B6B7DA}" destId="{9EE1DBBA-0F55-41DE-B39E-969A14D5D939}" srcOrd="5" destOrd="0" presId="urn:microsoft.com/office/officeart/2009/layout/CircleArrowProcess"/>
    <dgm:cxn modelId="{99271EA8-43AE-4571-8B5D-2AAA360F8D26}" type="presParOf" srcId="{9EE1DBBA-0F55-41DE-B39E-969A14D5D939}" destId="{813C2015-646E-4EC7-8284-03AC991A2616}" srcOrd="0" destOrd="0" presId="urn:microsoft.com/office/officeart/2009/layout/CircleArrowProcess"/>
    <dgm:cxn modelId="{433FA992-3B60-4A73-9DC6-C42191EECFC7}" type="presParOf" srcId="{98885FC4-356B-4BDA-816F-257528B6B7DA}" destId="{6235CE9D-FF25-4D63-9CF0-DCCF6D4EF442}" srcOrd="6" destOrd="0" presId="urn:microsoft.com/office/officeart/2009/layout/CircleArrowProcess"/>
    <dgm:cxn modelId="{9DFA8EEC-9AA9-4DED-BFB7-457077CFABCF}" type="presParOf" srcId="{98885FC4-356B-4BDA-816F-257528B6B7DA}" destId="{E9FA2C33-196E-4D31-A736-405B47916273}" srcOrd="7" destOrd="0" presId="urn:microsoft.com/office/officeart/2009/layout/CircleArrowProcess"/>
    <dgm:cxn modelId="{0B340F6C-C1BE-4BBA-9F1F-576515B9771F}" type="presParOf" srcId="{E9FA2C33-196E-4D31-A736-405B47916273}" destId="{F7339D90-DD26-40FF-857B-50901ABB4935}" srcOrd="0" destOrd="0" presId="urn:microsoft.com/office/officeart/2009/layout/CircleArrowProcess"/>
    <dgm:cxn modelId="{8637CF9D-A7C2-4CF5-8125-679A4B3BE256}" type="presParOf" srcId="{98885FC4-356B-4BDA-816F-257528B6B7DA}" destId="{07F47D83-4F0A-486D-9F9B-4CBA35F69A61}" srcOrd="8" destOrd="0" presId="urn:microsoft.com/office/officeart/2009/layout/CircleArrowProcess"/>
    <dgm:cxn modelId="{554EC1B7-4811-4B19-BDE1-EBCF4BF217D9}" type="presParOf" srcId="{98885FC4-356B-4BDA-816F-257528B6B7DA}" destId="{6B5A831E-CF2A-4EDB-93CE-C78E96EF6068}" srcOrd="9" destOrd="0" presId="urn:microsoft.com/office/officeart/2009/layout/CircleArrowProcess"/>
    <dgm:cxn modelId="{81177D3F-0F6E-440E-8CE8-037478CB1BCC}" type="presParOf" srcId="{6B5A831E-CF2A-4EDB-93CE-C78E96EF6068}" destId="{811BD2BB-0689-44AD-8C79-311362D3D29F}" srcOrd="0" destOrd="0" presId="urn:microsoft.com/office/officeart/2009/layout/CircleArrowProcess"/>
    <dgm:cxn modelId="{5DAC7537-1641-48DE-B5F1-E7933D589444}" type="presParOf" srcId="{98885FC4-356B-4BDA-816F-257528B6B7DA}" destId="{AC7DA4CD-D03D-4155-BC93-EBAF967F0A77}" srcOrd="10" destOrd="0" presId="urn:microsoft.com/office/officeart/2009/layout/CircleArrowProcess"/>
    <dgm:cxn modelId="{65E03B05-1C82-451E-AA15-E1B9EB787B5D}" type="presParOf" srcId="{98885FC4-356B-4BDA-816F-257528B6B7DA}" destId="{A0F79DEA-494A-45D2-AF3C-7201E8C8F32C}" srcOrd="11" destOrd="0" presId="urn:microsoft.com/office/officeart/2009/layout/CircleArrowProcess"/>
    <dgm:cxn modelId="{4C37BD2E-88E1-4E7C-9B4B-4F7BF333DC72}" type="presParOf" srcId="{A0F79DEA-494A-45D2-AF3C-7201E8C8F32C}" destId="{D7A3972F-5EDF-49C0-84B1-A231F8D343B1}" srcOrd="0" destOrd="0" presId="urn:microsoft.com/office/officeart/2009/layout/CircleArrowProcess"/>
    <dgm:cxn modelId="{07EFB9E6-9C22-432E-8C92-C11B2ED85E0C}" type="presParOf" srcId="{98885FC4-356B-4BDA-816F-257528B6B7DA}" destId="{01D07CFF-7E00-40C4-AA93-FE951EEF4EA8}" srcOrd="12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BD1AC7-0B5C-46A4-9B22-C4CA97A65B4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F45986BC-36BF-495A-99B9-4FB96DEFEF83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Tinham por base a família e a tribo. </a:t>
          </a:r>
        </a:p>
      </dgm:t>
    </dgm:pt>
    <dgm:pt modelId="{12F83D20-A7E8-4B0E-9A12-551DB6EDEC64}" type="parTrans" cxnId="{0D8115FA-B2A1-4285-8B4D-57760EBB2C0E}">
      <dgm:prSet/>
      <dgm:spPr/>
      <dgm:t>
        <a:bodyPr/>
        <a:lstStyle/>
        <a:p>
          <a:endParaRPr lang="pt-BR"/>
        </a:p>
      </dgm:t>
    </dgm:pt>
    <dgm:pt modelId="{0694DBC6-503A-4DC5-AB5E-B5B531310B96}" type="sibTrans" cxnId="{0D8115FA-B2A1-4285-8B4D-57760EBB2C0E}">
      <dgm:prSet/>
      <dgm:spPr/>
      <dgm:t>
        <a:bodyPr/>
        <a:lstStyle/>
        <a:p>
          <a:endParaRPr lang="pt-BR"/>
        </a:p>
      </dgm:t>
    </dgm:pt>
    <dgm:pt modelId="{DFC06DED-9C5E-483E-B6C0-0212B3424774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Inexistência de Estado centralizado, como o dos romanos. </a:t>
          </a:r>
        </a:p>
      </dgm:t>
    </dgm:pt>
    <dgm:pt modelId="{897953CB-201A-43C1-9129-913490404A24}" type="parTrans" cxnId="{FC983EB8-38D1-4376-9824-F271D7D0211B}">
      <dgm:prSet/>
      <dgm:spPr/>
      <dgm:t>
        <a:bodyPr/>
        <a:lstStyle/>
        <a:p>
          <a:endParaRPr lang="pt-BR"/>
        </a:p>
      </dgm:t>
    </dgm:pt>
    <dgm:pt modelId="{1E96DFA9-E625-4EA3-B041-2E6E2B3DF660}" type="sibTrans" cxnId="{FC983EB8-38D1-4376-9824-F271D7D0211B}">
      <dgm:prSet/>
      <dgm:spPr/>
      <dgm:t>
        <a:bodyPr/>
        <a:lstStyle/>
        <a:p>
          <a:endParaRPr lang="pt-BR"/>
        </a:p>
      </dgm:t>
    </dgm:pt>
    <dgm:pt modelId="{0964B83A-9053-40B2-9EA5-F368B944C9BC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tribo era formada por 100 famílias germanas vivendo em uma região.</a:t>
          </a:r>
        </a:p>
      </dgm:t>
    </dgm:pt>
    <dgm:pt modelId="{7799012C-694F-4204-B4C5-3CB5B42EFCD5}" type="parTrans" cxnId="{76A8084F-5FFB-4F86-8339-45104CDB4138}">
      <dgm:prSet/>
      <dgm:spPr/>
      <dgm:t>
        <a:bodyPr/>
        <a:lstStyle/>
        <a:p>
          <a:endParaRPr lang="pt-BR"/>
        </a:p>
      </dgm:t>
    </dgm:pt>
    <dgm:pt modelId="{7D4CA290-8E9C-4ADA-87A9-FD1B3DE83879}" type="sibTrans" cxnId="{76A8084F-5FFB-4F86-8339-45104CDB4138}">
      <dgm:prSet/>
      <dgm:spPr/>
      <dgm:t>
        <a:bodyPr/>
        <a:lstStyle/>
        <a:p>
          <a:endParaRPr lang="pt-BR"/>
        </a:p>
      </dgm:t>
    </dgm:pt>
    <dgm:pt modelId="{B509A476-9631-4365-B5F4-C7ED884FBBDA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Decisões eram tomadas pelos germanos livres em uma Assembleia. </a:t>
          </a:r>
        </a:p>
      </dgm:t>
    </dgm:pt>
    <dgm:pt modelId="{9B5D943D-1112-4A69-BFF9-3854D5B9922A}" type="parTrans" cxnId="{68B83C08-9DF3-4C26-B174-8AF04C168A67}">
      <dgm:prSet/>
      <dgm:spPr/>
      <dgm:t>
        <a:bodyPr/>
        <a:lstStyle/>
        <a:p>
          <a:endParaRPr lang="pt-BR"/>
        </a:p>
      </dgm:t>
    </dgm:pt>
    <dgm:pt modelId="{8A70CA67-FF3F-451C-8D78-37D75F26C07E}" type="sibTrans" cxnId="{68B83C08-9DF3-4C26-B174-8AF04C168A67}">
      <dgm:prSet/>
      <dgm:spPr/>
      <dgm:t>
        <a:bodyPr/>
        <a:lstStyle/>
        <a:p>
          <a:endParaRPr lang="pt-BR"/>
        </a:p>
      </dgm:t>
    </dgm:pt>
    <dgm:pt modelId="{9DBA6104-752F-465E-9ACC-577F7BC5AE4A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Em casos de necessidade, podiam eleger um rei, que possuía funções militares. </a:t>
          </a:r>
        </a:p>
      </dgm:t>
    </dgm:pt>
    <dgm:pt modelId="{C8F40A5A-0062-4524-8C8B-902CBAC314B2}" type="parTrans" cxnId="{646D30C9-1BC7-4F51-9511-378E0FB8F0AF}">
      <dgm:prSet/>
      <dgm:spPr/>
      <dgm:t>
        <a:bodyPr/>
        <a:lstStyle/>
        <a:p>
          <a:endParaRPr lang="pt-BR"/>
        </a:p>
      </dgm:t>
    </dgm:pt>
    <dgm:pt modelId="{AF76FA36-D6CF-4947-B8E0-5562DDB022D7}" type="sibTrans" cxnId="{646D30C9-1BC7-4F51-9511-378E0FB8F0AF}">
      <dgm:prSet/>
      <dgm:spPr/>
      <dgm:t>
        <a:bodyPr/>
        <a:lstStyle/>
        <a:p>
          <a:endParaRPr lang="pt-BR"/>
        </a:p>
      </dgm:t>
    </dgm:pt>
    <dgm:pt modelId="{820FAAA7-9A62-4406-9EFA-C233AB111E2E}" type="pres">
      <dgm:prSet presAssocID="{E2BD1AC7-0B5C-46A4-9B22-C4CA97A65B49}" presName="diagram" presStyleCnt="0">
        <dgm:presLayoutVars>
          <dgm:dir/>
          <dgm:resizeHandles val="exact"/>
        </dgm:presLayoutVars>
      </dgm:prSet>
      <dgm:spPr/>
    </dgm:pt>
    <dgm:pt modelId="{73CF98E8-E32F-496F-91DA-497B015C39BA}" type="pres">
      <dgm:prSet presAssocID="{F45986BC-36BF-495A-99B9-4FB96DEFEF83}" presName="node" presStyleLbl="node1" presStyleIdx="0" presStyleCnt="5">
        <dgm:presLayoutVars>
          <dgm:bulletEnabled val="1"/>
        </dgm:presLayoutVars>
      </dgm:prSet>
      <dgm:spPr/>
    </dgm:pt>
    <dgm:pt modelId="{89D9FDAC-0FB3-44E6-B619-E1514F2A9E77}" type="pres">
      <dgm:prSet presAssocID="{0694DBC6-503A-4DC5-AB5E-B5B531310B96}" presName="sibTrans" presStyleCnt="0"/>
      <dgm:spPr/>
    </dgm:pt>
    <dgm:pt modelId="{3E0C1371-4269-46BF-BEAA-5FDCA5D8A971}" type="pres">
      <dgm:prSet presAssocID="{DFC06DED-9C5E-483E-B6C0-0212B3424774}" presName="node" presStyleLbl="node1" presStyleIdx="1" presStyleCnt="5">
        <dgm:presLayoutVars>
          <dgm:bulletEnabled val="1"/>
        </dgm:presLayoutVars>
      </dgm:prSet>
      <dgm:spPr/>
    </dgm:pt>
    <dgm:pt modelId="{4D23F0AC-0586-45EC-BC2E-9F7D6C082DDD}" type="pres">
      <dgm:prSet presAssocID="{1E96DFA9-E625-4EA3-B041-2E6E2B3DF660}" presName="sibTrans" presStyleCnt="0"/>
      <dgm:spPr/>
    </dgm:pt>
    <dgm:pt modelId="{F89CFCDF-0625-4A00-8425-603EA8C298D8}" type="pres">
      <dgm:prSet presAssocID="{0964B83A-9053-40B2-9EA5-F368B944C9BC}" presName="node" presStyleLbl="node1" presStyleIdx="2" presStyleCnt="5">
        <dgm:presLayoutVars>
          <dgm:bulletEnabled val="1"/>
        </dgm:presLayoutVars>
      </dgm:prSet>
      <dgm:spPr/>
    </dgm:pt>
    <dgm:pt modelId="{7148FC04-8601-48A7-8E9B-D1A4234EF318}" type="pres">
      <dgm:prSet presAssocID="{7D4CA290-8E9C-4ADA-87A9-FD1B3DE83879}" presName="sibTrans" presStyleCnt="0"/>
      <dgm:spPr/>
    </dgm:pt>
    <dgm:pt modelId="{1DC4B078-4520-4471-8136-66907C5A8560}" type="pres">
      <dgm:prSet presAssocID="{B509A476-9631-4365-B5F4-C7ED884FBBDA}" presName="node" presStyleLbl="node1" presStyleIdx="3" presStyleCnt="5">
        <dgm:presLayoutVars>
          <dgm:bulletEnabled val="1"/>
        </dgm:presLayoutVars>
      </dgm:prSet>
      <dgm:spPr/>
    </dgm:pt>
    <dgm:pt modelId="{AD15528E-095E-4AA4-A43C-9A8C5A2215E2}" type="pres">
      <dgm:prSet presAssocID="{8A70CA67-FF3F-451C-8D78-37D75F26C07E}" presName="sibTrans" presStyleCnt="0"/>
      <dgm:spPr/>
    </dgm:pt>
    <dgm:pt modelId="{628802BC-18C4-4544-8A23-530896045BDB}" type="pres">
      <dgm:prSet presAssocID="{9DBA6104-752F-465E-9ACC-577F7BC5AE4A}" presName="node" presStyleLbl="node1" presStyleIdx="4" presStyleCnt="5">
        <dgm:presLayoutVars>
          <dgm:bulletEnabled val="1"/>
        </dgm:presLayoutVars>
      </dgm:prSet>
      <dgm:spPr/>
    </dgm:pt>
  </dgm:ptLst>
  <dgm:cxnLst>
    <dgm:cxn modelId="{68B83C08-9DF3-4C26-B174-8AF04C168A67}" srcId="{E2BD1AC7-0B5C-46A4-9B22-C4CA97A65B49}" destId="{B509A476-9631-4365-B5F4-C7ED884FBBDA}" srcOrd="3" destOrd="0" parTransId="{9B5D943D-1112-4A69-BFF9-3854D5B9922A}" sibTransId="{8A70CA67-FF3F-451C-8D78-37D75F26C07E}"/>
    <dgm:cxn modelId="{4CCACB61-2C4F-4B56-B16B-C4A709AFF765}" type="presOf" srcId="{DFC06DED-9C5E-483E-B6C0-0212B3424774}" destId="{3E0C1371-4269-46BF-BEAA-5FDCA5D8A971}" srcOrd="0" destOrd="0" presId="urn:microsoft.com/office/officeart/2005/8/layout/default"/>
    <dgm:cxn modelId="{8B0C4546-4910-484F-A882-8BDA1F2CB114}" type="presOf" srcId="{0964B83A-9053-40B2-9EA5-F368B944C9BC}" destId="{F89CFCDF-0625-4A00-8425-603EA8C298D8}" srcOrd="0" destOrd="0" presId="urn:microsoft.com/office/officeart/2005/8/layout/default"/>
    <dgm:cxn modelId="{6C58C646-2CFF-4468-82E4-DAD7AC304C72}" type="presOf" srcId="{F45986BC-36BF-495A-99B9-4FB96DEFEF83}" destId="{73CF98E8-E32F-496F-91DA-497B015C39BA}" srcOrd="0" destOrd="0" presId="urn:microsoft.com/office/officeart/2005/8/layout/default"/>
    <dgm:cxn modelId="{A9D37349-993C-4A25-B815-8C404E781FE3}" type="presOf" srcId="{E2BD1AC7-0B5C-46A4-9B22-C4CA97A65B49}" destId="{820FAAA7-9A62-4406-9EFA-C233AB111E2E}" srcOrd="0" destOrd="0" presId="urn:microsoft.com/office/officeart/2005/8/layout/default"/>
    <dgm:cxn modelId="{76A8084F-5FFB-4F86-8339-45104CDB4138}" srcId="{E2BD1AC7-0B5C-46A4-9B22-C4CA97A65B49}" destId="{0964B83A-9053-40B2-9EA5-F368B944C9BC}" srcOrd="2" destOrd="0" parTransId="{7799012C-694F-4204-B4C5-3CB5B42EFCD5}" sibTransId="{7D4CA290-8E9C-4ADA-87A9-FD1B3DE83879}"/>
    <dgm:cxn modelId="{2A7ABBB7-FCE7-4788-95D0-073F317E2031}" type="presOf" srcId="{9DBA6104-752F-465E-9ACC-577F7BC5AE4A}" destId="{628802BC-18C4-4544-8A23-530896045BDB}" srcOrd="0" destOrd="0" presId="urn:microsoft.com/office/officeart/2005/8/layout/default"/>
    <dgm:cxn modelId="{FC983EB8-38D1-4376-9824-F271D7D0211B}" srcId="{E2BD1AC7-0B5C-46A4-9B22-C4CA97A65B49}" destId="{DFC06DED-9C5E-483E-B6C0-0212B3424774}" srcOrd="1" destOrd="0" parTransId="{897953CB-201A-43C1-9129-913490404A24}" sibTransId="{1E96DFA9-E625-4EA3-B041-2E6E2B3DF660}"/>
    <dgm:cxn modelId="{646D30C9-1BC7-4F51-9511-378E0FB8F0AF}" srcId="{E2BD1AC7-0B5C-46A4-9B22-C4CA97A65B49}" destId="{9DBA6104-752F-465E-9ACC-577F7BC5AE4A}" srcOrd="4" destOrd="0" parTransId="{C8F40A5A-0062-4524-8C8B-902CBAC314B2}" sibTransId="{AF76FA36-D6CF-4947-B8E0-5562DDB022D7}"/>
    <dgm:cxn modelId="{0D8115FA-B2A1-4285-8B4D-57760EBB2C0E}" srcId="{E2BD1AC7-0B5C-46A4-9B22-C4CA97A65B49}" destId="{F45986BC-36BF-495A-99B9-4FB96DEFEF83}" srcOrd="0" destOrd="0" parTransId="{12F83D20-A7E8-4B0E-9A12-551DB6EDEC64}" sibTransId="{0694DBC6-503A-4DC5-AB5E-B5B531310B96}"/>
    <dgm:cxn modelId="{8F8B51FC-1B27-4E98-9AEE-CA5A3403B2EE}" type="presOf" srcId="{B509A476-9631-4365-B5F4-C7ED884FBBDA}" destId="{1DC4B078-4520-4471-8136-66907C5A8560}" srcOrd="0" destOrd="0" presId="urn:microsoft.com/office/officeart/2005/8/layout/default"/>
    <dgm:cxn modelId="{6460A1B5-31FB-43EE-B86D-8DEF6294E17C}" type="presParOf" srcId="{820FAAA7-9A62-4406-9EFA-C233AB111E2E}" destId="{73CF98E8-E32F-496F-91DA-497B015C39BA}" srcOrd="0" destOrd="0" presId="urn:microsoft.com/office/officeart/2005/8/layout/default"/>
    <dgm:cxn modelId="{894D2CD9-BE96-4EC7-8CC3-7545FB21A316}" type="presParOf" srcId="{820FAAA7-9A62-4406-9EFA-C233AB111E2E}" destId="{89D9FDAC-0FB3-44E6-B619-E1514F2A9E77}" srcOrd="1" destOrd="0" presId="urn:microsoft.com/office/officeart/2005/8/layout/default"/>
    <dgm:cxn modelId="{35400E6E-1CDD-4FEF-BA44-349C422F244F}" type="presParOf" srcId="{820FAAA7-9A62-4406-9EFA-C233AB111E2E}" destId="{3E0C1371-4269-46BF-BEAA-5FDCA5D8A971}" srcOrd="2" destOrd="0" presId="urn:microsoft.com/office/officeart/2005/8/layout/default"/>
    <dgm:cxn modelId="{8549DE91-AD8A-425C-8283-9D476229E3CB}" type="presParOf" srcId="{820FAAA7-9A62-4406-9EFA-C233AB111E2E}" destId="{4D23F0AC-0586-45EC-BC2E-9F7D6C082DDD}" srcOrd="3" destOrd="0" presId="urn:microsoft.com/office/officeart/2005/8/layout/default"/>
    <dgm:cxn modelId="{0292F2D3-1D06-460D-BC2A-0A0988282D9D}" type="presParOf" srcId="{820FAAA7-9A62-4406-9EFA-C233AB111E2E}" destId="{F89CFCDF-0625-4A00-8425-603EA8C298D8}" srcOrd="4" destOrd="0" presId="urn:microsoft.com/office/officeart/2005/8/layout/default"/>
    <dgm:cxn modelId="{1AD89481-519A-4074-9504-47D7F749D431}" type="presParOf" srcId="{820FAAA7-9A62-4406-9EFA-C233AB111E2E}" destId="{7148FC04-8601-48A7-8E9B-D1A4234EF318}" srcOrd="5" destOrd="0" presId="urn:microsoft.com/office/officeart/2005/8/layout/default"/>
    <dgm:cxn modelId="{E7966712-9143-4A3A-A353-50FC9C36CF0A}" type="presParOf" srcId="{820FAAA7-9A62-4406-9EFA-C233AB111E2E}" destId="{1DC4B078-4520-4471-8136-66907C5A8560}" srcOrd="6" destOrd="0" presId="urn:microsoft.com/office/officeart/2005/8/layout/default"/>
    <dgm:cxn modelId="{A65A484D-7C42-43A1-A366-675C1E769490}" type="presParOf" srcId="{820FAAA7-9A62-4406-9EFA-C233AB111E2E}" destId="{AD15528E-095E-4AA4-A43C-9A8C5A2215E2}" srcOrd="7" destOrd="0" presId="urn:microsoft.com/office/officeart/2005/8/layout/default"/>
    <dgm:cxn modelId="{A46489B4-A140-4FC8-99CC-0E5159E0F3EB}" type="presParOf" srcId="{820FAAA7-9A62-4406-9EFA-C233AB111E2E}" destId="{628802BC-18C4-4544-8A23-530896045BD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F997CE-A9BE-4138-8B40-B523006C0CF4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29ACFD6D-8603-4E75-8E88-F785458D9D30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Primeiros contatos entre romanos e germanos ocorreram durante a República. </a:t>
          </a:r>
        </a:p>
      </dgm:t>
    </dgm:pt>
    <dgm:pt modelId="{070A62A9-A236-4478-97D2-19033D61AB1B}" type="parTrans" cxnId="{BAC4A996-5BC1-4BBA-AA67-00486AA65238}">
      <dgm:prSet/>
      <dgm:spPr/>
      <dgm:t>
        <a:bodyPr/>
        <a:lstStyle/>
        <a:p>
          <a:endParaRPr lang="pt-BR"/>
        </a:p>
      </dgm:t>
    </dgm:pt>
    <dgm:pt modelId="{3A9C49D3-E9EB-4815-BD40-0EADFCD2CB46}" type="sibTrans" cxnId="{BAC4A996-5BC1-4BBA-AA67-00486AA65238}">
      <dgm:prSet/>
      <dgm:spPr/>
      <dgm:t>
        <a:bodyPr/>
        <a:lstStyle/>
        <a:p>
          <a:endParaRPr lang="pt-BR"/>
        </a:p>
      </dgm:t>
    </dgm:pt>
    <dgm:pt modelId="{8F362B4A-E5F7-4F1B-AC0F-ADB1CC8CA97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Ao expandir seu território, os romanos obrigavam os povos subjugados a pagar-lhes tributo. </a:t>
          </a:r>
        </a:p>
      </dgm:t>
    </dgm:pt>
    <dgm:pt modelId="{C51E9E76-4EA6-4BF4-84A9-388485FC0AD4}" type="parTrans" cxnId="{10A12B02-A825-4D99-9CBD-31A3468D3107}">
      <dgm:prSet/>
      <dgm:spPr/>
      <dgm:t>
        <a:bodyPr/>
        <a:lstStyle/>
        <a:p>
          <a:endParaRPr lang="pt-BR"/>
        </a:p>
      </dgm:t>
    </dgm:pt>
    <dgm:pt modelId="{E818BE92-04F9-44D4-94A5-1044B2969219}" type="sibTrans" cxnId="{10A12B02-A825-4D99-9CBD-31A3468D3107}">
      <dgm:prSet/>
      <dgm:spPr/>
      <dgm:t>
        <a:bodyPr/>
        <a:lstStyle/>
        <a:p>
          <a:endParaRPr lang="pt-BR"/>
        </a:p>
      </dgm:t>
    </dgm:pt>
    <dgm:pt modelId="{F7037EDD-8DCC-482A-BB47-2F4EC8DF6183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Muitos germanos promoveram luta contra os romanos pela liberdade. Já os romanos construíam muralhas nas fronteiras.</a:t>
          </a:r>
        </a:p>
      </dgm:t>
    </dgm:pt>
    <dgm:pt modelId="{91C5222A-431E-4417-887B-19583216557E}" type="parTrans" cxnId="{2896C0ED-680E-41B6-B56A-263A776C9702}">
      <dgm:prSet/>
      <dgm:spPr/>
      <dgm:t>
        <a:bodyPr/>
        <a:lstStyle/>
        <a:p>
          <a:endParaRPr lang="pt-BR"/>
        </a:p>
      </dgm:t>
    </dgm:pt>
    <dgm:pt modelId="{11A789B8-DB44-445F-84B8-DFB4D9BC962A}" type="sibTrans" cxnId="{2896C0ED-680E-41B6-B56A-263A776C9702}">
      <dgm:prSet/>
      <dgm:spPr/>
      <dgm:t>
        <a:bodyPr/>
        <a:lstStyle/>
        <a:p>
          <a:endParaRPr lang="pt-BR"/>
        </a:p>
      </dgm:t>
    </dgm:pt>
    <dgm:pt modelId="{C27F6EE3-F24C-4827-9025-16CA80A62D6F}" type="pres">
      <dgm:prSet presAssocID="{DCF997CE-A9BE-4138-8B40-B523006C0CF4}" presName="linear" presStyleCnt="0">
        <dgm:presLayoutVars>
          <dgm:dir/>
          <dgm:animLvl val="lvl"/>
          <dgm:resizeHandles val="exact"/>
        </dgm:presLayoutVars>
      </dgm:prSet>
      <dgm:spPr/>
    </dgm:pt>
    <dgm:pt modelId="{27739BCE-CDDE-4B6B-B5E2-80A7BDF8148D}" type="pres">
      <dgm:prSet presAssocID="{29ACFD6D-8603-4E75-8E88-F785458D9D30}" presName="parentLin" presStyleCnt="0"/>
      <dgm:spPr/>
    </dgm:pt>
    <dgm:pt modelId="{0E6E8C71-2D58-4C68-BDEB-AFAD0A7B5E46}" type="pres">
      <dgm:prSet presAssocID="{29ACFD6D-8603-4E75-8E88-F785458D9D30}" presName="parentLeftMargin" presStyleLbl="node1" presStyleIdx="0" presStyleCnt="3"/>
      <dgm:spPr/>
    </dgm:pt>
    <dgm:pt modelId="{21BB9473-B783-4D6C-8602-3DC7EB11918A}" type="pres">
      <dgm:prSet presAssocID="{29ACFD6D-8603-4E75-8E88-F785458D9D30}" presName="parentText" presStyleLbl="node1" presStyleIdx="0" presStyleCnt="3" custScaleX="128711" custScaleY="115211">
        <dgm:presLayoutVars>
          <dgm:chMax val="0"/>
          <dgm:bulletEnabled val="1"/>
        </dgm:presLayoutVars>
      </dgm:prSet>
      <dgm:spPr/>
    </dgm:pt>
    <dgm:pt modelId="{F5985226-5CDF-46AF-AF91-FFBA1387FCD7}" type="pres">
      <dgm:prSet presAssocID="{29ACFD6D-8603-4E75-8E88-F785458D9D30}" presName="negativeSpace" presStyleCnt="0"/>
      <dgm:spPr/>
    </dgm:pt>
    <dgm:pt modelId="{DB375EF6-CA8A-4141-96DB-588F20194A2E}" type="pres">
      <dgm:prSet presAssocID="{29ACFD6D-8603-4E75-8E88-F785458D9D30}" presName="childText" presStyleLbl="conFgAcc1" presStyleIdx="0" presStyleCnt="3">
        <dgm:presLayoutVars>
          <dgm:bulletEnabled val="1"/>
        </dgm:presLayoutVars>
      </dgm:prSet>
      <dgm:spPr/>
    </dgm:pt>
    <dgm:pt modelId="{853EAABF-7A59-4E3D-8BC5-4E440BC1C3D3}" type="pres">
      <dgm:prSet presAssocID="{3A9C49D3-E9EB-4815-BD40-0EADFCD2CB46}" presName="spaceBetweenRectangles" presStyleCnt="0"/>
      <dgm:spPr/>
    </dgm:pt>
    <dgm:pt modelId="{92F37D8B-C622-4512-BA2C-700BFE33049F}" type="pres">
      <dgm:prSet presAssocID="{8F362B4A-E5F7-4F1B-AC0F-ADB1CC8CA977}" presName="parentLin" presStyleCnt="0"/>
      <dgm:spPr/>
    </dgm:pt>
    <dgm:pt modelId="{88842C8A-9AAE-4886-B474-C67E1C4D3F1E}" type="pres">
      <dgm:prSet presAssocID="{8F362B4A-E5F7-4F1B-AC0F-ADB1CC8CA977}" presName="parentLeftMargin" presStyleLbl="node1" presStyleIdx="0" presStyleCnt="3"/>
      <dgm:spPr/>
    </dgm:pt>
    <dgm:pt modelId="{EC61D596-30C8-43EA-9752-81F7B76A34AF}" type="pres">
      <dgm:prSet presAssocID="{8F362B4A-E5F7-4F1B-AC0F-ADB1CC8CA977}" presName="parentText" presStyleLbl="node1" presStyleIdx="1" presStyleCnt="3" custScaleX="128711" custScaleY="115211">
        <dgm:presLayoutVars>
          <dgm:chMax val="0"/>
          <dgm:bulletEnabled val="1"/>
        </dgm:presLayoutVars>
      </dgm:prSet>
      <dgm:spPr/>
    </dgm:pt>
    <dgm:pt modelId="{70D27AFB-D18E-48D8-A32B-0A84F4FBCD4B}" type="pres">
      <dgm:prSet presAssocID="{8F362B4A-E5F7-4F1B-AC0F-ADB1CC8CA977}" presName="negativeSpace" presStyleCnt="0"/>
      <dgm:spPr/>
    </dgm:pt>
    <dgm:pt modelId="{2F585953-D2EE-4707-B92E-CD58A9F22DC6}" type="pres">
      <dgm:prSet presAssocID="{8F362B4A-E5F7-4F1B-AC0F-ADB1CC8CA977}" presName="childText" presStyleLbl="conFgAcc1" presStyleIdx="1" presStyleCnt="3">
        <dgm:presLayoutVars>
          <dgm:bulletEnabled val="1"/>
        </dgm:presLayoutVars>
      </dgm:prSet>
      <dgm:spPr/>
    </dgm:pt>
    <dgm:pt modelId="{48BEA54A-EFC5-4707-9A52-B7F401D4E122}" type="pres">
      <dgm:prSet presAssocID="{E818BE92-04F9-44D4-94A5-1044B2969219}" presName="spaceBetweenRectangles" presStyleCnt="0"/>
      <dgm:spPr/>
    </dgm:pt>
    <dgm:pt modelId="{D7C1C74A-E3F7-4239-82AE-D9221FE99309}" type="pres">
      <dgm:prSet presAssocID="{F7037EDD-8DCC-482A-BB47-2F4EC8DF6183}" presName="parentLin" presStyleCnt="0"/>
      <dgm:spPr/>
    </dgm:pt>
    <dgm:pt modelId="{0C1145CE-97C2-4B4F-834F-8FF5D2630AED}" type="pres">
      <dgm:prSet presAssocID="{F7037EDD-8DCC-482A-BB47-2F4EC8DF6183}" presName="parentLeftMargin" presStyleLbl="node1" presStyleIdx="1" presStyleCnt="3"/>
      <dgm:spPr/>
    </dgm:pt>
    <dgm:pt modelId="{2EF4020F-1141-4580-AC17-F06C5EB02B5D}" type="pres">
      <dgm:prSet presAssocID="{F7037EDD-8DCC-482A-BB47-2F4EC8DF6183}" presName="parentText" presStyleLbl="node1" presStyleIdx="2" presStyleCnt="3" custScaleX="128711" custScaleY="115211">
        <dgm:presLayoutVars>
          <dgm:chMax val="0"/>
          <dgm:bulletEnabled val="1"/>
        </dgm:presLayoutVars>
      </dgm:prSet>
      <dgm:spPr/>
    </dgm:pt>
    <dgm:pt modelId="{A192AC36-BB0D-47DC-9A42-2858446CA207}" type="pres">
      <dgm:prSet presAssocID="{F7037EDD-8DCC-482A-BB47-2F4EC8DF6183}" presName="negativeSpace" presStyleCnt="0"/>
      <dgm:spPr/>
    </dgm:pt>
    <dgm:pt modelId="{2982CDA7-4883-45E9-93A1-A2FF14AB5461}" type="pres">
      <dgm:prSet presAssocID="{F7037EDD-8DCC-482A-BB47-2F4EC8DF6183}" presName="childText" presStyleLbl="conFgAcc1" presStyleIdx="2" presStyleCnt="3" custScaleY="115211">
        <dgm:presLayoutVars>
          <dgm:bulletEnabled val="1"/>
        </dgm:presLayoutVars>
      </dgm:prSet>
      <dgm:spPr/>
    </dgm:pt>
  </dgm:ptLst>
  <dgm:cxnLst>
    <dgm:cxn modelId="{10A12B02-A825-4D99-9CBD-31A3468D3107}" srcId="{DCF997CE-A9BE-4138-8B40-B523006C0CF4}" destId="{8F362B4A-E5F7-4F1B-AC0F-ADB1CC8CA977}" srcOrd="1" destOrd="0" parTransId="{C51E9E76-4EA6-4BF4-84A9-388485FC0AD4}" sibTransId="{E818BE92-04F9-44D4-94A5-1044B2969219}"/>
    <dgm:cxn modelId="{B4733B13-0533-4EF3-B839-76D489017FE2}" type="presOf" srcId="{F7037EDD-8DCC-482A-BB47-2F4EC8DF6183}" destId="{0C1145CE-97C2-4B4F-834F-8FF5D2630AED}" srcOrd="0" destOrd="0" presId="urn:microsoft.com/office/officeart/2005/8/layout/list1"/>
    <dgm:cxn modelId="{577E385B-807A-40A2-91A5-26309A299D43}" type="presOf" srcId="{8F362B4A-E5F7-4F1B-AC0F-ADB1CC8CA977}" destId="{EC61D596-30C8-43EA-9752-81F7B76A34AF}" srcOrd="1" destOrd="0" presId="urn:microsoft.com/office/officeart/2005/8/layout/list1"/>
    <dgm:cxn modelId="{6641984E-38EA-44F0-B6C7-168D633957EA}" type="presOf" srcId="{DCF997CE-A9BE-4138-8B40-B523006C0CF4}" destId="{C27F6EE3-F24C-4827-9025-16CA80A62D6F}" srcOrd="0" destOrd="0" presId="urn:microsoft.com/office/officeart/2005/8/layout/list1"/>
    <dgm:cxn modelId="{5DA45092-F0EE-4538-BF19-E38666F85B34}" type="presOf" srcId="{29ACFD6D-8603-4E75-8E88-F785458D9D30}" destId="{0E6E8C71-2D58-4C68-BDEB-AFAD0A7B5E46}" srcOrd="0" destOrd="0" presId="urn:microsoft.com/office/officeart/2005/8/layout/list1"/>
    <dgm:cxn modelId="{BAC4A996-5BC1-4BBA-AA67-00486AA65238}" srcId="{DCF997CE-A9BE-4138-8B40-B523006C0CF4}" destId="{29ACFD6D-8603-4E75-8E88-F785458D9D30}" srcOrd="0" destOrd="0" parTransId="{070A62A9-A236-4478-97D2-19033D61AB1B}" sibTransId="{3A9C49D3-E9EB-4815-BD40-0EADFCD2CB46}"/>
    <dgm:cxn modelId="{E994A99B-BA89-4010-93BA-1C3F43FF8731}" type="presOf" srcId="{29ACFD6D-8603-4E75-8E88-F785458D9D30}" destId="{21BB9473-B783-4D6C-8602-3DC7EB11918A}" srcOrd="1" destOrd="0" presId="urn:microsoft.com/office/officeart/2005/8/layout/list1"/>
    <dgm:cxn modelId="{0DE259DB-DC2B-451D-B096-9E9C998A5F0C}" type="presOf" srcId="{F7037EDD-8DCC-482A-BB47-2F4EC8DF6183}" destId="{2EF4020F-1141-4580-AC17-F06C5EB02B5D}" srcOrd="1" destOrd="0" presId="urn:microsoft.com/office/officeart/2005/8/layout/list1"/>
    <dgm:cxn modelId="{2896C0ED-680E-41B6-B56A-263A776C9702}" srcId="{DCF997CE-A9BE-4138-8B40-B523006C0CF4}" destId="{F7037EDD-8DCC-482A-BB47-2F4EC8DF6183}" srcOrd="2" destOrd="0" parTransId="{91C5222A-431E-4417-887B-19583216557E}" sibTransId="{11A789B8-DB44-445F-84B8-DFB4D9BC962A}"/>
    <dgm:cxn modelId="{F82DA4FA-9B16-444A-9D10-FFEC2B6FFBB6}" type="presOf" srcId="{8F362B4A-E5F7-4F1B-AC0F-ADB1CC8CA977}" destId="{88842C8A-9AAE-4886-B474-C67E1C4D3F1E}" srcOrd="0" destOrd="0" presId="urn:microsoft.com/office/officeart/2005/8/layout/list1"/>
    <dgm:cxn modelId="{93D7746F-FC3E-4B6A-B3C8-101F4667C457}" type="presParOf" srcId="{C27F6EE3-F24C-4827-9025-16CA80A62D6F}" destId="{27739BCE-CDDE-4B6B-B5E2-80A7BDF8148D}" srcOrd="0" destOrd="0" presId="urn:microsoft.com/office/officeart/2005/8/layout/list1"/>
    <dgm:cxn modelId="{DAD644F2-6386-48AF-872B-E412316CC03A}" type="presParOf" srcId="{27739BCE-CDDE-4B6B-B5E2-80A7BDF8148D}" destId="{0E6E8C71-2D58-4C68-BDEB-AFAD0A7B5E46}" srcOrd="0" destOrd="0" presId="urn:microsoft.com/office/officeart/2005/8/layout/list1"/>
    <dgm:cxn modelId="{C09A378D-763E-44F6-BA01-FACAF8838227}" type="presParOf" srcId="{27739BCE-CDDE-4B6B-B5E2-80A7BDF8148D}" destId="{21BB9473-B783-4D6C-8602-3DC7EB11918A}" srcOrd="1" destOrd="0" presId="urn:microsoft.com/office/officeart/2005/8/layout/list1"/>
    <dgm:cxn modelId="{61D36E80-0172-4DBB-9F00-8C626E147636}" type="presParOf" srcId="{C27F6EE3-F24C-4827-9025-16CA80A62D6F}" destId="{F5985226-5CDF-46AF-AF91-FFBA1387FCD7}" srcOrd="1" destOrd="0" presId="urn:microsoft.com/office/officeart/2005/8/layout/list1"/>
    <dgm:cxn modelId="{25F75ED0-14F9-44BB-9D59-6185A5AE6982}" type="presParOf" srcId="{C27F6EE3-F24C-4827-9025-16CA80A62D6F}" destId="{DB375EF6-CA8A-4141-96DB-588F20194A2E}" srcOrd="2" destOrd="0" presId="urn:microsoft.com/office/officeart/2005/8/layout/list1"/>
    <dgm:cxn modelId="{9243BEDE-BAAC-4D39-BD4A-AA18C791D91B}" type="presParOf" srcId="{C27F6EE3-F24C-4827-9025-16CA80A62D6F}" destId="{853EAABF-7A59-4E3D-8BC5-4E440BC1C3D3}" srcOrd="3" destOrd="0" presId="urn:microsoft.com/office/officeart/2005/8/layout/list1"/>
    <dgm:cxn modelId="{653FA145-5270-406A-9D48-0EA31A4DE9A9}" type="presParOf" srcId="{C27F6EE3-F24C-4827-9025-16CA80A62D6F}" destId="{92F37D8B-C622-4512-BA2C-700BFE33049F}" srcOrd="4" destOrd="0" presId="urn:microsoft.com/office/officeart/2005/8/layout/list1"/>
    <dgm:cxn modelId="{E0456A70-8625-4766-A705-FAB9FB2AD8A0}" type="presParOf" srcId="{92F37D8B-C622-4512-BA2C-700BFE33049F}" destId="{88842C8A-9AAE-4886-B474-C67E1C4D3F1E}" srcOrd="0" destOrd="0" presId="urn:microsoft.com/office/officeart/2005/8/layout/list1"/>
    <dgm:cxn modelId="{95819438-72EA-47A8-A6AA-61AB9C44C606}" type="presParOf" srcId="{92F37D8B-C622-4512-BA2C-700BFE33049F}" destId="{EC61D596-30C8-43EA-9752-81F7B76A34AF}" srcOrd="1" destOrd="0" presId="urn:microsoft.com/office/officeart/2005/8/layout/list1"/>
    <dgm:cxn modelId="{3A7519C1-06D2-45F3-B990-44B81E6CC55C}" type="presParOf" srcId="{C27F6EE3-F24C-4827-9025-16CA80A62D6F}" destId="{70D27AFB-D18E-48D8-A32B-0A84F4FBCD4B}" srcOrd="5" destOrd="0" presId="urn:microsoft.com/office/officeart/2005/8/layout/list1"/>
    <dgm:cxn modelId="{420FAA30-7B23-4B98-9321-9D8FB49E3BAF}" type="presParOf" srcId="{C27F6EE3-F24C-4827-9025-16CA80A62D6F}" destId="{2F585953-D2EE-4707-B92E-CD58A9F22DC6}" srcOrd="6" destOrd="0" presId="urn:microsoft.com/office/officeart/2005/8/layout/list1"/>
    <dgm:cxn modelId="{5704622E-12DC-40D8-9A3B-EE455DA6C8EC}" type="presParOf" srcId="{C27F6EE3-F24C-4827-9025-16CA80A62D6F}" destId="{48BEA54A-EFC5-4707-9A52-B7F401D4E122}" srcOrd="7" destOrd="0" presId="urn:microsoft.com/office/officeart/2005/8/layout/list1"/>
    <dgm:cxn modelId="{64A64F9C-667C-4785-90BA-85998581D1C1}" type="presParOf" srcId="{C27F6EE3-F24C-4827-9025-16CA80A62D6F}" destId="{D7C1C74A-E3F7-4239-82AE-D9221FE99309}" srcOrd="8" destOrd="0" presId="urn:microsoft.com/office/officeart/2005/8/layout/list1"/>
    <dgm:cxn modelId="{D0644A0A-5C76-418C-AF9B-7C997DFA7EC6}" type="presParOf" srcId="{D7C1C74A-E3F7-4239-82AE-D9221FE99309}" destId="{0C1145CE-97C2-4B4F-834F-8FF5D2630AED}" srcOrd="0" destOrd="0" presId="urn:microsoft.com/office/officeart/2005/8/layout/list1"/>
    <dgm:cxn modelId="{14BA0417-2DD1-4F78-87FD-8EDF29B0816B}" type="presParOf" srcId="{D7C1C74A-E3F7-4239-82AE-D9221FE99309}" destId="{2EF4020F-1141-4580-AC17-F06C5EB02B5D}" srcOrd="1" destOrd="0" presId="urn:microsoft.com/office/officeart/2005/8/layout/list1"/>
    <dgm:cxn modelId="{9EF1F998-567A-41DE-9965-F2E062A0EB3D}" type="presParOf" srcId="{C27F6EE3-F24C-4827-9025-16CA80A62D6F}" destId="{A192AC36-BB0D-47DC-9A42-2858446CA207}" srcOrd="9" destOrd="0" presId="urn:microsoft.com/office/officeart/2005/8/layout/list1"/>
    <dgm:cxn modelId="{B463E269-718B-4201-AF6D-ABE8C7704B5F}" type="presParOf" srcId="{C27F6EE3-F24C-4827-9025-16CA80A62D6F}" destId="{2982CDA7-4883-45E9-93A1-A2FF14AB546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55DBED-9F09-4C16-9033-0798F312D27D}" type="doc">
      <dgm:prSet loTypeId="urn:microsoft.com/office/officeart/2005/8/layout/arrow5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6908779-58D9-444D-97BA-1B0071676C3A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Práticas comerciais entre romanos e germanos. </a:t>
          </a:r>
        </a:p>
      </dgm:t>
    </dgm:pt>
    <dgm:pt modelId="{1D7FAB15-2EC8-4A8C-8F30-7904D9313D8F}" type="parTrans" cxnId="{F9AC87AB-6AA7-471B-8FF6-D2BF9DA3F0D6}">
      <dgm:prSet/>
      <dgm:spPr/>
      <dgm:t>
        <a:bodyPr/>
        <a:lstStyle/>
        <a:p>
          <a:endParaRPr lang="pt-BR"/>
        </a:p>
      </dgm:t>
    </dgm:pt>
    <dgm:pt modelId="{231F5E8B-32EA-44DC-9618-8322FDD435EC}" type="sibTrans" cxnId="{F9AC87AB-6AA7-471B-8FF6-D2BF9DA3F0D6}">
      <dgm:prSet/>
      <dgm:spPr/>
      <dgm:t>
        <a:bodyPr/>
        <a:lstStyle/>
        <a:p>
          <a:endParaRPr lang="pt-BR"/>
        </a:p>
      </dgm:t>
    </dgm:pt>
    <dgm:pt modelId="{E997CD6A-8B1A-46A6-A75A-C690369B8CD1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Acordos permitiam aos germanos se estabelecerem em territórios romanos. </a:t>
          </a:r>
        </a:p>
      </dgm:t>
    </dgm:pt>
    <dgm:pt modelId="{3DFA19BE-52BC-4F64-B689-E57E81077EF0}" type="parTrans" cxnId="{64C95932-BF49-4326-8C2A-56A84EB71BB7}">
      <dgm:prSet/>
      <dgm:spPr/>
      <dgm:t>
        <a:bodyPr/>
        <a:lstStyle/>
        <a:p>
          <a:endParaRPr lang="pt-BR"/>
        </a:p>
      </dgm:t>
    </dgm:pt>
    <dgm:pt modelId="{8874692D-C489-4151-BAF5-BE08F76DC549}" type="sibTrans" cxnId="{64C95932-BF49-4326-8C2A-56A84EB71BB7}">
      <dgm:prSet/>
      <dgm:spPr/>
      <dgm:t>
        <a:bodyPr/>
        <a:lstStyle/>
        <a:p>
          <a:endParaRPr lang="pt-BR"/>
        </a:p>
      </dgm:t>
    </dgm:pt>
    <dgm:pt modelId="{D9177240-AFDC-49C5-8D21-6B880241713F}" type="pres">
      <dgm:prSet presAssocID="{2655DBED-9F09-4C16-9033-0798F312D27D}" presName="diagram" presStyleCnt="0">
        <dgm:presLayoutVars>
          <dgm:dir/>
          <dgm:resizeHandles val="exact"/>
        </dgm:presLayoutVars>
      </dgm:prSet>
      <dgm:spPr/>
    </dgm:pt>
    <dgm:pt modelId="{74688041-8BC9-41C3-A16E-0BC1CF363F5D}" type="pres">
      <dgm:prSet presAssocID="{96908779-58D9-444D-97BA-1B0071676C3A}" presName="arrow" presStyleLbl="node1" presStyleIdx="0" presStyleCnt="2" custScaleX="147172" custScaleY="100254">
        <dgm:presLayoutVars>
          <dgm:bulletEnabled val="1"/>
        </dgm:presLayoutVars>
      </dgm:prSet>
      <dgm:spPr/>
    </dgm:pt>
    <dgm:pt modelId="{76B3CBFA-C0B9-43C6-B7CD-71D21B1C172D}" type="pres">
      <dgm:prSet presAssocID="{E997CD6A-8B1A-46A6-A75A-C690369B8CD1}" presName="arrow" presStyleLbl="node1" presStyleIdx="1" presStyleCnt="2" custScaleX="147172" custScaleY="100254">
        <dgm:presLayoutVars>
          <dgm:bulletEnabled val="1"/>
        </dgm:presLayoutVars>
      </dgm:prSet>
      <dgm:spPr/>
    </dgm:pt>
  </dgm:ptLst>
  <dgm:cxnLst>
    <dgm:cxn modelId="{25AC1325-E84F-4F9C-9022-D81B49F0273F}" type="presOf" srcId="{96908779-58D9-444D-97BA-1B0071676C3A}" destId="{74688041-8BC9-41C3-A16E-0BC1CF363F5D}" srcOrd="0" destOrd="0" presId="urn:microsoft.com/office/officeart/2005/8/layout/arrow5"/>
    <dgm:cxn modelId="{64C95932-BF49-4326-8C2A-56A84EB71BB7}" srcId="{2655DBED-9F09-4C16-9033-0798F312D27D}" destId="{E997CD6A-8B1A-46A6-A75A-C690369B8CD1}" srcOrd="1" destOrd="0" parTransId="{3DFA19BE-52BC-4F64-B689-E57E81077EF0}" sibTransId="{8874692D-C489-4151-BAF5-BE08F76DC549}"/>
    <dgm:cxn modelId="{F9AC87AB-6AA7-471B-8FF6-D2BF9DA3F0D6}" srcId="{2655DBED-9F09-4C16-9033-0798F312D27D}" destId="{96908779-58D9-444D-97BA-1B0071676C3A}" srcOrd="0" destOrd="0" parTransId="{1D7FAB15-2EC8-4A8C-8F30-7904D9313D8F}" sibTransId="{231F5E8B-32EA-44DC-9618-8322FDD435EC}"/>
    <dgm:cxn modelId="{5B8E52D3-B15E-4EEA-887E-81E3C31554E5}" type="presOf" srcId="{2655DBED-9F09-4C16-9033-0798F312D27D}" destId="{D9177240-AFDC-49C5-8D21-6B880241713F}" srcOrd="0" destOrd="0" presId="urn:microsoft.com/office/officeart/2005/8/layout/arrow5"/>
    <dgm:cxn modelId="{141C11F5-396E-4EA4-AE5E-49B2F95CEC39}" type="presOf" srcId="{E997CD6A-8B1A-46A6-A75A-C690369B8CD1}" destId="{76B3CBFA-C0B9-43C6-B7CD-71D21B1C172D}" srcOrd="0" destOrd="0" presId="urn:microsoft.com/office/officeart/2005/8/layout/arrow5"/>
    <dgm:cxn modelId="{6D4ACC44-6EC8-4141-B3D3-C347F3FE64A7}" type="presParOf" srcId="{D9177240-AFDC-49C5-8D21-6B880241713F}" destId="{74688041-8BC9-41C3-A16E-0BC1CF363F5D}" srcOrd="0" destOrd="0" presId="urn:microsoft.com/office/officeart/2005/8/layout/arrow5"/>
    <dgm:cxn modelId="{249652DA-0C49-4518-8489-2E22B6E9A49B}" type="presParOf" srcId="{D9177240-AFDC-49C5-8D21-6B880241713F}" destId="{76B3CBFA-C0B9-43C6-B7CD-71D21B1C172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36C79E-498C-48A9-8DE2-C3C17DAB0F73}" type="doc">
      <dgm:prSet loTypeId="urn:microsoft.com/office/officeart/2005/8/layout/process2" loCatId="process" qsTypeId="urn:microsoft.com/office/officeart/2005/8/quickstyle/simple1" qsCatId="simple" csTypeId="urn:microsoft.com/office/officeart/2005/8/colors/accent6_4" csCatId="accent6" phldr="1"/>
      <dgm:spPr/>
    </dgm:pt>
    <dgm:pt modelId="{8AE011AB-FE4E-47A2-B70E-8C32C90A2DF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Entre os séculos III e IV, o Império sofreu com alta de impostos, corrupção, disputas políticas, falta de alimentos etc.</a:t>
          </a:r>
        </a:p>
      </dgm:t>
    </dgm:pt>
    <dgm:pt modelId="{AA0646AE-F5FF-4C21-899F-B7BEDF8A5605}" type="parTrans" cxnId="{898B8F98-622C-4C92-ACBE-2B21C3CD19E8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C84C5331-5104-4C84-8FE7-981FDEB5BA62}" type="sibTrans" cxnId="{898B8F98-622C-4C92-ACBE-2B21C3CD19E8}">
      <dgm:prSet custT="1"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6B0B544B-2C42-4D80-A419-9FABDF92F03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Com o enfraquecimento do Império, grupos germanos dirigiram-se às terras romanas. </a:t>
          </a:r>
        </a:p>
      </dgm:t>
    </dgm:pt>
    <dgm:pt modelId="{B6B65417-8775-4D95-854E-4348ADDCEB71}" type="parTrans" cxnId="{45F79C62-83B3-4C98-B6E9-042C8897B626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EB563830-DE3E-4CBC-823F-272D117BFBB8}" type="sibTrans" cxnId="{45F79C62-83B3-4C98-B6E9-042C8897B626}">
      <dgm:prSet custT="1"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B76A28E5-F087-42B9-9E7A-5A759722289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Para enfrentar a situação, o imperador Teodósio dividiu o Império em Império Romano do Ocidente e Império Romano do Oriente em 395. </a:t>
          </a:r>
        </a:p>
      </dgm:t>
    </dgm:pt>
    <dgm:pt modelId="{11B04EFA-19C8-4613-8A5C-A8D90F7810FD}" type="parTrans" cxnId="{AC55310E-5C46-4CA7-80F3-83B1054D942C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58E2C27F-3093-4FAA-A40A-B5C891B0F454}" type="sibTrans" cxnId="{AC55310E-5C46-4CA7-80F3-83B1054D942C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7112C13F-7E27-45C8-9E3F-31119E66CF5B}" type="pres">
      <dgm:prSet presAssocID="{1A36C79E-498C-48A9-8DE2-C3C17DAB0F73}" presName="linearFlow" presStyleCnt="0">
        <dgm:presLayoutVars>
          <dgm:resizeHandles val="exact"/>
        </dgm:presLayoutVars>
      </dgm:prSet>
      <dgm:spPr/>
    </dgm:pt>
    <dgm:pt modelId="{580A7255-400A-4A8B-BD1A-75821F05B625}" type="pres">
      <dgm:prSet presAssocID="{8AE011AB-FE4E-47A2-B70E-8C32C90A2DFE}" presName="node" presStyleLbl="node1" presStyleIdx="0" presStyleCnt="3" custScaleX="284314" custLinFactNeighborX="0" custLinFactNeighborY="-28621">
        <dgm:presLayoutVars>
          <dgm:bulletEnabled val="1"/>
        </dgm:presLayoutVars>
      </dgm:prSet>
      <dgm:spPr/>
    </dgm:pt>
    <dgm:pt modelId="{E8EEE9D7-C523-416B-B830-6B9CA020263B}" type="pres">
      <dgm:prSet presAssocID="{C84C5331-5104-4C84-8FE7-981FDEB5BA62}" presName="sibTrans" presStyleLbl="sibTrans2D1" presStyleIdx="0" presStyleCnt="2"/>
      <dgm:spPr/>
    </dgm:pt>
    <dgm:pt modelId="{F660EE37-F0AA-4E18-B8D7-CCAACFBFA89C}" type="pres">
      <dgm:prSet presAssocID="{C84C5331-5104-4C84-8FE7-981FDEB5BA62}" presName="connectorText" presStyleLbl="sibTrans2D1" presStyleIdx="0" presStyleCnt="2"/>
      <dgm:spPr/>
    </dgm:pt>
    <dgm:pt modelId="{79573014-99BA-4769-8AE6-613CDFC6CC84}" type="pres">
      <dgm:prSet presAssocID="{6B0B544B-2C42-4D80-A419-9FABDF92F03E}" presName="node" presStyleLbl="node1" presStyleIdx="1" presStyleCnt="3" custScaleX="284314">
        <dgm:presLayoutVars>
          <dgm:bulletEnabled val="1"/>
        </dgm:presLayoutVars>
      </dgm:prSet>
      <dgm:spPr/>
    </dgm:pt>
    <dgm:pt modelId="{8C0B8602-584B-4710-B93B-FCB0F72546A5}" type="pres">
      <dgm:prSet presAssocID="{EB563830-DE3E-4CBC-823F-272D117BFBB8}" presName="sibTrans" presStyleLbl="sibTrans2D1" presStyleIdx="1" presStyleCnt="2"/>
      <dgm:spPr/>
    </dgm:pt>
    <dgm:pt modelId="{8E7A1976-1B78-420A-A8F5-407C98AE9859}" type="pres">
      <dgm:prSet presAssocID="{EB563830-DE3E-4CBC-823F-272D117BFBB8}" presName="connectorText" presStyleLbl="sibTrans2D1" presStyleIdx="1" presStyleCnt="2"/>
      <dgm:spPr/>
    </dgm:pt>
    <dgm:pt modelId="{54DCD72D-2982-4B46-A5E3-481BF9055B68}" type="pres">
      <dgm:prSet presAssocID="{B76A28E5-F087-42B9-9E7A-5A7597222899}" presName="node" presStyleLbl="node1" presStyleIdx="2" presStyleCnt="3" custScaleX="284314">
        <dgm:presLayoutVars>
          <dgm:bulletEnabled val="1"/>
        </dgm:presLayoutVars>
      </dgm:prSet>
      <dgm:spPr/>
    </dgm:pt>
  </dgm:ptLst>
  <dgm:cxnLst>
    <dgm:cxn modelId="{AC55310E-5C46-4CA7-80F3-83B1054D942C}" srcId="{1A36C79E-498C-48A9-8DE2-C3C17DAB0F73}" destId="{B76A28E5-F087-42B9-9E7A-5A7597222899}" srcOrd="2" destOrd="0" parTransId="{11B04EFA-19C8-4613-8A5C-A8D90F7810FD}" sibTransId="{58E2C27F-3093-4FAA-A40A-B5C891B0F454}"/>
    <dgm:cxn modelId="{44C51A32-52F0-468C-BEEB-55EA9E4F70CF}" type="presOf" srcId="{EB563830-DE3E-4CBC-823F-272D117BFBB8}" destId="{8C0B8602-584B-4710-B93B-FCB0F72546A5}" srcOrd="0" destOrd="0" presId="urn:microsoft.com/office/officeart/2005/8/layout/process2"/>
    <dgm:cxn modelId="{45F79C62-83B3-4C98-B6E9-042C8897B626}" srcId="{1A36C79E-498C-48A9-8DE2-C3C17DAB0F73}" destId="{6B0B544B-2C42-4D80-A419-9FABDF92F03E}" srcOrd="1" destOrd="0" parTransId="{B6B65417-8775-4D95-854E-4348ADDCEB71}" sibTransId="{EB563830-DE3E-4CBC-823F-272D117BFBB8}"/>
    <dgm:cxn modelId="{985A4478-64F6-4FDD-98FB-5CC0D9F7131E}" type="presOf" srcId="{C84C5331-5104-4C84-8FE7-981FDEB5BA62}" destId="{E8EEE9D7-C523-416B-B830-6B9CA020263B}" srcOrd="0" destOrd="0" presId="urn:microsoft.com/office/officeart/2005/8/layout/process2"/>
    <dgm:cxn modelId="{60D93879-866B-46C6-B849-3A125DE07360}" type="presOf" srcId="{6B0B544B-2C42-4D80-A419-9FABDF92F03E}" destId="{79573014-99BA-4769-8AE6-613CDFC6CC84}" srcOrd="0" destOrd="0" presId="urn:microsoft.com/office/officeart/2005/8/layout/process2"/>
    <dgm:cxn modelId="{82AAFF85-0A2D-47F4-B8F9-665AEC540537}" type="presOf" srcId="{EB563830-DE3E-4CBC-823F-272D117BFBB8}" destId="{8E7A1976-1B78-420A-A8F5-407C98AE9859}" srcOrd="1" destOrd="0" presId="urn:microsoft.com/office/officeart/2005/8/layout/process2"/>
    <dgm:cxn modelId="{7315608F-936E-4593-A124-1BBFC90203AF}" type="presOf" srcId="{1A36C79E-498C-48A9-8DE2-C3C17DAB0F73}" destId="{7112C13F-7E27-45C8-9E3F-31119E66CF5B}" srcOrd="0" destOrd="0" presId="urn:microsoft.com/office/officeart/2005/8/layout/process2"/>
    <dgm:cxn modelId="{898B8F98-622C-4C92-ACBE-2B21C3CD19E8}" srcId="{1A36C79E-498C-48A9-8DE2-C3C17DAB0F73}" destId="{8AE011AB-FE4E-47A2-B70E-8C32C90A2DFE}" srcOrd="0" destOrd="0" parTransId="{AA0646AE-F5FF-4C21-899F-B7BEDF8A5605}" sibTransId="{C84C5331-5104-4C84-8FE7-981FDEB5BA62}"/>
    <dgm:cxn modelId="{CA69E3C8-FF14-488E-A078-0545FEADDF8E}" type="presOf" srcId="{B76A28E5-F087-42B9-9E7A-5A7597222899}" destId="{54DCD72D-2982-4B46-A5E3-481BF9055B68}" srcOrd="0" destOrd="0" presId="urn:microsoft.com/office/officeart/2005/8/layout/process2"/>
    <dgm:cxn modelId="{CBC74EDA-D833-43C1-9912-B7EB30FC0303}" type="presOf" srcId="{8AE011AB-FE4E-47A2-B70E-8C32C90A2DFE}" destId="{580A7255-400A-4A8B-BD1A-75821F05B625}" srcOrd="0" destOrd="0" presId="urn:microsoft.com/office/officeart/2005/8/layout/process2"/>
    <dgm:cxn modelId="{CA6ED1E5-F233-4317-96E2-287FA7675B58}" type="presOf" srcId="{C84C5331-5104-4C84-8FE7-981FDEB5BA62}" destId="{F660EE37-F0AA-4E18-B8D7-CCAACFBFA89C}" srcOrd="1" destOrd="0" presId="urn:microsoft.com/office/officeart/2005/8/layout/process2"/>
    <dgm:cxn modelId="{D77F2FF2-120E-43D8-A55D-336AD4B60257}" type="presParOf" srcId="{7112C13F-7E27-45C8-9E3F-31119E66CF5B}" destId="{580A7255-400A-4A8B-BD1A-75821F05B625}" srcOrd="0" destOrd="0" presId="urn:microsoft.com/office/officeart/2005/8/layout/process2"/>
    <dgm:cxn modelId="{E996976B-2999-4365-856E-40E795B69C28}" type="presParOf" srcId="{7112C13F-7E27-45C8-9E3F-31119E66CF5B}" destId="{E8EEE9D7-C523-416B-B830-6B9CA020263B}" srcOrd="1" destOrd="0" presId="urn:microsoft.com/office/officeart/2005/8/layout/process2"/>
    <dgm:cxn modelId="{52560BFD-5C0B-4D2B-97A3-8C6A2ED30185}" type="presParOf" srcId="{E8EEE9D7-C523-416B-B830-6B9CA020263B}" destId="{F660EE37-F0AA-4E18-B8D7-CCAACFBFA89C}" srcOrd="0" destOrd="0" presId="urn:microsoft.com/office/officeart/2005/8/layout/process2"/>
    <dgm:cxn modelId="{C9BDE1A4-BE48-4B3B-BE08-CABFBFABA200}" type="presParOf" srcId="{7112C13F-7E27-45C8-9E3F-31119E66CF5B}" destId="{79573014-99BA-4769-8AE6-613CDFC6CC84}" srcOrd="2" destOrd="0" presId="urn:microsoft.com/office/officeart/2005/8/layout/process2"/>
    <dgm:cxn modelId="{223B4E2C-134B-4D0E-9D20-53BD43B6E79A}" type="presParOf" srcId="{7112C13F-7E27-45C8-9E3F-31119E66CF5B}" destId="{8C0B8602-584B-4710-B93B-FCB0F72546A5}" srcOrd="3" destOrd="0" presId="urn:microsoft.com/office/officeart/2005/8/layout/process2"/>
    <dgm:cxn modelId="{3043DCE3-91B9-42BC-B552-9504A66CEBEB}" type="presParOf" srcId="{8C0B8602-584B-4710-B93B-FCB0F72546A5}" destId="{8E7A1976-1B78-420A-A8F5-407C98AE9859}" srcOrd="0" destOrd="0" presId="urn:microsoft.com/office/officeart/2005/8/layout/process2"/>
    <dgm:cxn modelId="{B42682D6-360B-415D-A2F5-20DFC7442B16}" type="presParOf" srcId="{7112C13F-7E27-45C8-9E3F-31119E66CF5B}" destId="{54DCD72D-2982-4B46-A5E3-481BF9055B68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1128F2-80DA-4D6D-AF73-BDBE63E69751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E72CD5FA-6A52-4261-B517-8655BE56821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Com a queda do Império Romano do Ocidente, houve a instauração de pequenos reinos.</a:t>
          </a:r>
        </a:p>
      </dgm:t>
    </dgm:pt>
    <dgm:pt modelId="{0F9805DB-7F0A-4DD6-8DE9-54B5A7EC01C5}" type="parTrans" cxnId="{F9B498B9-3CDD-44D8-B451-5E3EC44DACA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81EE8D5-ACFE-4107-9F7D-259C0F1CA4F5}" type="sibTrans" cxnId="{F9B498B9-3CDD-44D8-B451-5E3EC44DACAD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CA845A7-CBB7-42E0-8E0C-1E88B35714F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Apareceram organizações ligadas à justiça que não eram nem romanas e nem germanas.</a:t>
          </a:r>
        </a:p>
      </dgm:t>
    </dgm:pt>
    <dgm:pt modelId="{8E04408F-78BB-4F25-8471-E1A6CE916659}" type="parTrans" cxnId="{1FFAE9A2-6E46-47AC-9D8C-C5A9D69994F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13584B9-2102-4060-BDA3-1BAFA6FBE643}" type="sibTrans" cxnId="{1FFAE9A2-6E46-47AC-9D8C-C5A9D69994FC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68AC06-7A43-4A02-8233-992F0FB7DF7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Nos novos reinos, a terra estava dividida em pequenos lotes.</a:t>
          </a:r>
        </a:p>
      </dgm:t>
    </dgm:pt>
    <dgm:pt modelId="{56E7D03B-072B-4935-AC4D-0DC826A51450}" type="parTrans" cxnId="{5A695E0A-CBC7-44FD-82C8-89563C75090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9F03A0D-FEFE-4846-BDE5-B208299FE296}" type="sibTrans" cxnId="{5A695E0A-CBC7-44FD-82C8-89563C75090E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9D9186B-825C-4776-ADE3-F467E2A287C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Busca de refúgio no campo, com o ataque às cidades.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1354E8A-3A97-4E3F-842E-F083745F7718}" type="parTrans" cxnId="{FB9C79DA-B8F6-4827-B9CF-26829ECF813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B382051-ACA3-4CB7-B58D-B9E1AA7A5B53}" type="sibTrans" cxnId="{FB9C79DA-B8F6-4827-B9CF-26829ECF813A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FA1C39C-D0F7-41C8-AF5A-1AEF8933438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Surgiram comunidades autossuficientes. </a:t>
          </a:r>
        </a:p>
      </dgm:t>
    </dgm:pt>
    <dgm:pt modelId="{7AC4F3C0-515A-4C68-A554-CB47A33AECF0}" type="parTrans" cxnId="{103C4E88-21CD-4987-855C-AF713BC84FD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B77E380-9D63-42DD-9A0A-F6538D64005F}" type="sibTrans" cxnId="{103C4E88-21CD-4987-855C-AF713BC84FD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D7C3617-652A-4A4D-9AE5-007C61D11AB3}" type="pres">
      <dgm:prSet presAssocID="{AC1128F2-80DA-4D6D-AF73-BDBE63E69751}" presName="diagram" presStyleCnt="0">
        <dgm:presLayoutVars>
          <dgm:dir/>
          <dgm:resizeHandles val="exact"/>
        </dgm:presLayoutVars>
      </dgm:prSet>
      <dgm:spPr/>
    </dgm:pt>
    <dgm:pt modelId="{CFBD4043-8CC3-4B7C-8607-5559B92958F9}" type="pres">
      <dgm:prSet presAssocID="{E72CD5FA-6A52-4261-B517-8655BE56821A}" presName="node" presStyleLbl="node1" presStyleIdx="0" presStyleCnt="5">
        <dgm:presLayoutVars>
          <dgm:bulletEnabled val="1"/>
        </dgm:presLayoutVars>
      </dgm:prSet>
      <dgm:spPr/>
    </dgm:pt>
    <dgm:pt modelId="{41B1B9C3-14E6-4BD2-BE2B-51181220B5CD}" type="pres">
      <dgm:prSet presAssocID="{681EE8D5-ACFE-4107-9F7D-259C0F1CA4F5}" presName="sibTrans" presStyleLbl="sibTrans2D1" presStyleIdx="0" presStyleCnt="4"/>
      <dgm:spPr/>
    </dgm:pt>
    <dgm:pt modelId="{3293FAB9-AB34-4D98-B642-EADB4DC13108}" type="pres">
      <dgm:prSet presAssocID="{681EE8D5-ACFE-4107-9F7D-259C0F1CA4F5}" presName="connectorText" presStyleLbl="sibTrans2D1" presStyleIdx="0" presStyleCnt="4"/>
      <dgm:spPr/>
    </dgm:pt>
    <dgm:pt modelId="{67BE074D-9A3D-41DB-AF74-2514F203065D}" type="pres">
      <dgm:prSet presAssocID="{4CA845A7-CBB7-42E0-8E0C-1E88B35714F5}" presName="node" presStyleLbl="node1" presStyleIdx="1" presStyleCnt="5">
        <dgm:presLayoutVars>
          <dgm:bulletEnabled val="1"/>
        </dgm:presLayoutVars>
      </dgm:prSet>
      <dgm:spPr/>
    </dgm:pt>
    <dgm:pt modelId="{FDC761A8-B631-4C32-B508-0279E4950E0F}" type="pres">
      <dgm:prSet presAssocID="{013584B9-2102-4060-BDA3-1BAFA6FBE643}" presName="sibTrans" presStyleLbl="sibTrans2D1" presStyleIdx="1" presStyleCnt="4"/>
      <dgm:spPr/>
    </dgm:pt>
    <dgm:pt modelId="{E2A2B3B9-B631-4D91-B8A5-6F49DF2C5F61}" type="pres">
      <dgm:prSet presAssocID="{013584B9-2102-4060-BDA3-1BAFA6FBE643}" presName="connectorText" presStyleLbl="sibTrans2D1" presStyleIdx="1" presStyleCnt="4"/>
      <dgm:spPr/>
    </dgm:pt>
    <dgm:pt modelId="{9A820D48-16F9-4A7E-AF31-1E47AE7EF571}" type="pres">
      <dgm:prSet presAssocID="{19D9186B-825C-4776-ADE3-F467E2A287CB}" presName="node" presStyleLbl="node1" presStyleIdx="2" presStyleCnt="5">
        <dgm:presLayoutVars>
          <dgm:bulletEnabled val="1"/>
        </dgm:presLayoutVars>
      </dgm:prSet>
      <dgm:spPr/>
    </dgm:pt>
    <dgm:pt modelId="{3516B03A-C63B-4093-8EFE-83C623387CC7}" type="pres">
      <dgm:prSet presAssocID="{3B382051-ACA3-4CB7-B58D-B9E1AA7A5B53}" presName="sibTrans" presStyleLbl="sibTrans2D1" presStyleIdx="2" presStyleCnt="4"/>
      <dgm:spPr/>
    </dgm:pt>
    <dgm:pt modelId="{18B27954-9ECF-42D4-94FD-E0C886A827BB}" type="pres">
      <dgm:prSet presAssocID="{3B382051-ACA3-4CB7-B58D-B9E1AA7A5B53}" presName="connectorText" presStyleLbl="sibTrans2D1" presStyleIdx="2" presStyleCnt="4"/>
      <dgm:spPr/>
    </dgm:pt>
    <dgm:pt modelId="{B17D7247-7C0F-44EE-AB61-9733ED203C41}" type="pres">
      <dgm:prSet presAssocID="{2F68AC06-7A43-4A02-8233-992F0FB7DF7F}" presName="node" presStyleLbl="node1" presStyleIdx="3" presStyleCnt="5">
        <dgm:presLayoutVars>
          <dgm:bulletEnabled val="1"/>
        </dgm:presLayoutVars>
      </dgm:prSet>
      <dgm:spPr/>
    </dgm:pt>
    <dgm:pt modelId="{6261EAED-E800-48AB-A6A6-EFD858AE0A47}" type="pres">
      <dgm:prSet presAssocID="{E9F03A0D-FEFE-4846-BDE5-B208299FE296}" presName="sibTrans" presStyleLbl="sibTrans2D1" presStyleIdx="3" presStyleCnt="4"/>
      <dgm:spPr/>
    </dgm:pt>
    <dgm:pt modelId="{A631C5E2-4E87-46CE-8E26-4D4378B0973C}" type="pres">
      <dgm:prSet presAssocID="{E9F03A0D-FEFE-4846-BDE5-B208299FE296}" presName="connectorText" presStyleLbl="sibTrans2D1" presStyleIdx="3" presStyleCnt="4"/>
      <dgm:spPr/>
    </dgm:pt>
    <dgm:pt modelId="{9DCFE3BD-3948-4219-BF91-544C3A38F4D8}" type="pres">
      <dgm:prSet presAssocID="{1FA1C39C-D0F7-41C8-AF5A-1AEF89334385}" presName="node" presStyleLbl="node1" presStyleIdx="4" presStyleCnt="5">
        <dgm:presLayoutVars>
          <dgm:bulletEnabled val="1"/>
        </dgm:presLayoutVars>
      </dgm:prSet>
      <dgm:spPr/>
    </dgm:pt>
  </dgm:ptLst>
  <dgm:cxnLst>
    <dgm:cxn modelId="{1796AB00-5351-4C1B-8842-4637132552EF}" type="presOf" srcId="{19D9186B-825C-4776-ADE3-F467E2A287CB}" destId="{9A820D48-16F9-4A7E-AF31-1E47AE7EF571}" srcOrd="0" destOrd="0" presId="urn:microsoft.com/office/officeart/2005/8/layout/process5"/>
    <dgm:cxn modelId="{D9DFFB08-DB3C-4EBE-8C11-B0F5C1B691A9}" type="presOf" srcId="{2F68AC06-7A43-4A02-8233-992F0FB7DF7F}" destId="{B17D7247-7C0F-44EE-AB61-9733ED203C41}" srcOrd="0" destOrd="0" presId="urn:microsoft.com/office/officeart/2005/8/layout/process5"/>
    <dgm:cxn modelId="{5A695E0A-CBC7-44FD-82C8-89563C75090E}" srcId="{AC1128F2-80DA-4D6D-AF73-BDBE63E69751}" destId="{2F68AC06-7A43-4A02-8233-992F0FB7DF7F}" srcOrd="3" destOrd="0" parTransId="{56E7D03B-072B-4935-AC4D-0DC826A51450}" sibTransId="{E9F03A0D-FEFE-4846-BDE5-B208299FE296}"/>
    <dgm:cxn modelId="{20850D0C-8231-4251-AD8B-0378D641D5F5}" type="presOf" srcId="{E72CD5FA-6A52-4261-B517-8655BE56821A}" destId="{CFBD4043-8CC3-4B7C-8607-5559B92958F9}" srcOrd="0" destOrd="0" presId="urn:microsoft.com/office/officeart/2005/8/layout/process5"/>
    <dgm:cxn modelId="{D278185D-23F6-4CE1-B704-5F0A21C6AFA1}" type="presOf" srcId="{AC1128F2-80DA-4D6D-AF73-BDBE63E69751}" destId="{3D7C3617-652A-4A4D-9AE5-007C61D11AB3}" srcOrd="0" destOrd="0" presId="urn:microsoft.com/office/officeart/2005/8/layout/process5"/>
    <dgm:cxn modelId="{944D9163-2C86-40EF-BBD3-9F9F689B0BAE}" type="presOf" srcId="{1FA1C39C-D0F7-41C8-AF5A-1AEF89334385}" destId="{9DCFE3BD-3948-4219-BF91-544C3A38F4D8}" srcOrd="0" destOrd="0" presId="urn:microsoft.com/office/officeart/2005/8/layout/process5"/>
    <dgm:cxn modelId="{79071452-903E-4F3F-911F-8E63384DC744}" type="presOf" srcId="{4CA845A7-CBB7-42E0-8E0C-1E88B35714F5}" destId="{67BE074D-9A3D-41DB-AF74-2514F203065D}" srcOrd="0" destOrd="0" presId="urn:microsoft.com/office/officeart/2005/8/layout/process5"/>
    <dgm:cxn modelId="{103C4E88-21CD-4987-855C-AF713BC84FD2}" srcId="{AC1128F2-80DA-4D6D-AF73-BDBE63E69751}" destId="{1FA1C39C-D0F7-41C8-AF5A-1AEF89334385}" srcOrd="4" destOrd="0" parTransId="{7AC4F3C0-515A-4C68-A554-CB47A33AECF0}" sibTransId="{6B77E380-9D63-42DD-9A0A-F6538D64005F}"/>
    <dgm:cxn modelId="{1FFAE9A2-6E46-47AC-9D8C-C5A9D69994FC}" srcId="{AC1128F2-80DA-4D6D-AF73-BDBE63E69751}" destId="{4CA845A7-CBB7-42E0-8E0C-1E88B35714F5}" srcOrd="1" destOrd="0" parTransId="{8E04408F-78BB-4F25-8471-E1A6CE916659}" sibTransId="{013584B9-2102-4060-BDA3-1BAFA6FBE643}"/>
    <dgm:cxn modelId="{F9B498B9-3CDD-44D8-B451-5E3EC44DACAD}" srcId="{AC1128F2-80DA-4D6D-AF73-BDBE63E69751}" destId="{E72CD5FA-6A52-4261-B517-8655BE56821A}" srcOrd="0" destOrd="0" parTransId="{0F9805DB-7F0A-4DD6-8DE9-54B5A7EC01C5}" sibTransId="{681EE8D5-ACFE-4107-9F7D-259C0F1CA4F5}"/>
    <dgm:cxn modelId="{5F0EBEC9-A2B8-4474-86FF-CF7BBA40E494}" type="presOf" srcId="{681EE8D5-ACFE-4107-9F7D-259C0F1CA4F5}" destId="{41B1B9C3-14E6-4BD2-BE2B-51181220B5CD}" srcOrd="0" destOrd="0" presId="urn:microsoft.com/office/officeart/2005/8/layout/process5"/>
    <dgm:cxn modelId="{75A1D7CA-273C-45DE-97C5-9B9C77C72D8B}" type="presOf" srcId="{013584B9-2102-4060-BDA3-1BAFA6FBE643}" destId="{FDC761A8-B631-4C32-B508-0279E4950E0F}" srcOrd="0" destOrd="0" presId="urn:microsoft.com/office/officeart/2005/8/layout/process5"/>
    <dgm:cxn modelId="{18360BD1-413D-4011-B4FF-50CC10CBA218}" type="presOf" srcId="{681EE8D5-ACFE-4107-9F7D-259C0F1CA4F5}" destId="{3293FAB9-AB34-4D98-B642-EADB4DC13108}" srcOrd="1" destOrd="0" presId="urn:microsoft.com/office/officeart/2005/8/layout/process5"/>
    <dgm:cxn modelId="{C33B73D6-6001-4131-AA3C-E8DC8BADF680}" type="presOf" srcId="{E9F03A0D-FEFE-4846-BDE5-B208299FE296}" destId="{6261EAED-E800-48AB-A6A6-EFD858AE0A47}" srcOrd="0" destOrd="0" presId="urn:microsoft.com/office/officeart/2005/8/layout/process5"/>
    <dgm:cxn modelId="{FB9C79DA-B8F6-4827-B9CF-26829ECF813A}" srcId="{AC1128F2-80DA-4D6D-AF73-BDBE63E69751}" destId="{19D9186B-825C-4776-ADE3-F467E2A287CB}" srcOrd="2" destOrd="0" parTransId="{F1354E8A-3A97-4E3F-842E-F083745F7718}" sibTransId="{3B382051-ACA3-4CB7-B58D-B9E1AA7A5B53}"/>
    <dgm:cxn modelId="{00F22AE7-64DC-4AEB-8F62-10C4DD75A28F}" type="presOf" srcId="{3B382051-ACA3-4CB7-B58D-B9E1AA7A5B53}" destId="{3516B03A-C63B-4093-8EFE-83C623387CC7}" srcOrd="0" destOrd="0" presId="urn:microsoft.com/office/officeart/2005/8/layout/process5"/>
    <dgm:cxn modelId="{41A178ED-D8E1-4099-B419-F65502FEFAF0}" type="presOf" srcId="{3B382051-ACA3-4CB7-B58D-B9E1AA7A5B53}" destId="{18B27954-9ECF-42D4-94FD-E0C886A827BB}" srcOrd="1" destOrd="0" presId="urn:microsoft.com/office/officeart/2005/8/layout/process5"/>
    <dgm:cxn modelId="{8487D1ED-C57E-4043-9F42-3A363E04979B}" type="presOf" srcId="{013584B9-2102-4060-BDA3-1BAFA6FBE643}" destId="{E2A2B3B9-B631-4D91-B8A5-6F49DF2C5F61}" srcOrd="1" destOrd="0" presId="urn:microsoft.com/office/officeart/2005/8/layout/process5"/>
    <dgm:cxn modelId="{43E605FD-DBBB-4F14-AEA6-AB7B3C42CE0F}" type="presOf" srcId="{E9F03A0D-FEFE-4846-BDE5-B208299FE296}" destId="{A631C5E2-4E87-46CE-8E26-4D4378B0973C}" srcOrd="1" destOrd="0" presId="urn:microsoft.com/office/officeart/2005/8/layout/process5"/>
    <dgm:cxn modelId="{C2B81E6C-8472-4F81-AAC8-2CB0BCD6257D}" type="presParOf" srcId="{3D7C3617-652A-4A4D-9AE5-007C61D11AB3}" destId="{CFBD4043-8CC3-4B7C-8607-5559B92958F9}" srcOrd="0" destOrd="0" presId="urn:microsoft.com/office/officeart/2005/8/layout/process5"/>
    <dgm:cxn modelId="{F3FE6F1D-8DA2-4E25-BEF3-163DB61EDC34}" type="presParOf" srcId="{3D7C3617-652A-4A4D-9AE5-007C61D11AB3}" destId="{41B1B9C3-14E6-4BD2-BE2B-51181220B5CD}" srcOrd="1" destOrd="0" presId="urn:microsoft.com/office/officeart/2005/8/layout/process5"/>
    <dgm:cxn modelId="{E045E5F1-C7D2-42CB-AF4A-20DAB024DC16}" type="presParOf" srcId="{41B1B9C3-14E6-4BD2-BE2B-51181220B5CD}" destId="{3293FAB9-AB34-4D98-B642-EADB4DC13108}" srcOrd="0" destOrd="0" presId="urn:microsoft.com/office/officeart/2005/8/layout/process5"/>
    <dgm:cxn modelId="{86DE1F52-17C4-4605-8C29-75967E908D8B}" type="presParOf" srcId="{3D7C3617-652A-4A4D-9AE5-007C61D11AB3}" destId="{67BE074D-9A3D-41DB-AF74-2514F203065D}" srcOrd="2" destOrd="0" presId="urn:microsoft.com/office/officeart/2005/8/layout/process5"/>
    <dgm:cxn modelId="{C98F41FA-CC18-4C9B-AE3C-C755212B8920}" type="presParOf" srcId="{3D7C3617-652A-4A4D-9AE5-007C61D11AB3}" destId="{FDC761A8-B631-4C32-B508-0279E4950E0F}" srcOrd="3" destOrd="0" presId="urn:microsoft.com/office/officeart/2005/8/layout/process5"/>
    <dgm:cxn modelId="{48629C09-6D86-4D4F-AB16-4C99EAA1ACB0}" type="presParOf" srcId="{FDC761A8-B631-4C32-B508-0279E4950E0F}" destId="{E2A2B3B9-B631-4D91-B8A5-6F49DF2C5F61}" srcOrd="0" destOrd="0" presId="urn:microsoft.com/office/officeart/2005/8/layout/process5"/>
    <dgm:cxn modelId="{787B6E9F-4DCB-473A-917A-8DBFF6925B65}" type="presParOf" srcId="{3D7C3617-652A-4A4D-9AE5-007C61D11AB3}" destId="{9A820D48-16F9-4A7E-AF31-1E47AE7EF571}" srcOrd="4" destOrd="0" presId="urn:microsoft.com/office/officeart/2005/8/layout/process5"/>
    <dgm:cxn modelId="{118FE392-7799-44FF-839C-454EAAF0A049}" type="presParOf" srcId="{3D7C3617-652A-4A4D-9AE5-007C61D11AB3}" destId="{3516B03A-C63B-4093-8EFE-83C623387CC7}" srcOrd="5" destOrd="0" presId="urn:microsoft.com/office/officeart/2005/8/layout/process5"/>
    <dgm:cxn modelId="{6D26EE8D-F943-46EC-9476-B6E6C77F032A}" type="presParOf" srcId="{3516B03A-C63B-4093-8EFE-83C623387CC7}" destId="{18B27954-9ECF-42D4-94FD-E0C886A827BB}" srcOrd="0" destOrd="0" presId="urn:microsoft.com/office/officeart/2005/8/layout/process5"/>
    <dgm:cxn modelId="{F7BCE687-31B7-46B2-89E0-F7CACED028E3}" type="presParOf" srcId="{3D7C3617-652A-4A4D-9AE5-007C61D11AB3}" destId="{B17D7247-7C0F-44EE-AB61-9733ED203C41}" srcOrd="6" destOrd="0" presId="urn:microsoft.com/office/officeart/2005/8/layout/process5"/>
    <dgm:cxn modelId="{9F9F8D13-6067-4DAA-881B-C6C65F160F37}" type="presParOf" srcId="{3D7C3617-652A-4A4D-9AE5-007C61D11AB3}" destId="{6261EAED-E800-48AB-A6A6-EFD858AE0A47}" srcOrd="7" destOrd="0" presId="urn:microsoft.com/office/officeart/2005/8/layout/process5"/>
    <dgm:cxn modelId="{7370FAA2-6E30-4C02-B8FA-3946B038855D}" type="presParOf" srcId="{6261EAED-E800-48AB-A6A6-EFD858AE0A47}" destId="{A631C5E2-4E87-46CE-8E26-4D4378B0973C}" srcOrd="0" destOrd="0" presId="urn:microsoft.com/office/officeart/2005/8/layout/process5"/>
    <dgm:cxn modelId="{8976E533-5D77-4403-8779-23EFDA44D8B2}" type="presParOf" srcId="{3D7C3617-652A-4A4D-9AE5-007C61D11AB3}" destId="{9DCFE3BD-3948-4219-BF91-544C3A38F4D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2872802-D02C-4C81-B871-E40A870B9510}" type="doc">
      <dgm:prSet loTypeId="urn:microsoft.com/office/officeart/2005/8/layout/bProcess3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pt-BR"/>
        </a:p>
      </dgm:t>
    </dgm:pt>
    <dgm:pt modelId="{8CEC25B1-4163-43A4-9D46-C71FA8337136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Os francos encontravam-se na Gália (França atual) desde o século III. </a:t>
          </a:r>
        </a:p>
      </dgm:t>
    </dgm:pt>
    <dgm:pt modelId="{A5B51F7B-88C7-4148-B9F2-F49AECA861E7}" type="parTrans" cxnId="{81F7C6DC-AFC6-4288-BA60-B4E0C39770A2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E481AB1B-D31D-40CC-9A00-DCDC6AA8A544}" type="sibTrans" cxnId="{81F7C6DC-AFC6-4288-BA60-B4E0C39770A2}">
      <dgm:prSet custT="1"/>
      <dgm:spPr/>
      <dgm:t>
        <a:bodyPr/>
        <a:lstStyle/>
        <a:p>
          <a:endParaRPr lang="pt-BR" sz="2100" dirty="0">
            <a:latin typeface="Roboto" pitchFamily="2" charset="0"/>
            <a:ea typeface="Roboto" pitchFamily="2" charset="0"/>
          </a:endParaRPr>
        </a:p>
      </dgm:t>
    </dgm:pt>
    <dgm:pt modelId="{2196CAEC-ED47-4B69-9DA7-68B73ADFF238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Em 481, as tribos francas foram unificadas por Clóvis em um único reino. </a:t>
          </a:r>
        </a:p>
      </dgm:t>
    </dgm:pt>
    <dgm:pt modelId="{E75B72AF-43CF-4A16-A16A-1F9BB8B08082}" type="parTrans" cxnId="{7A287797-AD5D-4B63-9002-BEB703037CE7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96FC52B9-162C-48F6-A937-D672C21163E8}" type="sibTrans" cxnId="{7A287797-AD5D-4B63-9002-BEB703037CE7}">
      <dgm:prSet custT="1"/>
      <dgm:spPr/>
      <dgm:t>
        <a:bodyPr/>
        <a:lstStyle/>
        <a:p>
          <a:endParaRPr lang="pt-BR" sz="2100" dirty="0">
            <a:latin typeface="Roboto" pitchFamily="2" charset="0"/>
            <a:ea typeface="Roboto" pitchFamily="2" charset="0"/>
          </a:endParaRPr>
        </a:p>
      </dgm:t>
    </dgm:pt>
    <dgm:pt modelId="{B9F35D07-01B2-4F17-AE9A-A0A41788FBEE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Clóvis converte-se ao cristianismo, o que favoreceu a expansão do Reino Franco na Europa.</a:t>
          </a:r>
        </a:p>
      </dgm:t>
    </dgm:pt>
    <dgm:pt modelId="{45060739-B941-425F-98A1-019C3B323449}" type="parTrans" cxnId="{92C8DD6A-1D5F-4F8B-82E4-4D39489988A3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60B27267-45AD-4C37-9C95-884DDC0B5C2F}" type="sibTrans" cxnId="{92C8DD6A-1D5F-4F8B-82E4-4D39489988A3}">
      <dgm:prSet custT="1"/>
      <dgm:spPr/>
      <dgm:t>
        <a:bodyPr/>
        <a:lstStyle/>
        <a:p>
          <a:endParaRPr lang="pt-BR" sz="2100" dirty="0">
            <a:latin typeface="Roboto" pitchFamily="2" charset="0"/>
            <a:ea typeface="Roboto" pitchFamily="2" charset="0"/>
          </a:endParaRPr>
        </a:p>
      </dgm:t>
    </dgm:pt>
    <dgm:pt modelId="{83BE4EC0-A75C-4E13-8892-2A6F95B9214F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Após a morte de Clóvis, o Reino Franco passou por diversas crises. </a:t>
          </a:r>
        </a:p>
      </dgm:t>
    </dgm:pt>
    <dgm:pt modelId="{C241D7AE-C020-4C8A-B739-BD8EAE1BC58D}" type="parTrans" cxnId="{8A1F276C-F86A-444D-9E8D-B7D80167AC8B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5ED62597-7DBD-4487-8EE8-44AC936828DE}" type="sibTrans" cxnId="{8A1F276C-F86A-444D-9E8D-B7D80167AC8B}">
      <dgm:prSet custT="1"/>
      <dgm:spPr/>
      <dgm:t>
        <a:bodyPr/>
        <a:lstStyle/>
        <a:p>
          <a:endParaRPr lang="pt-BR" sz="2100" dirty="0">
            <a:latin typeface="Roboto" pitchFamily="2" charset="0"/>
            <a:ea typeface="Roboto" pitchFamily="2" charset="0"/>
          </a:endParaRPr>
        </a:p>
      </dgm:t>
    </dgm:pt>
    <dgm:pt modelId="{2F3C549A-CA3C-4ACE-B170-844D154DA2DA}">
      <dgm:prSet phldrT="[Texto]" custT="1"/>
      <dgm:spPr/>
      <dgm:t>
        <a:bodyPr/>
        <a:lstStyle/>
        <a:p>
          <a:r>
            <a:rPr lang="pt-BR" sz="2100" dirty="0">
              <a:latin typeface="Roboto" pitchFamily="2" charset="0"/>
              <a:ea typeface="Roboto" pitchFamily="2" charset="0"/>
            </a:rPr>
            <a:t>Com a volta de Carlos Magno, o Reino Franco voltou a se consolidar. </a:t>
          </a:r>
        </a:p>
      </dgm:t>
    </dgm:pt>
    <dgm:pt modelId="{D186E1B7-F6BF-46B9-A836-5B2E45C23A37}" type="parTrans" cxnId="{9B9A531C-C2E3-4F17-9CED-B679785D6F09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DB1865F8-9DEC-4EA1-87DC-7911D466966A}" type="sibTrans" cxnId="{9B9A531C-C2E3-4F17-9CED-B679785D6F09}">
      <dgm:prSet/>
      <dgm:spPr/>
      <dgm:t>
        <a:bodyPr/>
        <a:lstStyle/>
        <a:p>
          <a:endParaRPr lang="pt-BR" sz="2100">
            <a:latin typeface="Roboto" pitchFamily="2" charset="0"/>
            <a:ea typeface="Roboto" pitchFamily="2" charset="0"/>
          </a:endParaRPr>
        </a:p>
      </dgm:t>
    </dgm:pt>
    <dgm:pt modelId="{37C7CA69-F66A-483C-A515-0A1749B99485}" type="pres">
      <dgm:prSet presAssocID="{D2872802-D02C-4C81-B871-E40A870B9510}" presName="Name0" presStyleCnt="0">
        <dgm:presLayoutVars>
          <dgm:dir/>
          <dgm:resizeHandles val="exact"/>
        </dgm:presLayoutVars>
      </dgm:prSet>
      <dgm:spPr/>
    </dgm:pt>
    <dgm:pt modelId="{64AB8CD2-C2FD-4287-BA37-5C98E054E014}" type="pres">
      <dgm:prSet presAssocID="{8CEC25B1-4163-43A4-9D46-C71FA8337136}" presName="node" presStyleLbl="node1" presStyleIdx="0" presStyleCnt="5">
        <dgm:presLayoutVars>
          <dgm:bulletEnabled val="1"/>
        </dgm:presLayoutVars>
      </dgm:prSet>
      <dgm:spPr/>
    </dgm:pt>
    <dgm:pt modelId="{4BFD7CB9-E884-49D3-8D85-DE499EFEAEDE}" type="pres">
      <dgm:prSet presAssocID="{E481AB1B-D31D-40CC-9A00-DCDC6AA8A544}" presName="sibTrans" presStyleLbl="sibTrans1D1" presStyleIdx="0" presStyleCnt="4"/>
      <dgm:spPr/>
    </dgm:pt>
    <dgm:pt modelId="{297EC912-71FD-4B29-9B51-D2ACCBB85AE9}" type="pres">
      <dgm:prSet presAssocID="{E481AB1B-D31D-40CC-9A00-DCDC6AA8A544}" presName="connectorText" presStyleLbl="sibTrans1D1" presStyleIdx="0" presStyleCnt="4"/>
      <dgm:spPr/>
    </dgm:pt>
    <dgm:pt modelId="{F4BB9BF9-5623-4BAF-BBF2-88B72DB0B648}" type="pres">
      <dgm:prSet presAssocID="{2196CAEC-ED47-4B69-9DA7-68B73ADFF238}" presName="node" presStyleLbl="node1" presStyleIdx="1" presStyleCnt="5">
        <dgm:presLayoutVars>
          <dgm:bulletEnabled val="1"/>
        </dgm:presLayoutVars>
      </dgm:prSet>
      <dgm:spPr/>
    </dgm:pt>
    <dgm:pt modelId="{5CC05D63-CEFC-4827-A73E-949A8D631CCA}" type="pres">
      <dgm:prSet presAssocID="{96FC52B9-162C-48F6-A937-D672C21163E8}" presName="sibTrans" presStyleLbl="sibTrans1D1" presStyleIdx="1" presStyleCnt="4"/>
      <dgm:spPr/>
    </dgm:pt>
    <dgm:pt modelId="{D09A4686-E12A-4BBC-8487-DC8AC0AC26C5}" type="pres">
      <dgm:prSet presAssocID="{96FC52B9-162C-48F6-A937-D672C21163E8}" presName="connectorText" presStyleLbl="sibTrans1D1" presStyleIdx="1" presStyleCnt="4"/>
      <dgm:spPr/>
    </dgm:pt>
    <dgm:pt modelId="{FEA5C941-EEC3-42A5-A40D-C679C5190DF7}" type="pres">
      <dgm:prSet presAssocID="{B9F35D07-01B2-4F17-AE9A-A0A41788FBEE}" presName="node" presStyleLbl="node1" presStyleIdx="2" presStyleCnt="5">
        <dgm:presLayoutVars>
          <dgm:bulletEnabled val="1"/>
        </dgm:presLayoutVars>
      </dgm:prSet>
      <dgm:spPr/>
    </dgm:pt>
    <dgm:pt modelId="{9961E3F4-04E2-44BB-BD7E-D9BE236F16DB}" type="pres">
      <dgm:prSet presAssocID="{60B27267-45AD-4C37-9C95-884DDC0B5C2F}" presName="sibTrans" presStyleLbl="sibTrans1D1" presStyleIdx="2" presStyleCnt="4"/>
      <dgm:spPr/>
    </dgm:pt>
    <dgm:pt modelId="{152A22A4-0DBE-473C-9122-A67B03E9A3FD}" type="pres">
      <dgm:prSet presAssocID="{60B27267-45AD-4C37-9C95-884DDC0B5C2F}" presName="connectorText" presStyleLbl="sibTrans1D1" presStyleIdx="2" presStyleCnt="4"/>
      <dgm:spPr/>
    </dgm:pt>
    <dgm:pt modelId="{4D2E711F-6BD6-40B2-9372-889E886CC00A}" type="pres">
      <dgm:prSet presAssocID="{83BE4EC0-A75C-4E13-8892-2A6F95B9214F}" presName="node" presStyleLbl="node1" presStyleIdx="3" presStyleCnt="5">
        <dgm:presLayoutVars>
          <dgm:bulletEnabled val="1"/>
        </dgm:presLayoutVars>
      </dgm:prSet>
      <dgm:spPr/>
    </dgm:pt>
    <dgm:pt modelId="{F7156BA8-3F23-4AEC-8333-3838B59C78C2}" type="pres">
      <dgm:prSet presAssocID="{5ED62597-7DBD-4487-8EE8-44AC936828DE}" presName="sibTrans" presStyleLbl="sibTrans1D1" presStyleIdx="3" presStyleCnt="4"/>
      <dgm:spPr/>
    </dgm:pt>
    <dgm:pt modelId="{6D3C2B2A-5E72-4545-9500-44FE5660D0BA}" type="pres">
      <dgm:prSet presAssocID="{5ED62597-7DBD-4487-8EE8-44AC936828DE}" presName="connectorText" presStyleLbl="sibTrans1D1" presStyleIdx="3" presStyleCnt="4"/>
      <dgm:spPr/>
    </dgm:pt>
    <dgm:pt modelId="{C6BF0A4E-B199-4A95-A80B-BB5C9722B06B}" type="pres">
      <dgm:prSet presAssocID="{2F3C549A-CA3C-4ACE-B170-844D154DA2DA}" presName="node" presStyleLbl="node1" presStyleIdx="4" presStyleCnt="5">
        <dgm:presLayoutVars>
          <dgm:bulletEnabled val="1"/>
        </dgm:presLayoutVars>
      </dgm:prSet>
      <dgm:spPr/>
    </dgm:pt>
  </dgm:ptLst>
  <dgm:cxnLst>
    <dgm:cxn modelId="{8B9E9316-B739-4FD7-A545-CA8ECD668066}" type="presOf" srcId="{5ED62597-7DBD-4487-8EE8-44AC936828DE}" destId="{F7156BA8-3F23-4AEC-8333-3838B59C78C2}" srcOrd="0" destOrd="0" presId="urn:microsoft.com/office/officeart/2005/8/layout/bProcess3"/>
    <dgm:cxn modelId="{9B9A531C-C2E3-4F17-9CED-B679785D6F09}" srcId="{D2872802-D02C-4C81-B871-E40A870B9510}" destId="{2F3C549A-CA3C-4ACE-B170-844D154DA2DA}" srcOrd="4" destOrd="0" parTransId="{D186E1B7-F6BF-46B9-A836-5B2E45C23A37}" sibTransId="{DB1865F8-9DEC-4EA1-87DC-7911D466966A}"/>
    <dgm:cxn modelId="{91093E25-7EC3-4F18-BB70-E0674CD8A002}" type="presOf" srcId="{60B27267-45AD-4C37-9C95-884DDC0B5C2F}" destId="{152A22A4-0DBE-473C-9122-A67B03E9A3FD}" srcOrd="1" destOrd="0" presId="urn:microsoft.com/office/officeart/2005/8/layout/bProcess3"/>
    <dgm:cxn modelId="{2F8CEF2B-D52E-4DF0-A744-A58CDA5D81E3}" type="presOf" srcId="{60B27267-45AD-4C37-9C95-884DDC0B5C2F}" destId="{9961E3F4-04E2-44BB-BD7E-D9BE236F16DB}" srcOrd="0" destOrd="0" presId="urn:microsoft.com/office/officeart/2005/8/layout/bProcess3"/>
    <dgm:cxn modelId="{33849832-DDFC-47E9-95E0-99CCA3E35014}" type="presOf" srcId="{96FC52B9-162C-48F6-A937-D672C21163E8}" destId="{5CC05D63-CEFC-4827-A73E-949A8D631CCA}" srcOrd="0" destOrd="0" presId="urn:microsoft.com/office/officeart/2005/8/layout/bProcess3"/>
    <dgm:cxn modelId="{7EFA1A3D-A37E-4930-B3A1-C6A5E1EC8703}" type="presOf" srcId="{B9F35D07-01B2-4F17-AE9A-A0A41788FBEE}" destId="{FEA5C941-EEC3-42A5-A40D-C679C5190DF7}" srcOrd="0" destOrd="0" presId="urn:microsoft.com/office/officeart/2005/8/layout/bProcess3"/>
    <dgm:cxn modelId="{D58D1861-56FE-4909-8A8E-E703311E35FE}" type="presOf" srcId="{E481AB1B-D31D-40CC-9A00-DCDC6AA8A544}" destId="{4BFD7CB9-E884-49D3-8D85-DE499EFEAEDE}" srcOrd="0" destOrd="0" presId="urn:microsoft.com/office/officeart/2005/8/layout/bProcess3"/>
    <dgm:cxn modelId="{7521A448-A8AD-4DA4-8003-6E2983A73C23}" type="presOf" srcId="{83BE4EC0-A75C-4E13-8892-2A6F95B9214F}" destId="{4D2E711F-6BD6-40B2-9372-889E886CC00A}" srcOrd="0" destOrd="0" presId="urn:microsoft.com/office/officeart/2005/8/layout/bProcess3"/>
    <dgm:cxn modelId="{92C8DD6A-1D5F-4F8B-82E4-4D39489988A3}" srcId="{D2872802-D02C-4C81-B871-E40A870B9510}" destId="{B9F35D07-01B2-4F17-AE9A-A0A41788FBEE}" srcOrd="2" destOrd="0" parTransId="{45060739-B941-425F-98A1-019C3B323449}" sibTransId="{60B27267-45AD-4C37-9C95-884DDC0B5C2F}"/>
    <dgm:cxn modelId="{8A1F276C-F86A-444D-9E8D-B7D80167AC8B}" srcId="{D2872802-D02C-4C81-B871-E40A870B9510}" destId="{83BE4EC0-A75C-4E13-8892-2A6F95B9214F}" srcOrd="3" destOrd="0" parTransId="{C241D7AE-C020-4C8A-B739-BD8EAE1BC58D}" sibTransId="{5ED62597-7DBD-4487-8EE8-44AC936828DE}"/>
    <dgm:cxn modelId="{EF4DC66D-C291-4F91-8679-26C1B9A42033}" type="presOf" srcId="{8CEC25B1-4163-43A4-9D46-C71FA8337136}" destId="{64AB8CD2-C2FD-4287-BA37-5C98E054E014}" srcOrd="0" destOrd="0" presId="urn:microsoft.com/office/officeart/2005/8/layout/bProcess3"/>
    <dgm:cxn modelId="{C485E858-B961-4F8F-9C70-B6559B595E5E}" type="presOf" srcId="{D2872802-D02C-4C81-B871-E40A870B9510}" destId="{37C7CA69-F66A-483C-A515-0A1749B99485}" srcOrd="0" destOrd="0" presId="urn:microsoft.com/office/officeart/2005/8/layout/bProcess3"/>
    <dgm:cxn modelId="{F3B39991-5D54-420C-B1D6-D62ECD87C458}" type="presOf" srcId="{2196CAEC-ED47-4B69-9DA7-68B73ADFF238}" destId="{F4BB9BF9-5623-4BAF-BBF2-88B72DB0B648}" srcOrd="0" destOrd="0" presId="urn:microsoft.com/office/officeart/2005/8/layout/bProcess3"/>
    <dgm:cxn modelId="{7A287797-AD5D-4B63-9002-BEB703037CE7}" srcId="{D2872802-D02C-4C81-B871-E40A870B9510}" destId="{2196CAEC-ED47-4B69-9DA7-68B73ADFF238}" srcOrd="1" destOrd="0" parTransId="{E75B72AF-43CF-4A16-A16A-1F9BB8B08082}" sibTransId="{96FC52B9-162C-48F6-A937-D672C21163E8}"/>
    <dgm:cxn modelId="{B5B752A4-653F-4525-A844-C1BAF2842F5D}" type="presOf" srcId="{2F3C549A-CA3C-4ACE-B170-844D154DA2DA}" destId="{C6BF0A4E-B199-4A95-A80B-BB5C9722B06B}" srcOrd="0" destOrd="0" presId="urn:microsoft.com/office/officeart/2005/8/layout/bProcess3"/>
    <dgm:cxn modelId="{DA818DB1-1C0A-4657-BB87-7E735C56FBA6}" type="presOf" srcId="{E481AB1B-D31D-40CC-9A00-DCDC6AA8A544}" destId="{297EC912-71FD-4B29-9B51-D2ACCBB85AE9}" srcOrd="1" destOrd="0" presId="urn:microsoft.com/office/officeart/2005/8/layout/bProcess3"/>
    <dgm:cxn modelId="{572574CC-2D35-4290-A123-AC9BFA7A6671}" type="presOf" srcId="{5ED62597-7DBD-4487-8EE8-44AC936828DE}" destId="{6D3C2B2A-5E72-4545-9500-44FE5660D0BA}" srcOrd="1" destOrd="0" presId="urn:microsoft.com/office/officeart/2005/8/layout/bProcess3"/>
    <dgm:cxn modelId="{81F7C6DC-AFC6-4288-BA60-B4E0C39770A2}" srcId="{D2872802-D02C-4C81-B871-E40A870B9510}" destId="{8CEC25B1-4163-43A4-9D46-C71FA8337136}" srcOrd="0" destOrd="0" parTransId="{A5B51F7B-88C7-4148-B9F2-F49AECA861E7}" sibTransId="{E481AB1B-D31D-40CC-9A00-DCDC6AA8A544}"/>
    <dgm:cxn modelId="{D9C77DE7-6EDF-427D-B022-C9C476C1009F}" type="presOf" srcId="{96FC52B9-162C-48F6-A937-D672C21163E8}" destId="{D09A4686-E12A-4BBC-8487-DC8AC0AC26C5}" srcOrd="1" destOrd="0" presId="urn:microsoft.com/office/officeart/2005/8/layout/bProcess3"/>
    <dgm:cxn modelId="{515768D5-6764-4F0C-86CA-1A1A27B51E82}" type="presParOf" srcId="{37C7CA69-F66A-483C-A515-0A1749B99485}" destId="{64AB8CD2-C2FD-4287-BA37-5C98E054E014}" srcOrd="0" destOrd="0" presId="urn:microsoft.com/office/officeart/2005/8/layout/bProcess3"/>
    <dgm:cxn modelId="{A0D246DA-E337-4E99-B303-E0E3681ACA6C}" type="presParOf" srcId="{37C7CA69-F66A-483C-A515-0A1749B99485}" destId="{4BFD7CB9-E884-49D3-8D85-DE499EFEAEDE}" srcOrd="1" destOrd="0" presId="urn:microsoft.com/office/officeart/2005/8/layout/bProcess3"/>
    <dgm:cxn modelId="{FD08EABE-48BE-4FB6-A530-F04BF16D574B}" type="presParOf" srcId="{4BFD7CB9-E884-49D3-8D85-DE499EFEAEDE}" destId="{297EC912-71FD-4B29-9B51-D2ACCBB85AE9}" srcOrd="0" destOrd="0" presId="urn:microsoft.com/office/officeart/2005/8/layout/bProcess3"/>
    <dgm:cxn modelId="{FB445B2F-6879-4440-AAD2-9255DD42FBC7}" type="presParOf" srcId="{37C7CA69-F66A-483C-A515-0A1749B99485}" destId="{F4BB9BF9-5623-4BAF-BBF2-88B72DB0B648}" srcOrd="2" destOrd="0" presId="urn:microsoft.com/office/officeart/2005/8/layout/bProcess3"/>
    <dgm:cxn modelId="{889F4B1B-9A13-4B08-B7EA-2F1079E25C17}" type="presParOf" srcId="{37C7CA69-F66A-483C-A515-0A1749B99485}" destId="{5CC05D63-CEFC-4827-A73E-949A8D631CCA}" srcOrd="3" destOrd="0" presId="urn:microsoft.com/office/officeart/2005/8/layout/bProcess3"/>
    <dgm:cxn modelId="{701CCD2F-5E62-4213-988F-6C02227DACA7}" type="presParOf" srcId="{5CC05D63-CEFC-4827-A73E-949A8D631CCA}" destId="{D09A4686-E12A-4BBC-8487-DC8AC0AC26C5}" srcOrd="0" destOrd="0" presId="urn:microsoft.com/office/officeart/2005/8/layout/bProcess3"/>
    <dgm:cxn modelId="{4B8994DD-C12E-49AB-A08E-BA443E32C876}" type="presParOf" srcId="{37C7CA69-F66A-483C-A515-0A1749B99485}" destId="{FEA5C941-EEC3-42A5-A40D-C679C5190DF7}" srcOrd="4" destOrd="0" presId="urn:microsoft.com/office/officeart/2005/8/layout/bProcess3"/>
    <dgm:cxn modelId="{58BD30B1-07FE-490F-8DC7-365BE0D91637}" type="presParOf" srcId="{37C7CA69-F66A-483C-A515-0A1749B99485}" destId="{9961E3F4-04E2-44BB-BD7E-D9BE236F16DB}" srcOrd="5" destOrd="0" presId="urn:microsoft.com/office/officeart/2005/8/layout/bProcess3"/>
    <dgm:cxn modelId="{1C82FA8F-B04E-45E8-978D-A1B1C7614BED}" type="presParOf" srcId="{9961E3F4-04E2-44BB-BD7E-D9BE236F16DB}" destId="{152A22A4-0DBE-473C-9122-A67B03E9A3FD}" srcOrd="0" destOrd="0" presId="urn:microsoft.com/office/officeart/2005/8/layout/bProcess3"/>
    <dgm:cxn modelId="{C7858958-9EE1-45AC-BC3A-2EA9284AD62E}" type="presParOf" srcId="{37C7CA69-F66A-483C-A515-0A1749B99485}" destId="{4D2E711F-6BD6-40B2-9372-889E886CC00A}" srcOrd="6" destOrd="0" presId="urn:microsoft.com/office/officeart/2005/8/layout/bProcess3"/>
    <dgm:cxn modelId="{50BFA57A-3CA1-4955-925E-EFDFB935547F}" type="presParOf" srcId="{37C7CA69-F66A-483C-A515-0A1749B99485}" destId="{F7156BA8-3F23-4AEC-8333-3838B59C78C2}" srcOrd="7" destOrd="0" presId="urn:microsoft.com/office/officeart/2005/8/layout/bProcess3"/>
    <dgm:cxn modelId="{BAED2D2D-BF40-4157-A238-59AD09E361D8}" type="presParOf" srcId="{F7156BA8-3F23-4AEC-8333-3838B59C78C2}" destId="{6D3C2B2A-5E72-4545-9500-44FE5660D0BA}" srcOrd="0" destOrd="0" presId="urn:microsoft.com/office/officeart/2005/8/layout/bProcess3"/>
    <dgm:cxn modelId="{C3933FC3-0EB4-4B28-B453-578451857367}" type="presParOf" srcId="{37C7CA69-F66A-483C-A515-0A1749B99485}" destId="{C6BF0A4E-B199-4A95-A80B-BB5C9722B06B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B1C4F-84CD-46C0-AF0A-289781955BA4}">
      <dsp:nvSpPr>
        <dsp:cNvPr id="0" name=""/>
        <dsp:cNvSpPr/>
      </dsp:nvSpPr>
      <dsp:spPr>
        <a:xfrm>
          <a:off x="5065927" y="-260772"/>
          <a:ext cx="1981725" cy="198194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413E49-F0E5-4988-B5B3-AEDFCC3E4752}">
      <dsp:nvSpPr>
        <dsp:cNvPr id="0" name=""/>
        <dsp:cNvSpPr/>
      </dsp:nvSpPr>
      <dsp:spPr>
        <a:xfrm>
          <a:off x="5694376" y="292174"/>
          <a:ext cx="792930" cy="396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 dirty="0"/>
        </a:p>
      </dsp:txBody>
      <dsp:txXfrm>
        <a:off x="5694376" y="292174"/>
        <a:ext cx="792930" cy="396202"/>
      </dsp:txXfrm>
    </dsp:sp>
    <dsp:sp modelId="{2235EAF9-FD8B-437B-8270-124192AA7862}">
      <dsp:nvSpPr>
        <dsp:cNvPr id="0" name=""/>
        <dsp:cNvSpPr/>
      </dsp:nvSpPr>
      <dsp:spPr>
        <a:xfrm>
          <a:off x="4671194" y="555955"/>
          <a:ext cx="1981725" cy="19819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6D1D1-3D65-4693-BA68-4773B11D31D5}">
      <dsp:nvSpPr>
        <dsp:cNvPr id="0" name=""/>
        <dsp:cNvSpPr/>
      </dsp:nvSpPr>
      <dsp:spPr>
        <a:xfrm>
          <a:off x="6377027" y="1268286"/>
          <a:ext cx="851833" cy="565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800" kern="1200" dirty="0"/>
        </a:p>
      </dsp:txBody>
      <dsp:txXfrm>
        <a:off x="6377027" y="1268286"/>
        <a:ext cx="851833" cy="565385"/>
      </dsp:txXfrm>
    </dsp:sp>
    <dsp:sp modelId="{80813975-CBEC-4CA7-A857-29CE820AA7FD}">
      <dsp:nvSpPr>
        <dsp:cNvPr id="0" name=""/>
        <dsp:cNvSpPr/>
      </dsp:nvSpPr>
      <dsp:spPr>
        <a:xfrm>
          <a:off x="5077376" y="1108390"/>
          <a:ext cx="1246414" cy="404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Visigodos</a:t>
          </a:r>
        </a:p>
      </dsp:txBody>
      <dsp:txXfrm>
        <a:off x="5077376" y="1108390"/>
        <a:ext cx="1246414" cy="404669"/>
      </dsp:txXfrm>
    </dsp:sp>
    <dsp:sp modelId="{813C2015-646E-4EC7-8284-03AC991A2616}">
      <dsp:nvSpPr>
        <dsp:cNvPr id="0" name=""/>
        <dsp:cNvSpPr/>
      </dsp:nvSpPr>
      <dsp:spPr>
        <a:xfrm>
          <a:off x="5161182" y="1375385"/>
          <a:ext cx="1981725" cy="198194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5CE9D-FF25-4D63-9CF0-DCCF6D4EF442}">
      <dsp:nvSpPr>
        <dsp:cNvPr id="0" name=""/>
        <dsp:cNvSpPr/>
      </dsp:nvSpPr>
      <dsp:spPr>
        <a:xfrm>
          <a:off x="5767421" y="2118260"/>
          <a:ext cx="792930" cy="396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Saxões</a:t>
          </a:r>
        </a:p>
      </dsp:txBody>
      <dsp:txXfrm>
        <a:off x="5767421" y="2118260"/>
        <a:ext cx="792930" cy="396202"/>
      </dsp:txXfrm>
    </dsp:sp>
    <dsp:sp modelId="{F7339D90-DD26-40FF-857B-50901ABB4935}">
      <dsp:nvSpPr>
        <dsp:cNvPr id="0" name=""/>
        <dsp:cNvSpPr/>
      </dsp:nvSpPr>
      <dsp:spPr>
        <a:xfrm>
          <a:off x="4525682" y="2191305"/>
          <a:ext cx="1981725" cy="198194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F47D83-4F0A-486D-9F9B-4CBA35F69A61}">
      <dsp:nvSpPr>
        <dsp:cNvPr id="0" name=""/>
        <dsp:cNvSpPr/>
      </dsp:nvSpPr>
      <dsp:spPr>
        <a:xfrm>
          <a:off x="4716593" y="2527446"/>
          <a:ext cx="1759598" cy="834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Ostrogodos</a:t>
          </a:r>
        </a:p>
      </dsp:txBody>
      <dsp:txXfrm>
        <a:off x="4716593" y="2527446"/>
        <a:ext cx="1759598" cy="834461"/>
      </dsp:txXfrm>
    </dsp:sp>
    <dsp:sp modelId="{811BD2BB-0689-44AD-8C79-311362D3D29F}">
      <dsp:nvSpPr>
        <dsp:cNvPr id="0" name=""/>
        <dsp:cNvSpPr/>
      </dsp:nvSpPr>
      <dsp:spPr>
        <a:xfrm>
          <a:off x="5180222" y="3011003"/>
          <a:ext cx="1981725" cy="198194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DA4CD-D03D-4155-BC93-EBAF967F0A77}">
      <dsp:nvSpPr>
        <dsp:cNvPr id="0" name=""/>
        <dsp:cNvSpPr/>
      </dsp:nvSpPr>
      <dsp:spPr>
        <a:xfrm>
          <a:off x="5532967" y="3555555"/>
          <a:ext cx="1318880" cy="439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Lombardos</a:t>
          </a:r>
        </a:p>
      </dsp:txBody>
      <dsp:txXfrm>
        <a:off x="5532967" y="3555555"/>
        <a:ext cx="1318880" cy="439958"/>
      </dsp:txXfrm>
    </dsp:sp>
    <dsp:sp modelId="{D7A3972F-5EDF-49C0-84B1-A231F8D343B1}">
      <dsp:nvSpPr>
        <dsp:cNvPr id="0" name=""/>
        <dsp:cNvSpPr/>
      </dsp:nvSpPr>
      <dsp:spPr>
        <a:xfrm>
          <a:off x="4811980" y="3962226"/>
          <a:ext cx="1702552" cy="170375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07CFF-7E00-40C4-AA93-FE951EEF4EA8}">
      <dsp:nvSpPr>
        <dsp:cNvPr id="0" name=""/>
        <dsp:cNvSpPr/>
      </dsp:nvSpPr>
      <dsp:spPr>
        <a:xfrm>
          <a:off x="4739219" y="4369176"/>
          <a:ext cx="1833032" cy="480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/>
            </a:rPr>
            <a:t>Burgúndio</a:t>
          </a:r>
        </a:p>
      </dsp:txBody>
      <dsp:txXfrm>
        <a:off x="4739219" y="4369176"/>
        <a:ext cx="1833032" cy="480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F98E8-E32F-496F-91DA-497B015C39BA}">
      <dsp:nvSpPr>
        <dsp:cNvPr id="0" name=""/>
        <dsp:cNvSpPr/>
      </dsp:nvSpPr>
      <dsp:spPr>
        <a:xfrm>
          <a:off x="369378" y="3008"/>
          <a:ext cx="2784473" cy="16706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Tinham por base a família e a tribo. </a:t>
          </a:r>
        </a:p>
      </dsp:txBody>
      <dsp:txXfrm>
        <a:off x="369378" y="3008"/>
        <a:ext cx="2784473" cy="1670684"/>
      </dsp:txXfrm>
    </dsp:sp>
    <dsp:sp modelId="{3E0C1371-4269-46BF-BEAA-5FDCA5D8A971}">
      <dsp:nvSpPr>
        <dsp:cNvPr id="0" name=""/>
        <dsp:cNvSpPr/>
      </dsp:nvSpPr>
      <dsp:spPr>
        <a:xfrm>
          <a:off x="3432299" y="3008"/>
          <a:ext cx="2784473" cy="16706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Inexistência de Estado centralizado, como o dos romanos. </a:t>
          </a:r>
        </a:p>
      </dsp:txBody>
      <dsp:txXfrm>
        <a:off x="3432299" y="3008"/>
        <a:ext cx="2784473" cy="1670684"/>
      </dsp:txXfrm>
    </dsp:sp>
    <dsp:sp modelId="{F89CFCDF-0625-4A00-8425-603EA8C298D8}">
      <dsp:nvSpPr>
        <dsp:cNvPr id="0" name=""/>
        <dsp:cNvSpPr/>
      </dsp:nvSpPr>
      <dsp:spPr>
        <a:xfrm>
          <a:off x="6495220" y="3008"/>
          <a:ext cx="2784473" cy="16706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tribo era formada por 100 famílias germanas vivendo em uma região.</a:t>
          </a:r>
        </a:p>
      </dsp:txBody>
      <dsp:txXfrm>
        <a:off x="6495220" y="3008"/>
        <a:ext cx="2784473" cy="1670684"/>
      </dsp:txXfrm>
    </dsp:sp>
    <dsp:sp modelId="{1DC4B078-4520-4471-8136-66907C5A8560}">
      <dsp:nvSpPr>
        <dsp:cNvPr id="0" name=""/>
        <dsp:cNvSpPr/>
      </dsp:nvSpPr>
      <dsp:spPr>
        <a:xfrm>
          <a:off x="1900838" y="1952139"/>
          <a:ext cx="2784473" cy="16706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Decisões eram tomadas pelos germanos livres em uma Assembleia. </a:t>
          </a:r>
        </a:p>
      </dsp:txBody>
      <dsp:txXfrm>
        <a:off x="1900838" y="1952139"/>
        <a:ext cx="2784473" cy="1670684"/>
      </dsp:txXfrm>
    </dsp:sp>
    <dsp:sp modelId="{628802BC-18C4-4544-8A23-530896045BDB}">
      <dsp:nvSpPr>
        <dsp:cNvPr id="0" name=""/>
        <dsp:cNvSpPr/>
      </dsp:nvSpPr>
      <dsp:spPr>
        <a:xfrm>
          <a:off x="4963759" y="1952139"/>
          <a:ext cx="2784473" cy="16706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Em casos de necessidade, podiam eleger um rei, que possuía funções militares. </a:t>
          </a:r>
        </a:p>
      </dsp:txBody>
      <dsp:txXfrm>
        <a:off x="4963759" y="1952139"/>
        <a:ext cx="2784473" cy="16706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75EF6-CA8A-4141-96DB-588F20194A2E}">
      <dsp:nvSpPr>
        <dsp:cNvPr id="0" name=""/>
        <dsp:cNvSpPr/>
      </dsp:nvSpPr>
      <dsp:spPr>
        <a:xfrm>
          <a:off x="0" y="553973"/>
          <a:ext cx="8128000" cy="680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BB9473-B783-4D6C-8602-3DC7EB11918A}">
      <dsp:nvSpPr>
        <dsp:cNvPr id="0" name=""/>
        <dsp:cNvSpPr/>
      </dsp:nvSpPr>
      <dsp:spPr>
        <a:xfrm>
          <a:off x="406400" y="34215"/>
          <a:ext cx="7323141" cy="9182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Primeiros contatos entre romanos e germanos ocorreram durante a República. </a:t>
          </a:r>
        </a:p>
      </dsp:txBody>
      <dsp:txXfrm>
        <a:off x="451227" y="79042"/>
        <a:ext cx="7233487" cy="828623"/>
      </dsp:txXfrm>
    </dsp:sp>
    <dsp:sp modelId="{2F585953-D2EE-4707-B92E-CD58A9F22DC6}">
      <dsp:nvSpPr>
        <dsp:cNvPr id="0" name=""/>
        <dsp:cNvSpPr/>
      </dsp:nvSpPr>
      <dsp:spPr>
        <a:xfrm>
          <a:off x="0" y="1899931"/>
          <a:ext cx="8128000" cy="680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1D596-30C8-43EA-9752-81F7B76A34AF}">
      <dsp:nvSpPr>
        <dsp:cNvPr id="0" name=""/>
        <dsp:cNvSpPr/>
      </dsp:nvSpPr>
      <dsp:spPr>
        <a:xfrm>
          <a:off x="406400" y="1380173"/>
          <a:ext cx="7323141" cy="9182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Ao expandir seu território, os romanos obrigavam os povos subjugados a pagar-lhes tributo. </a:t>
          </a:r>
        </a:p>
      </dsp:txBody>
      <dsp:txXfrm>
        <a:off x="451227" y="1425000"/>
        <a:ext cx="7233487" cy="828623"/>
      </dsp:txXfrm>
    </dsp:sp>
    <dsp:sp modelId="{2982CDA7-4883-45E9-93A1-A2FF14AB5461}">
      <dsp:nvSpPr>
        <dsp:cNvPr id="0" name=""/>
        <dsp:cNvSpPr/>
      </dsp:nvSpPr>
      <dsp:spPr>
        <a:xfrm>
          <a:off x="0" y="3245888"/>
          <a:ext cx="8128000" cy="7838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F4020F-1141-4580-AC17-F06C5EB02B5D}">
      <dsp:nvSpPr>
        <dsp:cNvPr id="0" name=""/>
        <dsp:cNvSpPr/>
      </dsp:nvSpPr>
      <dsp:spPr>
        <a:xfrm>
          <a:off x="406400" y="2726131"/>
          <a:ext cx="7323141" cy="9182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Muitos germanos promoveram luta contra os romanos pela liberdade. Já os romanos construíam muralhas nas fronteiras.</a:t>
          </a:r>
        </a:p>
      </dsp:txBody>
      <dsp:txXfrm>
        <a:off x="451227" y="2770958"/>
        <a:ext cx="7233487" cy="8286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88041-8BC9-41C3-A16E-0BC1CF363F5D}">
      <dsp:nvSpPr>
        <dsp:cNvPr id="0" name=""/>
        <dsp:cNvSpPr/>
      </dsp:nvSpPr>
      <dsp:spPr>
        <a:xfrm rot="16200000">
          <a:off x="-641620" y="2"/>
          <a:ext cx="4016862" cy="2736298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Práticas comerciais entre romanos e germanos. </a:t>
          </a:r>
        </a:p>
      </dsp:txBody>
      <dsp:txXfrm rot="5400000">
        <a:off x="-1337" y="363934"/>
        <a:ext cx="2257446" cy="2008431"/>
      </dsp:txXfrm>
    </dsp:sp>
    <dsp:sp modelId="{76B3CBFA-C0B9-43C6-B7CD-71D21B1C172D}">
      <dsp:nvSpPr>
        <dsp:cNvPr id="0" name=""/>
        <dsp:cNvSpPr/>
      </dsp:nvSpPr>
      <dsp:spPr>
        <a:xfrm rot="5400000">
          <a:off x="4497632" y="2"/>
          <a:ext cx="4016862" cy="2736298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Acordos permitiam aos germanos se estabelecerem em territórios romanos. </a:t>
          </a:r>
        </a:p>
      </dsp:txBody>
      <dsp:txXfrm rot="-5400000">
        <a:off x="5616767" y="363936"/>
        <a:ext cx="2257446" cy="20084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D7CB9-E884-49D3-8D85-DE499EFEAEDE}">
      <dsp:nvSpPr>
        <dsp:cNvPr id="0" name=""/>
        <dsp:cNvSpPr/>
      </dsp:nvSpPr>
      <dsp:spPr>
        <a:xfrm>
          <a:off x="3029768" y="1252211"/>
          <a:ext cx="664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4813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>
            <a:latin typeface="Roboto" pitchFamily="2" charset="0"/>
            <a:ea typeface="Roboto" pitchFamily="2" charset="0"/>
          </a:endParaRPr>
        </a:p>
      </dsp:txBody>
      <dsp:txXfrm>
        <a:off x="3344789" y="1294454"/>
        <a:ext cx="34770" cy="6954"/>
      </dsp:txXfrm>
    </dsp:sp>
    <dsp:sp modelId="{64AB8CD2-C2FD-4287-BA37-5C98E054E014}">
      <dsp:nvSpPr>
        <dsp:cNvPr id="0" name=""/>
        <dsp:cNvSpPr/>
      </dsp:nvSpPr>
      <dsp:spPr>
        <a:xfrm>
          <a:off x="8032" y="390870"/>
          <a:ext cx="3023536" cy="181412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Os francos encontravam-se na Gália (França atual) desde o século III. </a:t>
          </a:r>
        </a:p>
      </dsp:txBody>
      <dsp:txXfrm>
        <a:off x="8032" y="390870"/>
        <a:ext cx="3023536" cy="1814121"/>
      </dsp:txXfrm>
    </dsp:sp>
    <dsp:sp modelId="{5CC05D63-CEFC-4827-A73E-949A8D631CCA}">
      <dsp:nvSpPr>
        <dsp:cNvPr id="0" name=""/>
        <dsp:cNvSpPr/>
      </dsp:nvSpPr>
      <dsp:spPr>
        <a:xfrm>
          <a:off x="6748718" y="1252211"/>
          <a:ext cx="664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4813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529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>
            <a:latin typeface="Roboto" pitchFamily="2" charset="0"/>
            <a:ea typeface="Roboto" pitchFamily="2" charset="0"/>
          </a:endParaRPr>
        </a:p>
      </dsp:txBody>
      <dsp:txXfrm>
        <a:off x="7063739" y="1294454"/>
        <a:ext cx="34770" cy="6954"/>
      </dsp:txXfrm>
    </dsp:sp>
    <dsp:sp modelId="{F4BB9BF9-5623-4BAF-BBF2-88B72DB0B648}">
      <dsp:nvSpPr>
        <dsp:cNvPr id="0" name=""/>
        <dsp:cNvSpPr/>
      </dsp:nvSpPr>
      <dsp:spPr>
        <a:xfrm>
          <a:off x="3726981" y="390870"/>
          <a:ext cx="3023536" cy="181412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47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Em 481, as tribos francas foram unificadas por Clóvis em um único reino. </a:t>
          </a:r>
        </a:p>
      </dsp:txBody>
      <dsp:txXfrm>
        <a:off x="3726981" y="390870"/>
        <a:ext cx="3023536" cy="1814121"/>
      </dsp:txXfrm>
    </dsp:sp>
    <dsp:sp modelId="{9961E3F4-04E2-44BB-BD7E-D9BE236F16DB}">
      <dsp:nvSpPr>
        <dsp:cNvPr id="0" name=""/>
        <dsp:cNvSpPr/>
      </dsp:nvSpPr>
      <dsp:spPr>
        <a:xfrm>
          <a:off x="1519800" y="2203192"/>
          <a:ext cx="7437899" cy="664813"/>
        </a:xfrm>
        <a:custGeom>
          <a:avLst/>
          <a:gdLst/>
          <a:ahLst/>
          <a:cxnLst/>
          <a:rect l="0" t="0" r="0" b="0"/>
          <a:pathLst>
            <a:path>
              <a:moveTo>
                <a:pt x="7437899" y="0"/>
              </a:moveTo>
              <a:lnTo>
                <a:pt x="7437899" y="349506"/>
              </a:lnTo>
              <a:lnTo>
                <a:pt x="0" y="349506"/>
              </a:lnTo>
              <a:lnTo>
                <a:pt x="0" y="664813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058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>
            <a:latin typeface="Roboto" pitchFamily="2" charset="0"/>
            <a:ea typeface="Roboto" pitchFamily="2" charset="0"/>
          </a:endParaRPr>
        </a:p>
      </dsp:txBody>
      <dsp:txXfrm>
        <a:off x="5051991" y="2532122"/>
        <a:ext cx="373516" cy="6954"/>
      </dsp:txXfrm>
    </dsp:sp>
    <dsp:sp modelId="{FEA5C941-EEC3-42A5-A40D-C679C5190DF7}">
      <dsp:nvSpPr>
        <dsp:cNvPr id="0" name=""/>
        <dsp:cNvSpPr/>
      </dsp:nvSpPr>
      <dsp:spPr>
        <a:xfrm>
          <a:off x="7445931" y="390870"/>
          <a:ext cx="3023536" cy="181412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95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Clóvis converte-se ao cristianismo, o que favoreceu a expansão do Reino Franco na Europa.</a:t>
          </a:r>
        </a:p>
      </dsp:txBody>
      <dsp:txXfrm>
        <a:off x="7445931" y="390870"/>
        <a:ext cx="3023536" cy="1814121"/>
      </dsp:txXfrm>
    </dsp:sp>
    <dsp:sp modelId="{F7156BA8-3F23-4AEC-8333-3838B59C78C2}">
      <dsp:nvSpPr>
        <dsp:cNvPr id="0" name=""/>
        <dsp:cNvSpPr/>
      </dsp:nvSpPr>
      <dsp:spPr>
        <a:xfrm>
          <a:off x="3029768" y="3761747"/>
          <a:ext cx="66481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4813" y="45720"/>
              </a:lnTo>
            </a:path>
          </a:pathLst>
        </a:custGeom>
        <a:noFill/>
        <a:ln w="6350" cap="flat" cmpd="sng" algn="ctr">
          <a:solidFill>
            <a:schemeClr val="accent3">
              <a:shade val="90000"/>
              <a:hueOff val="0"/>
              <a:satOff val="0"/>
              <a:lumOff val="1587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100" kern="1200" dirty="0">
            <a:latin typeface="Roboto" pitchFamily="2" charset="0"/>
            <a:ea typeface="Roboto" pitchFamily="2" charset="0"/>
          </a:endParaRPr>
        </a:p>
      </dsp:txBody>
      <dsp:txXfrm>
        <a:off x="3344789" y="3803990"/>
        <a:ext cx="34770" cy="6954"/>
      </dsp:txXfrm>
    </dsp:sp>
    <dsp:sp modelId="{4D2E711F-6BD6-40B2-9372-889E886CC00A}">
      <dsp:nvSpPr>
        <dsp:cNvPr id="0" name=""/>
        <dsp:cNvSpPr/>
      </dsp:nvSpPr>
      <dsp:spPr>
        <a:xfrm>
          <a:off x="8032" y="2900406"/>
          <a:ext cx="3023536" cy="181412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43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Após a morte de Clóvis, o Reino Franco passou por diversas crises. </a:t>
          </a:r>
        </a:p>
      </dsp:txBody>
      <dsp:txXfrm>
        <a:off x="8032" y="2900406"/>
        <a:ext cx="3023536" cy="1814121"/>
      </dsp:txXfrm>
    </dsp:sp>
    <dsp:sp modelId="{C6BF0A4E-B199-4A95-A80B-BB5C9722B06B}">
      <dsp:nvSpPr>
        <dsp:cNvPr id="0" name=""/>
        <dsp:cNvSpPr/>
      </dsp:nvSpPr>
      <dsp:spPr>
        <a:xfrm>
          <a:off x="3726981" y="2900406"/>
          <a:ext cx="3023536" cy="1814121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>
              <a:latin typeface="Roboto" pitchFamily="2" charset="0"/>
              <a:ea typeface="Roboto" pitchFamily="2" charset="0"/>
            </a:rPr>
            <a:t>Com a volta de Carlos Magno, o Reino Franco voltou a se consolidar. </a:t>
          </a:r>
        </a:p>
      </dsp:txBody>
      <dsp:txXfrm>
        <a:off x="3726981" y="2900406"/>
        <a:ext cx="3023536" cy="1814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BBF15-91AC-40AE-9DCF-C23BA4A89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D82AB-5663-4A77-BF9E-DC217168C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088408-5359-4CA8-9457-25E86A449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A87E8D-0AE7-45CD-AC99-4C327C12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204755-6196-4610-9B1A-DA39B9ED4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920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A855FC-1366-422F-BADE-3C166C5BB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C99457-DDD2-4CF0-9A13-BA90AA7C0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C4E2E3-4304-460E-9F46-4B07558D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BB6A4D-DD6B-4620-9171-238DE4968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018FA4-2795-4670-9BC1-5B60CA559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096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D75D9-32A0-4243-8200-AC47A73FE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086922-3C15-42CD-A66B-AAC90FECE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910FC-C50D-4573-8BEA-42048094F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3CF3B9-481D-41EB-9B97-D7C8BC4E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EAD829-9864-4114-ADC0-1E30904C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73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B9F427-F4B8-48A1-9938-D27361C1E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83BAC1-2C30-46B4-8096-EAD590A38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D05B0F-A164-4F4B-A000-42F9481B6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F839CC-2521-4110-9C5C-58026BA78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6BF09A-6287-4167-8F3C-2024C7FF8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BDB92E2-E3B1-4EED-B40C-F1D5F7EB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400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CC4E7-4AC0-40A3-A278-844E20A0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EF8571-4BEC-4EC5-93AD-9B56E3C33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26E6B37-16F0-45AF-8373-F69769049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3BB5CDD-617D-4F0C-B272-83A8984218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7B23333-A8FF-407B-B320-B05BCC6516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1BA934-328D-45F0-9440-B450EC76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9BFC06-0BDB-4C5C-9218-A370C7AC1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1CAFD1-33B7-4B2E-A42E-9E439E402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9582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82F04F-37B2-4F9E-9131-FED10C93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D0C394E-4072-4402-A221-9A8864051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6A6120-94F4-43DA-BEA2-A8A298D1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A2E401-891B-4E99-8E79-3676E58B2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816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0A27D77-B21C-4325-94F1-4360EC18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C0F2CD6-9772-4D69-801B-EF6030B0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D8391CC-AC1D-4A77-B26A-AA12EB3B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795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E1409-2FD5-4071-B4BE-9114191E9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BE520D-430E-4705-9A67-6376AF9BE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F21A0D-7257-4CFA-95D0-CD36B77FF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BE0F5A-3CE2-40A6-866E-580D79E37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63B4D1A-F373-4674-9936-2EF8B8272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8B5DA1-8FC2-4F85-9775-620BCE99C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869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45CC9-BEE5-4E52-8D4C-B049EA6FF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F537EEC-682F-4216-B4D7-935A109917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AC1C88-27F2-4A0F-B014-A108064937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369A35-0D4C-49B1-B6A2-3588E9E3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9455EC-89A7-4DD2-8709-4E1B246C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EC6F65-8401-44FA-8803-0049D1DCD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74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899073-CE1F-418E-9651-82AE6286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24E035D-E5F2-42A4-8729-D251DD7D65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CEB194-A441-4F01-BF7A-19ACB3CC9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6CC33D-4D5E-45A5-B957-FBCE1BB42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0A56B8-4B8F-4F6A-91A4-7730614E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499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CB0682-3C13-4676-ACB6-5ABFAF2806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1DF147E-CBC5-465D-A087-B89178EF3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5C7AA64-3C2E-4915-BA0A-DB52E18E1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E836CD-8F41-4AEB-A97E-018940E8E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B17B1A-F9AF-4421-A13A-7F7EEDCE0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539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F6992E9-0685-4731-B339-845B38FC2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FCAAA5-C8E3-484E-A528-F916D258D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D63868-0BC8-414D-AB3F-83CEB29DC7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1B8B6-2D42-4D17-BC11-88ED537ACB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2C3954-CE03-49C0-9504-4E488246D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7C3789-6E09-4BC0-87BB-7FA49F6A9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C5ECA-5ADA-43EF-A4F4-41244FBB73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52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3825" y="756610"/>
            <a:ext cx="10363200" cy="1470025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Roboto"/>
              </a:rPr>
              <a:t>Apresentação 7</a:t>
            </a:r>
            <a:br>
              <a:rPr lang="pt-BR" sz="2400" dirty="0">
                <a:latin typeface="Roboto"/>
              </a:rPr>
            </a:br>
            <a:r>
              <a:rPr lang="pt-BR" sz="4800" b="1" dirty="0">
                <a:latin typeface="Roboto"/>
              </a:rPr>
              <a:t>Povos germanos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66850" y="2845450"/>
            <a:ext cx="8555038" cy="2316088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Os contatos entre romanos e germanos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fim do Império Romano do Ocidente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Os domínios germanos (povos germânicos)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Novas formas de organização da Europa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4763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4030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Os germanos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3276600" y="1052736"/>
          <a:ext cx="11900055" cy="5405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62558" y="1355679"/>
            <a:ext cx="1056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Roboto"/>
              </a:rPr>
              <a:t>Franco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295467" y="1555734"/>
            <a:ext cx="55053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Entre os povos genericamente chamados de “germanos”, havia os franco, visigodos, saxões, ostrogodo, burgúndios e outros.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Participaram da onda de migrações ocorridas na Europa, nos primeiros séculos da Era Cristã.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Possuíam uma língua de origem comum.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823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8" y="55261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Sociedades germanas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679507" y="1695614"/>
            <a:ext cx="9902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/>
              </a:rPr>
              <a:t>Apesar de povos distintos, havia características comuns entre os povos germanos.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199456" y="2840220"/>
          <a:ext cx="9649072" cy="3625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889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Romanos e germanos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335360" y="1628800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o explicativo em elipse 5"/>
          <p:cNvSpPr/>
          <p:nvPr/>
        </p:nvSpPr>
        <p:spPr>
          <a:xfrm>
            <a:off x="7824192" y="1383716"/>
            <a:ext cx="4192507" cy="1751876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400256" y="1585210"/>
            <a:ext cx="316835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900" b="1" dirty="0">
                <a:latin typeface="Roboto"/>
              </a:rPr>
              <a:t>Bárbaro</a:t>
            </a:r>
            <a:r>
              <a:rPr lang="pt-BR" sz="1900" dirty="0">
                <a:latin typeface="Roboto"/>
              </a:rPr>
              <a:t> era o termo dado pelos romanos aos povos que não compartilhavam de sua língua e costumes.</a:t>
            </a:r>
          </a:p>
          <a:p>
            <a:endParaRPr lang="pt-BR" sz="1900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0011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Intercâmbio cultural 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2359206" y="3062114"/>
          <a:ext cx="7872875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391477" y="1473278"/>
            <a:ext cx="93130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As relações entre germanos e romanos nem sempre foram tensas. Em tempos de paz, houve trocas e acordos.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23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857947" y="501495"/>
            <a:ext cx="9121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As crises no Império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2208313" y="1683554"/>
          <a:ext cx="8852305" cy="4863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680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conquista de Roma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2856718"/>
            <a:ext cx="6134099" cy="364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171604" y="5403280"/>
            <a:ext cx="2886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>
                <a:latin typeface="Roboto" pitchFamily="2" charset="0"/>
                <a:ea typeface="Roboto" pitchFamily="2" charset="0"/>
              </a:rPr>
              <a:t>Fonte: HILGEMANN, Werner; KINDER, Hermann</a:t>
            </a:r>
            <a:r>
              <a:rPr lang="de-DE" sz="1200" b="1" dirty="0">
                <a:latin typeface="Roboto" pitchFamily="2" charset="0"/>
                <a:ea typeface="Roboto" pitchFamily="2" charset="0"/>
              </a:rPr>
              <a:t>. Atlas Historique</a:t>
            </a:r>
            <a:r>
              <a:rPr lang="de-DE" sz="1200" dirty="0">
                <a:latin typeface="Roboto" pitchFamily="2" charset="0"/>
                <a:ea typeface="Roboto" pitchFamily="2" charset="0"/>
              </a:rPr>
              <a:t>. Paris: Perrin, 1992, p. 114. </a:t>
            </a:r>
            <a:endParaRPr lang="pt-BR" sz="1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95300" y="1916258"/>
            <a:ext cx="58483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divisão do Império por Teodósio não foi suficiente para conter as invasões germânicas.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No século V, a cidade de Roma foi finalmente conquistada pelos hérulos.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691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Reorganização política na Europa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95350" y="1447800"/>
          <a:ext cx="996315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8915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Reino Franco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914400" y="1466851"/>
          <a:ext cx="10477500" cy="510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27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0550" y="365125"/>
            <a:ext cx="11296650" cy="1177925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latin typeface="Roboto" pitchFamily="2" charset="0"/>
                <a:ea typeface="Roboto" pitchFamily="2" charset="0"/>
              </a:rPr>
              <a:t>As conquistas territoriais de Carlos Magno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950" y="1536191"/>
            <a:ext cx="6419850" cy="5055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504950" y="5152072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DUBY,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Georges.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Grand</a:t>
            </a:r>
          </a:p>
          <a:p>
            <a:pPr algn="r"/>
            <a:r>
              <a:rPr lang="pt-BR" sz="1200" b="1" dirty="0">
                <a:latin typeface="Roboto" pitchFamily="2" charset="0"/>
                <a:ea typeface="Roboto" pitchFamily="2" charset="0"/>
              </a:rPr>
              <a:t>atlas historique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Paris: Larousse,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2008. p. 43.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66750" y="1720334"/>
            <a:ext cx="4305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“Carolíngio” é o termo que designa a dinastia fundada por Carlos Magno.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17684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573</Words>
  <Application>Microsoft Office PowerPoint</Application>
  <PresentationFormat>Widescreen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7 Povos germanos</vt:lpstr>
      <vt:lpstr>Os germanos</vt:lpstr>
      <vt:lpstr>Sociedades germanas</vt:lpstr>
      <vt:lpstr>Romanos e germanos</vt:lpstr>
      <vt:lpstr>Intercâmbio cultural </vt:lpstr>
      <vt:lpstr>Apresentação do PowerPoint</vt:lpstr>
      <vt:lpstr>A conquista de Roma</vt:lpstr>
      <vt:lpstr>Reorganização política na Europa</vt:lpstr>
      <vt:lpstr>Reino Franco</vt:lpstr>
      <vt:lpstr>As conquistas territoriais de Carlos Magno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7 Povos germanos</dc:title>
  <dc:creator>João Paulo Bortoluci</dc:creator>
  <cp:lastModifiedBy>João Paulo Bortoluci</cp:lastModifiedBy>
  <cp:revision>1</cp:revision>
  <dcterms:created xsi:type="dcterms:W3CDTF">2020-04-02T21:34:17Z</dcterms:created>
  <dcterms:modified xsi:type="dcterms:W3CDTF">2020-04-02T21:38:23Z</dcterms:modified>
</cp:coreProperties>
</file>