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Próprio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r>
            <a:rPr lang="pt-BR" sz="2800" dirty="0"/>
            <a:t>As palavras podem apresentar um </a:t>
          </a:r>
          <a:r>
            <a:rPr lang="pt-BR" sz="2800" b="0" dirty="0"/>
            <a:t>sentido próprio, </a:t>
          </a:r>
          <a:r>
            <a:rPr lang="pt-BR" sz="2800" dirty="0"/>
            <a:t>ou seja, habitual e comum.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Figurado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pt-BR" dirty="0"/>
            <a:t>As palavras também podem ter seu sentido ampliado, assumindo outros significados, dependendo do contexto e das intenções do interlocutor. Nesse caso, dizemos que essas palavras apresentam sentido figurado.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A655A7F2-8505-441F-B64B-DD11B8A44C81}" type="pres">
      <dgm:prSet presAssocID="{C7334CC2-595E-4977-9023-24F256F95D16}" presName="linear" presStyleCnt="0">
        <dgm:presLayoutVars>
          <dgm:animLvl val="lvl"/>
          <dgm:resizeHandles val="exact"/>
        </dgm:presLayoutVars>
      </dgm:prSet>
      <dgm:spPr/>
    </dgm:pt>
    <dgm:pt modelId="{8F27A597-18C8-480C-902C-4C344A6008C5}" type="pres">
      <dgm:prSet presAssocID="{CC4BF32C-EB97-40B0-8369-6C8C5C3D0A3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CC32516-0303-4DBB-9084-D4459406092E}" type="pres">
      <dgm:prSet presAssocID="{CC4BF32C-EB97-40B0-8369-6C8C5C3D0A37}" presName="childText" presStyleLbl="revTx" presStyleIdx="0" presStyleCnt="2" custScaleY="121485" custLinFactNeighborY="5735">
        <dgm:presLayoutVars>
          <dgm:bulletEnabled val="1"/>
        </dgm:presLayoutVars>
      </dgm:prSet>
      <dgm:spPr/>
    </dgm:pt>
    <dgm:pt modelId="{1F7F5AAB-C152-4323-8832-C61E3A8864F1}" type="pres">
      <dgm:prSet presAssocID="{3F139636-21F7-4D9D-9A52-F6F00F082B46}" presName="parentText" presStyleLbl="node1" presStyleIdx="1" presStyleCnt="2" custLinFactNeighborY="-889">
        <dgm:presLayoutVars>
          <dgm:chMax val="0"/>
          <dgm:bulletEnabled val="1"/>
        </dgm:presLayoutVars>
      </dgm:prSet>
      <dgm:spPr/>
    </dgm:pt>
    <dgm:pt modelId="{6858E681-C82C-4E32-87AC-AFDD438ACAD2}" type="pres">
      <dgm:prSet presAssocID="{3F139636-21F7-4D9D-9A52-F6F00F082B46}" presName="childText" presStyleLbl="revTx" presStyleIdx="1" presStyleCnt="2" custLinFactNeighborY="6882">
        <dgm:presLayoutVars>
          <dgm:bulletEnabled val="1"/>
        </dgm:presLayoutVars>
      </dgm:prSet>
      <dgm:spPr/>
    </dgm:pt>
  </dgm:ptLst>
  <dgm:cxnLst>
    <dgm:cxn modelId="{0BE86219-F3FB-4D25-9440-D4F7CAA34F6E}" type="presOf" srcId="{CC4BF32C-EB97-40B0-8369-6C8C5C3D0A37}" destId="{8F27A597-18C8-480C-902C-4C344A6008C5}" srcOrd="0" destOrd="0" presId="urn:microsoft.com/office/officeart/2005/8/layout/vList2"/>
    <dgm:cxn modelId="{24A5131F-AAB9-45EF-A5B9-BFE3F50DAAD0}" type="presOf" srcId="{C7334CC2-595E-4977-9023-24F256F95D16}" destId="{A655A7F2-8505-441F-B64B-DD11B8A44C81}" srcOrd="0" destOrd="0" presId="urn:microsoft.com/office/officeart/2005/8/layout/vList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86322239-81D0-4997-985F-AC00F8CB5315}" type="presOf" srcId="{A3996699-C4C5-49EB-B704-FE3E17879177}" destId="{7CC32516-0303-4DBB-9084-D4459406092E}" srcOrd="0" destOrd="0" presId="urn:microsoft.com/office/officeart/2005/8/layout/vList2"/>
    <dgm:cxn modelId="{3B2A6A4B-E538-4E19-8832-5BA7508A86FF}" type="presOf" srcId="{572F2A94-AB23-4814-9304-756E06CD0F06}" destId="{6858E681-C82C-4E32-87AC-AFDD438ACAD2}" srcOrd="0" destOrd="0" presId="urn:microsoft.com/office/officeart/2005/8/layout/vList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16AC03D0-1E98-4F5B-8312-5DE561A02379}" type="presOf" srcId="{3F139636-21F7-4D9D-9A52-F6F00F082B46}" destId="{1F7F5AAB-C152-4323-8832-C61E3A8864F1}" srcOrd="0" destOrd="0" presId="urn:microsoft.com/office/officeart/2005/8/layout/vList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C2F9AF65-7565-4C51-8F06-0024EF3C0397}" type="presParOf" srcId="{A655A7F2-8505-441F-B64B-DD11B8A44C81}" destId="{8F27A597-18C8-480C-902C-4C344A6008C5}" srcOrd="0" destOrd="0" presId="urn:microsoft.com/office/officeart/2005/8/layout/vList2"/>
    <dgm:cxn modelId="{D5BF47B1-3839-4049-9A4B-92C48E8DD8CA}" type="presParOf" srcId="{A655A7F2-8505-441F-B64B-DD11B8A44C81}" destId="{7CC32516-0303-4DBB-9084-D4459406092E}" srcOrd="1" destOrd="0" presId="urn:microsoft.com/office/officeart/2005/8/layout/vList2"/>
    <dgm:cxn modelId="{B4D27868-6747-4612-AC52-D5F45D7A4FBC}" type="presParOf" srcId="{A655A7F2-8505-441F-B64B-DD11B8A44C81}" destId="{1F7F5AAB-C152-4323-8832-C61E3A8864F1}" srcOrd="2" destOrd="0" presId="urn:microsoft.com/office/officeart/2005/8/layout/vList2"/>
    <dgm:cxn modelId="{C93B1F0F-01F0-418E-8461-84B4B29B2C51}" type="presParOf" srcId="{A655A7F2-8505-441F-B64B-DD11B8A44C81}" destId="{6858E681-C82C-4E32-87AC-AFDD438ACAD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Adjetivos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Concordam em </a:t>
          </a:r>
          <a:r>
            <a:rPr lang="pt-BR" sz="2800" b="1" dirty="0"/>
            <a:t>gênero</a:t>
          </a:r>
          <a:r>
            <a:rPr lang="pt-BR" sz="2800" dirty="0"/>
            <a:t> (feminino e masculino) e </a:t>
          </a:r>
          <a:r>
            <a:rPr lang="pt-BR" sz="2800" b="1" dirty="0"/>
            <a:t>número</a:t>
          </a:r>
          <a:r>
            <a:rPr lang="pt-BR" sz="2800" dirty="0"/>
            <a:t> (singular e plural) com os substantivos.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Ex.: menin</a:t>
          </a:r>
          <a:r>
            <a:rPr lang="pt-BR" sz="2800" b="1" dirty="0"/>
            <a:t>a</a:t>
          </a:r>
          <a:r>
            <a:rPr lang="pt-BR" sz="2800" dirty="0"/>
            <a:t> bonit</a:t>
          </a:r>
          <a:r>
            <a:rPr lang="pt-BR" sz="2800" b="1" dirty="0"/>
            <a:t>a</a:t>
          </a:r>
          <a:r>
            <a:rPr lang="pt-BR" sz="2800" dirty="0"/>
            <a:t>/menin</a:t>
          </a:r>
          <a:r>
            <a:rPr lang="pt-BR" sz="2800" b="1" dirty="0"/>
            <a:t>as</a:t>
          </a:r>
          <a:r>
            <a:rPr lang="pt-BR" sz="2800" dirty="0"/>
            <a:t> bonit</a:t>
          </a:r>
          <a:r>
            <a:rPr lang="pt-BR" sz="2800" b="1" dirty="0"/>
            <a:t>as</a:t>
          </a:r>
          <a:r>
            <a:rPr lang="pt-BR" sz="2800" dirty="0"/>
            <a:t>; menin</a:t>
          </a:r>
          <a:r>
            <a:rPr lang="pt-BR" sz="2800" b="1" dirty="0"/>
            <a:t>o</a:t>
          </a:r>
          <a:r>
            <a:rPr lang="pt-BR" sz="2800" dirty="0"/>
            <a:t> bonit</a:t>
          </a:r>
          <a:r>
            <a:rPr lang="pt-BR" sz="2800" b="1" dirty="0"/>
            <a:t>o</a:t>
          </a:r>
          <a:r>
            <a:rPr lang="pt-BR" sz="2800" dirty="0"/>
            <a:t>/menin</a:t>
          </a:r>
          <a:r>
            <a:rPr lang="pt-BR" sz="2800" b="1" dirty="0"/>
            <a:t>os</a:t>
          </a:r>
          <a:r>
            <a:rPr lang="pt-BR" sz="2800" dirty="0"/>
            <a:t> bonit</a:t>
          </a:r>
          <a:r>
            <a:rPr lang="pt-BR" sz="2800" b="1" dirty="0"/>
            <a:t>os</a:t>
          </a:r>
          <a:r>
            <a:rPr lang="pt-BR" sz="2800" dirty="0"/>
            <a:t>.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1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1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2" custLinFactNeighborY="-63212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8B4AEFE2-CEE0-41B2-8AF1-9D584E3B2AE7}" type="pres">
      <dgm:prSet presAssocID="{62884786-53BA-45FF-89A5-56926784BF4B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03D32918-F2AF-4213-80A0-7742355D94F1}" type="presOf" srcId="{CC4BF32C-EB97-40B0-8369-6C8C5C3D0A37}" destId="{41E1C3A8-BCCF-4167-8F25-32E319A22C2E}" srcOrd="0" destOrd="0" presId="urn:microsoft.com/office/officeart/2005/8/layout/lProcess2"/>
    <dgm:cxn modelId="{51C2872B-5F83-441D-BC5A-0DB12AC62535}" type="presOf" srcId="{A3996699-C4C5-49EB-B704-FE3E17879177}" destId="{0F3CE5EC-ECF0-4B1A-BBEC-28BFDD1EBC89}" srcOrd="0" destOrd="0" presId="urn:microsoft.com/office/officeart/2005/8/layout/lProcess2"/>
    <dgm:cxn modelId="{57C8343E-9307-4BF7-B4BF-47E826D22EAC}" type="presOf" srcId="{C7334CC2-595E-4977-9023-24F256F95D16}" destId="{3304AE23-9C3D-40E4-8667-5F7AA4DF117B}" srcOrd="0" destOrd="0" presId="urn:microsoft.com/office/officeart/2005/8/layout/lProcess2"/>
    <dgm:cxn modelId="{02EF156A-4598-4927-A71A-CCD24C88834F}" type="presOf" srcId="{CC4BF32C-EB97-40B0-8369-6C8C5C3D0A37}" destId="{A13C8866-5B62-4BDB-BBF2-DE40092D29A9}" srcOrd="1" destOrd="0" presId="urn:microsoft.com/office/officeart/2005/8/layout/lProcess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3727CB82-7C1D-4724-867F-8CC3AA9C10B1}" type="presOf" srcId="{62884786-53BA-45FF-89A5-56926784BF4B}" destId="{8B4AEFE2-CEE0-41B2-8AF1-9D584E3B2AE7}" srcOrd="0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06AFA243-5846-4D9C-BCE8-3E449989C9BC}" type="presParOf" srcId="{3304AE23-9C3D-40E4-8667-5F7AA4DF117B}" destId="{EA9ECB81-5257-401E-8FEE-26F2D9B4E3E5}" srcOrd="0" destOrd="0" presId="urn:microsoft.com/office/officeart/2005/8/layout/lProcess2"/>
    <dgm:cxn modelId="{142BD455-A9DD-45B1-84E4-E15F71D0F004}" type="presParOf" srcId="{EA9ECB81-5257-401E-8FEE-26F2D9B4E3E5}" destId="{41E1C3A8-BCCF-4167-8F25-32E319A22C2E}" srcOrd="0" destOrd="0" presId="urn:microsoft.com/office/officeart/2005/8/layout/lProcess2"/>
    <dgm:cxn modelId="{00D00FCE-5E22-4BA3-814C-CD8568ADF72A}" type="presParOf" srcId="{EA9ECB81-5257-401E-8FEE-26F2D9B4E3E5}" destId="{A13C8866-5B62-4BDB-BBF2-DE40092D29A9}" srcOrd="1" destOrd="0" presId="urn:microsoft.com/office/officeart/2005/8/layout/lProcess2"/>
    <dgm:cxn modelId="{B9785F24-A91D-4C2D-A4C5-4545452555A0}" type="presParOf" srcId="{EA9ECB81-5257-401E-8FEE-26F2D9B4E3E5}" destId="{7BD5A8B4-8F3F-4DFE-9338-DA0B789B5F48}" srcOrd="2" destOrd="0" presId="urn:microsoft.com/office/officeart/2005/8/layout/lProcess2"/>
    <dgm:cxn modelId="{B6B88D3C-1AF7-41F1-AEF5-FBE65836B49D}" type="presParOf" srcId="{7BD5A8B4-8F3F-4DFE-9338-DA0B789B5F48}" destId="{2B79F0AF-606E-4DF6-855C-797B37B907BC}" srcOrd="0" destOrd="0" presId="urn:microsoft.com/office/officeart/2005/8/layout/lProcess2"/>
    <dgm:cxn modelId="{F7FBD6E3-70BF-4BB1-AB62-53CD2C877754}" type="presParOf" srcId="{2B79F0AF-606E-4DF6-855C-797B37B907BC}" destId="{0F3CE5EC-ECF0-4B1A-BBEC-28BFDD1EBC89}" srcOrd="0" destOrd="0" presId="urn:microsoft.com/office/officeart/2005/8/layout/lProcess2"/>
    <dgm:cxn modelId="{A4252097-6522-4E06-96EA-36956381EB17}" type="presParOf" srcId="{2B79F0AF-606E-4DF6-855C-797B37B907BC}" destId="{1BA14A97-76C6-4D28-816D-5E79B01F10D8}" srcOrd="1" destOrd="0" presId="urn:microsoft.com/office/officeart/2005/8/layout/lProcess2"/>
    <dgm:cxn modelId="{09A52162-3642-4967-8BC6-3FF9200F1915}" type="presParOf" srcId="{2B79F0AF-606E-4DF6-855C-797B37B907BC}" destId="{8B4AEFE2-CEE0-41B2-8AF1-9D584E3B2AE7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Artigo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Determina o substantivo quanto ao gênero (feminino e masculino) e quanto ao número (singular e plural). 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Ex.: </a:t>
          </a:r>
          <a:r>
            <a:rPr lang="pt-BR" sz="2800" b="1" dirty="0"/>
            <a:t>a</a:t>
          </a:r>
          <a:r>
            <a:rPr lang="pt-BR" sz="2800" dirty="0"/>
            <a:t> floresta/</a:t>
          </a:r>
          <a:r>
            <a:rPr lang="pt-BR" sz="2800" b="1" dirty="0"/>
            <a:t>as</a:t>
          </a:r>
          <a:r>
            <a:rPr lang="pt-BR" sz="2800" dirty="0"/>
            <a:t> florestas; </a:t>
          </a:r>
          <a:r>
            <a:rPr lang="pt-BR" sz="2800" b="1" dirty="0"/>
            <a:t>o</a:t>
          </a:r>
          <a:r>
            <a:rPr lang="pt-BR" sz="2800" dirty="0"/>
            <a:t> pássaro/</a:t>
          </a:r>
          <a:r>
            <a:rPr lang="pt-BR" sz="2800" b="1" dirty="0"/>
            <a:t>os</a:t>
          </a:r>
          <a:r>
            <a:rPr lang="pt-BR" sz="2800" dirty="0"/>
            <a:t> pássaros; </a:t>
          </a:r>
          <a:br>
            <a:rPr lang="pt-BR" sz="2800" dirty="0"/>
          </a:br>
          <a:r>
            <a:rPr lang="pt-BR" sz="2800" b="1" dirty="0"/>
            <a:t>um</a:t>
          </a:r>
          <a:r>
            <a:rPr lang="pt-BR" sz="2800" dirty="0"/>
            <a:t> animal/</a:t>
          </a:r>
          <a:r>
            <a:rPr lang="pt-BR" sz="2800" b="1" dirty="0"/>
            <a:t>uns</a:t>
          </a:r>
          <a:r>
            <a:rPr lang="pt-BR" sz="2800" dirty="0"/>
            <a:t> animais; </a:t>
          </a:r>
          <a:r>
            <a:rPr lang="pt-BR" sz="2800" b="1" dirty="0"/>
            <a:t>uma</a:t>
          </a:r>
          <a:r>
            <a:rPr lang="pt-BR" sz="2800" dirty="0"/>
            <a:t> árvore/</a:t>
          </a:r>
          <a:r>
            <a:rPr lang="pt-BR" sz="2800" b="1" dirty="0"/>
            <a:t>umas</a:t>
          </a:r>
          <a:r>
            <a:rPr lang="pt-BR" sz="2800" dirty="0"/>
            <a:t> árvores.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D92A037E-450D-4181-929C-8E9706CA7CF8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Isso ocorre porque o artigo concorda com o substantivo a que se refere em </a:t>
          </a:r>
          <a:r>
            <a:rPr lang="pt-BR" sz="2800" b="1" dirty="0"/>
            <a:t>gênero</a:t>
          </a:r>
          <a:r>
            <a:rPr lang="pt-BR" sz="2800" dirty="0"/>
            <a:t> e </a:t>
          </a:r>
          <a:r>
            <a:rPr lang="pt-BR" sz="2800" b="1" dirty="0"/>
            <a:t>número</a:t>
          </a:r>
          <a:r>
            <a:rPr lang="pt-BR" sz="2800" dirty="0"/>
            <a:t>.</a:t>
          </a:r>
        </a:p>
      </dgm:t>
    </dgm:pt>
    <dgm:pt modelId="{924E822F-CBA2-4B8D-B9F1-BF21C172EE84}" type="sibTrans" cxnId="{3C48251A-8424-4DD9-B0F4-D8EF33DE15A0}">
      <dgm:prSet/>
      <dgm:spPr/>
      <dgm:t>
        <a:bodyPr/>
        <a:lstStyle/>
        <a:p>
          <a:endParaRPr lang="pt-BR"/>
        </a:p>
      </dgm:t>
    </dgm:pt>
    <dgm:pt modelId="{5F08673E-4B48-45EB-A505-886A1EA20E1C}" type="parTrans" cxnId="{3C48251A-8424-4DD9-B0F4-D8EF33DE15A0}">
      <dgm:prSet/>
      <dgm:spPr/>
      <dgm:t>
        <a:bodyPr/>
        <a:lstStyle/>
        <a:p>
          <a:endParaRPr lang="pt-BR"/>
        </a:p>
      </dgm:t>
    </dgm:pt>
    <dgm:pt modelId="{1E209741-0D23-4599-A53B-57DAA75624D1}" type="pres">
      <dgm:prSet presAssocID="{C7334CC2-595E-4977-9023-24F256F95D16}" presName="linear" presStyleCnt="0">
        <dgm:presLayoutVars>
          <dgm:animLvl val="lvl"/>
          <dgm:resizeHandles val="exact"/>
        </dgm:presLayoutVars>
      </dgm:prSet>
      <dgm:spPr/>
    </dgm:pt>
    <dgm:pt modelId="{24BB7A6A-1E09-426F-9E21-D453DF4C8317}" type="pres">
      <dgm:prSet presAssocID="{CC4BF32C-EB97-40B0-8369-6C8C5C3D0A37}" presName="parentText" presStyleLbl="node1" presStyleIdx="0" presStyleCnt="1" custScaleY="70940">
        <dgm:presLayoutVars>
          <dgm:chMax val="0"/>
          <dgm:bulletEnabled val="1"/>
        </dgm:presLayoutVars>
      </dgm:prSet>
      <dgm:spPr/>
    </dgm:pt>
    <dgm:pt modelId="{5CD832AE-46A5-4FB3-B1E8-43C478F48039}" type="pres">
      <dgm:prSet presAssocID="{CC4BF32C-EB97-40B0-8369-6C8C5C3D0A3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2" destOrd="0" parTransId="{70A22CC2-D405-4217-B89D-876D9EF3F1EE}" sibTransId="{0367DE8D-4DB8-4A01-9D33-BB39AF4F48FD}"/>
    <dgm:cxn modelId="{D1B5AE08-0BBE-42F9-B209-258D430CA4AE}" type="presOf" srcId="{D92A037E-450D-4181-929C-8E9706CA7CF8}" destId="{5CD832AE-46A5-4FB3-B1E8-43C478F48039}" srcOrd="0" destOrd="1" presId="urn:microsoft.com/office/officeart/2005/8/layout/vList2"/>
    <dgm:cxn modelId="{3C48251A-8424-4DD9-B0F4-D8EF33DE15A0}" srcId="{CC4BF32C-EB97-40B0-8369-6C8C5C3D0A37}" destId="{D92A037E-450D-4181-929C-8E9706CA7CF8}" srcOrd="1" destOrd="0" parTransId="{5F08673E-4B48-45EB-A505-886A1EA20E1C}" sibTransId="{924E822F-CBA2-4B8D-B9F1-BF21C172EE84}"/>
    <dgm:cxn modelId="{9672C434-9BFF-4893-B95A-6474D942BBFA}" type="presOf" srcId="{C7334CC2-595E-4977-9023-24F256F95D16}" destId="{1E209741-0D23-4599-A53B-57DAA75624D1}" srcOrd="0" destOrd="0" presId="urn:microsoft.com/office/officeart/2005/8/layout/vList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66BF3DA3-13F0-4FA6-A2EA-55306F951FFD}" type="presOf" srcId="{62884786-53BA-45FF-89A5-56926784BF4B}" destId="{5CD832AE-46A5-4FB3-B1E8-43C478F48039}" srcOrd="0" destOrd="2" presId="urn:microsoft.com/office/officeart/2005/8/layout/vList2"/>
    <dgm:cxn modelId="{793BCBB7-8FCE-4855-99B9-9E540E7F9CB5}" type="presOf" srcId="{A3996699-C4C5-49EB-B704-FE3E17879177}" destId="{5CD832AE-46A5-4FB3-B1E8-43C478F48039}" srcOrd="0" destOrd="0" presId="urn:microsoft.com/office/officeart/2005/8/layout/vList2"/>
    <dgm:cxn modelId="{4863BCB9-B955-4DE8-84B0-4F45AE299DF6}" type="presOf" srcId="{CC4BF32C-EB97-40B0-8369-6C8C5C3D0A37}" destId="{24BB7A6A-1E09-426F-9E21-D453DF4C8317}" srcOrd="0" destOrd="0" presId="urn:microsoft.com/office/officeart/2005/8/layout/vList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03941057-9883-4833-B729-70FCC3E9CF16}" type="presParOf" srcId="{1E209741-0D23-4599-A53B-57DAA75624D1}" destId="{24BB7A6A-1E09-426F-9E21-D453DF4C8317}" srcOrd="0" destOrd="0" presId="urn:microsoft.com/office/officeart/2005/8/layout/vList2"/>
    <dgm:cxn modelId="{86016630-0897-47C3-B13B-E8E55E995A1C}" type="presParOf" srcId="{1E209741-0D23-4599-A53B-57DAA75624D1}" destId="{5CD832AE-46A5-4FB3-B1E8-43C478F4803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Artigos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O, a, os, as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Um, uma, uns, umas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Função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Define, especifica o substantivo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Indefine, generaliza o substantivo</a:t>
          </a:r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A316E95C-3AEC-475E-92F7-AD589FDE489A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Classificação</a:t>
          </a:r>
        </a:p>
      </dgm:t>
    </dgm:pt>
    <dgm:pt modelId="{E981467F-B820-4F0E-8916-334156AE8A13}" type="parTrans" cxnId="{F8811469-316A-4796-BBA1-46F31B81D047}">
      <dgm:prSet/>
      <dgm:spPr/>
      <dgm:t>
        <a:bodyPr/>
        <a:lstStyle/>
        <a:p>
          <a:endParaRPr lang="pt-BR"/>
        </a:p>
      </dgm:t>
    </dgm:pt>
    <dgm:pt modelId="{553077AB-EB95-442C-8F6D-EFC95EF7C9DF}" type="sibTrans" cxnId="{F8811469-316A-4796-BBA1-46F31B81D047}">
      <dgm:prSet/>
      <dgm:spPr/>
      <dgm:t>
        <a:bodyPr/>
        <a:lstStyle/>
        <a:p>
          <a:endParaRPr lang="pt-BR"/>
        </a:p>
      </dgm:t>
    </dgm:pt>
    <dgm:pt modelId="{758DE8D5-7516-4E3A-A536-4C3ED4720768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Definidos</a:t>
          </a:r>
        </a:p>
      </dgm:t>
    </dgm:pt>
    <dgm:pt modelId="{DA7D5DD9-B5D1-498A-9065-CAF2996131C7}" type="parTrans" cxnId="{6A97C741-733E-4C61-9977-B36B8576C0F9}">
      <dgm:prSet/>
      <dgm:spPr/>
      <dgm:t>
        <a:bodyPr/>
        <a:lstStyle/>
        <a:p>
          <a:endParaRPr lang="pt-BR"/>
        </a:p>
      </dgm:t>
    </dgm:pt>
    <dgm:pt modelId="{C62CB3FB-E0C2-4273-BB76-91A2DA297384}" type="sibTrans" cxnId="{6A97C741-733E-4C61-9977-B36B8576C0F9}">
      <dgm:prSet/>
      <dgm:spPr/>
      <dgm:t>
        <a:bodyPr/>
        <a:lstStyle/>
        <a:p>
          <a:endParaRPr lang="pt-BR"/>
        </a:p>
      </dgm:t>
    </dgm:pt>
    <dgm:pt modelId="{0AE7530F-6279-4852-AC27-CA99723D3E57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Indefinidos</a:t>
          </a:r>
        </a:p>
      </dgm:t>
    </dgm:pt>
    <dgm:pt modelId="{11F8C571-A4CC-4A24-AB1E-3A48E5B9D4F2}" type="parTrans" cxnId="{B58FE595-7282-496C-BAB2-A19A7AB88A57}">
      <dgm:prSet/>
      <dgm:spPr/>
      <dgm:t>
        <a:bodyPr/>
        <a:lstStyle/>
        <a:p>
          <a:endParaRPr lang="pt-BR"/>
        </a:p>
      </dgm:t>
    </dgm:pt>
    <dgm:pt modelId="{E301A2F8-FB23-4F13-96E0-0EE06DD248C9}" type="sibTrans" cxnId="{B58FE595-7282-496C-BAB2-A19A7AB88A57}">
      <dgm:prSet/>
      <dgm:spPr/>
      <dgm:t>
        <a:bodyPr/>
        <a:lstStyle/>
        <a:p>
          <a:endParaRPr lang="pt-BR"/>
        </a:p>
      </dgm:t>
    </dgm:pt>
    <dgm:pt modelId="{F58CFC39-3A1F-44DF-B1E0-5981662F236B}" type="pres">
      <dgm:prSet presAssocID="{C7334CC2-595E-4977-9023-24F256F95D16}" presName="Name0" presStyleCnt="0">
        <dgm:presLayoutVars>
          <dgm:dir/>
          <dgm:animLvl val="lvl"/>
          <dgm:resizeHandles val="exact"/>
        </dgm:presLayoutVars>
      </dgm:prSet>
      <dgm:spPr/>
    </dgm:pt>
    <dgm:pt modelId="{0AA10A3E-C81B-4EF4-A040-A6763CB230FA}" type="pres">
      <dgm:prSet presAssocID="{3F139636-21F7-4D9D-9A52-F6F00F082B46}" presName="boxAndChildren" presStyleCnt="0"/>
      <dgm:spPr/>
    </dgm:pt>
    <dgm:pt modelId="{756314EF-9CFA-46D0-8B04-D7BF03AAC52D}" type="pres">
      <dgm:prSet presAssocID="{3F139636-21F7-4D9D-9A52-F6F00F082B46}" presName="parentTextBox" presStyleLbl="node1" presStyleIdx="0" presStyleCnt="3"/>
      <dgm:spPr/>
    </dgm:pt>
    <dgm:pt modelId="{F1623F47-977A-4BE0-AA6B-2F7430505999}" type="pres">
      <dgm:prSet presAssocID="{3F139636-21F7-4D9D-9A52-F6F00F082B46}" presName="entireBox" presStyleLbl="node1" presStyleIdx="0" presStyleCnt="3"/>
      <dgm:spPr/>
    </dgm:pt>
    <dgm:pt modelId="{5550ECEE-5C6A-4028-947F-D27FD58A0B50}" type="pres">
      <dgm:prSet presAssocID="{3F139636-21F7-4D9D-9A52-F6F00F082B46}" presName="descendantBox" presStyleCnt="0"/>
      <dgm:spPr/>
    </dgm:pt>
    <dgm:pt modelId="{9CD0540A-653D-45C6-BED5-537ACFD5C31B}" type="pres">
      <dgm:prSet presAssocID="{572F2A94-AB23-4814-9304-756E06CD0F06}" presName="childTextBox" presStyleLbl="fgAccFollowNode1" presStyleIdx="0" presStyleCnt="6">
        <dgm:presLayoutVars>
          <dgm:bulletEnabled val="1"/>
        </dgm:presLayoutVars>
      </dgm:prSet>
      <dgm:spPr/>
    </dgm:pt>
    <dgm:pt modelId="{7D319632-948A-4609-AB31-5FAFA3F2E953}" type="pres">
      <dgm:prSet presAssocID="{61092C81-1A07-4662-9BA6-4A906EEBC93B}" presName="childTextBox" presStyleLbl="fgAccFollowNode1" presStyleIdx="1" presStyleCnt="6">
        <dgm:presLayoutVars>
          <dgm:bulletEnabled val="1"/>
        </dgm:presLayoutVars>
      </dgm:prSet>
      <dgm:spPr/>
    </dgm:pt>
    <dgm:pt modelId="{3ED56D00-7099-4086-93CC-7642969242EF}" type="pres">
      <dgm:prSet presAssocID="{8995FBCD-74A9-4A60-AF3C-2F4DD430109C}" presName="sp" presStyleCnt="0"/>
      <dgm:spPr/>
    </dgm:pt>
    <dgm:pt modelId="{268732C4-DE7A-4D06-BEC3-14788A47C2E1}" type="pres">
      <dgm:prSet presAssocID="{CC4BF32C-EB97-40B0-8369-6C8C5C3D0A37}" presName="arrowAndChildren" presStyleCnt="0"/>
      <dgm:spPr/>
    </dgm:pt>
    <dgm:pt modelId="{01B1D2F5-A181-4DD6-9B9E-381FE6B112CF}" type="pres">
      <dgm:prSet presAssocID="{CC4BF32C-EB97-40B0-8369-6C8C5C3D0A37}" presName="parentTextArrow" presStyleLbl="node1" presStyleIdx="0" presStyleCnt="3"/>
      <dgm:spPr/>
    </dgm:pt>
    <dgm:pt modelId="{331318A6-A745-49C1-AF0E-29D7D9416401}" type="pres">
      <dgm:prSet presAssocID="{CC4BF32C-EB97-40B0-8369-6C8C5C3D0A37}" presName="arrow" presStyleLbl="node1" presStyleIdx="1" presStyleCnt="3"/>
      <dgm:spPr/>
    </dgm:pt>
    <dgm:pt modelId="{F1EAAB85-D8BE-4025-888C-61B34C4EDD85}" type="pres">
      <dgm:prSet presAssocID="{CC4BF32C-EB97-40B0-8369-6C8C5C3D0A37}" presName="descendantArrow" presStyleCnt="0"/>
      <dgm:spPr/>
    </dgm:pt>
    <dgm:pt modelId="{13909723-90C8-4FC8-800C-C3962FD6CC5D}" type="pres">
      <dgm:prSet presAssocID="{A3996699-C4C5-49EB-B704-FE3E17879177}" presName="childTextArrow" presStyleLbl="fgAccFollowNode1" presStyleIdx="2" presStyleCnt="6">
        <dgm:presLayoutVars>
          <dgm:bulletEnabled val="1"/>
        </dgm:presLayoutVars>
      </dgm:prSet>
      <dgm:spPr/>
    </dgm:pt>
    <dgm:pt modelId="{CC3F6395-F45B-480C-98F0-04F8E37E48F6}" type="pres">
      <dgm:prSet presAssocID="{62884786-53BA-45FF-89A5-56926784BF4B}" presName="childTextArrow" presStyleLbl="fgAccFollowNode1" presStyleIdx="3" presStyleCnt="6">
        <dgm:presLayoutVars>
          <dgm:bulletEnabled val="1"/>
        </dgm:presLayoutVars>
      </dgm:prSet>
      <dgm:spPr/>
    </dgm:pt>
    <dgm:pt modelId="{F0E92CBD-64AC-4D8C-9363-990A6BA60031}" type="pres">
      <dgm:prSet presAssocID="{553077AB-EB95-442C-8F6D-EFC95EF7C9DF}" presName="sp" presStyleCnt="0"/>
      <dgm:spPr/>
    </dgm:pt>
    <dgm:pt modelId="{E03D358C-F999-4BAA-9F45-9862671ACBBA}" type="pres">
      <dgm:prSet presAssocID="{A316E95C-3AEC-475E-92F7-AD589FDE489A}" presName="arrowAndChildren" presStyleCnt="0"/>
      <dgm:spPr/>
    </dgm:pt>
    <dgm:pt modelId="{B7BE5E81-A6E3-4192-84E6-1519994374CC}" type="pres">
      <dgm:prSet presAssocID="{A316E95C-3AEC-475E-92F7-AD589FDE489A}" presName="parentTextArrow" presStyleLbl="node1" presStyleIdx="1" presStyleCnt="3"/>
      <dgm:spPr/>
    </dgm:pt>
    <dgm:pt modelId="{B62BF87B-C883-406B-A325-D99BD3A5A34B}" type="pres">
      <dgm:prSet presAssocID="{A316E95C-3AEC-475E-92F7-AD589FDE489A}" presName="arrow" presStyleLbl="node1" presStyleIdx="2" presStyleCnt="3"/>
      <dgm:spPr/>
    </dgm:pt>
    <dgm:pt modelId="{BBF87EA8-1B92-4A05-A6DB-53AFEBC1B4E3}" type="pres">
      <dgm:prSet presAssocID="{A316E95C-3AEC-475E-92F7-AD589FDE489A}" presName="descendantArrow" presStyleCnt="0"/>
      <dgm:spPr/>
    </dgm:pt>
    <dgm:pt modelId="{D1470CD0-4F4A-48EE-84D4-133FABE228FB}" type="pres">
      <dgm:prSet presAssocID="{758DE8D5-7516-4E3A-A536-4C3ED4720768}" presName="childTextArrow" presStyleLbl="fgAccFollowNode1" presStyleIdx="4" presStyleCnt="6">
        <dgm:presLayoutVars>
          <dgm:bulletEnabled val="1"/>
        </dgm:presLayoutVars>
      </dgm:prSet>
      <dgm:spPr/>
    </dgm:pt>
    <dgm:pt modelId="{EDB52112-5F43-4E08-A6F8-D3B06E6DD9D2}" type="pres">
      <dgm:prSet presAssocID="{0AE7530F-6279-4852-AC27-CA99723D3E57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CD233C0A-82A8-4101-8A1D-89B908711A58}" type="presOf" srcId="{A316E95C-3AEC-475E-92F7-AD589FDE489A}" destId="{B7BE5E81-A6E3-4192-84E6-1519994374CC}" srcOrd="0" destOrd="0" presId="urn:microsoft.com/office/officeart/2005/8/layout/process4"/>
    <dgm:cxn modelId="{A112DC0F-803B-4F18-92C6-71396CF6BC2F}" type="presOf" srcId="{0AE7530F-6279-4852-AC27-CA99723D3E57}" destId="{EDB52112-5F43-4E08-A6F8-D3B06E6DD9D2}" srcOrd="0" destOrd="0" presId="urn:microsoft.com/office/officeart/2005/8/layout/process4"/>
    <dgm:cxn modelId="{45C64F1B-3B0E-4C05-B29B-59134B3F32B2}" type="presOf" srcId="{61092C81-1A07-4662-9BA6-4A906EEBC93B}" destId="{7D319632-948A-4609-AB31-5FAFA3F2E953}" srcOrd="0" destOrd="0" presId="urn:microsoft.com/office/officeart/2005/8/layout/process4"/>
    <dgm:cxn modelId="{C4D45823-3942-42C5-A5DF-B51F78FB26B3}" type="presOf" srcId="{A3996699-C4C5-49EB-B704-FE3E17879177}" destId="{13909723-90C8-4FC8-800C-C3962FD6CC5D}" srcOrd="0" destOrd="0" presId="urn:microsoft.com/office/officeart/2005/8/layout/process4"/>
    <dgm:cxn modelId="{CEEE8625-ECA9-4009-83E3-716DABFFF045}" type="presOf" srcId="{3F139636-21F7-4D9D-9A52-F6F00F082B46}" destId="{F1623F47-977A-4BE0-AA6B-2F7430505999}" srcOrd="1" destOrd="0" presId="urn:microsoft.com/office/officeart/2005/8/layout/process4"/>
    <dgm:cxn modelId="{E3C76D2C-4614-40BC-8216-D82E13FD09A3}" type="presOf" srcId="{3F139636-21F7-4D9D-9A52-F6F00F082B46}" destId="{756314EF-9CFA-46D0-8B04-D7BF03AAC52D}" srcOrd="0" destOrd="0" presId="urn:microsoft.com/office/officeart/2005/8/layout/process4"/>
    <dgm:cxn modelId="{53F8D02C-99C8-464A-AB41-1DF29552B347}" srcId="{C7334CC2-595E-4977-9023-24F256F95D16}" destId="{3F139636-21F7-4D9D-9A52-F6F00F082B46}" srcOrd="2" destOrd="0" parTransId="{C62F5CE4-B787-433E-90E3-1E3763450E9E}" sibTransId="{0E008A32-2C23-4E98-B291-1E4B76A03A68}"/>
    <dgm:cxn modelId="{0DC15F31-36AD-4B9B-AAC8-145AB61A74D6}" type="presOf" srcId="{62884786-53BA-45FF-89A5-56926784BF4B}" destId="{CC3F6395-F45B-480C-98F0-04F8E37E48F6}" srcOrd="0" destOrd="0" presId="urn:microsoft.com/office/officeart/2005/8/layout/process4"/>
    <dgm:cxn modelId="{5DC10639-5CBB-4F06-B780-03661DB0DD34}" type="presOf" srcId="{CC4BF32C-EB97-40B0-8369-6C8C5C3D0A37}" destId="{01B1D2F5-A181-4DD6-9B9E-381FE6B112CF}" srcOrd="0" destOrd="0" presId="urn:microsoft.com/office/officeart/2005/8/layout/process4"/>
    <dgm:cxn modelId="{6A97C741-733E-4C61-9977-B36B8576C0F9}" srcId="{A316E95C-3AEC-475E-92F7-AD589FDE489A}" destId="{758DE8D5-7516-4E3A-A536-4C3ED4720768}" srcOrd="0" destOrd="0" parTransId="{DA7D5DD9-B5D1-498A-9065-CAF2996131C7}" sibTransId="{C62CB3FB-E0C2-4273-BB76-91A2DA297384}"/>
    <dgm:cxn modelId="{AB54A547-1F4C-4EB7-965B-01685213F999}" type="presOf" srcId="{572F2A94-AB23-4814-9304-756E06CD0F06}" destId="{9CD0540A-653D-45C6-BED5-537ACFD5C31B}" srcOrd="0" destOrd="0" presId="urn:microsoft.com/office/officeart/2005/8/layout/process4"/>
    <dgm:cxn modelId="{F8811469-316A-4796-BBA1-46F31B81D047}" srcId="{C7334CC2-595E-4977-9023-24F256F95D16}" destId="{A316E95C-3AEC-475E-92F7-AD589FDE489A}" srcOrd="0" destOrd="0" parTransId="{E981467F-B820-4F0E-8916-334156AE8A13}" sibTransId="{553077AB-EB95-442C-8F6D-EFC95EF7C9DF}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A36F567D-1CB2-4CEB-994B-891CD0339E41}" type="presOf" srcId="{CC4BF32C-EB97-40B0-8369-6C8C5C3D0A37}" destId="{331318A6-A745-49C1-AF0E-29D7D9416401}" srcOrd="1" destOrd="0" presId="urn:microsoft.com/office/officeart/2005/8/layout/process4"/>
    <dgm:cxn modelId="{B58FE595-7282-496C-BAB2-A19A7AB88A57}" srcId="{A316E95C-3AEC-475E-92F7-AD589FDE489A}" destId="{0AE7530F-6279-4852-AC27-CA99723D3E57}" srcOrd="1" destOrd="0" parTransId="{11F8C571-A4CC-4A24-AB1E-3A48E5B9D4F2}" sibTransId="{E301A2F8-FB23-4F13-96E0-0EE06DD248C9}"/>
    <dgm:cxn modelId="{1331F0BF-067A-4D57-AE09-FB8B5654D26F}" type="presOf" srcId="{A316E95C-3AEC-475E-92F7-AD589FDE489A}" destId="{B62BF87B-C883-406B-A325-D99BD3A5A34B}" srcOrd="1" destOrd="0" presId="urn:microsoft.com/office/officeart/2005/8/layout/process4"/>
    <dgm:cxn modelId="{7E4511CD-594F-435E-910B-BB8B20AB5D3F}" type="presOf" srcId="{C7334CC2-595E-4977-9023-24F256F95D16}" destId="{F58CFC39-3A1F-44DF-B1E0-5981662F236B}" srcOrd="0" destOrd="0" presId="urn:microsoft.com/office/officeart/2005/8/layout/process4"/>
    <dgm:cxn modelId="{F147C9D2-4A75-4685-B74B-551B6F18B3C7}" type="presOf" srcId="{758DE8D5-7516-4E3A-A536-4C3ED4720768}" destId="{D1470CD0-4F4A-48EE-84D4-133FABE228FB}" srcOrd="0" destOrd="0" presId="urn:microsoft.com/office/officeart/2005/8/layout/process4"/>
    <dgm:cxn modelId="{4F1E89D8-1A97-49D1-BB90-569983CBCDA4}" srcId="{C7334CC2-595E-4977-9023-24F256F95D16}" destId="{CC4BF32C-EB97-40B0-8369-6C8C5C3D0A37}" srcOrd="1" destOrd="0" parTransId="{9913378D-334F-4B89-9257-CC189EC4A053}" sibTransId="{8995FBCD-74A9-4A60-AF3C-2F4DD430109C}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34265012-6561-43B3-B7BD-4642C5FAB143}" type="presParOf" srcId="{F58CFC39-3A1F-44DF-B1E0-5981662F236B}" destId="{0AA10A3E-C81B-4EF4-A040-A6763CB230FA}" srcOrd="0" destOrd="0" presId="urn:microsoft.com/office/officeart/2005/8/layout/process4"/>
    <dgm:cxn modelId="{34BFB711-648B-4694-B9C3-07157E956255}" type="presParOf" srcId="{0AA10A3E-C81B-4EF4-A040-A6763CB230FA}" destId="{756314EF-9CFA-46D0-8B04-D7BF03AAC52D}" srcOrd="0" destOrd="0" presId="urn:microsoft.com/office/officeart/2005/8/layout/process4"/>
    <dgm:cxn modelId="{5145C553-CEDB-43D8-BA85-80225FA779F2}" type="presParOf" srcId="{0AA10A3E-C81B-4EF4-A040-A6763CB230FA}" destId="{F1623F47-977A-4BE0-AA6B-2F7430505999}" srcOrd="1" destOrd="0" presId="urn:microsoft.com/office/officeart/2005/8/layout/process4"/>
    <dgm:cxn modelId="{A836FE90-187F-4870-9FCB-0C959009A85E}" type="presParOf" srcId="{0AA10A3E-C81B-4EF4-A040-A6763CB230FA}" destId="{5550ECEE-5C6A-4028-947F-D27FD58A0B50}" srcOrd="2" destOrd="0" presId="urn:microsoft.com/office/officeart/2005/8/layout/process4"/>
    <dgm:cxn modelId="{0CC423CD-3422-4F05-8AA7-E6E8E815731A}" type="presParOf" srcId="{5550ECEE-5C6A-4028-947F-D27FD58A0B50}" destId="{9CD0540A-653D-45C6-BED5-537ACFD5C31B}" srcOrd="0" destOrd="0" presId="urn:microsoft.com/office/officeart/2005/8/layout/process4"/>
    <dgm:cxn modelId="{4FDBF322-6A8B-49D5-BCFA-122BC4994722}" type="presParOf" srcId="{5550ECEE-5C6A-4028-947F-D27FD58A0B50}" destId="{7D319632-948A-4609-AB31-5FAFA3F2E953}" srcOrd="1" destOrd="0" presId="urn:microsoft.com/office/officeart/2005/8/layout/process4"/>
    <dgm:cxn modelId="{0E2A881F-8A22-400E-B316-4E2A3F356917}" type="presParOf" srcId="{F58CFC39-3A1F-44DF-B1E0-5981662F236B}" destId="{3ED56D00-7099-4086-93CC-7642969242EF}" srcOrd="1" destOrd="0" presId="urn:microsoft.com/office/officeart/2005/8/layout/process4"/>
    <dgm:cxn modelId="{6A1DF97B-28CF-4272-A205-FBD1BC509EC0}" type="presParOf" srcId="{F58CFC39-3A1F-44DF-B1E0-5981662F236B}" destId="{268732C4-DE7A-4D06-BEC3-14788A47C2E1}" srcOrd="2" destOrd="0" presId="urn:microsoft.com/office/officeart/2005/8/layout/process4"/>
    <dgm:cxn modelId="{13F83BE3-8AD2-4071-BE11-24C3CE7AD62B}" type="presParOf" srcId="{268732C4-DE7A-4D06-BEC3-14788A47C2E1}" destId="{01B1D2F5-A181-4DD6-9B9E-381FE6B112CF}" srcOrd="0" destOrd="0" presId="urn:microsoft.com/office/officeart/2005/8/layout/process4"/>
    <dgm:cxn modelId="{E3AA14AD-25D8-4AA4-BB82-F1D628629298}" type="presParOf" srcId="{268732C4-DE7A-4D06-BEC3-14788A47C2E1}" destId="{331318A6-A745-49C1-AF0E-29D7D9416401}" srcOrd="1" destOrd="0" presId="urn:microsoft.com/office/officeart/2005/8/layout/process4"/>
    <dgm:cxn modelId="{26C9ACEB-1229-475C-8FEA-BE63E4C0684C}" type="presParOf" srcId="{268732C4-DE7A-4D06-BEC3-14788A47C2E1}" destId="{F1EAAB85-D8BE-4025-888C-61B34C4EDD85}" srcOrd="2" destOrd="0" presId="urn:microsoft.com/office/officeart/2005/8/layout/process4"/>
    <dgm:cxn modelId="{3CF6A88C-044C-4FFD-A0DB-3E41C69559DB}" type="presParOf" srcId="{F1EAAB85-D8BE-4025-888C-61B34C4EDD85}" destId="{13909723-90C8-4FC8-800C-C3962FD6CC5D}" srcOrd="0" destOrd="0" presId="urn:microsoft.com/office/officeart/2005/8/layout/process4"/>
    <dgm:cxn modelId="{ED10E7B3-A3D8-4AAB-BEB8-56C5891C6EA6}" type="presParOf" srcId="{F1EAAB85-D8BE-4025-888C-61B34C4EDD85}" destId="{CC3F6395-F45B-480C-98F0-04F8E37E48F6}" srcOrd="1" destOrd="0" presId="urn:microsoft.com/office/officeart/2005/8/layout/process4"/>
    <dgm:cxn modelId="{36BA04F1-4BB8-4B40-9F7C-603C61166C9A}" type="presParOf" srcId="{F58CFC39-3A1F-44DF-B1E0-5981662F236B}" destId="{F0E92CBD-64AC-4D8C-9363-990A6BA60031}" srcOrd="3" destOrd="0" presId="urn:microsoft.com/office/officeart/2005/8/layout/process4"/>
    <dgm:cxn modelId="{7C6D57A4-0F96-4B42-ABA3-0CABAFE6D53E}" type="presParOf" srcId="{F58CFC39-3A1F-44DF-B1E0-5981662F236B}" destId="{E03D358C-F999-4BAA-9F45-9862671ACBBA}" srcOrd="4" destOrd="0" presId="urn:microsoft.com/office/officeart/2005/8/layout/process4"/>
    <dgm:cxn modelId="{3D256FC5-962F-4DDA-AD6B-0186680C8AC6}" type="presParOf" srcId="{E03D358C-F999-4BAA-9F45-9862671ACBBA}" destId="{B7BE5E81-A6E3-4192-84E6-1519994374CC}" srcOrd="0" destOrd="0" presId="urn:microsoft.com/office/officeart/2005/8/layout/process4"/>
    <dgm:cxn modelId="{68F4B2E3-BF30-411E-B2DA-24476645B299}" type="presParOf" srcId="{E03D358C-F999-4BAA-9F45-9862671ACBBA}" destId="{B62BF87B-C883-406B-A325-D99BD3A5A34B}" srcOrd="1" destOrd="0" presId="urn:microsoft.com/office/officeart/2005/8/layout/process4"/>
    <dgm:cxn modelId="{5F6964FB-869A-4D79-85E6-E3A0556D4461}" type="presParOf" srcId="{E03D358C-F999-4BAA-9F45-9862671ACBBA}" destId="{BBF87EA8-1B92-4A05-A6DB-53AFEBC1B4E3}" srcOrd="2" destOrd="0" presId="urn:microsoft.com/office/officeart/2005/8/layout/process4"/>
    <dgm:cxn modelId="{DF623001-0239-43C9-BC22-0579352F7DBC}" type="presParOf" srcId="{BBF87EA8-1B92-4A05-A6DB-53AFEBC1B4E3}" destId="{D1470CD0-4F4A-48EE-84D4-133FABE228FB}" srcOrd="0" destOrd="0" presId="urn:microsoft.com/office/officeart/2005/8/layout/process4"/>
    <dgm:cxn modelId="{52177EEF-3EB5-4607-AF6C-EDF9D92A6C25}" type="presParOf" srcId="{BBF87EA8-1B92-4A05-A6DB-53AFEBC1B4E3}" destId="{EDB52112-5F43-4E08-A6F8-D3B06E6DD9D2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7A597-18C8-480C-902C-4C344A6008C5}">
      <dsp:nvSpPr>
        <dsp:cNvPr id="0" name=""/>
        <dsp:cNvSpPr/>
      </dsp:nvSpPr>
      <dsp:spPr>
        <a:xfrm>
          <a:off x="0" y="149728"/>
          <a:ext cx="10515600" cy="92664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Próprio</a:t>
          </a:r>
        </a:p>
      </dsp:txBody>
      <dsp:txXfrm>
        <a:off x="45235" y="194963"/>
        <a:ext cx="10425130" cy="836170"/>
      </dsp:txXfrm>
    </dsp:sp>
    <dsp:sp modelId="{7CC32516-0303-4DBB-9084-D4459406092E}">
      <dsp:nvSpPr>
        <dsp:cNvPr id="0" name=""/>
        <dsp:cNvSpPr/>
      </dsp:nvSpPr>
      <dsp:spPr>
        <a:xfrm>
          <a:off x="0" y="1129511"/>
          <a:ext cx="10515600" cy="1037330"/>
        </a:xfrm>
        <a:prstGeom prst="rect">
          <a:avLst/>
        </a:prstGeom>
        <a:solidFill>
          <a:schemeClr val="l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333870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As palavras podem apresentar um </a:t>
          </a:r>
          <a:r>
            <a:rPr lang="pt-BR" sz="2800" b="0" kern="1200" dirty="0"/>
            <a:t>sentido próprio, </a:t>
          </a:r>
          <a:r>
            <a:rPr lang="pt-BR" sz="2800" kern="1200" dirty="0"/>
            <a:t>ou seja, habitual e comum.</a:t>
          </a:r>
        </a:p>
      </dsp:txBody>
      <dsp:txXfrm>
        <a:off x="0" y="1129511"/>
        <a:ext cx="10515600" cy="1037330"/>
      </dsp:txXfrm>
    </dsp:sp>
    <dsp:sp modelId="{1F7F5AAB-C152-4323-8832-C61E3A8864F1}">
      <dsp:nvSpPr>
        <dsp:cNvPr id="0" name=""/>
        <dsp:cNvSpPr/>
      </dsp:nvSpPr>
      <dsp:spPr>
        <a:xfrm>
          <a:off x="0" y="2103375"/>
          <a:ext cx="10515600" cy="92664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Figurado</a:t>
          </a:r>
        </a:p>
      </dsp:txBody>
      <dsp:txXfrm>
        <a:off x="45235" y="2148610"/>
        <a:ext cx="10425130" cy="836170"/>
      </dsp:txXfrm>
    </dsp:sp>
    <dsp:sp modelId="{6858E681-C82C-4E32-87AC-AFDD438ACAD2}">
      <dsp:nvSpPr>
        <dsp:cNvPr id="0" name=""/>
        <dsp:cNvSpPr/>
      </dsp:nvSpPr>
      <dsp:spPr>
        <a:xfrm>
          <a:off x="0" y="3104110"/>
          <a:ext cx="10515600" cy="116127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33387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600" kern="1200" dirty="0"/>
            <a:t>As palavras também podem ter seu sentido ampliado, assumindo outros significados, dependendo do contexto e das intenções do interlocutor. Nesse caso, dizemos que essas palavras apresentam sentido figurado.</a:t>
          </a:r>
        </a:p>
      </dsp:txBody>
      <dsp:txXfrm>
        <a:off x="0" y="3104110"/>
        <a:ext cx="10515600" cy="11612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10515600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Adjetivos</a:t>
          </a:r>
        </a:p>
      </dsp:txBody>
      <dsp:txXfrm>
        <a:off x="0" y="0"/>
        <a:ext cx="10515600" cy="1305401"/>
      </dsp:txXfrm>
    </dsp:sp>
    <dsp:sp modelId="{0F3CE5EC-ECF0-4B1A-BBEC-28BFDD1EBC89}">
      <dsp:nvSpPr>
        <dsp:cNvPr id="0" name=""/>
        <dsp:cNvSpPr/>
      </dsp:nvSpPr>
      <dsp:spPr>
        <a:xfrm>
          <a:off x="1051559" y="1179086"/>
          <a:ext cx="8412480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Concordam em </a:t>
          </a:r>
          <a:r>
            <a:rPr lang="pt-BR" sz="2800" b="1" kern="1200" dirty="0"/>
            <a:t>gênero</a:t>
          </a:r>
          <a:r>
            <a:rPr lang="pt-BR" sz="2800" kern="1200" dirty="0"/>
            <a:t> (feminino e masculino) e </a:t>
          </a:r>
          <a:r>
            <a:rPr lang="pt-BR" sz="2800" b="1" kern="1200" dirty="0"/>
            <a:t>número</a:t>
          </a:r>
          <a:r>
            <a:rPr lang="pt-BR" sz="2800" kern="1200" dirty="0"/>
            <a:t> (singular e plural) com os substantivos.</a:t>
          </a:r>
        </a:p>
      </dsp:txBody>
      <dsp:txXfrm>
        <a:off x="1089986" y="1217513"/>
        <a:ext cx="8335626" cy="1235133"/>
      </dsp:txXfrm>
    </dsp:sp>
    <dsp:sp modelId="{8B4AEFE2-CEE0-41B2-8AF1-9D584E3B2AE7}">
      <dsp:nvSpPr>
        <dsp:cNvPr id="0" name=""/>
        <dsp:cNvSpPr/>
      </dsp:nvSpPr>
      <dsp:spPr>
        <a:xfrm>
          <a:off x="1051559" y="2820508"/>
          <a:ext cx="8412480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Ex.: menin</a:t>
          </a:r>
          <a:r>
            <a:rPr lang="pt-BR" sz="2800" b="1" kern="1200" dirty="0"/>
            <a:t>a</a:t>
          </a:r>
          <a:r>
            <a:rPr lang="pt-BR" sz="2800" kern="1200" dirty="0"/>
            <a:t> bonit</a:t>
          </a:r>
          <a:r>
            <a:rPr lang="pt-BR" sz="2800" b="1" kern="1200" dirty="0"/>
            <a:t>a</a:t>
          </a:r>
          <a:r>
            <a:rPr lang="pt-BR" sz="2800" kern="1200" dirty="0"/>
            <a:t>/menin</a:t>
          </a:r>
          <a:r>
            <a:rPr lang="pt-BR" sz="2800" b="1" kern="1200" dirty="0"/>
            <a:t>as</a:t>
          </a:r>
          <a:r>
            <a:rPr lang="pt-BR" sz="2800" kern="1200" dirty="0"/>
            <a:t> bonit</a:t>
          </a:r>
          <a:r>
            <a:rPr lang="pt-BR" sz="2800" b="1" kern="1200" dirty="0"/>
            <a:t>as</a:t>
          </a:r>
          <a:r>
            <a:rPr lang="pt-BR" sz="2800" kern="1200" dirty="0"/>
            <a:t>; menin</a:t>
          </a:r>
          <a:r>
            <a:rPr lang="pt-BR" sz="2800" b="1" kern="1200" dirty="0"/>
            <a:t>o</a:t>
          </a:r>
          <a:r>
            <a:rPr lang="pt-BR" sz="2800" kern="1200" dirty="0"/>
            <a:t> bonit</a:t>
          </a:r>
          <a:r>
            <a:rPr lang="pt-BR" sz="2800" b="1" kern="1200" dirty="0"/>
            <a:t>o</a:t>
          </a:r>
          <a:r>
            <a:rPr lang="pt-BR" sz="2800" kern="1200" dirty="0"/>
            <a:t>/menin</a:t>
          </a:r>
          <a:r>
            <a:rPr lang="pt-BR" sz="2800" b="1" kern="1200" dirty="0"/>
            <a:t>os</a:t>
          </a:r>
          <a:r>
            <a:rPr lang="pt-BR" sz="2800" kern="1200" dirty="0"/>
            <a:t> bonit</a:t>
          </a:r>
          <a:r>
            <a:rPr lang="pt-BR" sz="2800" b="1" kern="1200" dirty="0"/>
            <a:t>os</a:t>
          </a:r>
          <a:r>
            <a:rPr lang="pt-BR" sz="2800" kern="1200" dirty="0"/>
            <a:t>.</a:t>
          </a:r>
        </a:p>
      </dsp:txBody>
      <dsp:txXfrm>
        <a:off x="1089986" y="2858935"/>
        <a:ext cx="8335626" cy="12351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B7A6A-1E09-426F-9E21-D453DF4C8317}">
      <dsp:nvSpPr>
        <dsp:cNvPr id="0" name=""/>
        <dsp:cNvSpPr/>
      </dsp:nvSpPr>
      <dsp:spPr>
        <a:xfrm>
          <a:off x="0" y="335168"/>
          <a:ext cx="10515600" cy="849917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Artigo</a:t>
          </a:r>
        </a:p>
      </dsp:txBody>
      <dsp:txXfrm>
        <a:off x="41490" y="376658"/>
        <a:ext cx="10432620" cy="766937"/>
      </dsp:txXfrm>
    </dsp:sp>
    <dsp:sp modelId="{5CD832AE-46A5-4FB3-B1E8-43C478F48039}">
      <dsp:nvSpPr>
        <dsp:cNvPr id="0" name=""/>
        <dsp:cNvSpPr/>
      </dsp:nvSpPr>
      <dsp:spPr>
        <a:xfrm>
          <a:off x="0" y="1185085"/>
          <a:ext cx="10515600" cy="258336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333870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Determina o substantivo quanto ao gênero (feminino e masculino) e quanto ao número (singular e plural).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Isso ocorre porque o artigo concorda com o substantivo a que se refere em </a:t>
          </a:r>
          <a:r>
            <a:rPr lang="pt-BR" sz="2800" b="1" kern="1200" dirty="0"/>
            <a:t>gênero</a:t>
          </a:r>
          <a:r>
            <a:rPr lang="pt-BR" sz="2800" kern="1200" dirty="0"/>
            <a:t> e </a:t>
          </a:r>
          <a:r>
            <a:rPr lang="pt-BR" sz="2800" b="1" kern="1200" dirty="0"/>
            <a:t>número</a:t>
          </a:r>
          <a:r>
            <a:rPr lang="pt-BR" sz="2800" kern="1200" dirty="0"/>
            <a:t>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Ex.: </a:t>
          </a:r>
          <a:r>
            <a:rPr lang="pt-BR" sz="2800" b="1" kern="1200" dirty="0"/>
            <a:t>a</a:t>
          </a:r>
          <a:r>
            <a:rPr lang="pt-BR" sz="2800" kern="1200" dirty="0"/>
            <a:t> floresta/</a:t>
          </a:r>
          <a:r>
            <a:rPr lang="pt-BR" sz="2800" b="1" kern="1200" dirty="0"/>
            <a:t>as</a:t>
          </a:r>
          <a:r>
            <a:rPr lang="pt-BR" sz="2800" kern="1200" dirty="0"/>
            <a:t> florestas; </a:t>
          </a:r>
          <a:r>
            <a:rPr lang="pt-BR" sz="2800" b="1" kern="1200" dirty="0"/>
            <a:t>o</a:t>
          </a:r>
          <a:r>
            <a:rPr lang="pt-BR" sz="2800" kern="1200" dirty="0"/>
            <a:t> pássaro/</a:t>
          </a:r>
          <a:r>
            <a:rPr lang="pt-BR" sz="2800" b="1" kern="1200" dirty="0"/>
            <a:t>os</a:t>
          </a:r>
          <a:r>
            <a:rPr lang="pt-BR" sz="2800" kern="1200" dirty="0"/>
            <a:t> pássaros; </a:t>
          </a:r>
          <a:br>
            <a:rPr lang="pt-BR" sz="2800" kern="1200" dirty="0"/>
          </a:br>
          <a:r>
            <a:rPr lang="pt-BR" sz="2800" b="1" kern="1200" dirty="0"/>
            <a:t>um</a:t>
          </a:r>
          <a:r>
            <a:rPr lang="pt-BR" sz="2800" kern="1200" dirty="0"/>
            <a:t> animal/</a:t>
          </a:r>
          <a:r>
            <a:rPr lang="pt-BR" sz="2800" b="1" kern="1200" dirty="0"/>
            <a:t>uns</a:t>
          </a:r>
          <a:r>
            <a:rPr lang="pt-BR" sz="2800" kern="1200" dirty="0"/>
            <a:t> animais; </a:t>
          </a:r>
          <a:r>
            <a:rPr lang="pt-BR" sz="2800" b="1" kern="1200" dirty="0"/>
            <a:t>uma</a:t>
          </a:r>
          <a:r>
            <a:rPr lang="pt-BR" sz="2800" kern="1200" dirty="0"/>
            <a:t> árvore/</a:t>
          </a:r>
          <a:r>
            <a:rPr lang="pt-BR" sz="2800" b="1" kern="1200" dirty="0"/>
            <a:t>umas</a:t>
          </a:r>
          <a:r>
            <a:rPr lang="pt-BR" sz="2800" kern="1200" dirty="0"/>
            <a:t> árvores.</a:t>
          </a:r>
        </a:p>
      </dsp:txBody>
      <dsp:txXfrm>
        <a:off x="0" y="1185085"/>
        <a:ext cx="10515600" cy="25833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623F47-977A-4BE0-AA6B-2F7430505999}">
      <dsp:nvSpPr>
        <dsp:cNvPr id="0" name=""/>
        <dsp:cNvSpPr/>
      </dsp:nvSpPr>
      <dsp:spPr>
        <a:xfrm>
          <a:off x="0" y="3275482"/>
          <a:ext cx="10515600" cy="1075086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Função</a:t>
          </a:r>
        </a:p>
      </dsp:txBody>
      <dsp:txXfrm>
        <a:off x="0" y="3275482"/>
        <a:ext cx="10515600" cy="580546"/>
      </dsp:txXfrm>
    </dsp:sp>
    <dsp:sp modelId="{9CD0540A-653D-45C6-BED5-537ACFD5C31B}">
      <dsp:nvSpPr>
        <dsp:cNvPr id="0" name=""/>
        <dsp:cNvSpPr/>
      </dsp:nvSpPr>
      <dsp:spPr>
        <a:xfrm>
          <a:off x="0" y="3834527"/>
          <a:ext cx="5257799" cy="494539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Define, especifica o substantivo</a:t>
          </a:r>
        </a:p>
      </dsp:txBody>
      <dsp:txXfrm>
        <a:off x="0" y="3834527"/>
        <a:ext cx="5257799" cy="494539"/>
      </dsp:txXfrm>
    </dsp:sp>
    <dsp:sp modelId="{7D319632-948A-4609-AB31-5FAFA3F2E953}">
      <dsp:nvSpPr>
        <dsp:cNvPr id="0" name=""/>
        <dsp:cNvSpPr/>
      </dsp:nvSpPr>
      <dsp:spPr>
        <a:xfrm>
          <a:off x="5257800" y="3834527"/>
          <a:ext cx="5257799" cy="494539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Indefine, generaliza o substantivo</a:t>
          </a:r>
        </a:p>
      </dsp:txBody>
      <dsp:txXfrm>
        <a:off x="5257800" y="3834527"/>
        <a:ext cx="5257799" cy="494539"/>
      </dsp:txXfrm>
    </dsp:sp>
    <dsp:sp modelId="{331318A6-A745-49C1-AF0E-29D7D9416401}">
      <dsp:nvSpPr>
        <dsp:cNvPr id="0" name=""/>
        <dsp:cNvSpPr/>
      </dsp:nvSpPr>
      <dsp:spPr>
        <a:xfrm rot="10800000">
          <a:off x="0" y="1638125"/>
          <a:ext cx="10515600" cy="1653482"/>
        </a:xfrm>
        <a:prstGeom prst="upArrowCallou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Artigos</a:t>
          </a:r>
        </a:p>
      </dsp:txBody>
      <dsp:txXfrm rot="-10800000">
        <a:off x="0" y="1638125"/>
        <a:ext cx="10515600" cy="580372"/>
      </dsp:txXfrm>
    </dsp:sp>
    <dsp:sp modelId="{13909723-90C8-4FC8-800C-C3962FD6CC5D}">
      <dsp:nvSpPr>
        <dsp:cNvPr id="0" name=""/>
        <dsp:cNvSpPr/>
      </dsp:nvSpPr>
      <dsp:spPr>
        <a:xfrm>
          <a:off x="0" y="2218498"/>
          <a:ext cx="5257799" cy="494391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O, a, os, as</a:t>
          </a:r>
        </a:p>
      </dsp:txBody>
      <dsp:txXfrm>
        <a:off x="0" y="2218498"/>
        <a:ext cx="5257799" cy="494391"/>
      </dsp:txXfrm>
    </dsp:sp>
    <dsp:sp modelId="{CC3F6395-F45B-480C-98F0-04F8E37E48F6}">
      <dsp:nvSpPr>
        <dsp:cNvPr id="0" name=""/>
        <dsp:cNvSpPr/>
      </dsp:nvSpPr>
      <dsp:spPr>
        <a:xfrm>
          <a:off x="5257800" y="2218498"/>
          <a:ext cx="5257799" cy="494391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Um, uma, uns, umas</a:t>
          </a:r>
        </a:p>
      </dsp:txBody>
      <dsp:txXfrm>
        <a:off x="5257800" y="2218498"/>
        <a:ext cx="5257799" cy="494391"/>
      </dsp:txXfrm>
    </dsp:sp>
    <dsp:sp modelId="{B62BF87B-C883-406B-A325-D99BD3A5A34B}">
      <dsp:nvSpPr>
        <dsp:cNvPr id="0" name=""/>
        <dsp:cNvSpPr/>
      </dsp:nvSpPr>
      <dsp:spPr>
        <a:xfrm rot="10800000">
          <a:off x="0" y="769"/>
          <a:ext cx="10515600" cy="1653482"/>
        </a:xfrm>
        <a:prstGeom prst="upArrowCallou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Classificação</a:t>
          </a:r>
        </a:p>
      </dsp:txBody>
      <dsp:txXfrm rot="-10800000">
        <a:off x="0" y="769"/>
        <a:ext cx="10515600" cy="580372"/>
      </dsp:txXfrm>
    </dsp:sp>
    <dsp:sp modelId="{D1470CD0-4F4A-48EE-84D4-133FABE228FB}">
      <dsp:nvSpPr>
        <dsp:cNvPr id="0" name=""/>
        <dsp:cNvSpPr/>
      </dsp:nvSpPr>
      <dsp:spPr>
        <a:xfrm>
          <a:off x="0" y="581141"/>
          <a:ext cx="5257799" cy="494391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Definidos</a:t>
          </a:r>
        </a:p>
      </dsp:txBody>
      <dsp:txXfrm>
        <a:off x="0" y="581141"/>
        <a:ext cx="5257799" cy="494391"/>
      </dsp:txXfrm>
    </dsp:sp>
    <dsp:sp modelId="{EDB52112-5F43-4E08-A6F8-D3B06E6DD9D2}">
      <dsp:nvSpPr>
        <dsp:cNvPr id="0" name=""/>
        <dsp:cNvSpPr/>
      </dsp:nvSpPr>
      <dsp:spPr>
        <a:xfrm>
          <a:off x="5257800" y="581141"/>
          <a:ext cx="5257799" cy="494391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Indefinidos</a:t>
          </a:r>
        </a:p>
      </dsp:txBody>
      <dsp:txXfrm>
        <a:off x="5257800" y="581141"/>
        <a:ext cx="5257799" cy="4943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81BE62-915E-4120-A793-A3D271C10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21F523-D2F4-4CCA-953B-6AB8B7742B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242B59-E060-41F1-906F-F672636D5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8754-F5EA-45CA-B486-0462862A553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17483E-1A1D-4958-AA21-FB35F0461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05D601-4BAE-4619-B35B-7CD6AA18B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358E-75BD-461A-A7A3-7130BB0C8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5604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D5B3D-0343-43B1-A40B-123954DD9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011B65-6CA0-4748-A367-5FBF0954B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AB20AD-FE72-4FA1-8F1C-75B203D26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8754-F5EA-45CA-B486-0462862A553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A68631-7F1D-4770-9643-7A9D48ED4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137ABF-123B-4FC9-B896-AB15A7AC2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358E-75BD-461A-A7A3-7130BB0C8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864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28C4E-ECF6-43A2-876B-2A30DE22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EF1E0D-8345-4BE1-9230-6D99E8512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61645A1-2CB1-4E59-80E5-1D86BD0F3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8754-F5EA-45CA-B486-0462862A553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5D5E69-31D2-45E4-A776-140AE9C9C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29B5C5-4FBE-459D-9A0E-C3BFB1834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358E-75BD-461A-A7A3-7130BB0C8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7027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A89485-65EB-4712-A9EF-053C01FC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909B2F-D676-4DB5-8C3C-9C2129E1AC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816644A-E1FB-41B5-845D-AF0630416C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65EE671-CD1D-46F5-A08E-BC6F7688C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8754-F5EA-45CA-B486-0462862A553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7AF45E-5A9B-4B5C-803F-B3080EF1B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3186AAB-7B0E-4759-986B-519E2CEF5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358E-75BD-461A-A7A3-7130BB0C8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5419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45A76-205C-4B1B-952D-74BB07CE0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2A9521-583D-44BB-94A2-B1D74BBC4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B5049B6-3660-47C5-908F-15C1C0B1B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D0D246-90A8-4829-A6A3-17F60814FF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D2FC10F-30E2-40B2-A869-9EE8F0FB1A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EF2FADF-C738-4B4E-9E48-2B3307304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8754-F5EA-45CA-B486-0462862A553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02F962B-BA26-4DE4-9597-021E21B1A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E892A92-5124-4480-8E18-B074AA0AD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358E-75BD-461A-A7A3-7130BB0C8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457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A57A95-5FD4-441D-B75F-B314DB315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2510F8-B253-4535-9C75-630061486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8754-F5EA-45CA-B486-0462862A553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AAF4E6E-15AD-453D-9F0F-FADFDA4DC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59AB269-4B21-472E-A6A4-2BE8F717A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358E-75BD-461A-A7A3-7130BB0C8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2762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F205182-87F1-4E06-8890-EBE0C8CD0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8754-F5EA-45CA-B486-0462862A553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EBDEF1E-7B08-4C22-8A3D-D81EB3440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B4BE537-7454-4E86-B04A-2A4111D1C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358E-75BD-461A-A7A3-7130BB0C8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5737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3B3440-4FD3-4CEC-8957-CC39C6F40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39B99A-626A-4994-B683-54D89777B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1A7E1C2-D7D7-4A96-8545-B90446057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586632B-A313-4090-9AD3-748CB8D14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8754-F5EA-45CA-B486-0462862A553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FD1C2DB-3ACC-40FD-A96F-83D0CEF2C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73B0487-FE73-4555-B762-58BDF7453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358E-75BD-461A-A7A3-7130BB0C8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1798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642F8-D137-4FAE-A95E-91F89D6CC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6BF8872-B3FD-4CA6-A7A1-33E87255E1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355CDC-AE5F-4E5D-B599-2388E1B21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A673BC-5158-43F9-9583-A0AEE2809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8754-F5EA-45CA-B486-0462862A553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B09EA63-2065-49A3-AA9B-B2609A66C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36F7700-5578-4EA2-8875-E960B5870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358E-75BD-461A-A7A3-7130BB0C8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8680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21A84-7CDC-4C01-A776-C5873AF11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98AE7A4-8521-45EC-9CE8-012117EA9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020FA0-6F03-40AF-866E-DD655885A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8754-F5EA-45CA-B486-0462862A553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4A29EF-646B-45DD-8C36-1C956BFA0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C9D36F-5998-4590-866B-C698E04E4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358E-75BD-461A-A7A3-7130BB0C8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522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B53D07-3178-4761-B89F-F461124927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2FA0BF1-E580-4D6A-8C55-732514C27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BA9625-1989-4ABB-8B9B-836B35265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88754-F5EA-45CA-B486-0462862A553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AD568D-0671-4AEA-ADD2-039530086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D9B937-6423-4906-A12F-FB2749FF5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1358E-75BD-461A-A7A3-7130BB0C8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583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4BA0B35-3797-4220-A960-CF2962AFB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FFE9B75-E199-4769-8F0E-58F54668A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E19C02-834B-4A6F-B590-3046A0242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88754-F5EA-45CA-B486-0462862A553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5CD935-BAE2-4A55-9964-1E97BE72F6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5FEC60-5406-444E-9724-D5CFB7187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1358E-75BD-461A-A7A3-7130BB0C8C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25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BR" pitchFamily="2" charset="0"/>
              </a:rPr>
              <a:t>Unidade 2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26584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Poema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829" y="1911496"/>
            <a:ext cx="4639574" cy="4351338"/>
          </a:xfrm>
        </p:spPr>
        <p:txBody>
          <a:bodyPr/>
          <a:lstStyle/>
          <a:p>
            <a:r>
              <a:rPr lang="pt-BR" dirty="0"/>
              <a:t>O </a:t>
            </a:r>
            <a:r>
              <a:rPr lang="pt-BR" b="1" dirty="0"/>
              <a:t>poema</a:t>
            </a:r>
            <a:r>
              <a:rPr lang="pt-BR" dirty="0"/>
              <a:t> é um texto em versos que pode, ou não, </a:t>
            </a:r>
            <a:br>
              <a:rPr lang="pt-BR" dirty="0"/>
            </a:br>
            <a:r>
              <a:rPr lang="pt-BR" dirty="0"/>
              <a:t>ser organizado em estrofes. Esses versos podem apresentar rimas e ter </a:t>
            </a:r>
            <a:br>
              <a:rPr lang="pt-BR" dirty="0"/>
            </a:br>
            <a:r>
              <a:rPr lang="pt-BR" dirty="0"/>
              <a:t>uma extensão variável.</a:t>
            </a:r>
          </a:p>
          <a:p>
            <a:r>
              <a:rPr lang="pt-BR" dirty="0"/>
              <a:t>Nos poemas, cada linha recebe o nome de </a:t>
            </a:r>
            <a:r>
              <a:rPr lang="pt-BR" b="1" dirty="0"/>
              <a:t>verso</a:t>
            </a:r>
            <a:r>
              <a:rPr lang="pt-BR" dirty="0"/>
              <a:t>. </a:t>
            </a:r>
            <a:br>
              <a:rPr lang="pt-BR" dirty="0"/>
            </a:br>
            <a:r>
              <a:rPr lang="pt-BR" dirty="0"/>
              <a:t>O conjunto de versos é chamado </a:t>
            </a:r>
            <a:r>
              <a:rPr lang="pt-BR" b="1" dirty="0"/>
              <a:t>estrofe</a:t>
            </a:r>
            <a:r>
              <a:rPr lang="pt-BR" dirty="0"/>
              <a:t>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205" y="1891172"/>
            <a:ext cx="3535963" cy="4583381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9187363" y="4521707"/>
            <a:ext cx="145905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TrasandinaBook"/>
              </a:rPr>
              <a:t>Thiago Ossostortos/Psonha</a:t>
            </a:r>
            <a:endParaRPr lang="pt-BR" dirty="0">
              <a:latin typeface="TrasandinaBook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51642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Sentido próprio e sentido figurado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/>
          </p:cNvGraphicFramePr>
          <p:nvPr/>
        </p:nvGraphicFramePr>
        <p:xfrm>
          <a:off x="838198" y="1878788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4881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40" y="1596443"/>
            <a:ext cx="4532588" cy="469718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Adjetivo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4233" y="2613054"/>
            <a:ext cx="5390707" cy="2663957"/>
          </a:xfrm>
        </p:spPr>
        <p:txBody>
          <a:bodyPr/>
          <a:lstStyle/>
          <a:p>
            <a:r>
              <a:rPr lang="pt-BR" b="1" dirty="0"/>
              <a:t>Adjetivos</a:t>
            </a:r>
            <a:r>
              <a:rPr lang="pt-BR" dirty="0"/>
              <a:t> são palavras que modificam os substantivos, indicando-lhes características e atribuindo-lhes um estado (modo de ser) ou uma qualidade.</a:t>
            </a:r>
          </a:p>
          <a:p>
            <a:r>
              <a:rPr lang="pt-BR" dirty="0"/>
              <a:t>Ex.: nuvens escuras; água pesada.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736654" y="5763624"/>
            <a:ext cx="7986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TrasandinaBook"/>
              </a:rPr>
              <a:t>Daniel Zeppo</a:t>
            </a:r>
            <a:endParaRPr lang="pt-BR" dirty="0">
              <a:latin typeface="TrasandinaBook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7533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Locução adjetiva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756" y="1993106"/>
            <a:ext cx="5477983" cy="1972838"/>
          </a:xfrm>
        </p:spPr>
        <p:txBody>
          <a:bodyPr>
            <a:normAutofit/>
          </a:bodyPr>
          <a:lstStyle/>
          <a:p>
            <a:r>
              <a:rPr lang="pt-BR" dirty="0"/>
              <a:t>Conjuntos formados por duas ou mais palavras que caracterizam os substantivos e que desempenham o papel de adjetivo.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647" y="3710753"/>
            <a:ext cx="6987911" cy="255181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81" y="3902143"/>
            <a:ext cx="3493707" cy="216903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070" y="1913861"/>
            <a:ext cx="3695665" cy="1905918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901706" y="2759097"/>
            <a:ext cx="7986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TrasandinaBook"/>
              </a:rPr>
              <a:t>Daniel Zeppo</a:t>
            </a:r>
            <a:endParaRPr lang="pt-BR" dirty="0">
              <a:latin typeface="TrasandinaBook"/>
            </a:endParaRPr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2602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Gênero e número do adjetivo</a:t>
            </a:r>
          </a:p>
        </p:txBody>
      </p:sp>
      <p:graphicFrame>
        <p:nvGraphicFramePr>
          <p:cNvPr id="13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8559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Conto de suspense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60" y="1788612"/>
            <a:ext cx="2615184" cy="4535424"/>
          </a:xfrm>
          <a:prstGeom prst="rect">
            <a:avLst/>
          </a:prstGeom>
        </p:spPr>
      </p:pic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4921" y="2599159"/>
            <a:ext cx="7060019" cy="3493297"/>
          </a:xfrm>
        </p:spPr>
        <p:txBody>
          <a:bodyPr>
            <a:normAutofit/>
          </a:bodyPr>
          <a:lstStyle/>
          <a:p>
            <a:r>
              <a:rPr lang="pt-BR" dirty="0"/>
              <a:t>É um gênero narrativo, fictício, marcado por um clima de suspense, que é produzido por meio de acontecimentos misteriosos e incomuns provocados pelas ações de certos personagens, pela sucessão dos acontecimentos e pela caracterização do ambiente.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324668" y="5902069"/>
            <a:ext cx="7986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TrasandinaBook"/>
              </a:rPr>
              <a:t>Daniel Zeppo</a:t>
            </a:r>
            <a:endParaRPr lang="pt-BR" dirty="0">
              <a:latin typeface="TrasandinaBook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2106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670" y="1826817"/>
            <a:ext cx="4141627" cy="351988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80" y="1333044"/>
            <a:ext cx="6121307" cy="501777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Artigo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6EC56-5BF4-4EC2-83ED-8D9A833D1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563"/>
            <a:ext cx="4626935" cy="4216400"/>
          </a:xfrm>
        </p:spPr>
        <p:txBody>
          <a:bodyPr/>
          <a:lstStyle/>
          <a:p>
            <a:r>
              <a:rPr lang="pt-BR" dirty="0"/>
              <a:t>As palavras que antecedem o substantivo e que podem defini-lo (especificá-lo) ou indefini-lo (generalizá-lo), são chamadas </a:t>
            </a:r>
            <a:r>
              <a:rPr lang="pt-BR" b="1" dirty="0"/>
              <a:t>artigos</a:t>
            </a:r>
            <a:r>
              <a:rPr lang="pt-BR" dirty="0"/>
              <a:t>.</a:t>
            </a:r>
          </a:p>
          <a:p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421051" y="5843787"/>
            <a:ext cx="7986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TrasandinaBook"/>
              </a:rPr>
              <a:t>Daniel Zeppo</a:t>
            </a:r>
            <a:endParaRPr lang="pt-BR" dirty="0">
              <a:latin typeface="TrasandinaBook"/>
            </a:endParaRPr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3877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Flexão do artigo</a:t>
            </a:r>
          </a:p>
        </p:txBody>
      </p:sp>
      <p:graphicFrame>
        <p:nvGraphicFramePr>
          <p:cNvPr id="11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945758"/>
          <a:ext cx="10515600" cy="4103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8776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Classificação do artigo</a:t>
            </a:r>
          </a:p>
        </p:txBody>
      </p:sp>
      <p:graphicFrame>
        <p:nvGraphicFramePr>
          <p:cNvPr id="9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71228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391</Words>
  <Application>Microsoft Office PowerPoint</Application>
  <PresentationFormat>Widescreen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RobotoBR</vt:lpstr>
      <vt:lpstr>TrasandinaBook</vt:lpstr>
      <vt:lpstr>Tema do Office</vt:lpstr>
      <vt:lpstr>Unidade 2</vt:lpstr>
      <vt:lpstr>Poema</vt:lpstr>
      <vt:lpstr>Sentido próprio e sentido figurado</vt:lpstr>
      <vt:lpstr>Adjetivo</vt:lpstr>
      <vt:lpstr>Locução adjetiva</vt:lpstr>
      <vt:lpstr>Gênero e número do adjetivo</vt:lpstr>
      <vt:lpstr>Conto de suspense</vt:lpstr>
      <vt:lpstr>Artigo</vt:lpstr>
      <vt:lpstr>Flexão do artigo</vt:lpstr>
      <vt:lpstr>Classificação do artigo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2</dc:title>
  <dc:creator>João Paulo Bortoluci</dc:creator>
  <cp:lastModifiedBy>João Paulo Bortoluci</cp:lastModifiedBy>
  <cp:revision>1</cp:revision>
  <dcterms:created xsi:type="dcterms:W3CDTF">2020-04-02T21:58:01Z</dcterms:created>
  <dcterms:modified xsi:type="dcterms:W3CDTF">2020-04-02T22:00:04Z</dcterms:modified>
</cp:coreProperties>
</file>