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6" r:id="rId2"/>
    <p:sldId id="458" r:id="rId3"/>
    <p:sldId id="257" r:id="rId4"/>
    <p:sldId id="258" r:id="rId5"/>
    <p:sldId id="273" r:id="rId6"/>
    <p:sldId id="459" r:id="rId7"/>
    <p:sldId id="272" r:id="rId8"/>
    <p:sldId id="460" r:id="rId9"/>
    <p:sldId id="370" r:id="rId10"/>
    <p:sldId id="368" r:id="rId11"/>
    <p:sldId id="374" r:id="rId12"/>
    <p:sldId id="263" r:id="rId13"/>
    <p:sldId id="377" r:id="rId14"/>
    <p:sldId id="376" r:id="rId15"/>
    <p:sldId id="375" r:id="rId16"/>
    <p:sldId id="378" r:id="rId17"/>
    <p:sldId id="275" r:id="rId18"/>
    <p:sldId id="381" r:id="rId19"/>
    <p:sldId id="380" r:id="rId20"/>
    <p:sldId id="264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Guerriero Antunes" initials="FGA" lastIdx="43" clrIdx="0"/>
  <p:cmAuthor id="2" name="Lilian Semenichin Nogueira" initials="LSN" lastIdx="21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D05"/>
    <a:srgbClr val="FFBE06"/>
    <a:srgbClr val="000000"/>
    <a:srgbClr val="FF99FF"/>
    <a:srgbClr val="DD2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5F4BAE-3540-4A95-9ABD-84028B992044}" v="51" dt="2019-06-24T18:05:19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89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7DFD7-0C79-DB44-9781-6592BF64ABEE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28ACF-621C-9A4C-BA10-A573B87474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580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EFBC0-4A45-6A4F-921B-6B44384D9F0C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C31D2-4BE1-2D41-AAA4-9E5315CBA5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44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3EE8D-58D7-452D-AF91-1C9AA7254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47CA13-754A-40E6-A0A9-06A9D99EF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4EA20-99A2-4ED4-8916-AA66EC911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90A0-127F-224E-A211-825902F1E45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C794B6-4A4E-496C-BDDE-00D0F7A5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1AC5FA-8B0C-44F9-9C1B-238EECA4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635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B51DC-7C0F-46D5-9ADB-196DD154E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398B3F-236C-4E0E-A1AB-2188ECD5A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165930-F9EE-4D38-86DA-6D8C3D807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DD17-DADF-A740-830D-0807C8E2BA57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E23B3E-5177-48F2-8965-607F83CC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D59529-FD8C-4649-A643-5645CBF8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189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C1FD3-0C11-4329-9A12-AD21A85B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F17962-933B-4F4D-8FFF-881ABD329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BA8693-B821-4761-AA70-9AF614B9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FA26-6C2F-D04A-8400-864DF09281C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06E3E8-6E73-4BA6-8E0C-E730F67D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FE23C7-9753-4EB5-8B88-BE0BDC22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961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617C18-5E6A-4DDC-B9C1-D53477A2C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52901B-A635-4481-9321-9B8FAFD71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857F92-A402-486E-92C7-89A7E539F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09F383-0DC1-4256-AB0D-A6CB3CD9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DD486-ACC2-1945-BA8E-49B8297E190E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E13573-23CC-494B-8CCD-BBA5C899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85F599-7392-47F6-B01F-F304BB0AF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260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A06DA-121E-409A-AFEB-09937143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2363DF-6613-4037-BF5D-527F914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A4D6C2-5FCB-4587-A838-2BFBBDF1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61C4EB-547B-4F02-BFFA-D4931BA1A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B8EFA8C-BB04-4FC2-8179-3C1744262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CB33A32-2DDC-464D-B5C8-4CEDE184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84A-2A47-B349-B2CF-E9BAEC480481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C59DB2-C79D-4855-A725-D6966CF1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56F0FD-0664-4B44-8F5C-F6FC9E40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992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AE0DD3-5DD3-46CB-AEFA-4654D5FD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6DAEA6-1D64-4001-9BE7-3E40226F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F019-6D1F-594D-929C-669E6964F3B9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BA8EF2-6EF5-45DB-89F2-A8FB398B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C1ED2B-15F1-4412-B6D4-B78DC148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550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133E54-675B-4136-84F9-22549CB2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F035-ACA7-454F-804F-B1084F090EC5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C43849-4364-4F49-9554-D8C7C9CAF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8E0985-3E8E-4373-8872-C5EBED55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285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C5437-FD15-4F93-969E-1F964015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A558B8-1051-468D-BCF5-C831C1683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0A3FCA-6F68-4162-A544-C0140BCD6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F14761-06CE-43FD-A820-FE2C9800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B51B-6FF4-D241-AFC6-62238E61990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B07677-CC7E-492B-B50A-37B49C51F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9C543E-41C3-49AC-83F3-BC45ACFA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30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15CE6D-B4EC-4DCB-B2ED-7C6D8A56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3FEF45-5216-4228-8412-053F9E821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51ABB1-8300-4A7B-AA68-CED2E173B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D05087-667C-447B-8D15-D05F1EBF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0EF4-B9C4-7D47-8B0E-7B1A7B3C63F4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C639EC-8E9E-4D34-B12B-5294373F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D80E13-7DD1-4773-88C5-BE7EAEE3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540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58649-F7D6-4687-BD89-6ABA2C0A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AB8FBD-8D61-4BF1-A61C-964FDA444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D56BFE-03DD-4CC9-AE9C-C81E2D31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112EB-364D-C34B-A8B7-5E9EB443F18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8140A4-EAC7-49FC-B010-6D07B8FE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71FD29-7D1A-4FFF-ACE7-0B532C8C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08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3A2F22-3E31-49B3-9B4F-5341AD29B5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17AB09-E10C-4020-9BFC-C32EAA058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70319C-EC1F-46C4-8878-B05A56181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9539-14E3-5640-A663-0D7ABC6E7FA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9FFE1E-A3DC-455C-B0E1-4D1D62F9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5111C7-9C58-4A76-8448-47D019EF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512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BE9549-4739-4432-A913-0FD4D6E2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E881E8-0884-4C6F-AE6B-C545CE0F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9547EE-FAB4-4524-9393-8CE9E11C5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C01F4-5F38-1F48-B0E1-3251D6F75CCE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628D68-6F5F-46D4-9C0A-85805F9DA1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3ACD4B-8C42-40C5-8F11-BD4EE0A44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212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  <a:t>UNIDADE 1</a:t>
            </a:r>
            <a:b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  <a:t>PALAVRA, ARTE E MULTIMÍDIA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1 – Forma e palavra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8431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2816"/>
            <a:ext cx="10515600" cy="132556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Visual e verbal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 txBox="1">
            <a:spLocks/>
          </p:cNvSpPr>
          <p:nvPr/>
        </p:nvSpPr>
        <p:spPr>
          <a:xfrm>
            <a:off x="838200" y="2082312"/>
            <a:ext cx="10515601" cy="18558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Estamos acostumados a pensar a palavra escrita como suporte de ideias que nos permite a comunicação com outras pessoas.</a:t>
            </a:r>
          </a:p>
          <a:p>
            <a:pPr marL="0" indent="0">
              <a:buNone/>
            </a:pPr>
            <a:endParaRPr lang="pt-BR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Arredondar Retângulo em um Canto Diagonal 6"/>
          <p:cNvSpPr/>
          <p:nvPr/>
        </p:nvSpPr>
        <p:spPr>
          <a:xfrm>
            <a:off x="838200" y="4222698"/>
            <a:ext cx="10515600" cy="1569152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Mas você já observou que as palavras são compostas por linhas e cores diversas?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7338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198"/>
            <a:ext cx="10515600" cy="132556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Imagem e palavra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46812"/>
            <a:ext cx="10515600" cy="358628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Haikai</a:t>
            </a:r>
            <a:r>
              <a:rPr lang="pt-BR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é um gênero de poesia que se faz em pequenos versos com métrica oriental. A palavra é de origem japonesa e carrega os significados: </a:t>
            </a:r>
            <a:r>
              <a:rPr lang="pt-BR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Hai</a:t>
            </a: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(“brincadeira”) e </a:t>
            </a:r>
            <a:r>
              <a:rPr lang="pt-BR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Kai</a:t>
            </a: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(“harmonia”).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204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8198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Palavra integrada à imagem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3725"/>
            <a:ext cx="10515600" cy="4351338"/>
          </a:xfrm>
        </p:spPr>
        <p:txBody>
          <a:bodyPr>
            <a:normAutofit/>
          </a:bodyPr>
          <a:lstStyle/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Concretismo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(ou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Arte concreta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) foi um movimento artístico que buscou abandonar qualquer aspecto de representação da natureza, negando as correntes artísticas subjetivistas e líricas. Os elementos de linguagem são articulados para expressar a forma.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1645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6414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Instalação de ideias e poéticas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38200" y="2493819"/>
            <a:ext cx="10610850" cy="3427088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criação artística pode se dar por meio de mais de uma linguagem, misturando modos de se expressar. Hoje há criações artísticas </a:t>
            </a:r>
            <a:r>
              <a:rPr lang="pt-BR" b="1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intermídia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em que linguagens artísticas se integram em uma mesma obra: som, imagem, palavra, gesto, movimento (música, artes visuais, literatura, teatro e dança).</a:t>
            </a: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6618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13160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Intermídia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um termo usado desde o início do século XX para fazer referência a artistas e produções que trabalham com duas ou mais linguagens. Atualmente, o termo é usado para falar de produções que, além de várias linguagens, utilizam vários recursos, suportes e meios de comunicação, inclusive os tecnológicos.</a:t>
            </a: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110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Instalação de ideias e poéticas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82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6404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Imagens concretas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205990"/>
            <a:ext cx="10515600" cy="1360170"/>
          </a:xfrm>
        </p:spPr>
        <p:txBody>
          <a:bodyPr>
            <a:norm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artistas do movimento de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Arte concreta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brasileira estudavam, conversavam e escreviam sobre teorias como a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gestalt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que foi apresentada ao grupo por Waldemar Cordeiro.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838200" y="3783330"/>
            <a:ext cx="10515600" cy="22204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palavra alemã </a:t>
            </a:r>
            <a:r>
              <a:rPr lang="pt-BR" sz="2800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gestalt </a:t>
            </a:r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(forma) é o nome de uma teoria que estuda a percepção das imagens. Os concretistas desejavam saber como suas criações, feitas com linhas, pontos, formas, cores e espaços, eram percebidas pelo público.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103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703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forma e o conteúdo da poesia</a:t>
            </a:r>
          </a:p>
        </p:txBody>
      </p:sp>
      <p:sp>
        <p:nvSpPr>
          <p:cNvPr id="9" name="Espaço Reservado para Conteúdo 4"/>
          <p:cNvSpPr txBox="1">
            <a:spLocks/>
          </p:cNvSpPr>
          <p:nvPr/>
        </p:nvSpPr>
        <p:spPr>
          <a:xfrm>
            <a:off x="838200" y="2539717"/>
            <a:ext cx="10610850" cy="3029300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Na literatura, tivemos 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poesia concreta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dentro do movimento  concretista. É representada por poemas que exploram tanto a poética da palavra quanto a da imagem.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4112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7002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em espaço público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 txBox="1">
            <a:spLocks/>
          </p:cNvSpPr>
          <p:nvPr/>
        </p:nvSpPr>
        <p:spPr>
          <a:xfrm>
            <a:off x="838200" y="2068830"/>
            <a:ext cx="10515601" cy="37604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solidFill>
                <a:schemeClr val="accent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295400" y="2979018"/>
            <a:ext cx="9601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Na </a:t>
            </a:r>
            <a:r>
              <a:rPr lang="pt-BR" sz="2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concreta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principalmente nas linguagens do desenho, da gravura, da pintura e da escultura, os artistas estavam interessados em explorar todas as possibilidades visuais. </a:t>
            </a:r>
            <a:r>
              <a:rPr lang="pt-BR" sz="2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arte geométrica e racional era o foco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782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 captura de imagens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1238"/>
            <a:ext cx="10515600" cy="454395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8113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  <a:t>UNIDADE 1</a:t>
            </a:r>
            <a:b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  <a:t>PALAVRA, ARTE E MULTIMÍDIA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2 – Arte Multimídia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3966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4618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de inventos 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 txBox="1">
            <a:spLocks/>
          </p:cNvSpPr>
          <p:nvPr/>
        </p:nvSpPr>
        <p:spPr>
          <a:xfrm>
            <a:off x="838200" y="2310129"/>
            <a:ext cx="10515600" cy="3304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Instalação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uma linguagem artística contemporânea que utiliza diversos meios e suportes por vezes tecnológicos – e que permanece disponível ao público durante certo espaço de tempo e depois é desmontada, dela restando o registro em fotografia, vídeo, catálogos.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249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edondar Retângulo em um Canto Diagonal 3"/>
          <p:cNvSpPr/>
          <p:nvPr/>
        </p:nvSpPr>
        <p:spPr>
          <a:xfrm>
            <a:off x="838201" y="2189541"/>
            <a:ext cx="10515599" cy="3200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012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Inventos e transformações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165" y="3254105"/>
            <a:ext cx="10515599" cy="2299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Disco de vinil 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(ou LP – do inglês </a:t>
            </a:r>
            <a:r>
              <a:rPr lang="pt-BR" sz="2400" i="1" dirty="0">
                <a:latin typeface="Roboto" panose="02000000000000000000" pitchFamily="2" charset="0"/>
                <a:ea typeface="Roboto" panose="02000000000000000000" pitchFamily="2" charset="0"/>
              </a:rPr>
              <a:t>Long-play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) é um tipo de mídia criada na década de 1940 com a finalidade principal de reproduzir músicas e outros tipos de mensagem em áudio.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2822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714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e tecnologia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838200" y="2068830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 txBox="1">
            <a:spLocks/>
          </p:cNvSpPr>
          <p:nvPr/>
        </p:nvSpPr>
        <p:spPr>
          <a:xfrm>
            <a:off x="838200" y="2692712"/>
            <a:ext cx="10515600" cy="32893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videoarte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uma linguagem artística que influenciou a criação de outras linguagens, como a videoinstalação, a videoescultura, a arte via satélite, a web arte e a arte com princípios robóticos, entre outras. Trata-se de uma linguagem contemporânea que nasceu a partir do acesso ao vídeo e a sistemas de televisão.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3252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414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multimídia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8331"/>
            <a:ext cx="10516118" cy="450788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727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408" y="762912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Criando videocriaturas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 txBox="1">
            <a:spLocks/>
          </p:cNvSpPr>
          <p:nvPr/>
        </p:nvSpPr>
        <p:spPr>
          <a:xfrm>
            <a:off x="838200" y="2723310"/>
            <a:ext cx="10515600" cy="2922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b="1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</a:rPr>
              <a:t>Performance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uma forma de expressar ideias, mensagens ou sensações, entre outras propostas, por meio do corpo, de seus gestos e movimentos, ao vivo e publicamente. O corpo é o suporte para a criação artística, entre outros materiais.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692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Criando videocriaturas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 txBox="1">
            <a:spLocks/>
          </p:cNvSpPr>
          <p:nvPr/>
        </p:nvSpPr>
        <p:spPr>
          <a:xfrm>
            <a:off x="838200" y="2125980"/>
            <a:ext cx="4739640" cy="37947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b="1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</a:rPr>
              <a:t>Videoperformance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a performance que mistura a linguagem do vídeo com a linguagem corporal.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 txBox="1">
            <a:spLocks/>
          </p:cNvSpPr>
          <p:nvPr/>
        </p:nvSpPr>
        <p:spPr>
          <a:xfrm>
            <a:off x="6614160" y="2125980"/>
            <a:ext cx="4739640" cy="37947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b="1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</a:rPr>
              <a:t>Videoteatro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o espetáculo que mistura a linguagem do vídeo com a linguagem do teatro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154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403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Música moderna do século XX – Novas</a:t>
            </a:r>
            <a:b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percepções da realidade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3311"/>
            <a:ext cx="10515600" cy="35097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século XX foi o século das rupturas e das invenções, ampliando as diversas possibilidades da linguagem musical como nunca havia ocorrido até então. As transformações, contudo, não anulam formas já consolidadas de fazer música.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409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012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Babel, sons e imagens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14" y="2048181"/>
            <a:ext cx="10057834" cy="434716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5299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40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Babel musical</a:t>
            </a:r>
          </a:p>
        </p:txBody>
      </p:sp>
      <p:sp>
        <p:nvSpPr>
          <p:cNvPr id="4" name="Espaço Reservado para Conteúdo 4"/>
          <p:cNvSpPr txBox="1">
            <a:spLocks/>
          </p:cNvSpPr>
          <p:nvPr/>
        </p:nvSpPr>
        <p:spPr>
          <a:xfrm>
            <a:off x="838200" y="2091690"/>
            <a:ext cx="10515600" cy="3984625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partir da segunda metade do século XX, o processo inventivo na composição musical intensifica-se rapidamente. Desde os anos 1940, vemos surgir manifestações de “reinvenção” da música, quando vários compositores passaram a priorizar formas de expressão originais na concepção, na interpretação, na apresentação e na escrita de suas músicas, intenções que impactaram tanto a função do compositor quanto a do intérprete e a do próprio público.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16783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4520</TotalTime>
  <Words>814</Words>
  <Application>Microsoft Office PowerPoint</Application>
  <PresentationFormat>Widescreen</PresentationFormat>
  <Paragraphs>77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</vt:lpstr>
      <vt:lpstr>Tema do Office</vt:lpstr>
      <vt:lpstr>UNIDADE 1 PALAVRA, ARTE E MULTIMÍDIA</vt:lpstr>
      <vt:lpstr>Visual e verbal</vt:lpstr>
      <vt:lpstr>Imagem e palavra</vt:lpstr>
      <vt:lpstr>Palavra integrada à imagem</vt:lpstr>
      <vt:lpstr>Instalação de ideias e poéticas</vt:lpstr>
      <vt:lpstr>Instalação de ideias e poéticas</vt:lpstr>
      <vt:lpstr>Imagens concretas</vt:lpstr>
      <vt:lpstr>A forma e o conteúdo da poesia</vt:lpstr>
      <vt:lpstr>Arte em espaço público</vt:lpstr>
      <vt:lpstr>Na captura de imagens</vt:lpstr>
      <vt:lpstr>UNIDADE 1 PALAVRA, ARTE E MULTIMÍDIA</vt:lpstr>
      <vt:lpstr>Arte de inventos </vt:lpstr>
      <vt:lpstr>Inventos e transformações</vt:lpstr>
      <vt:lpstr>Arte e tecnologia</vt:lpstr>
      <vt:lpstr>Arte multimídia</vt:lpstr>
      <vt:lpstr>Criando videocriaturas</vt:lpstr>
      <vt:lpstr>Criando videocriaturas</vt:lpstr>
      <vt:lpstr>Música moderna do século XX – Novas percepções da realidade</vt:lpstr>
      <vt:lpstr>Babel, sons e imagens</vt:lpstr>
      <vt:lpstr>Babel musical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Trajetórias  Língua Portuguesa</dc:title>
  <dc:creator>Sarita Borelli</dc:creator>
  <cp:lastModifiedBy>João Paulo Bortoluci</cp:lastModifiedBy>
  <cp:revision>227</cp:revision>
  <dcterms:created xsi:type="dcterms:W3CDTF">2019-02-21T18:53:00Z</dcterms:created>
  <dcterms:modified xsi:type="dcterms:W3CDTF">2020-04-03T16:02:34Z</dcterms:modified>
</cp:coreProperties>
</file>