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2" r:id="rId10"/>
    <p:sldId id="31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F090F-7D79-459D-9BAD-5B0121832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9ECE78-468E-4B74-8526-4E5E161A5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5EEF44-9646-499D-B1D2-7383E54F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604BC6-19B5-4BFB-BF4E-D46C02D58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852C37-6424-4817-BFCF-E93B4D4E8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05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7242C-DC34-414E-99B3-C25CE7773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2CBB2E-76E5-4DF1-9100-E413830E6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F5EDC0-2EF8-49B8-8C5E-490E5D8A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3A8A67-3020-4538-8F7F-CF42FEE9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B73347-7898-489A-8FC7-0A88E974F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099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AF1C9-F8CE-4C3D-A081-27FB93A22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EF700B-F0B0-46BB-9AA0-49C632857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4C4A9E-1E87-4A83-94A2-A5BC1FBD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263E26-C91B-4D2B-9BB5-F0F01C41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109FB6-5D27-4E50-8764-5BE7890E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26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94D9F-772E-4793-B940-03CEE8AB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1F4DA6-988F-4E22-8407-7FE7646BCC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630E8B-11F9-4356-A1E6-FD5755A73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C4A60B-3434-4B06-9B86-0460B9826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249BBB-494E-48F1-ACEB-0B0D3DE15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74BCBA-F6F0-4E30-B1B3-D3CC3E30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622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0B384-F339-405F-BD9C-0FA4708A9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3C75FA-45E3-49FA-97C8-39B1B62E8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776F32-D770-4B85-A4D5-F2E9DD512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0D781B1-08A7-487A-B1D4-DDDDD5E92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1B7E45D-1D7E-4BEF-BB71-09EF1E3FD4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5862B99-EBE0-43A7-B538-40491F9F2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A8D53A6-3D61-438F-9267-F50AB6D8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E0A43A-C35A-4B8F-A653-2AAF16DA0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837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275D1-1CD8-434B-9395-7FA21DEA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33F923C-1AEC-4C2C-950A-C6E681870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7029016-0B21-4FC7-9B47-1963ECE60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2F60532-528B-4972-8F6C-59F288B1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60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65B5E5-54CE-4424-B8B9-79E91E68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A7D428A-11FD-4724-9E80-D28C84A61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012F728-9925-4C26-8E9B-58E8487C5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09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50168-DE81-4B1C-BCB5-D9BED24A2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5CCE1D-19E1-4720-8566-3B83F934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792F8E-FBFC-43A4-8542-FA1FA90A1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FEBDF7-268C-49E6-AF3C-668A4F96D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68768C-8CF2-4626-A2C7-38C485B36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106E7B-46D0-4895-A8AB-8513160E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137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0BC88-F800-4099-A3F0-81062B09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AD0D66E-A936-4398-B4F5-3F71D99F4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FD94E5-C46B-48DE-9D4B-E6B950603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7B9EA5-25AD-47DE-A8FA-5C0975CAD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53B3-CD6F-4904-BEE7-01F8A9CC8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3C6EAA-445C-4E10-AC40-290C74CC3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199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8E516-5A58-402C-ADA4-D32E0473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5C1988C-DB47-42D7-B363-9B58208FF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19D104-B2F3-4A91-9D83-0578739C0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5FF710-A2F4-4E07-9B64-91886DC1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356DAF-F941-49A6-BAD9-E61C1F6DE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9412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A0DDB4F-1554-43B8-BE91-2F8EA6C2F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6A33C7-4041-4CFD-BD84-EF31FB884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F54749-C183-4C7D-89B2-C9C41D66A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38F4D4-6325-4263-BC9D-11C1DF19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CA777B-182F-4858-B815-FC70BD7FD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45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89A4789-D074-48C8-996C-0154C799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B226C5-504B-46A4-8C74-F58FEF627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EE3E8C-73D9-4F9F-8EA9-52B12B272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1C516-32FC-48C5-8FC7-2E7D1204566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D776B2-9633-48BF-ADD5-E4DD851E7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0777D2-E268-4D75-BA33-363745AAA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A85AC-9DB7-4190-85E1-96E1284D3B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07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1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7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4</a:t>
            </a:r>
          </a:p>
          <a:p>
            <a:r>
              <a:rPr lang="pt-BR" sz="2800" dirty="0">
                <a:latin typeface="Roboto"/>
              </a:rPr>
              <a:t>Os números racionais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64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9799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Os racionais na forma de fração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3052449" y="1442161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 flipV="1">
            <a:off x="3052449" y="243032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tângulo 43">
                <a:extLst>
                  <a:ext uri="{FF2B5EF4-FFF2-40B4-BE49-F238E27FC236}">
                    <a16:creationId xmlns:a16="http://schemas.microsoft.com/office/drawing/2014/main" id="{37A53B2C-05A1-48C5-821A-161AD2540909}"/>
                  </a:ext>
                </a:extLst>
              </p:cNvPr>
              <p:cNvSpPr/>
              <p:nvPr/>
            </p:nvSpPr>
            <p:spPr>
              <a:xfrm>
                <a:off x="3052448" y="1511249"/>
                <a:ext cx="5380346" cy="8635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dirty="0">
                    <a:latin typeface="Roboto"/>
                  </a:rPr>
                  <a:t>Todo número racional pode ser escrito na forma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num>
                      <m:den>
                        <m:r>
                          <a:rPr lang="pt-BR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r>
                  <a:rPr lang="pt-BR" dirty="0">
                    <a:latin typeface="Roboto"/>
                  </a:rPr>
                  <a:t>, com </a:t>
                </a:r>
                <a:r>
                  <a:rPr lang="pt-BR" b="1" dirty="0">
                    <a:latin typeface="Roboto"/>
                  </a:rPr>
                  <a:t>a</a:t>
                </a:r>
                <a:r>
                  <a:rPr lang="pt-BR" dirty="0">
                    <a:latin typeface="Roboto"/>
                  </a:rPr>
                  <a:t> e </a:t>
                </a:r>
                <a:r>
                  <a:rPr lang="pt-BR" b="1" dirty="0">
                    <a:latin typeface="Roboto"/>
                  </a:rPr>
                  <a:t>b</a:t>
                </a:r>
                <a:r>
                  <a:rPr lang="pt-BR" dirty="0">
                    <a:latin typeface="Roboto"/>
                  </a:rPr>
                  <a:t> inteiros e </a:t>
                </a:r>
                <a:r>
                  <a:rPr lang="pt-BR" b="1" dirty="0">
                    <a:latin typeface="Roboto"/>
                  </a:rPr>
                  <a:t>b</a:t>
                </a:r>
                <a:r>
                  <a:rPr lang="pt-BR" dirty="0">
                    <a:latin typeface="Roboto"/>
                  </a:rPr>
                  <a:t> ≠ 0.</a:t>
                </a:r>
              </a:p>
            </p:txBody>
          </p:sp>
        </mc:Choice>
        <mc:Fallback xmlns="">
          <p:sp>
            <p:nvSpPr>
              <p:cNvPr id="44" name="Retângulo 43">
                <a:extLst>
                  <a:ext uri="{FF2B5EF4-FFF2-40B4-BE49-F238E27FC236}">
                    <a16:creationId xmlns:a16="http://schemas.microsoft.com/office/drawing/2014/main" id="{37A53B2C-05A1-48C5-821A-161AD25409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448" y="1511249"/>
                <a:ext cx="5380346" cy="863570"/>
              </a:xfrm>
              <a:prstGeom prst="rect">
                <a:avLst/>
              </a:prstGeom>
              <a:blipFill>
                <a:blip r:embed="rId2"/>
                <a:stretch>
                  <a:fillRect l="-1020" r="-680" b="-98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5352904F-F748-42A5-81ED-A90451B5D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09" y="3591231"/>
            <a:ext cx="3709213" cy="214682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F9016F6-61D8-4B60-A271-857420C18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043" y="3591231"/>
            <a:ext cx="3251913" cy="217223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419CA01-1748-444D-8FAA-64AE0712C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794" y="3591231"/>
            <a:ext cx="3150290" cy="2096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62E0345-36AA-4737-AF7B-5C58F94BB28B}"/>
                  </a:ext>
                </a:extLst>
              </p:cNvPr>
              <p:cNvSpPr txBox="1"/>
              <p:nvPr/>
            </p:nvSpPr>
            <p:spPr>
              <a:xfrm>
                <a:off x="1369256" y="1618550"/>
                <a:ext cx="127192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pt-BR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62E0345-36AA-4737-AF7B-5C58F94BB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256" y="1618550"/>
                <a:ext cx="1271924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905" t="-645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tângulo 10">
            <a:extLst>
              <a:ext uri="{FF2B5EF4-FFF2-40B4-BE49-F238E27FC236}">
                <a16:creationId xmlns:a16="http://schemas.microsoft.com/office/drawing/2014/main" id="{3ABBEABD-D86E-44DD-88AD-22DC51B34497}"/>
              </a:ext>
            </a:extLst>
          </p:cNvPr>
          <p:cNvSpPr/>
          <p:nvPr/>
        </p:nvSpPr>
        <p:spPr>
          <a:xfrm rot="10800000" flipV="1">
            <a:off x="683064" y="2881137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5A559A3-CA2D-461A-918C-28D3C6D14692}"/>
              </a:ext>
            </a:extLst>
          </p:cNvPr>
          <p:cNvSpPr/>
          <p:nvPr/>
        </p:nvSpPr>
        <p:spPr>
          <a:xfrm rot="10800000" flipV="1">
            <a:off x="683235" y="964826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379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1180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Os racionais na forma de fração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519010" y="166896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B5EDBA39-653C-4EB9-857C-A1667AB229CB}"/>
              </a:ext>
            </a:extLst>
          </p:cNvPr>
          <p:cNvSpPr/>
          <p:nvPr/>
        </p:nvSpPr>
        <p:spPr>
          <a:xfrm rot="10800000" flipV="1">
            <a:off x="519009" y="262419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519009" y="1812859"/>
            <a:ext cx="8728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Podemos obter </a:t>
            </a:r>
            <a:r>
              <a:rPr lang="pt-BR" b="1" dirty="0">
                <a:latin typeface="Roboto"/>
              </a:rPr>
              <a:t>frações equivalentes </a:t>
            </a:r>
            <a:r>
              <a:rPr lang="pt-BR" dirty="0">
                <a:latin typeface="Roboto"/>
              </a:rPr>
              <a:t>multiplicando ou dividindo o numerador e o denominador de uma fração por um mesmo número natural, diferente de zero.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579AE7-D234-404E-8F01-D1BB843CB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320" y="2808841"/>
            <a:ext cx="9857360" cy="194357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DC8D988-C5F8-46EC-8ABE-63C8566DE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105" y="4752419"/>
            <a:ext cx="6351392" cy="201979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463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5321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Os racionais na forma de fração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48391" y="2324012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48391" y="1581029"/>
            <a:ext cx="8546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Ao dividir o numerador e o denominador de uma fração por um mesmo número natural, maior do que 1, estamos fazendo a </a:t>
            </a:r>
            <a:r>
              <a:rPr lang="pt-BR" b="1" dirty="0">
                <a:latin typeface="Roboto"/>
              </a:rPr>
              <a:t>simplificação </a:t>
            </a:r>
            <a:r>
              <a:rPr lang="pt-BR" dirty="0">
                <a:latin typeface="Roboto"/>
              </a:rPr>
              <a:t>da fração.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658F51D-5EF8-486D-B869-979FE402EB45}"/>
              </a:ext>
            </a:extLst>
          </p:cNvPr>
          <p:cNvSpPr/>
          <p:nvPr/>
        </p:nvSpPr>
        <p:spPr>
          <a:xfrm>
            <a:off x="8115513" y="5203454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  <a:latin typeface="Roboto"/>
              </a:rPr>
              <a:t>fração irredutível</a:t>
            </a:r>
            <a:endParaRPr lang="pt-BR" dirty="0">
              <a:latin typeface="Roboto"/>
            </a:endParaRP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9CC493AA-AD28-49CB-9FC8-033FDACDC999}"/>
              </a:ext>
            </a:extLst>
          </p:cNvPr>
          <p:cNvCxnSpPr/>
          <p:nvPr/>
        </p:nvCxnSpPr>
        <p:spPr>
          <a:xfrm>
            <a:off x="4527755" y="5388120"/>
            <a:ext cx="337238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C66BEB9A-18B3-4EB8-AF74-48952FF25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494" y="3209063"/>
            <a:ext cx="5944903" cy="19943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8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5321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Comparação de frações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1" y="1245410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917216" y="2498068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27952" y="1433693"/>
            <a:ext cx="5247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os denominadores das frações são iguais, a maior fração é aquela que possui o numerador maior.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0EFF803-624E-41CC-B8CB-2C59698E65E2}"/>
              </a:ext>
            </a:extLst>
          </p:cNvPr>
          <p:cNvSpPr/>
          <p:nvPr/>
        </p:nvSpPr>
        <p:spPr>
          <a:xfrm>
            <a:off x="6631327" y="2357023"/>
            <a:ext cx="544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os numeradores das frações são iguais, a maior fração é aquela que possui o denominador menor.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99AA327-A681-4F17-A3CA-60744109A05F}"/>
              </a:ext>
            </a:extLst>
          </p:cNvPr>
          <p:cNvSpPr/>
          <p:nvPr/>
        </p:nvSpPr>
        <p:spPr>
          <a:xfrm rot="10800000" flipV="1">
            <a:off x="6678920" y="2224221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0134854-748D-460B-A995-8DF4070E4944}"/>
              </a:ext>
            </a:extLst>
          </p:cNvPr>
          <p:cNvSpPr/>
          <p:nvPr/>
        </p:nvSpPr>
        <p:spPr>
          <a:xfrm rot="10800000" flipV="1">
            <a:off x="6678920" y="3326989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5825DF7-2F74-4E86-BF11-CBC0375C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08" y="3722023"/>
            <a:ext cx="3922337" cy="14956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7888042-C34C-4604-82D5-FD0D10C49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117" y="5553481"/>
            <a:ext cx="922717" cy="66059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6867503-EFCC-4290-9A48-E18E6481E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775" y="3722023"/>
            <a:ext cx="3922337" cy="145605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86E134C-BA63-402F-9EDA-1E49A4096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341" y="5492123"/>
            <a:ext cx="964658" cy="6605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948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76366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Comparação de frações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48392" y="14371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912299" y="237260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848392" y="1577211"/>
            <a:ext cx="6820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Ao comparar frações com </a:t>
            </a:r>
            <a:r>
              <a:rPr lang="pt-BR" b="1" dirty="0">
                <a:latin typeface="Roboto"/>
              </a:rPr>
              <a:t>numeradores </a:t>
            </a:r>
            <a:r>
              <a:rPr lang="pt-BR" dirty="0">
                <a:latin typeface="Roboto"/>
              </a:rPr>
              <a:t>e</a:t>
            </a:r>
            <a:r>
              <a:rPr lang="pt-BR" b="1" dirty="0">
                <a:latin typeface="Roboto"/>
              </a:rPr>
              <a:t> denominadores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diferentes</a:t>
            </a:r>
            <a:r>
              <a:rPr lang="pt-BR" dirty="0">
                <a:latin typeface="Roboto"/>
              </a:rPr>
              <a:t>, será preciso reduzi-las a um mesmo denominador.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7A17962-70D0-46DF-B74B-8FF0D95F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12" y="3018829"/>
            <a:ext cx="2642064" cy="82034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2894F78-F802-46F8-87E0-848739CD2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936" y="4896134"/>
            <a:ext cx="2750215" cy="85128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0001E94-5299-41A6-B2AB-7163B0C7E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298" y="2871326"/>
            <a:ext cx="1834234" cy="16553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305B4B6-29E6-43EE-9B0B-80807904B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298" y="4835144"/>
            <a:ext cx="1834234" cy="1742570"/>
          </a:xfrm>
          <a:prstGeom prst="rect">
            <a:avLst/>
          </a:prstGeom>
        </p:spPr>
      </p:pic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B9AFD799-C3B0-4393-AAEE-918AF3DCF46E}"/>
              </a:ext>
            </a:extLst>
          </p:cNvPr>
          <p:cNvSpPr/>
          <p:nvPr/>
        </p:nvSpPr>
        <p:spPr>
          <a:xfrm>
            <a:off x="7250947" y="4013976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C73CED5F-D8E1-4C0A-A04B-7D1ABB31B2BB}"/>
              </a:ext>
            </a:extLst>
          </p:cNvPr>
          <p:cNvSpPr/>
          <p:nvPr/>
        </p:nvSpPr>
        <p:spPr>
          <a:xfrm>
            <a:off x="3393359" y="3117773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a Direita 17">
            <a:extLst>
              <a:ext uri="{FF2B5EF4-FFF2-40B4-BE49-F238E27FC236}">
                <a16:creationId xmlns:a16="http://schemas.microsoft.com/office/drawing/2014/main" id="{68F29307-4CF4-4029-87C1-40A7F128527B}"/>
              </a:ext>
            </a:extLst>
          </p:cNvPr>
          <p:cNvSpPr/>
          <p:nvPr/>
        </p:nvSpPr>
        <p:spPr>
          <a:xfrm>
            <a:off x="3393359" y="4970547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75522B5-421A-4D96-BD37-956F45784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3028" y="3966214"/>
            <a:ext cx="1086732" cy="724508"/>
          </a:xfrm>
          <a:prstGeom prst="rect">
            <a:avLst/>
          </a:prstGeom>
        </p:spPr>
      </p:pic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3287E45C-91C6-49DD-BD76-21BF5C1F2494}"/>
              </a:ext>
            </a:extLst>
          </p:cNvPr>
          <p:cNvSpPr/>
          <p:nvPr/>
        </p:nvSpPr>
        <p:spPr>
          <a:xfrm>
            <a:off x="9414403" y="4017441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44D6D4B4-BBA9-44A9-A349-1B9215BF34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3311" y="3959915"/>
            <a:ext cx="941556" cy="7286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848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5657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e subtração de frações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18895" y="1114467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18895" y="2280080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676324" y="1271037"/>
            <a:ext cx="75806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adição (ou subtração) de frações com </a:t>
            </a:r>
            <a:r>
              <a:rPr lang="pt-BR" b="1" dirty="0">
                <a:latin typeface="Roboto"/>
              </a:rPr>
              <a:t>denominadores iguais</a:t>
            </a:r>
            <a:r>
              <a:rPr lang="pt-BR" dirty="0">
                <a:latin typeface="Roboto"/>
              </a:rPr>
              <a:t>, adiciona-se (ou subtrai-se) os numeradores e mantêm-se os denominadores.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F2B5ACB-8F5E-46B4-9020-8345B10449DA}"/>
              </a:ext>
            </a:extLst>
          </p:cNvPr>
          <p:cNvGrpSpPr/>
          <p:nvPr/>
        </p:nvGrpSpPr>
        <p:grpSpPr>
          <a:xfrm>
            <a:off x="3394448" y="2003845"/>
            <a:ext cx="594857" cy="880844"/>
            <a:chOff x="2967672" y="2862012"/>
            <a:chExt cx="594857" cy="880844"/>
          </a:xfrm>
        </p:grpSpPr>
        <p:sp>
          <p:nvSpPr>
            <p:cNvPr id="14" name="Subtítulo 4">
              <a:extLst>
                <a:ext uri="{FF2B5EF4-FFF2-40B4-BE49-F238E27FC236}">
                  <a16:creationId xmlns:a16="http://schemas.microsoft.com/office/drawing/2014/main" id="{EF774E5A-148B-4D5D-9C1A-97F2F71EDA2A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5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F50DEF49-B443-43FC-B5AE-80911770B3B6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Subtítulo 4">
              <a:extLst>
                <a:ext uri="{FF2B5EF4-FFF2-40B4-BE49-F238E27FC236}">
                  <a16:creationId xmlns:a16="http://schemas.microsoft.com/office/drawing/2014/main" id="{A75C0916-99AC-458B-AE79-10A14D0C6CFE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24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4B2BB2D-523C-457F-BDA6-97EC5FF31631}"/>
              </a:ext>
            </a:extLst>
          </p:cNvPr>
          <p:cNvGrpSpPr/>
          <p:nvPr/>
        </p:nvGrpSpPr>
        <p:grpSpPr>
          <a:xfrm>
            <a:off x="4460201" y="2003845"/>
            <a:ext cx="594857" cy="880844"/>
            <a:chOff x="2967672" y="2862012"/>
            <a:chExt cx="594857" cy="880844"/>
          </a:xfrm>
        </p:grpSpPr>
        <p:sp>
          <p:nvSpPr>
            <p:cNvPr id="21" name="Subtítulo 4">
              <a:extLst>
                <a:ext uri="{FF2B5EF4-FFF2-40B4-BE49-F238E27FC236}">
                  <a16:creationId xmlns:a16="http://schemas.microsoft.com/office/drawing/2014/main" id="{CBF18A74-E003-45CD-BA3A-BF056B9ABF04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18EEB89-FDAC-41F6-980D-43837F68A137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Subtítulo 4">
              <a:extLst>
                <a:ext uri="{FF2B5EF4-FFF2-40B4-BE49-F238E27FC236}">
                  <a16:creationId xmlns:a16="http://schemas.microsoft.com/office/drawing/2014/main" id="{96D0196D-428B-4FB0-B5F2-EB15E0398437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24</a:t>
              </a:r>
            </a:p>
          </p:txBody>
        </p:sp>
      </p:grpSp>
      <p:sp>
        <p:nvSpPr>
          <p:cNvPr id="24" name="Subtítulo 4">
            <a:extLst>
              <a:ext uri="{FF2B5EF4-FFF2-40B4-BE49-F238E27FC236}">
                <a16:creationId xmlns:a16="http://schemas.microsoft.com/office/drawing/2014/main" id="{C6DFC5B0-E4EF-4DBA-8BEA-1AE9B366119C}"/>
              </a:ext>
            </a:extLst>
          </p:cNvPr>
          <p:cNvSpPr txBox="1">
            <a:spLocks/>
          </p:cNvSpPr>
          <p:nvPr/>
        </p:nvSpPr>
        <p:spPr>
          <a:xfrm>
            <a:off x="3973527" y="2150794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25" name="Subtítulo 4">
            <a:extLst>
              <a:ext uri="{FF2B5EF4-FFF2-40B4-BE49-F238E27FC236}">
                <a16:creationId xmlns:a16="http://schemas.microsoft.com/office/drawing/2014/main" id="{D253520D-9CC5-4DC0-86AD-A7EBFE8719F5}"/>
              </a:ext>
            </a:extLst>
          </p:cNvPr>
          <p:cNvSpPr txBox="1">
            <a:spLocks/>
          </p:cNvSpPr>
          <p:nvPr/>
        </p:nvSpPr>
        <p:spPr>
          <a:xfrm>
            <a:off x="5001414" y="2146556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5A200F25-1FE9-43D9-846F-2C3D5F093FE9}"/>
              </a:ext>
            </a:extLst>
          </p:cNvPr>
          <p:cNvGrpSpPr/>
          <p:nvPr/>
        </p:nvGrpSpPr>
        <p:grpSpPr>
          <a:xfrm>
            <a:off x="5493004" y="2003845"/>
            <a:ext cx="594857" cy="880844"/>
            <a:chOff x="2967672" y="2862012"/>
            <a:chExt cx="594857" cy="880844"/>
          </a:xfrm>
        </p:grpSpPr>
        <p:sp>
          <p:nvSpPr>
            <p:cNvPr id="28" name="Subtítulo 4">
              <a:extLst>
                <a:ext uri="{FF2B5EF4-FFF2-40B4-BE49-F238E27FC236}">
                  <a16:creationId xmlns:a16="http://schemas.microsoft.com/office/drawing/2014/main" id="{61A571CE-518D-477D-947C-34B9182D904D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6</a:t>
              </a: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A282A242-3C1D-4074-9CF1-DBD30836BD8C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Subtítulo 4">
              <a:extLst>
                <a:ext uri="{FF2B5EF4-FFF2-40B4-BE49-F238E27FC236}">
                  <a16:creationId xmlns:a16="http://schemas.microsoft.com/office/drawing/2014/main" id="{05CF59C2-D92C-47D8-9DEB-5D63F0151EDE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24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09F9BA1F-C3BA-49F6-BB7C-A1C6521EB100}"/>
              </a:ext>
            </a:extLst>
          </p:cNvPr>
          <p:cNvGrpSpPr/>
          <p:nvPr/>
        </p:nvGrpSpPr>
        <p:grpSpPr>
          <a:xfrm>
            <a:off x="6278128" y="2003845"/>
            <a:ext cx="594857" cy="880844"/>
            <a:chOff x="2967672" y="2862012"/>
            <a:chExt cx="594857" cy="880844"/>
          </a:xfrm>
        </p:grpSpPr>
        <p:sp>
          <p:nvSpPr>
            <p:cNvPr id="32" name="Subtítulo 4">
              <a:extLst>
                <a:ext uri="{FF2B5EF4-FFF2-40B4-BE49-F238E27FC236}">
                  <a16:creationId xmlns:a16="http://schemas.microsoft.com/office/drawing/2014/main" id="{5AF6117E-1997-47B2-85B5-B3D2CAE8AE32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8867602-5A35-4CAA-ADD2-D7D8B3C37B38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Subtítulo 4">
              <a:extLst>
                <a:ext uri="{FF2B5EF4-FFF2-40B4-BE49-F238E27FC236}">
                  <a16:creationId xmlns:a16="http://schemas.microsoft.com/office/drawing/2014/main" id="{F283818A-77DB-4F5D-B879-01E745824E00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sp>
        <p:nvSpPr>
          <p:cNvPr id="35" name="Subtítulo 4">
            <a:extLst>
              <a:ext uri="{FF2B5EF4-FFF2-40B4-BE49-F238E27FC236}">
                <a16:creationId xmlns:a16="http://schemas.microsoft.com/office/drawing/2014/main" id="{DC831170-DD56-4A56-9B95-4C43625262EF}"/>
              </a:ext>
            </a:extLst>
          </p:cNvPr>
          <p:cNvSpPr txBox="1">
            <a:spLocks/>
          </p:cNvSpPr>
          <p:nvPr/>
        </p:nvSpPr>
        <p:spPr>
          <a:xfrm>
            <a:off x="5931971" y="2175607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CF76AA6D-52D8-44BC-AB08-FD5A4EA2B142}"/>
              </a:ext>
            </a:extLst>
          </p:cNvPr>
          <p:cNvSpPr/>
          <p:nvPr/>
        </p:nvSpPr>
        <p:spPr>
          <a:xfrm rot="10800000" flipV="1">
            <a:off x="2934524" y="2930664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3613C020-5568-413A-86A9-676B789B5959}"/>
              </a:ext>
            </a:extLst>
          </p:cNvPr>
          <p:cNvSpPr/>
          <p:nvPr/>
        </p:nvSpPr>
        <p:spPr>
          <a:xfrm rot="10800000" flipV="1">
            <a:off x="2934523" y="411122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5C11769F-1288-4A03-9A83-2450E734DD58}"/>
              </a:ext>
            </a:extLst>
          </p:cNvPr>
          <p:cNvSpPr/>
          <p:nvPr/>
        </p:nvSpPr>
        <p:spPr>
          <a:xfrm>
            <a:off x="2934523" y="3067952"/>
            <a:ext cx="80301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Em uma adição (ou subtração) de frações com </a:t>
            </a:r>
            <a:r>
              <a:rPr lang="pt-BR" b="1" dirty="0">
                <a:latin typeface="Roboto"/>
              </a:rPr>
              <a:t>denominadores diferentes</a:t>
            </a:r>
            <a:r>
              <a:rPr lang="pt-BR" dirty="0">
                <a:latin typeface="Roboto"/>
              </a:rPr>
              <a:t>, obtém-se as frações equivalentes a elas com denominadores iguais e realiza-se a adição (ou subtração) com as frações obtidas.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53D2C75C-BADF-4293-8858-F1170066595A}"/>
              </a:ext>
            </a:extLst>
          </p:cNvPr>
          <p:cNvGrpSpPr/>
          <p:nvPr/>
        </p:nvGrpSpPr>
        <p:grpSpPr>
          <a:xfrm>
            <a:off x="3553229" y="4315365"/>
            <a:ext cx="594857" cy="880844"/>
            <a:chOff x="2967672" y="2862012"/>
            <a:chExt cx="594857" cy="880844"/>
          </a:xfrm>
        </p:grpSpPr>
        <p:sp>
          <p:nvSpPr>
            <p:cNvPr id="40" name="Subtítulo 4">
              <a:extLst>
                <a:ext uri="{FF2B5EF4-FFF2-40B4-BE49-F238E27FC236}">
                  <a16:creationId xmlns:a16="http://schemas.microsoft.com/office/drawing/2014/main" id="{E3A80416-5E14-4684-B01E-B453039F5426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AE454269-866F-4416-A52B-8BCD6727FA2F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Subtítulo 4">
              <a:extLst>
                <a:ext uri="{FF2B5EF4-FFF2-40B4-BE49-F238E27FC236}">
                  <a16:creationId xmlns:a16="http://schemas.microsoft.com/office/drawing/2014/main" id="{17B3D7F9-06B5-41B9-8FAC-C52B583C6D73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380C12AC-78C6-4836-B316-F87F9A1CB5D3}"/>
              </a:ext>
            </a:extLst>
          </p:cNvPr>
          <p:cNvGrpSpPr/>
          <p:nvPr/>
        </p:nvGrpSpPr>
        <p:grpSpPr>
          <a:xfrm>
            <a:off x="4618982" y="4315365"/>
            <a:ext cx="594857" cy="880844"/>
            <a:chOff x="2967672" y="2862012"/>
            <a:chExt cx="594857" cy="880844"/>
          </a:xfrm>
        </p:grpSpPr>
        <p:sp>
          <p:nvSpPr>
            <p:cNvPr id="44" name="Subtítulo 4">
              <a:extLst>
                <a:ext uri="{FF2B5EF4-FFF2-40B4-BE49-F238E27FC236}">
                  <a16:creationId xmlns:a16="http://schemas.microsoft.com/office/drawing/2014/main" id="{8E4E0494-1982-461A-9DF9-B82CE154C508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45" name="Retângulo 44">
              <a:extLst>
                <a:ext uri="{FF2B5EF4-FFF2-40B4-BE49-F238E27FC236}">
                  <a16:creationId xmlns:a16="http://schemas.microsoft.com/office/drawing/2014/main" id="{3DB05C34-FF33-4DAC-B732-29C320432D00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Subtítulo 4">
              <a:extLst>
                <a:ext uri="{FF2B5EF4-FFF2-40B4-BE49-F238E27FC236}">
                  <a16:creationId xmlns:a16="http://schemas.microsoft.com/office/drawing/2014/main" id="{59719511-3B09-4BBE-B970-AD9D6C9AA2E7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6</a:t>
              </a:r>
            </a:p>
          </p:txBody>
        </p:sp>
      </p:grpSp>
      <p:sp>
        <p:nvSpPr>
          <p:cNvPr id="47" name="Subtítulo 4">
            <a:extLst>
              <a:ext uri="{FF2B5EF4-FFF2-40B4-BE49-F238E27FC236}">
                <a16:creationId xmlns:a16="http://schemas.microsoft.com/office/drawing/2014/main" id="{550EFE3C-E01F-4B4B-841E-BD8AC32690CB}"/>
              </a:ext>
            </a:extLst>
          </p:cNvPr>
          <p:cNvSpPr txBox="1">
            <a:spLocks/>
          </p:cNvSpPr>
          <p:nvPr/>
        </p:nvSpPr>
        <p:spPr>
          <a:xfrm>
            <a:off x="4132308" y="4462314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48" name="Subtítulo 4">
            <a:extLst>
              <a:ext uri="{FF2B5EF4-FFF2-40B4-BE49-F238E27FC236}">
                <a16:creationId xmlns:a16="http://schemas.microsoft.com/office/drawing/2014/main" id="{8D29744D-1010-4119-B98D-343C9FBEDE6A}"/>
              </a:ext>
            </a:extLst>
          </p:cNvPr>
          <p:cNvSpPr txBox="1">
            <a:spLocks/>
          </p:cNvSpPr>
          <p:nvPr/>
        </p:nvSpPr>
        <p:spPr>
          <a:xfrm>
            <a:off x="6235237" y="4460841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4CF803EF-3184-46DC-BDFF-532926A25CAA}"/>
              </a:ext>
            </a:extLst>
          </p:cNvPr>
          <p:cNvGrpSpPr/>
          <p:nvPr/>
        </p:nvGrpSpPr>
        <p:grpSpPr>
          <a:xfrm>
            <a:off x="4347235" y="5860756"/>
            <a:ext cx="594857" cy="880844"/>
            <a:chOff x="2967672" y="2862012"/>
            <a:chExt cx="594857" cy="880844"/>
          </a:xfrm>
        </p:grpSpPr>
        <p:sp>
          <p:nvSpPr>
            <p:cNvPr id="50" name="Subtítulo 4">
              <a:extLst>
                <a:ext uri="{FF2B5EF4-FFF2-40B4-BE49-F238E27FC236}">
                  <a16:creationId xmlns:a16="http://schemas.microsoft.com/office/drawing/2014/main" id="{EED6E281-C984-45BA-AE80-46F04FC9BEBF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A2CE5AB3-FD52-45C9-A7D3-1398CAA4868C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2" name="Subtítulo 4">
              <a:extLst>
                <a:ext uri="{FF2B5EF4-FFF2-40B4-BE49-F238E27FC236}">
                  <a16:creationId xmlns:a16="http://schemas.microsoft.com/office/drawing/2014/main" id="{D99027EE-A7B9-48E5-9B83-13D0A610B88D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A594CDA1-624B-4B4E-BF29-28BB87742665}"/>
              </a:ext>
            </a:extLst>
          </p:cNvPr>
          <p:cNvGrpSpPr/>
          <p:nvPr/>
        </p:nvGrpSpPr>
        <p:grpSpPr>
          <a:xfrm>
            <a:off x="5132359" y="5860756"/>
            <a:ext cx="594857" cy="880844"/>
            <a:chOff x="2967672" y="2862012"/>
            <a:chExt cx="594857" cy="880844"/>
          </a:xfrm>
        </p:grpSpPr>
        <p:sp>
          <p:nvSpPr>
            <p:cNvPr id="54" name="Subtítulo 4">
              <a:extLst>
                <a:ext uri="{FF2B5EF4-FFF2-40B4-BE49-F238E27FC236}">
                  <a16:creationId xmlns:a16="http://schemas.microsoft.com/office/drawing/2014/main" id="{0E604CB4-4D00-4462-978F-7A1B37EC1A75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</a:t>
              </a:r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E218EF78-3D67-4648-860D-A3D9FBE8442C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6" name="Subtítulo 4">
              <a:extLst>
                <a:ext uri="{FF2B5EF4-FFF2-40B4-BE49-F238E27FC236}">
                  <a16:creationId xmlns:a16="http://schemas.microsoft.com/office/drawing/2014/main" id="{621C704E-C268-429F-8C36-4551E8B78824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8</a:t>
              </a:r>
            </a:p>
          </p:txBody>
        </p:sp>
      </p:grpSp>
      <p:sp>
        <p:nvSpPr>
          <p:cNvPr id="57" name="Subtítulo 4">
            <a:extLst>
              <a:ext uri="{FF2B5EF4-FFF2-40B4-BE49-F238E27FC236}">
                <a16:creationId xmlns:a16="http://schemas.microsoft.com/office/drawing/2014/main" id="{9021D4D5-6C21-404E-A8D4-9966085F37ED}"/>
              </a:ext>
            </a:extLst>
          </p:cNvPr>
          <p:cNvSpPr txBox="1">
            <a:spLocks/>
          </p:cNvSpPr>
          <p:nvPr/>
        </p:nvSpPr>
        <p:spPr>
          <a:xfrm>
            <a:off x="4786202" y="6032518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sp>
        <p:nvSpPr>
          <p:cNvPr id="2" name="Seta: Dobrada para Cima 1">
            <a:extLst>
              <a:ext uri="{FF2B5EF4-FFF2-40B4-BE49-F238E27FC236}">
                <a16:creationId xmlns:a16="http://schemas.microsoft.com/office/drawing/2014/main" id="{BE370877-2C19-42D6-8321-B9F70BA95763}"/>
              </a:ext>
            </a:extLst>
          </p:cNvPr>
          <p:cNvSpPr/>
          <p:nvPr/>
        </p:nvSpPr>
        <p:spPr>
          <a:xfrm rot="16200000" flipH="1" flipV="1">
            <a:off x="3451025" y="5474475"/>
            <a:ext cx="1139824" cy="367261"/>
          </a:xfrm>
          <a:prstGeom prst="bentUpArrow">
            <a:avLst>
              <a:gd name="adj1" fmla="val 16968"/>
              <a:gd name="adj2" fmla="val 25000"/>
              <a:gd name="adj3" fmla="val 25000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165E2819-0DE4-48EA-AD82-FF5671185C2A}"/>
              </a:ext>
            </a:extLst>
          </p:cNvPr>
          <p:cNvGrpSpPr/>
          <p:nvPr/>
        </p:nvGrpSpPr>
        <p:grpSpPr>
          <a:xfrm>
            <a:off x="5917483" y="5860756"/>
            <a:ext cx="594857" cy="880844"/>
            <a:chOff x="2967672" y="2862012"/>
            <a:chExt cx="594857" cy="880844"/>
          </a:xfrm>
        </p:grpSpPr>
        <p:sp>
          <p:nvSpPr>
            <p:cNvPr id="59" name="Subtítulo 4">
              <a:extLst>
                <a:ext uri="{FF2B5EF4-FFF2-40B4-BE49-F238E27FC236}">
                  <a16:creationId xmlns:a16="http://schemas.microsoft.com/office/drawing/2014/main" id="{5CACAC09-E126-4D88-AEB4-EFC32D5E4E33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3</a:t>
              </a:r>
            </a:p>
          </p:txBody>
        </p:sp>
        <p:sp>
          <p:nvSpPr>
            <p:cNvPr id="60" name="Retângulo 59">
              <a:extLst>
                <a:ext uri="{FF2B5EF4-FFF2-40B4-BE49-F238E27FC236}">
                  <a16:creationId xmlns:a16="http://schemas.microsoft.com/office/drawing/2014/main" id="{8953CB08-93C9-4003-A147-A1445055543B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Subtítulo 4">
              <a:extLst>
                <a:ext uri="{FF2B5EF4-FFF2-40B4-BE49-F238E27FC236}">
                  <a16:creationId xmlns:a16="http://schemas.microsoft.com/office/drawing/2014/main" id="{DAFBF3FB-15BB-46BD-B973-FDE9B0F60CD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12</a:t>
              </a:r>
            </a:p>
          </p:txBody>
        </p:sp>
      </p:grpSp>
      <p:sp>
        <p:nvSpPr>
          <p:cNvPr id="62" name="Subtítulo 4">
            <a:extLst>
              <a:ext uri="{FF2B5EF4-FFF2-40B4-BE49-F238E27FC236}">
                <a16:creationId xmlns:a16="http://schemas.microsoft.com/office/drawing/2014/main" id="{AEE076FD-9BCA-49BF-9851-294E70BE0FDD}"/>
              </a:ext>
            </a:extLst>
          </p:cNvPr>
          <p:cNvSpPr txBox="1">
            <a:spLocks/>
          </p:cNvSpPr>
          <p:nvPr/>
        </p:nvSpPr>
        <p:spPr>
          <a:xfrm>
            <a:off x="5550614" y="6032517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34DD2BA8-895C-4807-AE2B-DC2BBC15C531}"/>
              </a:ext>
            </a:extLst>
          </p:cNvPr>
          <p:cNvGrpSpPr/>
          <p:nvPr/>
        </p:nvGrpSpPr>
        <p:grpSpPr>
          <a:xfrm>
            <a:off x="5382233" y="5053073"/>
            <a:ext cx="594857" cy="880844"/>
            <a:chOff x="2967672" y="2862012"/>
            <a:chExt cx="594857" cy="880844"/>
          </a:xfrm>
        </p:grpSpPr>
        <p:sp>
          <p:nvSpPr>
            <p:cNvPr id="64" name="Subtítulo 4">
              <a:extLst>
                <a:ext uri="{FF2B5EF4-FFF2-40B4-BE49-F238E27FC236}">
                  <a16:creationId xmlns:a16="http://schemas.microsoft.com/office/drawing/2014/main" id="{F57600A6-01B2-4165-A328-6133BF4E1CE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</a:t>
              </a:r>
            </a:p>
          </p:txBody>
        </p:sp>
        <p:sp>
          <p:nvSpPr>
            <p:cNvPr id="65" name="Retângulo 64">
              <a:extLst>
                <a:ext uri="{FF2B5EF4-FFF2-40B4-BE49-F238E27FC236}">
                  <a16:creationId xmlns:a16="http://schemas.microsoft.com/office/drawing/2014/main" id="{F297D88D-BA68-4FAE-8569-475491B4DBBF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6" name="Subtítulo 4">
              <a:extLst>
                <a:ext uri="{FF2B5EF4-FFF2-40B4-BE49-F238E27FC236}">
                  <a16:creationId xmlns:a16="http://schemas.microsoft.com/office/drawing/2014/main" id="{1CBEBD01-6B08-4DC2-A537-405D6A09C312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6</a:t>
              </a: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59BC1368-1A20-459F-ACFB-E6E019383318}"/>
              </a:ext>
            </a:extLst>
          </p:cNvPr>
          <p:cNvGrpSpPr/>
          <p:nvPr/>
        </p:nvGrpSpPr>
        <p:grpSpPr>
          <a:xfrm>
            <a:off x="6167357" y="5053073"/>
            <a:ext cx="594857" cy="880844"/>
            <a:chOff x="2967672" y="2862012"/>
            <a:chExt cx="594857" cy="880844"/>
          </a:xfrm>
        </p:grpSpPr>
        <p:sp>
          <p:nvSpPr>
            <p:cNvPr id="68" name="Subtítulo 4">
              <a:extLst>
                <a:ext uri="{FF2B5EF4-FFF2-40B4-BE49-F238E27FC236}">
                  <a16:creationId xmlns:a16="http://schemas.microsoft.com/office/drawing/2014/main" id="{979262D6-2AA0-43F3-A259-2351E48276D4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</a:t>
              </a:r>
            </a:p>
          </p:txBody>
        </p:sp>
        <p:sp>
          <p:nvSpPr>
            <p:cNvPr id="69" name="Retângulo 68">
              <a:extLst>
                <a:ext uri="{FF2B5EF4-FFF2-40B4-BE49-F238E27FC236}">
                  <a16:creationId xmlns:a16="http://schemas.microsoft.com/office/drawing/2014/main" id="{F5C52D2B-9116-4E8A-BACD-85D5529E4EFE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0" name="Subtítulo 4">
              <a:extLst>
                <a:ext uri="{FF2B5EF4-FFF2-40B4-BE49-F238E27FC236}">
                  <a16:creationId xmlns:a16="http://schemas.microsoft.com/office/drawing/2014/main" id="{55FFD4A4-8C9A-4AD3-89EA-BBD097AF11F8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12</a:t>
              </a:r>
            </a:p>
          </p:txBody>
        </p:sp>
      </p:grpSp>
      <p:sp>
        <p:nvSpPr>
          <p:cNvPr id="71" name="Subtítulo 4">
            <a:extLst>
              <a:ext uri="{FF2B5EF4-FFF2-40B4-BE49-F238E27FC236}">
                <a16:creationId xmlns:a16="http://schemas.microsoft.com/office/drawing/2014/main" id="{69206EFF-6A7F-4FA2-83D7-8014EC8B5AB7}"/>
              </a:ext>
            </a:extLst>
          </p:cNvPr>
          <p:cNvSpPr txBox="1">
            <a:spLocks/>
          </p:cNvSpPr>
          <p:nvPr/>
        </p:nvSpPr>
        <p:spPr>
          <a:xfrm>
            <a:off x="5821200" y="5224835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sp>
        <p:nvSpPr>
          <p:cNvPr id="72" name="Seta: Dobrada para Cima 71">
            <a:extLst>
              <a:ext uri="{FF2B5EF4-FFF2-40B4-BE49-F238E27FC236}">
                <a16:creationId xmlns:a16="http://schemas.microsoft.com/office/drawing/2014/main" id="{23D4EC2E-BC9F-4693-99F9-7DC42A2400C7}"/>
              </a:ext>
            </a:extLst>
          </p:cNvPr>
          <p:cNvSpPr/>
          <p:nvPr/>
        </p:nvSpPr>
        <p:spPr>
          <a:xfrm rot="16200000" flipH="1" flipV="1">
            <a:off x="4889865" y="5070634"/>
            <a:ext cx="332140" cy="367261"/>
          </a:xfrm>
          <a:prstGeom prst="bentUpArrow">
            <a:avLst>
              <a:gd name="adj1" fmla="val 16968"/>
              <a:gd name="adj2" fmla="val 25000"/>
              <a:gd name="adj3" fmla="val 25000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C2FBC4A1-0AF9-458A-96BB-70CCC379DCF2}"/>
              </a:ext>
            </a:extLst>
          </p:cNvPr>
          <p:cNvSpPr/>
          <p:nvPr/>
        </p:nvSpPr>
        <p:spPr>
          <a:xfrm rot="10800000">
            <a:off x="6213521" y="4975427"/>
            <a:ext cx="536536" cy="737708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04E07103-04F5-4227-A16C-6E7966141803}"/>
              </a:ext>
            </a:extLst>
          </p:cNvPr>
          <p:cNvSpPr/>
          <p:nvPr/>
        </p:nvSpPr>
        <p:spPr>
          <a:xfrm rot="10800000">
            <a:off x="5937801" y="5786002"/>
            <a:ext cx="536536" cy="760098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Seta: Dobrada para Cima 79">
            <a:extLst>
              <a:ext uri="{FF2B5EF4-FFF2-40B4-BE49-F238E27FC236}">
                <a16:creationId xmlns:a16="http://schemas.microsoft.com/office/drawing/2014/main" id="{CC56306E-7181-4D97-A9EF-4538B7F0512F}"/>
              </a:ext>
            </a:extLst>
          </p:cNvPr>
          <p:cNvSpPr/>
          <p:nvPr/>
        </p:nvSpPr>
        <p:spPr>
          <a:xfrm rot="10800000" flipH="1" flipV="1">
            <a:off x="7029903" y="5272299"/>
            <a:ext cx="1759659" cy="596652"/>
          </a:xfrm>
          <a:prstGeom prst="bentUpArrow">
            <a:avLst>
              <a:gd name="adj1" fmla="val 8897"/>
              <a:gd name="adj2" fmla="val 16257"/>
              <a:gd name="adj3" fmla="val 19620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1" name="Agrupar 80">
            <a:extLst>
              <a:ext uri="{FF2B5EF4-FFF2-40B4-BE49-F238E27FC236}">
                <a16:creationId xmlns:a16="http://schemas.microsoft.com/office/drawing/2014/main" id="{CE5FEA1B-7208-425A-89FB-A36721853219}"/>
              </a:ext>
            </a:extLst>
          </p:cNvPr>
          <p:cNvGrpSpPr/>
          <p:nvPr/>
        </p:nvGrpSpPr>
        <p:grpSpPr>
          <a:xfrm>
            <a:off x="7723810" y="4319204"/>
            <a:ext cx="594857" cy="880844"/>
            <a:chOff x="2967672" y="2862012"/>
            <a:chExt cx="594857" cy="880844"/>
          </a:xfrm>
        </p:grpSpPr>
        <p:sp>
          <p:nvSpPr>
            <p:cNvPr id="82" name="Subtítulo 4">
              <a:extLst>
                <a:ext uri="{FF2B5EF4-FFF2-40B4-BE49-F238E27FC236}">
                  <a16:creationId xmlns:a16="http://schemas.microsoft.com/office/drawing/2014/main" id="{75009E44-4C48-4F2B-80D8-872FF04AFADE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3</a:t>
              </a:r>
            </a:p>
          </p:txBody>
        </p:sp>
        <p:sp>
          <p:nvSpPr>
            <p:cNvPr id="83" name="Retângulo 82">
              <a:extLst>
                <a:ext uri="{FF2B5EF4-FFF2-40B4-BE49-F238E27FC236}">
                  <a16:creationId xmlns:a16="http://schemas.microsoft.com/office/drawing/2014/main" id="{87264345-9B39-4FF2-B7C6-3E1854A2478D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4" name="Subtítulo 4">
              <a:extLst>
                <a:ext uri="{FF2B5EF4-FFF2-40B4-BE49-F238E27FC236}">
                  <a16:creationId xmlns:a16="http://schemas.microsoft.com/office/drawing/2014/main" id="{7ABA374C-2E48-496A-A63E-80C9168CD2BA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12</a:t>
              </a:r>
            </a:p>
          </p:txBody>
        </p:sp>
      </p:grp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E6684842-E795-4A49-B9EF-BDDFC99C56AF}"/>
              </a:ext>
            </a:extLst>
          </p:cNvPr>
          <p:cNvGrpSpPr/>
          <p:nvPr/>
        </p:nvGrpSpPr>
        <p:grpSpPr>
          <a:xfrm>
            <a:off x="8789563" y="4319204"/>
            <a:ext cx="594857" cy="880844"/>
            <a:chOff x="2967672" y="2862012"/>
            <a:chExt cx="594857" cy="880844"/>
          </a:xfrm>
        </p:grpSpPr>
        <p:sp>
          <p:nvSpPr>
            <p:cNvPr id="86" name="Subtítulo 4">
              <a:extLst>
                <a:ext uri="{FF2B5EF4-FFF2-40B4-BE49-F238E27FC236}">
                  <a16:creationId xmlns:a16="http://schemas.microsoft.com/office/drawing/2014/main" id="{58EDED6F-EBC0-44C7-AA46-E0A00AD5A11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</a:t>
              </a:r>
            </a:p>
          </p:txBody>
        </p:sp>
        <p:sp>
          <p:nvSpPr>
            <p:cNvPr id="87" name="Retângulo 86">
              <a:extLst>
                <a:ext uri="{FF2B5EF4-FFF2-40B4-BE49-F238E27FC236}">
                  <a16:creationId xmlns:a16="http://schemas.microsoft.com/office/drawing/2014/main" id="{5A335D46-E7B8-4267-BAB2-D45F7B0B7835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8" name="Subtítulo 4">
              <a:extLst>
                <a:ext uri="{FF2B5EF4-FFF2-40B4-BE49-F238E27FC236}">
                  <a16:creationId xmlns:a16="http://schemas.microsoft.com/office/drawing/2014/main" id="{80B8FA83-025D-4916-9CD8-2DD36C413E42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12</a:t>
              </a:r>
            </a:p>
          </p:txBody>
        </p:sp>
      </p:grpSp>
      <p:sp>
        <p:nvSpPr>
          <p:cNvPr id="89" name="Subtítulo 4">
            <a:extLst>
              <a:ext uri="{FF2B5EF4-FFF2-40B4-BE49-F238E27FC236}">
                <a16:creationId xmlns:a16="http://schemas.microsoft.com/office/drawing/2014/main" id="{7F97AE39-9E05-4140-8C8C-3DE1B245772C}"/>
              </a:ext>
            </a:extLst>
          </p:cNvPr>
          <p:cNvSpPr txBox="1">
            <a:spLocks/>
          </p:cNvSpPr>
          <p:nvPr/>
        </p:nvSpPr>
        <p:spPr>
          <a:xfrm>
            <a:off x="8302889" y="4466153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90" name="Subtítulo 4">
            <a:extLst>
              <a:ext uri="{FF2B5EF4-FFF2-40B4-BE49-F238E27FC236}">
                <a16:creationId xmlns:a16="http://schemas.microsoft.com/office/drawing/2014/main" id="{6A3FB341-EE21-4A61-88DB-9116DC42B9EA}"/>
              </a:ext>
            </a:extLst>
          </p:cNvPr>
          <p:cNvSpPr txBox="1">
            <a:spLocks/>
          </p:cNvSpPr>
          <p:nvPr/>
        </p:nvSpPr>
        <p:spPr>
          <a:xfrm>
            <a:off x="9330776" y="4461915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C7400682-533C-4BA1-B3E6-8EBBC8CA902E}"/>
              </a:ext>
            </a:extLst>
          </p:cNvPr>
          <p:cNvGrpSpPr/>
          <p:nvPr/>
        </p:nvGrpSpPr>
        <p:grpSpPr>
          <a:xfrm>
            <a:off x="9777057" y="4307741"/>
            <a:ext cx="594857" cy="880844"/>
            <a:chOff x="2967672" y="2862012"/>
            <a:chExt cx="594857" cy="880844"/>
          </a:xfrm>
        </p:grpSpPr>
        <p:sp>
          <p:nvSpPr>
            <p:cNvPr id="92" name="Subtítulo 4">
              <a:extLst>
                <a:ext uri="{FF2B5EF4-FFF2-40B4-BE49-F238E27FC236}">
                  <a16:creationId xmlns:a16="http://schemas.microsoft.com/office/drawing/2014/main" id="{648CAA24-3FC1-42A6-A7A0-CB3C56C0EEBE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5</a:t>
              </a:r>
            </a:p>
          </p:txBody>
        </p:sp>
        <p:sp>
          <p:nvSpPr>
            <p:cNvPr id="93" name="Retângulo 92">
              <a:extLst>
                <a:ext uri="{FF2B5EF4-FFF2-40B4-BE49-F238E27FC236}">
                  <a16:creationId xmlns:a16="http://schemas.microsoft.com/office/drawing/2014/main" id="{A376ADD5-3D44-4426-8C5A-86965E50485A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4" name="Subtítulo 4">
              <a:extLst>
                <a:ext uri="{FF2B5EF4-FFF2-40B4-BE49-F238E27FC236}">
                  <a16:creationId xmlns:a16="http://schemas.microsoft.com/office/drawing/2014/main" id="{AF9F7652-9176-4F35-BDF1-2771CD1E2F2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12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9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938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7038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Multiplicação e divisão de frações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18895" y="1114467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818894" y="2669714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676324" y="1271037"/>
            <a:ext cx="4987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</a:t>
            </a:r>
            <a:r>
              <a:rPr lang="pt-BR" b="1" dirty="0">
                <a:latin typeface="Roboto"/>
              </a:rPr>
              <a:t>multiplicar</a:t>
            </a:r>
            <a:r>
              <a:rPr lang="pt-BR" dirty="0">
                <a:latin typeface="Roboto"/>
              </a:rPr>
              <a:t> um </a:t>
            </a:r>
            <a:r>
              <a:rPr lang="pt-BR" b="1" dirty="0">
                <a:latin typeface="Roboto"/>
              </a:rPr>
              <a:t>número inteiro </a:t>
            </a:r>
            <a:r>
              <a:rPr lang="pt-BR" dirty="0">
                <a:latin typeface="Roboto"/>
              </a:rPr>
              <a:t>por um </a:t>
            </a:r>
            <a:r>
              <a:rPr lang="pt-BR" b="1" dirty="0">
                <a:latin typeface="Roboto"/>
              </a:rPr>
              <a:t>número racional </a:t>
            </a:r>
            <a:r>
              <a:rPr lang="pt-BR" dirty="0">
                <a:latin typeface="Roboto"/>
              </a:rPr>
              <a:t>na forma de fração, multiplicamos o número inteiro pelo numerador da fração e conservamos o denominador.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CF76AA6D-52D8-44BC-AB08-FD5A4EA2B142}"/>
              </a:ext>
            </a:extLst>
          </p:cNvPr>
          <p:cNvSpPr/>
          <p:nvPr/>
        </p:nvSpPr>
        <p:spPr>
          <a:xfrm rot="10800000" flipV="1">
            <a:off x="6612196" y="1143539"/>
            <a:ext cx="2468603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3613C020-5568-413A-86A9-676B789B5959}"/>
              </a:ext>
            </a:extLst>
          </p:cNvPr>
          <p:cNvSpPr/>
          <p:nvPr/>
        </p:nvSpPr>
        <p:spPr>
          <a:xfrm rot="10800000" flipV="1">
            <a:off x="6612196" y="2622477"/>
            <a:ext cx="1641151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5C11769F-1288-4A03-9A83-2450E734DD58}"/>
              </a:ext>
            </a:extLst>
          </p:cNvPr>
          <p:cNvSpPr/>
          <p:nvPr/>
        </p:nvSpPr>
        <p:spPr>
          <a:xfrm>
            <a:off x="6528621" y="1435679"/>
            <a:ext cx="5547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</a:t>
            </a:r>
            <a:r>
              <a:rPr lang="pt-BR" b="1" dirty="0">
                <a:latin typeface="Roboto"/>
              </a:rPr>
              <a:t>multiplicar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números racionais </a:t>
            </a:r>
            <a:r>
              <a:rPr lang="pt-BR" dirty="0">
                <a:latin typeface="Roboto"/>
              </a:rPr>
              <a:t>na forma de fração, multiplicam-se os numeradores entre si e multiplicam-se os denominadores entre si.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9630E1-910F-43B6-BBAD-59E54FD01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93" y="2915300"/>
            <a:ext cx="2750217" cy="81035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653DDE-6889-4F55-A516-557875929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202" y="2861840"/>
            <a:ext cx="3150290" cy="863813"/>
          </a:xfrm>
          <a:prstGeom prst="rect">
            <a:avLst/>
          </a:prstGeom>
        </p:spPr>
      </p:pic>
      <p:sp>
        <p:nvSpPr>
          <p:cNvPr id="95" name="Retângulo 94">
            <a:extLst>
              <a:ext uri="{FF2B5EF4-FFF2-40B4-BE49-F238E27FC236}">
                <a16:creationId xmlns:a16="http://schemas.microsoft.com/office/drawing/2014/main" id="{CB1369A5-F969-4E9A-A4E9-BF0ECFCCBB1F}"/>
              </a:ext>
            </a:extLst>
          </p:cNvPr>
          <p:cNvSpPr/>
          <p:nvPr/>
        </p:nvSpPr>
        <p:spPr>
          <a:xfrm rot="10800000" flipV="1">
            <a:off x="4232035" y="3991833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id="{B971BD6F-6941-4B14-840D-2BE803598018}"/>
              </a:ext>
            </a:extLst>
          </p:cNvPr>
          <p:cNvSpPr/>
          <p:nvPr/>
        </p:nvSpPr>
        <p:spPr>
          <a:xfrm rot="10800000" flipV="1">
            <a:off x="4615196" y="5106059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B67FDB0E-2789-4441-B83A-14A4FCA1C118}"/>
              </a:ext>
            </a:extLst>
          </p:cNvPr>
          <p:cNvSpPr/>
          <p:nvPr/>
        </p:nvSpPr>
        <p:spPr>
          <a:xfrm>
            <a:off x="3403893" y="4206348"/>
            <a:ext cx="53842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</a:t>
            </a:r>
            <a:r>
              <a:rPr lang="pt-BR" b="1" dirty="0">
                <a:latin typeface="Roboto"/>
              </a:rPr>
              <a:t>dividir</a:t>
            </a:r>
            <a:r>
              <a:rPr lang="pt-BR" dirty="0">
                <a:latin typeface="Roboto"/>
              </a:rPr>
              <a:t> uma fração por outra fração, diferente de zero, multiplicamos a primeira pelo inverso da segunda.</a:t>
            </a:r>
          </a:p>
        </p:txBody>
      </p:sp>
      <p:pic>
        <p:nvPicPr>
          <p:cNvPr id="98" name="Imagem 97">
            <a:extLst>
              <a:ext uri="{FF2B5EF4-FFF2-40B4-BE49-F238E27FC236}">
                <a16:creationId xmlns:a16="http://schemas.microsoft.com/office/drawing/2014/main" id="{F13A664E-B70C-4EF2-BC89-196557B0E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302" y="5304406"/>
            <a:ext cx="2691602" cy="1362873"/>
          </a:xfrm>
          <a:prstGeom prst="rect">
            <a:avLst/>
          </a:prstGeom>
        </p:spPr>
      </p:pic>
      <p:sp>
        <p:nvSpPr>
          <p:cNvPr id="99" name="Seta: para a Direita 98">
            <a:extLst>
              <a:ext uri="{FF2B5EF4-FFF2-40B4-BE49-F238E27FC236}">
                <a16:creationId xmlns:a16="http://schemas.microsoft.com/office/drawing/2014/main" id="{C6AF99D5-FBA3-4EB2-B55F-CFC556D80EF6}"/>
              </a:ext>
            </a:extLst>
          </p:cNvPr>
          <p:cNvSpPr/>
          <p:nvPr/>
        </p:nvSpPr>
        <p:spPr>
          <a:xfrm>
            <a:off x="3813821" y="5651162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0" name="Imagem 99">
            <a:extLst>
              <a:ext uri="{FF2B5EF4-FFF2-40B4-BE49-F238E27FC236}">
                <a16:creationId xmlns:a16="http://schemas.microsoft.com/office/drawing/2014/main" id="{1C0485B9-0FE0-4BFB-86B9-234AB2447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401" y="5491389"/>
            <a:ext cx="1168656" cy="940031"/>
          </a:xfrm>
          <a:prstGeom prst="rect">
            <a:avLst/>
          </a:prstGeom>
        </p:spPr>
      </p:pic>
      <p:pic>
        <p:nvPicPr>
          <p:cNvPr id="101" name="Imagem 100">
            <a:extLst>
              <a:ext uri="{FF2B5EF4-FFF2-40B4-BE49-F238E27FC236}">
                <a16:creationId xmlns:a16="http://schemas.microsoft.com/office/drawing/2014/main" id="{7DE6CCA4-ED0D-4995-B9F4-E42CA98F7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5780" y="5572992"/>
            <a:ext cx="2845424" cy="825703"/>
          </a:xfrm>
          <a:prstGeom prst="rect">
            <a:avLst/>
          </a:prstGeom>
        </p:spPr>
      </p:pic>
      <p:sp>
        <p:nvSpPr>
          <p:cNvPr id="102" name="Seta: para a Direita 101">
            <a:extLst>
              <a:ext uri="{FF2B5EF4-FFF2-40B4-BE49-F238E27FC236}">
                <a16:creationId xmlns:a16="http://schemas.microsoft.com/office/drawing/2014/main" id="{7C0172EA-7A9D-4ADB-A3A8-A89DC14F0744}"/>
              </a:ext>
            </a:extLst>
          </p:cNvPr>
          <p:cNvSpPr/>
          <p:nvPr/>
        </p:nvSpPr>
        <p:spPr>
          <a:xfrm>
            <a:off x="7632923" y="5675603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124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702235" y="57732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racionais na forma decimal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441311D-0595-4014-BA33-908DF9F942A6}"/>
              </a:ext>
            </a:extLst>
          </p:cNvPr>
          <p:cNvSpPr/>
          <p:nvPr/>
        </p:nvSpPr>
        <p:spPr>
          <a:xfrm rot="10800000" flipV="1">
            <a:off x="818895" y="1114467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816CFEC-8D48-42AC-AFE1-411D4A1ACD51}"/>
              </a:ext>
            </a:extLst>
          </p:cNvPr>
          <p:cNvSpPr/>
          <p:nvPr/>
        </p:nvSpPr>
        <p:spPr>
          <a:xfrm rot="10800000" flipV="1">
            <a:off x="774646" y="2026700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E568F18-16C1-459E-B100-EA551FF586A8}"/>
              </a:ext>
            </a:extLst>
          </p:cNvPr>
          <p:cNvSpPr/>
          <p:nvPr/>
        </p:nvSpPr>
        <p:spPr>
          <a:xfrm>
            <a:off x="676324" y="1271037"/>
            <a:ext cx="75806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A leitura de um número racional na forma decimal auxilia a escrita desse número na forma de fração.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9AB179A-9F49-4F6A-A265-DC5565223A94}"/>
              </a:ext>
            </a:extLst>
          </p:cNvPr>
          <p:cNvSpPr/>
          <p:nvPr/>
        </p:nvSpPr>
        <p:spPr>
          <a:xfrm rot="10800000" flipV="1">
            <a:off x="2006833" y="2534428"/>
            <a:ext cx="2808254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B385271-F4EA-4BD8-ABDE-652D3FFA0100}"/>
              </a:ext>
            </a:extLst>
          </p:cNvPr>
          <p:cNvSpPr/>
          <p:nvPr/>
        </p:nvSpPr>
        <p:spPr>
          <a:xfrm rot="10800000" flipV="1">
            <a:off x="2006833" y="3595936"/>
            <a:ext cx="1866954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0FFEB80-CA65-417B-A367-88772E8F72FD}"/>
              </a:ext>
            </a:extLst>
          </p:cNvPr>
          <p:cNvSpPr/>
          <p:nvPr/>
        </p:nvSpPr>
        <p:spPr>
          <a:xfrm>
            <a:off x="1866976" y="2779408"/>
            <a:ext cx="6751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Para obter a forma decimal de um número racional na forma de fração, podemos determinar uma fração decimal equivalente.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46B1B009-0360-4230-905F-838421CA43A0}"/>
              </a:ext>
            </a:extLst>
          </p:cNvPr>
          <p:cNvGrpSpPr/>
          <p:nvPr/>
        </p:nvGrpSpPr>
        <p:grpSpPr>
          <a:xfrm>
            <a:off x="6162750" y="1767644"/>
            <a:ext cx="594857" cy="880844"/>
            <a:chOff x="2967672" y="2862012"/>
            <a:chExt cx="594857" cy="880844"/>
          </a:xfrm>
        </p:grpSpPr>
        <p:sp>
          <p:nvSpPr>
            <p:cNvPr id="21" name="Subtítulo 4">
              <a:extLst>
                <a:ext uri="{FF2B5EF4-FFF2-40B4-BE49-F238E27FC236}">
                  <a16:creationId xmlns:a16="http://schemas.microsoft.com/office/drawing/2014/main" id="{B8A776DD-C1D4-4877-814B-BB4E1EE9B278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85</a:t>
              </a: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7B46264-65DD-4B56-A547-DE2702F618C7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Subtítulo 4">
              <a:extLst>
                <a:ext uri="{FF2B5EF4-FFF2-40B4-BE49-F238E27FC236}">
                  <a16:creationId xmlns:a16="http://schemas.microsoft.com/office/drawing/2014/main" id="{F74DCA3E-9C8E-45B6-B644-5104914C1C6E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100</a:t>
              </a:r>
            </a:p>
          </p:txBody>
        </p:sp>
      </p:grpSp>
      <p:sp>
        <p:nvSpPr>
          <p:cNvPr id="24" name="Subtítulo 4">
            <a:extLst>
              <a:ext uri="{FF2B5EF4-FFF2-40B4-BE49-F238E27FC236}">
                <a16:creationId xmlns:a16="http://schemas.microsoft.com/office/drawing/2014/main" id="{B3AA5F21-4E39-4770-8C7E-3BC1CD8EBB43}"/>
              </a:ext>
            </a:extLst>
          </p:cNvPr>
          <p:cNvSpPr txBox="1">
            <a:spLocks/>
          </p:cNvSpPr>
          <p:nvPr/>
        </p:nvSpPr>
        <p:spPr>
          <a:xfrm>
            <a:off x="5146047" y="1921803"/>
            <a:ext cx="853865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0,85</a:t>
            </a:r>
          </a:p>
        </p:txBody>
      </p:sp>
      <p:sp>
        <p:nvSpPr>
          <p:cNvPr id="25" name="Subtítulo 4">
            <a:extLst>
              <a:ext uri="{FF2B5EF4-FFF2-40B4-BE49-F238E27FC236}">
                <a16:creationId xmlns:a16="http://schemas.microsoft.com/office/drawing/2014/main" id="{FDCE0E88-DC4B-4101-813C-0BC3B0E19A27}"/>
              </a:ext>
            </a:extLst>
          </p:cNvPr>
          <p:cNvSpPr txBox="1">
            <a:spLocks/>
          </p:cNvSpPr>
          <p:nvPr/>
        </p:nvSpPr>
        <p:spPr>
          <a:xfrm>
            <a:off x="6631233" y="1878113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088AFF4A-19E4-4B7E-84E4-B6E084D4A61A}"/>
              </a:ext>
            </a:extLst>
          </p:cNvPr>
          <p:cNvGrpSpPr/>
          <p:nvPr/>
        </p:nvGrpSpPr>
        <p:grpSpPr>
          <a:xfrm>
            <a:off x="7079486" y="1767644"/>
            <a:ext cx="594857" cy="880844"/>
            <a:chOff x="2967672" y="2862012"/>
            <a:chExt cx="594857" cy="880844"/>
          </a:xfrm>
        </p:grpSpPr>
        <p:sp>
          <p:nvSpPr>
            <p:cNvPr id="27" name="Subtítulo 4">
              <a:extLst>
                <a:ext uri="{FF2B5EF4-FFF2-40B4-BE49-F238E27FC236}">
                  <a16:creationId xmlns:a16="http://schemas.microsoft.com/office/drawing/2014/main" id="{8A22781B-A9FA-483B-BC6A-B56E89CD1DF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17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DD57584A-2E9A-41D4-A4CE-EC79241F74C2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Subtítulo 4">
              <a:extLst>
                <a:ext uri="{FF2B5EF4-FFF2-40B4-BE49-F238E27FC236}">
                  <a16:creationId xmlns:a16="http://schemas.microsoft.com/office/drawing/2014/main" id="{380DC690-211D-4433-87C5-268096F91CA2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20</a:t>
              </a:r>
            </a:p>
          </p:txBody>
        </p:sp>
      </p:grpSp>
      <p:sp>
        <p:nvSpPr>
          <p:cNvPr id="30" name="Subtítulo 4">
            <a:extLst>
              <a:ext uri="{FF2B5EF4-FFF2-40B4-BE49-F238E27FC236}">
                <a16:creationId xmlns:a16="http://schemas.microsoft.com/office/drawing/2014/main" id="{083B15EA-2E96-40A9-877C-E1DBE5555D91}"/>
              </a:ext>
            </a:extLst>
          </p:cNvPr>
          <p:cNvSpPr txBox="1">
            <a:spLocks/>
          </p:cNvSpPr>
          <p:nvPr/>
        </p:nvSpPr>
        <p:spPr>
          <a:xfrm>
            <a:off x="5714497" y="1910355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35D38A0E-4171-4ED0-A5C7-4243047EB75C}"/>
              </a:ext>
            </a:extLst>
          </p:cNvPr>
          <p:cNvGrpSpPr/>
          <p:nvPr/>
        </p:nvGrpSpPr>
        <p:grpSpPr>
          <a:xfrm>
            <a:off x="6866196" y="3541991"/>
            <a:ext cx="594857" cy="880844"/>
            <a:chOff x="2967672" y="2862012"/>
            <a:chExt cx="594857" cy="880844"/>
          </a:xfrm>
        </p:grpSpPr>
        <p:sp>
          <p:nvSpPr>
            <p:cNvPr id="32" name="Subtítulo 4">
              <a:extLst>
                <a:ext uri="{FF2B5EF4-FFF2-40B4-BE49-F238E27FC236}">
                  <a16:creationId xmlns:a16="http://schemas.microsoft.com/office/drawing/2014/main" id="{D34AE46B-4C92-4C93-9095-3CB97904EB7E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2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AAE029FF-6861-4C65-AA7B-81B5A03D7C23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Subtítulo 4">
              <a:extLst>
                <a:ext uri="{FF2B5EF4-FFF2-40B4-BE49-F238E27FC236}">
                  <a16:creationId xmlns:a16="http://schemas.microsoft.com/office/drawing/2014/main" id="{A3DEE121-035C-4840-8EFB-AC090756DDB8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5</a:t>
              </a:r>
            </a:p>
          </p:txBody>
        </p:sp>
      </p:grpSp>
      <p:sp>
        <p:nvSpPr>
          <p:cNvPr id="35" name="Subtítulo 4">
            <a:extLst>
              <a:ext uri="{FF2B5EF4-FFF2-40B4-BE49-F238E27FC236}">
                <a16:creationId xmlns:a16="http://schemas.microsoft.com/office/drawing/2014/main" id="{C149E40D-5CD6-469F-919D-0295C38163DF}"/>
              </a:ext>
            </a:extLst>
          </p:cNvPr>
          <p:cNvSpPr txBox="1">
            <a:spLocks/>
          </p:cNvSpPr>
          <p:nvPr/>
        </p:nvSpPr>
        <p:spPr>
          <a:xfrm>
            <a:off x="7334679" y="3652460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355E6983-2526-4BAF-9808-18431C17DD03}"/>
              </a:ext>
            </a:extLst>
          </p:cNvPr>
          <p:cNvGrpSpPr/>
          <p:nvPr/>
        </p:nvGrpSpPr>
        <p:grpSpPr>
          <a:xfrm>
            <a:off x="7782932" y="3541991"/>
            <a:ext cx="594857" cy="880844"/>
            <a:chOff x="2967672" y="2862012"/>
            <a:chExt cx="594857" cy="880844"/>
          </a:xfrm>
        </p:grpSpPr>
        <p:sp>
          <p:nvSpPr>
            <p:cNvPr id="37" name="Subtítulo 4">
              <a:extLst>
                <a:ext uri="{FF2B5EF4-FFF2-40B4-BE49-F238E27FC236}">
                  <a16:creationId xmlns:a16="http://schemas.microsoft.com/office/drawing/2014/main" id="{949C1507-F223-472D-80CE-008F5232D92C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2862012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4</a:t>
              </a:r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2F9FCD6E-6A93-4131-A961-7594BFF46ED9}"/>
                </a:ext>
              </a:extLst>
            </p:cNvPr>
            <p:cNvSpPr/>
            <p:nvPr/>
          </p:nvSpPr>
          <p:spPr>
            <a:xfrm rot="10800000">
              <a:off x="3075856" y="3154575"/>
              <a:ext cx="437945" cy="45719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Subtítulo 4">
              <a:extLst>
                <a:ext uri="{FF2B5EF4-FFF2-40B4-BE49-F238E27FC236}">
                  <a16:creationId xmlns:a16="http://schemas.microsoft.com/office/drawing/2014/main" id="{088C7552-A7CB-4747-A17E-E45106239EBD}"/>
                </a:ext>
              </a:extLst>
            </p:cNvPr>
            <p:cNvSpPr txBox="1">
              <a:spLocks/>
            </p:cNvSpPr>
            <p:nvPr/>
          </p:nvSpPr>
          <p:spPr>
            <a:xfrm>
              <a:off x="2967672" y="3229273"/>
              <a:ext cx="594857" cy="5135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pt-BR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10</a:t>
              </a:r>
            </a:p>
          </p:txBody>
        </p:sp>
      </p:grpSp>
      <p:sp>
        <p:nvSpPr>
          <p:cNvPr id="40" name="Subtítulo 4">
            <a:extLst>
              <a:ext uri="{FF2B5EF4-FFF2-40B4-BE49-F238E27FC236}">
                <a16:creationId xmlns:a16="http://schemas.microsoft.com/office/drawing/2014/main" id="{CDF3B0CA-B449-4111-8CBD-7F8225E7040C}"/>
              </a:ext>
            </a:extLst>
          </p:cNvPr>
          <p:cNvSpPr txBox="1">
            <a:spLocks/>
          </p:cNvSpPr>
          <p:nvPr/>
        </p:nvSpPr>
        <p:spPr>
          <a:xfrm>
            <a:off x="8214954" y="3690448"/>
            <a:ext cx="594857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DB96C3A7-4E5E-40E0-8B8A-7E14053C5793}"/>
              </a:ext>
            </a:extLst>
          </p:cNvPr>
          <p:cNvSpPr txBox="1">
            <a:spLocks/>
          </p:cNvSpPr>
          <p:nvPr/>
        </p:nvSpPr>
        <p:spPr>
          <a:xfrm>
            <a:off x="8484260" y="3623481"/>
            <a:ext cx="853865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0,4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55D2D6-C0CB-4C26-9E0D-94FED7E05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94" y="4136387"/>
            <a:ext cx="4166513" cy="1753032"/>
          </a:xfrm>
          <a:prstGeom prst="rect">
            <a:avLst/>
          </a:prstGeom>
        </p:spPr>
      </p:pic>
      <p:sp>
        <p:nvSpPr>
          <p:cNvPr id="42" name="Retângulo 41">
            <a:extLst>
              <a:ext uri="{FF2B5EF4-FFF2-40B4-BE49-F238E27FC236}">
                <a16:creationId xmlns:a16="http://schemas.microsoft.com/office/drawing/2014/main" id="{1BF7A515-6262-4E4B-BF49-02867BE8E129}"/>
              </a:ext>
            </a:extLst>
          </p:cNvPr>
          <p:cNvSpPr/>
          <p:nvPr/>
        </p:nvSpPr>
        <p:spPr>
          <a:xfrm rot="10800000" flipV="1">
            <a:off x="5435872" y="4383621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7838DE6E-EFE8-4ADD-8C6C-2FDC969A4E6D}"/>
              </a:ext>
            </a:extLst>
          </p:cNvPr>
          <p:cNvSpPr/>
          <p:nvPr/>
        </p:nvSpPr>
        <p:spPr>
          <a:xfrm rot="10800000" flipV="1">
            <a:off x="5369415" y="6419155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6A36DDAA-D67A-4500-BD9F-97D90124D5BF}"/>
              </a:ext>
            </a:extLst>
          </p:cNvPr>
          <p:cNvSpPr/>
          <p:nvPr/>
        </p:nvSpPr>
        <p:spPr>
          <a:xfrm>
            <a:off x="5305507" y="4541520"/>
            <a:ext cx="64786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Para </a:t>
            </a:r>
            <a:r>
              <a:rPr lang="pt-BR" b="1" dirty="0">
                <a:latin typeface="Roboto"/>
              </a:rPr>
              <a:t>comparar</a:t>
            </a:r>
            <a:r>
              <a:rPr lang="pt-BR" dirty="0">
                <a:latin typeface="Roboto"/>
              </a:rPr>
              <a:t> as massas de dois desses pacotes, primeiro comparamos a parte inteira em quilograma. 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Caso a parte inteira seja igual, comparamos a parte decimal: inicialmente os décimos, depois os centésimos, e assim por diante.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3C7E6ADD-35F2-48D8-846A-17B7F9E6FDBD}"/>
              </a:ext>
            </a:extLst>
          </p:cNvPr>
          <p:cNvSpPr/>
          <p:nvPr/>
        </p:nvSpPr>
        <p:spPr>
          <a:xfrm rot="10800000">
            <a:off x="5300483" y="1714212"/>
            <a:ext cx="536536" cy="737708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C74F3680-7C26-4FED-8726-3AE1CDCE1337}"/>
              </a:ext>
            </a:extLst>
          </p:cNvPr>
          <p:cNvSpPr/>
          <p:nvPr/>
        </p:nvSpPr>
        <p:spPr>
          <a:xfrm rot="10800000">
            <a:off x="7114191" y="1701924"/>
            <a:ext cx="536536" cy="737708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D89456C8-D4F1-4C0B-81DA-04B9ED2D6444}"/>
              </a:ext>
            </a:extLst>
          </p:cNvPr>
          <p:cNvSpPr/>
          <p:nvPr/>
        </p:nvSpPr>
        <p:spPr>
          <a:xfrm rot="10800000">
            <a:off x="6906161" y="3488559"/>
            <a:ext cx="536536" cy="737708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537E3742-0C94-4D8A-ACD9-78A7E48AC89B}"/>
              </a:ext>
            </a:extLst>
          </p:cNvPr>
          <p:cNvSpPr/>
          <p:nvPr/>
        </p:nvSpPr>
        <p:spPr>
          <a:xfrm rot="10800000">
            <a:off x="8663207" y="3488559"/>
            <a:ext cx="536536" cy="737708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4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4865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1430595" y="652073"/>
            <a:ext cx="97191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racionais na forma decimal</a:t>
            </a:r>
          </a:p>
          <a:p>
            <a:pPr algn="ctr"/>
            <a:r>
              <a:rPr lang="pt-BR" sz="2800" dirty="0">
                <a:latin typeface="Roboto"/>
              </a:rPr>
              <a:t>adição, subtração, multiplicação e divisão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4FD74BD-B12E-4F77-80F5-241FC6789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977" y="3985626"/>
            <a:ext cx="4573002" cy="2654954"/>
          </a:xfrm>
          <a:prstGeom prst="rect">
            <a:avLst/>
          </a:prstGeom>
        </p:spPr>
      </p:pic>
      <p:sp>
        <p:nvSpPr>
          <p:cNvPr id="49" name="Retângulo 48">
            <a:extLst>
              <a:ext uri="{FF2B5EF4-FFF2-40B4-BE49-F238E27FC236}">
                <a16:creationId xmlns:a16="http://schemas.microsoft.com/office/drawing/2014/main" id="{07CD9A68-CEBF-4499-9006-AA8655D0BFC1}"/>
              </a:ext>
            </a:extLst>
          </p:cNvPr>
          <p:cNvSpPr/>
          <p:nvPr/>
        </p:nvSpPr>
        <p:spPr>
          <a:xfrm rot="16200000" flipV="1">
            <a:off x="4456384" y="3712816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D3AAD7-D6BB-460D-906D-25E3365E4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067" y="4449290"/>
            <a:ext cx="3760024" cy="1727625"/>
          </a:xfrm>
          <a:prstGeom prst="rect">
            <a:avLst/>
          </a:prstGeom>
        </p:spPr>
      </p:pic>
      <p:sp>
        <p:nvSpPr>
          <p:cNvPr id="51" name="Retângulo 50">
            <a:extLst>
              <a:ext uri="{FF2B5EF4-FFF2-40B4-BE49-F238E27FC236}">
                <a16:creationId xmlns:a16="http://schemas.microsoft.com/office/drawing/2014/main" id="{2676CE89-5731-4004-A9AA-FEF21D8C55A0}"/>
              </a:ext>
            </a:extLst>
          </p:cNvPr>
          <p:cNvSpPr/>
          <p:nvPr/>
        </p:nvSpPr>
        <p:spPr>
          <a:xfrm rot="10800000" flipV="1">
            <a:off x="4456383" y="3775939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D317EFB-A232-4DEF-9F7B-F53510246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067" y="2039321"/>
            <a:ext cx="3245594" cy="98406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E8587BC-44AC-4DF0-8A7E-85089B88C6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2924" y="2107425"/>
            <a:ext cx="3526880" cy="104045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5048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462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2020-04-03T02:18:26Z</dcterms:created>
  <dcterms:modified xsi:type="dcterms:W3CDTF">2020-04-03T02:21:59Z</dcterms:modified>
</cp:coreProperties>
</file>