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4" r:id="rId2"/>
    <p:sldId id="275" r:id="rId3"/>
    <p:sldId id="276" r:id="rId4"/>
    <p:sldId id="277" r:id="rId5"/>
    <p:sldId id="279" r:id="rId6"/>
    <p:sldId id="278" r:id="rId7"/>
    <p:sldId id="280" r:id="rId8"/>
    <p:sldId id="281" r:id="rId9"/>
    <p:sldId id="282" r:id="rId10"/>
    <p:sldId id="329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C68666-0D52-46AA-AF35-B846B599B845}" type="doc">
      <dgm:prSet loTypeId="urn:microsoft.com/office/officeart/2005/8/layout/hList6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E4DA1D55-002B-41AE-A688-37CEEA72AF24}">
      <dgm:prSet phldrT="[Texto]" custT="1"/>
      <dgm:spPr/>
      <dgm:t>
        <a:bodyPr/>
        <a:lstStyle/>
        <a:p>
          <a:r>
            <a:rPr lang="pt-BR" sz="2000" b="1" dirty="0">
              <a:latin typeface="Roboto"/>
            </a:rPr>
            <a:t>Teorias criacionistas</a:t>
          </a:r>
        </a:p>
      </dgm:t>
    </dgm:pt>
    <dgm:pt modelId="{909E124B-1188-4D68-B668-2BE4CAB06D1C}" type="parTrans" cxnId="{637B92BB-4ED4-4DD4-B93D-2430FB09D4EC}">
      <dgm:prSet/>
      <dgm:spPr/>
      <dgm:t>
        <a:bodyPr/>
        <a:lstStyle/>
        <a:p>
          <a:endParaRPr lang="pt-BR"/>
        </a:p>
      </dgm:t>
    </dgm:pt>
    <dgm:pt modelId="{73177579-3A38-4855-8C78-6AB439D69A8D}" type="sibTrans" cxnId="{637B92BB-4ED4-4DD4-B93D-2430FB09D4EC}">
      <dgm:prSet/>
      <dgm:spPr/>
      <dgm:t>
        <a:bodyPr/>
        <a:lstStyle/>
        <a:p>
          <a:endParaRPr lang="pt-BR"/>
        </a:p>
      </dgm:t>
    </dgm:pt>
    <dgm:pt modelId="{1657A455-565B-46E6-924B-548077359B51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Um ou mais ser divino teria criado o ser humano e todo o Universo. </a:t>
          </a:r>
        </a:p>
      </dgm:t>
    </dgm:pt>
    <dgm:pt modelId="{FB5FFFBE-51AA-4D2F-96E4-801FC387FCB2}" type="parTrans" cxnId="{5AC03DAB-3039-41AF-A180-D658E028E443}">
      <dgm:prSet/>
      <dgm:spPr/>
      <dgm:t>
        <a:bodyPr/>
        <a:lstStyle/>
        <a:p>
          <a:endParaRPr lang="pt-BR"/>
        </a:p>
      </dgm:t>
    </dgm:pt>
    <dgm:pt modelId="{B8BF9EA8-7995-47FB-8908-B3E0EED0638B}" type="sibTrans" cxnId="{5AC03DAB-3039-41AF-A180-D658E028E443}">
      <dgm:prSet/>
      <dgm:spPr/>
      <dgm:t>
        <a:bodyPr/>
        <a:lstStyle/>
        <a:p>
          <a:endParaRPr lang="pt-BR"/>
        </a:p>
      </dgm:t>
    </dgm:pt>
    <dgm:pt modelId="{4E885A64-311F-4FC3-95AC-4A3C8E9F4A65}">
      <dgm:prSet phldrT="[Texto]" custT="1"/>
      <dgm:spPr/>
      <dgm:t>
        <a:bodyPr/>
        <a:lstStyle/>
        <a:p>
          <a:r>
            <a:rPr lang="pt-BR" sz="2000" b="1" dirty="0">
              <a:latin typeface="Roboto"/>
            </a:rPr>
            <a:t>Teoria da Grande Explosão, ou </a:t>
          </a:r>
          <a:r>
            <a:rPr lang="pt-BR" sz="2000" b="1" i="1" dirty="0">
              <a:latin typeface="Roboto"/>
            </a:rPr>
            <a:t>Big Bang</a:t>
          </a:r>
        </a:p>
      </dgm:t>
    </dgm:pt>
    <dgm:pt modelId="{8983C397-53AA-4BBA-9A22-EE04BEF71C7B}" type="parTrans" cxnId="{92DD9648-22BD-49D8-A216-4CDA8E078B0B}">
      <dgm:prSet/>
      <dgm:spPr/>
      <dgm:t>
        <a:bodyPr/>
        <a:lstStyle/>
        <a:p>
          <a:endParaRPr lang="pt-BR"/>
        </a:p>
      </dgm:t>
    </dgm:pt>
    <dgm:pt modelId="{CFE3E539-B769-47DC-90D7-58C8045D22FA}" type="sibTrans" cxnId="{92DD9648-22BD-49D8-A216-4CDA8E078B0B}">
      <dgm:prSet/>
      <dgm:spPr/>
      <dgm:t>
        <a:bodyPr/>
        <a:lstStyle/>
        <a:p>
          <a:endParaRPr lang="pt-BR"/>
        </a:p>
      </dgm:t>
    </dgm:pt>
    <dgm:pt modelId="{AADFB320-0B41-4FB0-9267-4BCCF7496AEC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Universo é originado após grande explosão de uma matéria altamente concentrada. </a:t>
          </a:r>
        </a:p>
      </dgm:t>
    </dgm:pt>
    <dgm:pt modelId="{F86C5D3C-5009-4B2B-AE99-1DF5F1B68F44}" type="parTrans" cxnId="{75F35909-0948-45FF-9FC1-929B438AE47B}">
      <dgm:prSet/>
      <dgm:spPr/>
      <dgm:t>
        <a:bodyPr/>
        <a:lstStyle/>
        <a:p>
          <a:endParaRPr lang="pt-BR"/>
        </a:p>
      </dgm:t>
    </dgm:pt>
    <dgm:pt modelId="{8EDA0270-E2EC-4EA8-AFE2-81737EE615BA}" type="sibTrans" cxnId="{75F35909-0948-45FF-9FC1-929B438AE47B}">
      <dgm:prSet/>
      <dgm:spPr/>
      <dgm:t>
        <a:bodyPr/>
        <a:lstStyle/>
        <a:p>
          <a:endParaRPr lang="pt-BR"/>
        </a:p>
      </dgm:t>
    </dgm:pt>
    <dgm:pt modelId="{800CFF0A-515E-4B0B-AB47-984D4853B0EA}">
      <dgm:prSet phldrT="[Texto]" custT="1"/>
      <dgm:spPr/>
      <dgm:t>
        <a:bodyPr/>
        <a:lstStyle/>
        <a:p>
          <a:r>
            <a:rPr lang="pt-BR" sz="2000" b="1" dirty="0">
              <a:latin typeface="Roboto"/>
            </a:rPr>
            <a:t>Teoria evolucionista</a:t>
          </a:r>
        </a:p>
      </dgm:t>
    </dgm:pt>
    <dgm:pt modelId="{D7AC3FDD-2552-48BA-93C3-E6947E5662CE}" type="parTrans" cxnId="{25F15678-7B06-410C-A281-1E5002409BF9}">
      <dgm:prSet/>
      <dgm:spPr/>
      <dgm:t>
        <a:bodyPr/>
        <a:lstStyle/>
        <a:p>
          <a:endParaRPr lang="pt-BR"/>
        </a:p>
      </dgm:t>
    </dgm:pt>
    <dgm:pt modelId="{989ED4FA-EDD9-4212-BF0A-18E8F8E7E0FE}" type="sibTrans" cxnId="{25F15678-7B06-410C-A281-1E5002409BF9}">
      <dgm:prSet/>
      <dgm:spPr/>
      <dgm:t>
        <a:bodyPr/>
        <a:lstStyle/>
        <a:p>
          <a:endParaRPr lang="pt-BR"/>
        </a:p>
      </dgm:t>
    </dgm:pt>
    <dgm:pt modelId="{80857B24-9017-4F00-8EB3-DE22777BE5A6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Ancestralidade comum entre os seres vivos.</a:t>
          </a:r>
        </a:p>
      </dgm:t>
    </dgm:pt>
    <dgm:pt modelId="{0C8268FA-F5F0-4C84-9664-1DD16FC8C69F}" type="parTrans" cxnId="{26A56A99-B73B-4163-B9FA-78212769022F}">
      <dgm:prSet/>
      <dgm:spPr/>
      <dgm:t>
        <a:bodyPr/>
        <a:lstStyle/>
        <a:p>
          <a:endParaRPr lang="pt-BR"/>
        </a:p>
      </dgm:t>
    </dgm:pt>
    <dgm:pt modelId="{E1B76A4D-2217-4CE8-8FCC-BAC7182F431A}" type="sibTrans" cxnId="{26A56A99-B73B-4163-B9FA-78212769022F}">
      <dgm:prSet/>
      <dgm:spPr/>
      <dgm:t>
        <a:bodyPr/>
        <a:lstStyle/>
        <a:p>
          <a:endParaRPr lang="pt-BR"/>
        </a:p>
      </dgm:t>
    </dgm:pt>
    <dgm:pt modelId="{E4339794-5206-4668-9609-E459B345146B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Os seres vivos em constante processo de transformação.</a:t>
          </a:r>
        </a:p>
      </dgm:t>
    </dgm:pt>
    <dgm:pt modelId="{91874AA8-9505-4E30-961C-0E8B7288991A}" type="parTrans" cxnId="{146E3BCF-6E6E-494B-BBF0-D3D4959332B2}">
      <dgm:prSet/>
      <dgm:spPr/>
      <dgm:t>
        <a:bodyPr/>
        <a:lstStyle/>
        <a:p>
          <a:endParaRPr lang="pt-BR"/>
        </a:p>
      </dgm:t>
    </dgm:pt>
    <dgm:pt modelId="{CE48310C-D1E9-41EB-B0DA-B45377E6DD07}" type="sibTrans" cxnId="{146E3BCF-6E6E-494B-BBF0-D3D4959332B2}">
      <dgm:prSet/>
      <dgm:spPr/>
      <dgm:t>
        <a:bodyPr/>
        <a:lstStyle/>
        <a:p>
          <a:endParaRPr lang="pt-BR"/>
        </a:p>
      </dgm:t>
    </dgm:pt>
    <dgm:pt modelId="{39BB0D66-65FA-4691-9FBB-B5443539EE68}">
      <dgm:prSet phldrT="[Texto]" custT="1"/>
      <dgm:spPr/>
      <dgm:t>
        <a:bodyPr/>
        <a:lstStyle/>
        <a:p>
          <a:endParaRPr lang="pt-BR" sz="2000" dirty="0">
            <a:latin typeface="Roboto"/>
          </a:endParaRPr>
        </a:p>
      </dgm:t>
    </dgm:pt>
    <dgm:pt modelId="{04B490F0-F51B-49FE-BBD5-F107DB89CD67}" type="parTrans" cxnId="{4EACDA0D-C5A0-49CB-B4A7-0A6FEB9378AC}">
      <dgm:prSet/>
      <dgm:spPr/>
      <dgm:t>
        <a:bodyPr/>
        <a:lstStyle/>
        <a:p>
          <a:endParaRPr lang="pt-BR"/>
        </a:p>
      </dgm:t>
    </dgm:pt>
    <dgm:pt modelId="{10F54AA7-CEE6-48F5-A315-1B6E2C066395}" type="sibTrans" cxnId="{4EACDA0D-C5A0-49CB-B4A7-0A6FEB9378AC}">
      <dgm:prSet/>
      <dgm:spPr/>
      <dgm:t>
        <a:bodyPr/>
        <a:lstStyle/>
        <a:p>
          <a:endParaRPr lang="pt-BR"/>
        </a:p>
      </dgm:t>
    </dgm:pt>
    <dgm:pt modelId="{5C991763-9E86-4E69-9C65-00AB6E744E85}">
      <dgm:prSet phldrT="[Texto]" custT="1"/>
      <dgm:spPr/>
      <dgm:t>
        <a:bodyPr/>
        <a:lstStyle/>
        <a:p>
          <a:r>
            <a:rPr lang="pt-BR" sz="2000" dirty="0">
              <a:latin typeface="Roboto"/>
            </a:rPr>
            <a:t>Seleção natural. </a:t>
          </a:r>
        </a:p>
      </dgm:t>
    </dgm:pt>
    <dgm:pt modelId="{829EFFE2-4F60-4A28-BC29-3138D673EBB2}" type="parTrans" cxnId="{B435E8EB-3725-4CD9-A943-7D222E61109E}">
      <dgm:prSet/>
      <dgm:spPr/>
      <dgm:t>
        <a:bodyPr/>
        <a:lstStyle/>
        <a:p>
          <a:endParaRPr lang="pt-BR"/>
        </a:p>
      </dgm:t>
    </dgm:pt>
    <dgm:pt modelId="{F8282325-BC76-4C65-82A9-F2D0E19D0905}" type="sibTrans" cxnId="{B435E8EB-3725-4CD9-A943-7D222E61109E}">
      <dgm:prSet/>
      <dgm:spPr/>
      <dgm:t>
        <a:bodyPr/>
        <a:lstStyle/>
        <a:p>
          <a:endParaRPr lang="pt-BR"/>
        </a:p>
      </dgm:t>
    </dgm:pt>
    <dgm:pt modelId="{23C348D9-22D8-44B4-AF24-266FD41D938F}" type="pres">
      <dgm:prSet presAssocID="{FDC68666-0D52-46AA-AF35-B846B599B845}" presName="Name0" presStyleCnt="0">
        <dgm:presLayoutVars>
          <dgm:dir/>
          <dgm:resizeHandles val="exact"/>
        </dgm:presLayoutVars>
      </dgm:prSet>
      <dgm:spPr/>
    </dgm:pt>
    <dgm:pt modelId="{89039E94-2CF3-4CFA-A1DA-9F5555D14CBD}" type="pres">
      <dgm:prSet presAssocID="{E4DA1D55-002B-41AE-A688-37CEEA72AF24}" presName="node" presStyleLbl="node1" presStyleIdx="0" presStyleCnt="3" custScaleX="47810" custScaleY="55819">
        <dgm:presLayoutVars>
          <dgm:bulletEnabled val="1"/>
        </dgm:presLayoutVars>
      </dgm:prSet>
      <dgm:spPr/>
    </dgm:pt>
    <dgm:pt modelId="{B18BB637-F327-4BC1-AF9B-E717A16875DC}" type="pres">
      <dgm:prSet presAssocID="{73177579-3A38-4855-8C78-6AB439D69A8D}" presName="sibTrans" presStyleCnt="0"/>
      <dgm:spPr/>
    </dgm:pt>
    <dgm:pt modelId="{DD7E28C7-A8DA-4D3A-BDF8-BD62F72C4E60}" type="pres">
      <dgm:prSet presAssocID="{4E885A64-311F-4FC3-95AC-4A3C8E9F4A65}" presName="node" presStyleLbl="node1" presStyleIdx="1" presStyleCnt="3" custScaleX="48960" custScaleY="69018">
        <dgm:presLayoutVars>
          <dgm:bulletEnabled val="1"/>
        </dgm:presLayoutVars>
      </dgm:prSet>
      <dgm:spPr/>
    </dgm:pt>
    <dgm:pt modelId="{A93A5778-8202-4F24-A7FC-1BCCD8197ABB}" type="pres">
      <dgm:prSet presAssocID="{CFE3E539-B769-47DC-90D7-58C8045D22FA}" presName="sibTrans" presStyleCnt="0"/>
      <dgm:spPr/>
    </dgm:pt>
    <dgm:pt modelId="{5A9FA005-99B1-49EA-B0C3-CD13390C4FC9}" type="pres">
      <dgm:prSet presAssocID="{800CFF0A-515E-4B0B-AB47-984D4853B0EA}" presName="node" presStyleLbl="node1" presStyleIdx="2" presStyleCnt="3" custScaleX="57751" custScaleY="64428">
        <dgm:presLayoutVars>
          <dgm:bulletEnabled val="1"/>
        </dgm:presLayoutVars>
      </dgm:prSet>
      <dgm:spPr/>
    </dgm:pt>
  </dgm:ptLst>
  <dgm:cxnLst>
    <dgm:cxn modelId="{75F35909-0948-45FF-9FC1-929B438AE47B}" srcId="{4E885A64-311F-4FC3-95AC-4A3C8E9F4A65}" destId="{AADFB320-0B41-4FB0-9267-4BCCF7496AEC}" srcOrd="0" destOrd="0" parTransId="{F86C5D3C-5009-4B2B-AE99-1DF5F1B68F44}" sibTransId="{8EDA0270-E2EC-4EA8-AFE2-81737EE615BA}"/>
    <dgm:cxn modelId="{4EACDA0D-C5A0-49CB-B4A7-0A6FEB9378AC}" srcId="{800CFF0A-515E-4B0B-AB47-984D4853B0EA}" destId="{39BB0D66-65FA-4691-9FBB-B5443539EE68}" srcOrd="3" destOrd="0" parTransId="{04B490F0-F51B-49FE-BBD5-F107DB89CD67}" sibTransId="{10F54AA7-CEE6-48F5-A315-1B6E2C066395}"/>
    <dgm:cxn modelId="{4CE48A14-5000-41FE-ABF5-6AFD08391014}" type="presOf" srcId="{1657A455-565B-46E6-924B-548077359B51}" destId="{89039E94-2CF3-4CFA-A1DA-9F5555D14CBD}" srcOrd="0" destOrd="1" presId="urn:microsoft.com/office/officeart/2005/8/layout/hList6"/>
    <dgm:cxn modelId="{2768EC16-4116-4BF1-A106-94844EC6909D}" type="presOf" srcId="{39BB0D66-65FA-4691-9FBB-B5443539EE68}" destId="{5A9FA005-99B1-49EA-B0C3-CD13390C4FC9}" srcOrd="0" destOrd="4" presId="urn:microsoft.com/office/officeart/2005/8/layout/hList6"/>
    <dgm:cxn modelId="{92DD9648-22BD-49D8-A216-4CDA8E078B0B}" srcId="{FDC68666-0D52-46AA-AF35-B846B599B845}" destId="{4E885A64-311F-4FC3-95AC-4A3C8E9F4A65}" srcOrd="1" destOrd="0" parTransId="{8983C397-53AA-4BBA-9A22-EE04BEF71C7B}" sibTransId="{CFE3E539-B769-47DC-90D7-58C8045D22FA}"/>
    <dgm:cxn modelId="{25F15678-7B06-410C-A281-1E5002409BF9}" srcId="{FDC68666-0D52-46AA-AF35-B846B599B845}" destId="{800CFF0A-515E-4B0B-AB47-984D4853B0EA}" srcOrd="2" destOrd="0" parTransId="{D7AC3FDD-2552-48BA-93C3-E6947E5662CE}" sibTransId="{989ED4FA-EDD9-4212-BF0A-18E8F8E7E0FE}"/>
    <dgm:cxn modelId="{01BCDC93-C616-42EC-8D8B-BFB4B352C578}" type="presOf" srcId="{800CFF0A-515E-4B0B-AB47-984D4853B0EA}" destId="{5A9FA005-99B1-49EA-B0C3-CD13390C4FC9}" srcOrd="0" destOrd="0" presId="urn:microsoft.com/office/officeart/2005/8/layout/hList6"/>
    <dgm:cxn modelId="{26A56A99-B73B-4163-B9FA-78212769022F}" srcId="{800CFF0A-515E-4B0B-AB47-984D4853B0EA}" destId="{80857B24-9017-4F00-8EB3-DE22777BE5A6}" srcOrd="0" destOrd="0" parTransId="{0C8268FA-F5F0-4C84-9664-1DD16FC8C69F}" sibTransId="{E1B76A4D-2217-4CE8-8FCC-BAC7182F431A}"/>
    <dgm:cxn modelId="{9C1094A4-44FC-4B85-8DC4-14DE0FD663B8}" type="presOf" srcId="{FDC68666-0D52-46AA-AF35-B846B599B845}" destId="{23C348D9-22D8-44B4-AF24-266FD41D938F}" srcOrd="0" destOrd="0" presId="urn:microsoft.com/office/officeart/2005/8/layout/hList6"/>
    <dgm:cxn modelId="{5AC03DAB-3039-41AF-A180-D658E028E443}" srcId="{E4DA1D55-002B-41AE-A688-37CEEA72AF24}" destId="{1657A455-565B-46E6-924B-548077359B51}" srcOrd="0" destOrd="0" parTransId="{FB5FFFBE-51AA-4D2F-96E4-801FC387FCB2}" sibTransId="{B8BF9EA8-7995-47FB-8908-B3E0EED0638B}"/>
    <dgm:cxn modelId="{77B80AAD-63FD-4A7A-BAB7-28CB842A29B2}" type="presOf" srcId="{80857B24-9017-4F00-8EB3-DE22777BE5A6}" destId="{5A9FA005-99B1-49EA-B0C3-CD13390C4FC9}" srcOrd="0" destOrd="1" presId="urn:microsoft.com/office/officeart/2005/8/layout/hList6"/>
    <dgm:cxn modelId="{69BE4EB0-B38C-457C-A45B-5E1F131B7A61}" type="presOf" srcId="{AADFB320-0B41-4FB0-9267-4BCCF7496AEC}" destId="{DD7E28C7-A8DA-4D3A-BDF8-BD62F72C4E60}" srcOrd="0" destOrd="1" presId="urn:microsoft.com/office/officeart/2005/8/layout/hList6"/>
    <dgm:cxn modelId="{637B92BB-4ED4-4DD4-B93D-2430FB09D4EC}" srcId="{FDC68666-0D52-46AA-AF35-B846B599B845}" destId="{E4DA1D55-002B-41AE-A688-37CEEA72AF24}" srcOrd="0" destOrd="0" parTransId="{909E124B-1188-4D68-B668-2BE4CAB06D1C}" sibTransId="{73177579-3A38-4855-8C78-6AB439D69A8D}"/>
    <dgm:cxn modelId="{609BA2C2-0D40-49A0-9DAD-0C00047AA0CF}" type="presOf" srcId="{E4339794-5206-4668-9609-E459B345146B}" destId="{5A9FA005-99B1-49EA-B0C3-CD13390C4FC9}" srcOrd="0" destOrd="2" presId="urn:microsoft.com/office/officeart/2005/8/layout/hList6"/>
    <dgm:cxn modelId="{8B4791C9-435D-44D5-A1CE-F699D8CE8F24}" type="presOf" srcId="{E4DA1D55-002B-41AE-A688-37CEEA72AF24}" destId="{89039E94-2CF3-4CFA-A1DA-9F5555D14CBD}" srcOrd="0" destOrd="0" presId="urn:microsoft.com/office/officeart/2005/8/layout/hList6"/>
    <dgm:cxn modelId="{146E3BCF-6E6E-494B-BBF0-D3D4959332B2}" srcId="{800CFF0A-515E-4B0B-AB47-984D4853B0EA}" destId="{E4339794-5206-4668-9609-E459B345146B}" srcOrd="1" destOrd="0" parTransId="{91874AA8-9505-4E30-961C-0E8B7288991A}" sibTransId="{CE48310C-D1E9-41EB-B0DA-B45377E6DD07}"/>
    <dgm:cxn modelId="{B435E8EB-3725-4CD9-A943-7D222E61109E}" srcId="{800CFF0A-515E-4B0B-AB47-984D4853B0EA}" destId="{5C991763-9E86-4E69-9C65-00AB6E744E85}" srcOrd="2" destOrd="0" parTransId="{829EFFE2-4F60-4A28-BC29-3138D673EBB2}" sibTransId="{F8282325-BC76-4C65-82A9-F2D0E19D0905}"/>
    <dgm:cxn modelId="{49A586F6-9B55-488B-BB2B-861F978A4599}" type="presOf" srcId="{4E885A64-311F-4FC3-95AC-4A3C8E9F4A65}" destId="{DD7E28C7-A8DA-4D3A-BDF8-BD62F72C4E60}" srcOrd="0" destOrd="0" presId="urn:microsoft.com/office/officeart/2005/8/layout/hList6"/>
    <dgm:cxn modelId="{6E3D2BFD-0917-43D7-9CE1-E5BB5711E930}" type="presOf" srcId="{5C991763-9E86-4E69-9C65-00AB6E744E85}" destId="{5A9FA005-99B1-49EA-B0C3-CD13390C4FC9}" srcOrd="0" destOrd="3" presId="urn:microsoft.com/office/officeart/2005/8/layout/hList6"/>
    <dgm:cxn modelId="{97B7ED98-F78E-4509-8DEB-8CDFDF65CA4B}" type="presParOf" srcId="{23C348D9-22D8-44B4-AF24-266FD41D938F}" destId="{89039E94-2CF3-4CFA-A1DA-9F5555D14CBD}" srcOrd="0" destOrd="0" presId="urn:microsoft.com/office/officeart/2005/8/layout/hList6"/>
    <dgm:cxn modelId="{8FF8634E-DC15-4E0D-B1F8-1466EC97CAB5}" type="presParOf" srcId="{23C348D9-22D8-44B4-AF24-266FD41D938F}" destId="{B18BB637-F327-4BC1-AF9B-E717A16875DC}" srcOrd="1" destOrd="0" presId="urn:microsoft.com/office/officeart/2005/8/layout/hList6"/>
    <dgm:cxn modelId="{69830ABB-066A-4FD6-B8C3-77F8D45DB413}" type="presParOf" srcId="{23C348D9-22D8-44B4-AF24-266FD41D938F}" destId="{DD7E28C7-A8DA-4D3A-BDF8-BD62F72C4E60}" srcOrd="2" destOrd="0" presId="urn:microsoft.com/office/officeart/2005/8/layout/hList6"/>
    <dgm:cxn modelId="{EDCD7A38-9D7C-4580-9471-01468ED41667}" type="presParOf" srcId="{23C348D9-22D8-44B4-AF24-266FD41D938F}" destId="{A93A5778-8202-4F24-A7FC-1BCCD8197ABB}" srcOrd="3" destOrd="0" presId="urn:microsoft.com/office/officeart/2005/8/layout/hList6"/>
    <dgm:cxn modelId="{9DCB7F80-E792-45B8-B9F0-B350E6950C4E}" type="presParOf" srcId="{23C348D9-22D8-44B4-AF24-266FD41D938F}" destId="{5A9FA005-99B1-49EA-B0C3-CD13390C4FC9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6FFE57-A9C5-495F-AEE7-210221730EF6}" type="doc">
      <dgm:prSet loTypeId="urn:microsoft.com/office/officeart/2005/8/layout/hierarchy2" loCatId="hierarchy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E6FFC32A-AE4B-445D-9DE5-F72C103CA2EE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Primeiros </a:t>
          </a:r>
          <a:r>
            <a:rPr lang="pt-BR" sz="2200" i="1" dirty="0">
              <a:latin typeface="Roboto"/>
            </a:rPr>
            <a:t>Homo sapiens</a:t>
          </a:r>
        </a:p>
      </dgm:t>
    </dgm:pt>
    <dgm:pt modelId="{5F719E5B-A88E-436D-94F6-1DB5F977278F}" type="parTrans" cxnId="{3C5AB66D-9B86-46BC-B3BC-02A752765796}">
      <dgm:prSet/>
      <dgm:spPr/>
      <dgm:t>
        <a:bodyPr/>
        <a:lstStyle/>
        <a:p>
          <a:endParaRPr lang="pt-BR" sz="2200"/>
        </a:p>
      </dgm:t>
    </dgm:pt>
    <dgm:pt modelId="{CB9A7BD5-D168-426F-82E2-FD674C5B52F2}" type="sibTrans" cxnId="{3C5AB66D-9B86-46BC-B3BC-02A752765796}">
      <dgm:prSet/>
      <dgm:spPr/>
      <dgm:t>
        <a:bodyPr/>
        <a:lstStyle/>
        <a:p>
          <a:endParaRPr lang="pt-BR" sz="2200"/>
        </a:p>
      </dgm:t>
    </dgm:pt>
    <dgm:pt modelId="{AB5C225C-72C9-41AA-BC20-D1E10F71045B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Caçadores e coletores que levavam vida nômade. </a:t>
          </a:r>
        </a:p>
      </dgm:t>
    </dgm:pt>
    <dgm:pt modelId="{9422E579-AD26-4AEA-82C1-AB6EFD28C574}" type="parTrans" cxnId="{13692FCB-8938-4193-A470-9AD20F4D7F3E}">
      <dgm:prSet custT="1"/>
      <dgm:spPr/>
      <dgm:t>
        <a:bodyPr/>
        <a:lstStyle/>
        <a:p>
          <a:endParaRPr lang="pt-BR" sz="2200"/>
        </a:p>
      </dgm:t>
    </dgm:pt>
    <dgm:pt modelId="{A64AEBCB-CED7-4162-8B00-0A1DDE968AEE}" type="sibTrans" cxnId="{13692FCB-8938-4193-A470-9AD20F4D7F3E}">
      <dgm:prSet/>
      <dgm:spPr/>
      <dgm:t>
        <a:bodyPr/>
        <a:lstStyle/>
        <a:p>
          <a:endParaRPr lang="pt-BR" sz="2200"/>
        </a:p>
      </dgm:t>
    </dgm:pt>
    <dgm:pt modelId="{4500A8CD-1028-4725-B39C-43CF951AC530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Não dominavam a agricultura e habitavam em cavernas ou palhoças. </a:t>
          </a:r>
        </a:p>
      </dgm:t>
    </dgm:pt>
    <dgm:pt modelId="{F7C5A4AE-AD93-410E-8BF0-04CAA714229E}" type="parTrans" cxnId="{D431BFE7-0BD4-4E94-8D4A-380B0A333929}">
      <dgm:prSet custT="1"/>
      <dgm:spPr/>
      <dgm:t>
        <a:bodyPr/>
        <a:lstStyle/>
        <a:p>
          <a:endParaRPr lang="pt-BR" sz="2200"/>
        </a:p>
      </dgm:t>
    </dgm:pt>
    <dgm:pt modelId="{5ACC2B42-BC9D-4894-9467-84B47A8E161C}" type="sibTrans" cxnId="{D431BFE7-0BD4-4E94-8D4A-380B0A333929}">
      <dgm:prSet/>
      <dgm:spPr/>
      <dgm:t>
        <a:bodyPr/>
        <a:lstStyle/>
        <a:p>
          <a:endParaRPr lang="pt-BR" sz="2200"/>
        </a:p>
      </dgm:t>
    </dgm:pt>
    <dgm:pt modelId="{FE47F235-56DF-4B93-9AC7-2D57D8E0B979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Sempre se deslocando para onde houvesse fartura de recursos naturais. </a:t>
          </a:r>
        </a:p>
      </dgm:t>
    </dgm:pt>
    <dgm:pt modelId="{0FEDFF96-BBF9-457E-9ED9-DD6C48FB183B}" type="parTrans" cxnId="{ADA3C6D6-FDE3-4E41-9CD7-8C65BFDEECAD}">
      <dgm:prSet custT="1"/>
      <dgm:spPr/>
      <dgm:t>
        <a:bodyPr/>
        <a:lstStyle/>
        <a:p>
          <a:endParaRPr lang="pt-BR" sz="2200"/>
        </a:p>
      </dgm:t>
    </dgm:pt>
    <dgm:pt modelId="{01E9FA88-7BAB-4F23-83CC-0B12D7373FB5}" type="sibTrans" cxnId="{ADA3C6D6-FDE3-4E41-9CD7-8C65BFDEECAD}">
      <dgm:prSet/>
      <dgm:spPr/>
      <dgm:t>
        <a:bodyPr/>
        <a:lstStyle/>
        <a:p>
          <a:endParaRPr lang="pt-BR" sz="2200"/>
        </a:p>
      </dgm:t>
    </dgm:pt>
    <dgm:pt modelId="{AE2002A7-F98F-40C9-9215-C799A1167D67}" type="pres">
      <dgm:prSet presAssocID="{3C6FFE57-A9C5-495F-AEE7-210221730EF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EC2AF44-96C7-4306-BA47-8873AB14F61C}" type="pres">
      <dgm:prSet presAssocID="{E6FFC32A-AE4B-445D-9DE5-F72C103CA2EE}" presName="root1" presStyleCnt="0"/>
      <dgm:spPr/>
    </dgm:pt>
    <dgm:pt modelId="{81C8EB62-FCFA-4B24-BF2D-21A13C012341}" type="pres">
      <dgm:prSet presAssocID="{E6FFC32A-AE4B-445D-9DE5-F72C103CA2EE}" presName="LevelOneTextNode" presStyleLbl="node0" presStyleIdx="0" presStyleCnt="1" custLinFactNeighborX="-16365" custLinFactNeighborY="-9629">
        <dgm:presLayoutVars>
          <dgm:chPref val="3"/>
        </dgm:presLayoutVars>
      </dgm:prSet>
      <dgm:spPr/>
    </dgm:pt>
    <dgm:pt modelId="{F61CC649-314F-4170-8F93-631515C3D410}" type="pres">
      <dgm:prSet presAssocID="{E6FFC32A-AE4B-445D-9DE5-F72C103CA2EE}" presName="level2hierChild" presStyleCnt="0"/>
      <dgm:spPr/>
    </dgm:pt>
    <dgm:pt modelId="{E4F85638-6231-4605-BED7-35F5272BD1F9}" type="pres">
      <dgm:prSet presAssocID="{9422E579-AD26-4AEA-82C1-AB6EFD28C574}" presName="conn2-1" presStyleLbl="parChTrans1D2" presStyleIdx="0" presStyleCnt="3"/>
      <dgm:spPr/>
    </dgm:pt>
    <dgm:pt modelId="{5807B373-7BEB-406E-9C96-51FF08B53993}" type="pres">
      <dgm:prSet presAssocID="{9422E579-AD26-4AEA-82C1-AB6EFD28C574}" presName="connTx" presStyleLbl="parChTrans1D2" presStyleIdx="0" presStyleCnt="3"/>
      <dgm:spPr/>
    </dgm:pt>
    <dgm:pt modelId="{4787D1C8-D16E-4A98-9E95-D46F87C8E83A}" type="pres">
      <dgm:prSet presAssocID="{AB5C225C-72C9-41AA-BC20-D1E10F71045B}" presName="root2" presStyleCnt="0"/>
      <dgm:spPr/>
    </dgm:pt>
    <dgm:pt modelId="{C9793401-8D52-42C0-A13C-F088895F2A8A}" type="pres">
      <dgm:prSet presAssocID="{AB5C225C-72C9-41AA-BC20-D1E10F71045B}" presName="LevelTwoTextNode" presStyleLbl="node2" presStyleIdx="0" presStyleCnt="3" custScaleX="152544">
        <dgm:presLayoutVars>
          <dgm:chPref val="3"/>
        </dgm:presLayoutVars>
      </dgm:prSet>
      <dgm:spPr/>
    </dgm:pt>
    <dgm:pt modelId="{A859D61A-C6BC-4910-A143-6742B7D5FD77}" type="pres">
      <dgm:prSet presAssocID="{AB5C225C-72C9-41AA-BC20-D1E10F71045B}" presName="level3hierChild" presStyleCnt="0"/>
      <dgm:spPr/>
    </dgm:pt>
    <dgm:pt modelId="{B1AC9387-CE8B-43F4-B586-20B8E69464DC}" type="pres">
      <dgm:prSet presAssocID="{F7C5A4AE-AD93-410E-8BF0-04CAA714229E}" presName="conn2-1" presStyleLbl="parChTrans1D2" presStyleIdx="1" presStyleCnt="3"/>
      <dgm:spPr/>
    </dgm:pt>
    <dgm:pt modelId="{2197D70A-C57D-4FF9-8BF0-FED4EE736283}" type="pres">
      <dgm:prSet presAssocID="{F7C5A4AE-AD93-410E-8BF0-04CAA714229E}" presName="connTx" presStyleLbl="parChTrans1D2" presStyleIdx="1" presStyleCnt="3"/>
      <dgm:spPr/>
    </dgm:pt>
    <dgm:pt modelId="{12C45C65-B96C-4442-99AD-30DBC67B6E83}" type="pres">
      <dgm:prSet presAssocID="{4500A8CD-1028-4725-B39C-43CF951AC530}" presName="root2" presStyleCnt="0"/>
      <dgm:spPr/>
    </dgm:pt>
    <dgm:pt modelId="{537DA5EB-087F-484D-8C50-C47CE3A1CDC3}" type="pres">
      <dgm:prSet presAssocID="{4500A8CD-1028-4725-B39C-43CF951AC530}" presName="LevelTwoTextNode" presStyleLbl="node2" presStyleIdx="1" presStyleCnt="3" custScaleX="152544">
        <dgm:presLayoutVars>
          <dgm:chPref val="3"/>
        </dgm:presLayoutVars>
      </dgm:prSet>
      <dgm:spPr/>
    </dgm:pt>
    <dgm:pt modelId="{F48A355A-EBE5-46CF-A4D8-78BAB384203A}" type="pres">
      <dgm:prSet presAssocID="{4500A8CD-1028-4725-B39C-43CF951AC530}" presName="level3hierChild" presStyleCnt="0"/>
      <dgm:spPr/>
    </dgm:pt>
    <dgm:pt modelId="{2F75B939-F1EF-40D4-B7DD-4BB2D2CCFD29}" type="pres">
      <dgm:prSet presAssocID="{0FEDFF96-BBF9-457E-9ED9-DD6C48FB183B}" presName="conn2-1" presStyleLbl="parChTrans1D2" presStyleIdx="2" presStyleCnt="3"/>
      <dgm:spPr/>
    </dgm:pt>
    <dgm:pt modelId="{8549AA03-D0DD-4D9C-A67F-978172422E8B}" type="pres">
      <dgm:prSet presAssocID="{0FEDFF96-BBF9-457E-9ED9-DD6C48FB183B}" presName="connTx" presStyleLbl="parChTrans1D2" presStyleIdx="2" presStyleCnt="3"/>
      <dgm:spPr/>
    </dgm:pt>
    <dgm:pt modelId="{E7A3EE13-E0FC-4D32-9913-A9319303D772}" type="pres">
      <dgm:prSet presAssocID="{FE47F235-56DF-4B93-9AC7-2D57D8E0B979}" presName="root2" presStyleCnt="0"/>
      <dgm:spPr/>
    </dgm:pt>
    <dgm:pt modelId="{196F488A-96D9-499A-8016-CAF0F5C1170F}" type="pres">
      <dgm:prSet presAssocID="{FE47F235-56DF-4B93-9AC7-2D57D8E0B979}" presName="LevelTwoTextNode" presStyleLbl="node2" presStyleIdx="2" presStyleCnt="3" custScaleX="152544">
        <dgm:presLayoutVars>
          <dgm:chPref val="3"/>
        </dgm:presLayoutVars>
      </dgm:prSet>
      <dgm:spPr/>
    </dgm:pt>
    <dgm:pt modelId="{8D0A7B3B-5EA2-475C-BFD8-C9AB2E6A506E}" type="pres">
      <dgm:prSet presAssocID="{FE47F235-56DF-4B93-9AC7-2D57D8E0B979}" presName="level3hierChild" presStyleCnt="0"/>
      <dgm:spPr/>
    </dgm:pt>
  </dgm:ptLst>
  <dgm:cxnLst>
    <dgm:cxn modelId="{C1515F3B-F30E-4A05-8AFC-667B324222CB}" type="presOf" srcId="{F7C5A4AE-AD93-410E-8BF0-04CAA714229E}" destId="{2197D70A-C57D-4FF9-8BF0-FED4EE736283}" srcOrd="1" destOrd="0" presId="urn:microsoft.com/office/officeart/2005/8/layout/hierarchy2"/>
    <dgm:cxn modelId="{93AF335F-D4EA-4E97-99D7-F20F3D409774}" type="presOf" srcId="{9422E579-AD26-4AEA-82C1-AB6EFD28C574}" destId="{5807B373-7BEB-406E-9C96-51FF08B53993}" srcOrd="1" destOrd="0" presId="urn:microsoft.com/office/officeart/2005/8/layout/hierarchy2"/>
    <dgm:cxn modelId="{43E19141-79FB-4CD5-9293-1AA0B9E8019F}" type="presOf" srcId="{0FEDFF96-BBF9-457E-9ED9-DD6C48FB183B}" destId="{8549AA03-D0DD-4D9C-A67F-978172422E8B}" srcOrd="1" destOrd="0" presId="urn:microsoft.com/office/officeart/2005/8/layout/hierarchy2"/>
    <dgm:cxn modelId="{3C5AB66D-9B86-46BC-B3BC-02A752765796}" srcId="{3C6FFE57-A9C5-495F-AEE7-210221730EF6}" destId="{E6FFC32A-AE4B-445D-9DE5-F72C103CA2EE}" srcOrd="0" destOrd="0" parTransId="{5F719E5B-A88E-436D-94F6-1DB5F977278F}" sibTransId="{CB9A7BD5-D168-426F-82E2-FD674C5B52F2}"/>
    <dgm:cxn modelId="{39606B92-0BDE-47B4-8849-41B61134A261}" type="presOf" srcId="{AB5C225C-72C9-41AA-BC20-D1E10F71045B}" destId="{C9793401-8D52-42C0-A13C-F088895F2A8A}" srcOrd="0" destOrd="0" presId="urn:microsoft.com/office/officeart/2005/8/layout/hierarchy2"/>
    <dgm:cxn modelId="{5942CE95-9B76-4F7D-9F27-1988BD66930E}" type="presOf" srcId="{0FEDFF96-BBF9-457E-9ED9-DD6C48FB183B}" destId="{2F75B939-F1EF-40D4-B7DD-4BB2D2CCFD29}" srcOrd="0" destOrd="0" presId="urn:microsoft.com/office/officeart/2005/8/layout/hierarchy2"/>
    <dgm:cxn modelId="{F9E956B6-D012-408F-8954-F48AC765E304}" type="presOf" srcId="{E6FFC32A-AE4B-445D-9DE5-F72C103CA2EE}" destId="{81C8EB62-FCFA-4B24-BF2D-21A13C012341}" srcOrd="0" destOrd="0" presId="urn:microsoft.com/office/officeart/2005/8/layout/hierarchy2"/>
    <dgm:cxn modelId="{13692FCB-8938-4193-A470-9AD20F4D7F3E}" srcId="{E6FFC32A-AE4B-445D-9DE5-F72C103CA2EE}" destId="{AB5C225C-72C9-41AA-BC20-D1E10F71045B}" srcOrd="0" destOrd="0" parTransId="{9422E579-AD26-4AEA-82C1-AB6EFD28C574}" sibTransId="{A64AEBCB-CED7-4162-8B00-0A1DDE968AEE}"/>
    <dgm:cxn modelId="{AC8309CC-7754-41F2-B230-BE02D5DB910F}" type="presOf" srcId="{9422E579-AD26-4AEA-82C1-AB6EFD28C574}" destId="{E4F85638-6231-4605-BED7-35F5272BD1F9}" srcOrd="0" destOrd="0" presId="urn:microsoft.com/office/officeart/2005/8/layout/hierarchy2"/>
    <dgm:cxn modelId="{ADA3C6D6-FDE3-4E41-9CD7-8C65BFDEECAD}" srcId="{E6FFC32A-AE4B-445D-9DE5-F72C103CA2EE}" destId="{FE47F235-56DF-4B93-9AC7-2D57D8E0B979}" srcOrd="2" destOrd="0" parTransId="{0FEDFF96-BBF9-457E-9ED9-DD6C48FB183B}" sibTransId="{01E9FA88-7BAB-4F23-83CC-0B12D7373FB5}"/>
    <dgm:cxn modelId="{8304F9DA-4458-4F41-AB04-9C46B29494F2}" type="presOf" srcId="{4500A8CD-1028-4725-B39C-43CF951AC530}" destId="{537DA5EB-087F-484D-8C50-C47CE3A1CDC3}" srcOrd="0" destOrd="0" presId="urn:microsoft.com/office/officeart/2005/8/layout/hierarchy2"/>
    <dgm:cxn modelId="{D0CE2AE0-F857-4579-8F91-1F2C2C6A2CDD}" type="presOf" srcId="{F7C5A4AE-AD93-410E-8BF0-04CAA714229E}" destId="{B1AC9387-CE8B-43F4-B586-20B8E69464DC}" srcOrd="0" destOrd="0" presId="urn:microsoft.com/office/officeart/2005/8/layout/hierarchy2"/>
    <dgm:cxn modelId="{EAAD6AE5-D715-455E-816B-8AF8296955A1}" type="presOf" srcId="{FE47F235-56DF-4B93-9AC7-2D57D8E0B979}" destId="{196F488A-96D9-499A-8016-CAF0F5C1170F}" srcOrd="0" destOrd="0" presId="urn:microsoft.com/office/officeart/2005/8/layout/hierarchy2"/>
    <dgm:cxn modelId="{D431BFE7-0BD4-4E94-8D4A-380B0A333929}" srcId="{E6FFC32A-AE4B-445D-9DE5-F72C103CA2EE}" destId="{4500A8CD-1028-4725-B39C-43CF951AC530}" srcOrd="1" destOrd="0" parTransId="{F7C5A4AE-AD93-410E-8BF0-04CAA714229E}" sibTransId="{5ACC2B42-BC9D-4894-9467-84B47A8E161C}"/>
    <dgm:cxn modelId="{FBC528EF-B287-4FC7-8DC0-63A28CCF9195}" type="presOf" srcId="{3C6FFE57-A9C5-495F-AEE7-210221730EF6}" destId="{AE2002A7-F98F-40C9-9215-C799A1167D67}" srcOrd="0" destOrd="0" presId="urn:microsoft.com/office/officeart/2005/8/layout/hierarchy2"/>
    <dgm:cxn modelId="{66C2642D-19C6-4F49-87E7-B48E5DF83D57}" type="presParOf" srcId="{AE2002A7-F98F-40C9-9215-C799A1167D67}" destId="{8EC2AF44-96C7-4306-BA47-8873AB14F61C}" srcOrd="0" destOrd="0" presId="urn:microsoft.com/office/officeart/2005/8/layout/hierarchy2"/>
    <dgm:cxn modelId="{454DCD5F-90F3-4AB7-BCD8-FE37D4F60734}" type="presParOf" srcId="{8EC2AF44-96C7-4306-BA47-8873AB14F61C}" destId="{81C8EB62-FCFA-4B24-BF2D-21A13C012341}" srcOrd="0" destOrd="0" presId="urn:microsoft.com/office/officeart/2005/8/layout/hierarchy2"/>
    <dgm:cxn modelId="{AA948571-1A34-4A30-9AEC-94A043FE96D6}" type="presParOf" srcId="{8EC2AF44-96C7-4306-BA47-8873AB14F61C}" destId="{F61CC649-314F-4170-8F93-631515C3D410}" srcOrd="1" destOrd="0" presId="urn:microsoft.com/office/officeart/2005/8/layout/hierarchy2"/>
    <dgm:cxn modelId="{CA8516E6-EE62-44BE-A24C-205918936E97}" type="presParOf" srcId="{F61CC649-314F-4170-8F93-631515C3D410}" destId="{E4F85638-6231-4605-BED7-35F5272BD1F9}" srcOrd="0" destOrd="0" presId="urn:microsoft.com/office/officeart/2005/8/layout/hierarchy2"/>
    <dgm:cxn modelId="{C1AC203E-6294-4513-926A-9CDC6FA8CBC5}" type="presParOf" srcId="{E4F85638-6231-4605-BED7-35F5272BD1F9}" destId="{5807B373-7BEB-406E-9C96-51FF08B53993}" srcOrd="0" destOrd="0" presId="urn:microsoft.com/office/officeart/2005/8/layout/hierarchy2"/>
    <dgm:cxn modelId="{01F70132-ECF6-4480-9F2C-B39EE22507FD}" type="presParOf" srcId="{F61CC649-314F-4170-8F93-631515C3D410}" destId="{4787D1C8-D16E-4A98-9E95-D46F87C8E83A}" srcOrd="1" destOrd="0" presId="urn:microsoft.com/office/officeart/2005/8/layout/hierarchy2"/>
    <dgm:cxn modelId="{AF386B8F-3848-459E-92CE-270618319C48}" type="presParOf" srcId="{4787D1C8-D16E-4A98-9E95-D46F87C8E83A}" destId="{C9793401-8D52-42C0-A13C-F088895F2A8A}" srcOrd="0" destOrd="0" presId="urn:microsoft.com/office/officeart/2005/8/layout/hierarchy2"/>
    <dgm:cxn modelId="{41A22515-9C93-46E7-AF7A-E333BB81DA80}" type="presParOf" srcId="{4787D1C8-D16E-4A98-9E95-D46F87C8E83A}" destId="{A859D61A-C6BC-4910-A143-6742B7D5FD77}" srcOrd="1" destOrd="0" presId="urn:microsoft.com/office/officeart/2005/8/layout/hierarchy2"/>
    <dgm:cxn modelId="{0C69D087-B66F-4F86-B024-BFF581C82C57}" type="presParOf" srcId="{F61CC649-314F-4170-8F93-631515C3D410}" destId="{B1AC9387-CE8B-43F4-B586-20B8E69464DC}" srcOrd="2" destOrd="0" presId="urn:microsoft.com/office/officeart/2005/8/layout/hierarchy2"/>
    <dgm:cxn modelId="{2F058B39-AB9F-43EF-92E0-C11C8E41387A}" type="presParOf" srcId="{B1AC9387-CE8B-43F4-B586-20B8E69464DC}" destId="{2197D70A-C57D-4FF9-8BF0-FED4EE736283}" srcOrd="0" destOrd="0" presId="urn:microsoft.com/office/officeart/2005/8/layout/hierarchy2"/>
    <dgm:cxn modelId="{73699323-4616-497B-90C5-CE3C8B1EC696}" type="presParOf" srcId="{F61CC649-314F-4170-8F93-631515C3D410}" destId="{12C45C65-B96C-4442-99AD-30DBC67B6E83}" srcOrd="3" destOrd="0" presId="urn:microsoft.com/office/officeart/2005/8/layout/hierarchy2"/>
    <dgm:cxn modelId="{6C6C3FE8-2B52-4000-B66F-0FE06EED0560}" type="presParOf" srcId="{12C45C65-B96C-4442-99AD-30DBC67B6E83}" destId="{537DA5EB-087F-484D-8C50-C47CE3A1CDC3}" srcOrd="0" destOrd="0" presId="urn:microsoft.com/office/officeart/2005/8/layout/hierarchy2"/>
    <dgm:cxn modelId="{6EF87AC7-A70F-4D5E-8B1B-750C8E4E16AD}" type="presParOf" srcId="{12C45C65-B96C-4442-99AD-30DBC67B6E83}" destId="{F48A355A-EBE5-46CF-A4D8-78BAB384203A}" srcOrd="1" destOrd="0" presId="urn:microsoft.com/office/officeart/2005/8/layout/hierarchy2"/>
    <dgm:cxn modelId="{60D1EF4F-788E-4219-BEBF-90E4937571AB}" type="presParOf" srcId="{F61CC649-314F-4170-8F93-631515C3D410}" destId="{2F75B939-F1EF-40D4-B7DD-4BB2D2CCFD29}" srcOrd="4" destOrd="0" presId="urn:microsoft.com/office/officeart/2005/8/layout/hierarchy2"/>
    <dgm:cxn modelId="{293EEFF6-2800-4F23-AF20-FC31F2B7A35E}" type="presParOf" srcId="{2F75B939-F1EF-40D4-B7DD-4BB2D2CCFD29}" destId="{8549AA03-D0DD-4D9C-A67F-978172422E8B}" srcOrd="0" destOrd="0" presId="urn:microsoft.com/office/officeart/2005/8/layout/hierarchy2"/>
    <dgm:cxn modelId="{0C54CB71-571B-4219-863B-05EA8E5CB9FC}" type="presParOf" srcId="{F61CC649-314F-4170-8F93-631515C3D410}" destId="{E7A3EE13-E0FC-4D32-9913-A9319303D772}" srcOrd="5" destOrd="0" presId="urn:microsoft.com/office/officeart/2005/8/layout/hierarchy2"/>
    <dgm:cxn modelId="{8B31FE6F-A028-4B4E-B507-93558C5379AF}" type="presParOf" srcId="{E7A3EE13-E0FC-4D32-9913-A9319303D772}" destId="{196F488A-96D9-499A-8016-CAF0F5C1170F}" srcOrd="0" destOrd="0" presId="urn:microsoft.com/office/officeart/2005/8/layout/hierarchy2"/>
    <dgm:cxn modelId="{FA7FF781-BC5C-4694-A01B-C42EA66B4430}" type="presParOf" srcId="{E7A3EE13-E0FC-4D32-9913-A9319303D772}" destId="{8D0A7B3B-5EA2-475C-BFD8-C9AB2E6A506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698F13-37BF-445F-82D6-26C66A133ED2}" type="doc">
      <dgm:prSet loTypeId="urn:microsoft.com/office/officeart/2005/8/layout/bProcess4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pt-BR"/>
        </a:p>
      </dgm:t>
    </dgm:pt>
    <dgm:pt modelId="{D134AD87-F5CA-4D98-8A14-B81BD7234027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O cultivo da terra teve início, de forma independente, em diversos lugares do mundo.  </a:t>
          </a:r>
        </a:p>
      </dgm:t>
    </dgm:pt>
    <dgm:pt modelId="{658B944D-E4FC-48D9-9F34-5559D6D39789}" type="parTrans" cxnId="{368E5300-3DCD-4AB9-9C88-340DEFD3454D}">
      <dgm:prSet/>
      <dgm:spPr/>
      <dgm:t>
        <a:bodyPr/>
        <a:lstStyle/>
        <a:p>
          <a:endParaRPr lang="pt-BR" sz="2200"/>
        </a:p>
      </dgm:t>
    </dgm:pt>
    <dgm:pt modelId="{5AE2068D-3102-4BA7-BA77-CC3A65ED6463}" type="sibTrans" cxnId="{368E5300-3DCD-4AB9-9C88-340DEFD3454D}">
      <dgm:prSet/>
      <dgm:spPr/>
      <dgm:t>
        <a:bodyPr/>
        <a:lstStyle/>
        <a:p>
          <a:endParaRPr lang="pt-BR" sz="2200"/>
        </a:p>
      </dgm:t>
    </dgm:pt>
    <dgm:pt modelId="{7C3A1B98-8C7C-4006-8C2A-14133F1B6AF7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Domínio da agricultura possibilitou um relativo controle sobre a produção alimentar. </a:t>
          </a:r>
        </a:p>
      </dgm:t>
    </dgm:pt>
    <dgm:pt modelId="{F9C06A84-0CF4-42B5-A7CE-DA07EEEEF5CA}" type="parTrans" cxnId="{78097CEE-05C2-4509-84C5-DF5FE228B55B}">
      <dgm:prSet/>
      <dgm:spPr/>
      <dgm:t>
        <a:bodyPr/>
        <a:lstStyle/>
        <a:p>
          <a:endParaRPr lang="pt-BR" sz="2200"/>
        </a:p>
      </dgm:t>
    </dgm:pt>
    <dgm:pt modelId="{9B76AB54-0248-42EA-9CE0-C4616CCE3B85}" type="sibTrans" cxnId="{78097CEE-05C2-4509-84C5-DF5FE228B55B}">
      <dgm:prSet/>
      <dgm:spPr/>
      <dgm:t>
        <a:bodyPr/>
        <a:lstStyle/>
        <a:p>
          <a:endParaRPr lang="pt-BR" sz="2200"/>
        </a:p>
      </dgm:t>
    </dgm:pt>
    <dgm:pt modelId="{936C9A3C-0EC5-452B-A466-37724403D3CA}">
      <dgm:prSet phldrT="[Texto]" custT="1"/>
      <dgm:spPr/>
      <dgm:t>
        <a:bodyPr/>
        <a:lstStyle/>
        <a:p>
          <a:endParaRPr lang="pt-BR" sz="2200" dirty="0">
            <a:latin typeface="Roboto"/>
          </a:endParaRPr>
        </a:p>
        <a:p>
          <a:r>
            <a:rPr lang="pt-BR" sz="2200" dirty="0">
              <a:latin typeface="Roboto"/>
            </a:rPr>
            <a:t>Ao mesmo tempo, em certas regiões, os humanos aprenderam a domesticar animais, como ovelhas, cabras, porcos e cavalos.</a:t>
          </a:r>
        </a:p>
        <a:p>
          <a:endParaRPr lang="pt-BR" sz="2200" dirty="0">
            <a:latin typeface="Roboto"/>
          </a:endParaRPr>
        </a:p>
      </dgm:t>
    </dgm:pt>
    <dgm:pt modelId="{C2A77F2A-CD5A-4B4B-AE26-2F35A9BD6F8A}" type="parTrans" cxnId="{0341DB54-5127-476A-9ECF-3B66D7B39081}">
      <dgm:prSet/>
      <dgm:spPr/>
      <dgm:t>
        <a:bodyPr/>
        <a:lstStyle/>
        <a:p>
          <a:endParaRPr lang="pt-BR" sz="2200"/>
        </a:p>
      </dgm:t>
    </dgm:pt>
    <dgm:pt modelId="{25A27B40-12DB-4588-B412-8F899488790B}" type="sibTrans" cxnId="{0341DB54-5127-476A-9ECF-3B66D7B39081}">
      <dgm:prSet/>
      <dgm:spPr/>
      <dgm:t>
        <a:bodyPr/>
        <a:lstStyle/>
        <a:p>
          <a:endParaRPr lang="pt-BR" sz="2200"/>
        </a:p>
      </dgm:t>
    </dgm:pt>
    <dgm:pt modelId="{8C33C801-FE15-4552-809C-694DC87E3839}">
      <dgm:prSet custT="1"/>
      <dgm:spPr/>
      <dgm:t>
        <a:bodyPr/>
        <a:lstStyle/>
        <a:p>
          <a:endParaRPr lang="pt-BR" sz="2200" dirty="0">
            <a:latin typeface="Roboto"/>
          </a:endParaRPr>
        </a:p>
        <a:p>
          <a:r>
            <a:rPr lang="pt-BR" sz="2200" dirty="0">
              <a:latin typeface="Roboto"/>
            </a:rPr>
            <a:t>A agricultura, combinada com a pecuária, teve grande impacto sobre o modo de vida das primeiras populações.</a:t>
          </a:r>
        </a:p>
        <a:p>
          <a:endParaRPr lang="pt-BR" sz="2200" dirty="0">
            <a:latin typeface="Roboto"/>
          </a:endParaRPr>
        </a:p>
      </dgm:t>
    </dgm:pt>
    <dgm:pt modelId="{ABF1122E-0D15-4A53-8138-4ED5246C2A14}" type="parTrans" cxnId="{BF078B76-9596-4BA1-B9BF-C6BA30BA603E}">
      <dgm:prSet/>
      <dgm:spPr/>
      <dgm:t>
        <a:bodyPr/>
        <a:lstStyle/>
        <a:p>
          <a:endParaRPr lang="pt-BR" sz="2200"/>
        </a:p>
      </dgm:t>
    </dgm:pt>
    <dgm:pt modelId="{3C3FA854-F031-4C5D-A6C7-20B7FF7B0ABF}" type="sibTrans" cxnId="{BF078B76-9596-4BA1-B9BF-C6BA30BA603E}">
      <dgm:prSet/>
      <dgm:spPr/>
      <dgm:t>
        <a:bodyPr/>
        <a:lstStyle/>
        <a:p>
          <a:endParaRPr lang="pt-BR" sz="2200"/>
        </a:p>
      </dgm:t>
    </dgm:pt>
    <dgm:pt modelId="{8812A7F3-A8A0-46A9-B095-F0AF4CF2C945}" type="pres">
      <dgm:prSet presAssocID="{3E698F13-37BF-445F-82D6-26C66A133ED2}" presName="Name0" presStyleCnt="0">
        <dgm:presLayoutVars>
          <dgm:dir/>
          <dgm:resizeHandles/>
        </dgm:presLayoutVars>
      </dgm:prSet>
      <dgm:spPr/>
    </dgm:pt>
    <dgm:pt modelId="{FEC06C05-EA34-4D3C-93F6-8425E0AC4618}" type="pres">
      <dgm:prSet presAssocID="{D134AD87-F5CA-4D98-8A14-B81BD7234027}" presName="compNode" presStyleCnt="0"/>
      <dgm:spPr/>
    </dgm:pt>
    <dgm:pt modelId="{E1593E68-6A26-4D94-9AF5-712CD9B21FBE}" type="pres">
      <dgm:prSet presAssocID="{D134AD87-F5CA-4D98-8A14-B81BD7234027}" presName="dummyConnPt" presStyleCnt="0"/>
      <dgm:spPr/>
    </dgm:pt>
    <dgm:pt modelId="{1E6247AD-C91B-4560-A787-E01648CFCB13}" type="pres">
      <dgm:prSet presAssocID="{D134AD87-F5CA-4D98-8A14-B81BD7234027}" presName="node" presStyleLbl="node1" presStyleIdx="0" presStyleCnt="4">
        <dgm:presLayoutVars>
          <dgm:bulletEnabled val="1"/>
        </dgm:presLayoutVars>
      </dgm:prSet>
      <dgm:spPr/>
    </dgm:pt>
    <dgm:pt modelId="{80E99CE0-4424-4409-BF44-D2D1E1E41D95}" type="pres">
      <dgm:prSet presAssocID="{5AE2068D-3102-4BA7-BA77-CC3A65ED6463}" presName="sibTrans" presStyleLbl="bgSibTrans2D1" presStyleIdx="0" presStyleCnt="3"/>
      <dgm:spPr/>
    </dgm:pt>
    <dgm:pt modelId="{FD532F5C-68F7-4D3D-9B89-04CC25C136D1}" type="pres">
      <dgm:prSet presAssocID="{7C3A1B98-8C7C-4006-8C2A-14133F1B6AF7}" presName="compNode" presStyleCnt="0"/>
      <dgm:spPr/>
    </dgm:pt>
    <dgm:pt modelId="{0B686D0D-C8D7-43D7-B94F-05F2663201FC}" type="pres">
      <dgm:prSet presAssocID="{7C3A1B98-8C7C-4006-8C2A-14133F1B6AF7}" presName="dummyConnPt" presStyleCnt="0"/>
      <dgm:spPr/>
    </dgm:pt>
    <dgm:pt modelId="{4A024715-BC04-42D8-81EC-E296EACA0EC6}" type="pres">
      <dgm:prSet presAssocID="{7C3A1B98-8C7C-4006-8C2A-14133F1B6AF7}" presName="node" presStyleLbl="node1" presStyleIdx="1" presStyleCnt="4">
        <dgm:presLayoutVars>
          <dgm:bulletEnabled val="1"/>
        </dgm:presLayoutVars>
      </dgm:prSet>
      <dgm:spPr/>
    </dgm:pt>
    <dgm:pt modelId="{8744B3EA-9DD9-40BA-A32A-0FDA271D2375}" type="pres">
      <dgm:prSet presAssocID="{9B76AB54-0248-42EA-9CE0-C4616CCE3B85}" presName="sibTrans" presStyleLbl="bgSibTrans2D1" presStyleIdx="1" presStyleCnt="3"/>
      <dgm:spPr/>
    </dgm:pt>
    <dgm:pt modelId="{67AB0551-3FF2-4490-8F8B-5B7C8FF1A7E7}" type="pres">
      <dgm:prSet presAssocID="{936C9A3C-0EC5-452B-A466-37724403D3CA}" presName="compNode" presStyleCnt="0"/>
      <dgm:spPr/>
    </dgm:pt>
    <dgm:pt modelId="{0DE314D3-0892-4785-AC4F-E4A9BA7C023C}" type="pres">
      <dgm:prSet presAssocID="{936C9A3C-0EC5-452B-A466-37724403D3CA}" presName="dummyConnPt" presStyleCnt="0"/>
      <dgm:spPr/>
    </dgm:pt>
    <dgm:pt modelId="{545BC215-B427-42CE-BBD9-33E8A21EED55}" type="pres">
      <dgm:prSet presAssocID="{936C9A3C-0EC5-452B-A466-37724403D3CA}" presName="node" presStyleLbl="node1" presStyleIdx="2" presStyleCnt="4">
        <dgm:presLayoutVars>
          <dgm:bulletEnabled val="1"/>
        </dgm:presLayoutVars>
      </dgm:prSet>
      <dgm:spPr/>
    </dgm:pt>
    <dgm:pt modelId="{07CC4FEC-0C4C-4C9D-8D5B-4E064D93EBC8}" type="pres">
      <dgm:prSet presAssocID="{25A27B40-12DB-4588-B412-8F899488790B}" presName="sibTrans" presStyleLbl="bgSibTrans2D1" presStyleIdx="2" presStyleCnt="3"/>
      <dgm:spPr/>
    </dgm:pt>
    <dgm:pt modelId="{44FE300B-5681-4B01-9817-A2933BAF9A9B}" type="pres">
      <dgm:prSet presAssocID="{8C33C801-FE15-4552-809C-694DC87E3839}" presName="compNode" presStyleCnt="0"/>
      <dgm:spPr/>
    </dgm:pt>
    <dgm:pt modelId="{401F1DC6-89A3-40D3-B352-509AF0447AE2}" type="pres">
      <dgm:prSet presAssocID="{8C33C801-FE15-4552-809C-694DC87E3839}" presName="dummyConnPt" presStyleCnt="0"/>
      <dgm:spPr/>
    </dgm:pt>
    <dgm:pt modelId="{183F5020-E993-45A3-B832-418AEFDE4E6F}" type="pres">
      <dgm:prSet presAssocID="{8C33C801-FE15-4552-809C-694DC87E3839}" presName="node" presStyleLbl="node1" presStyleIdx="3" presStyleCnt="4">
        <dgm:presLayoutVars>
          <dgm:bulletEnabled val="1"/>
        </dgm:presLayoutVars>
      </dgm:prSet>
      <dgm:spPr/>
    </dgm:pt>
  </dgm:ptLst>
  <dgm:cxnLst>
    <dgm:cxn modelId="{368E5300-3DCD-4AB9-9C88-340DEFD3454D}" srcId="{3E698F13-37BF-445F-82D6-26C66A133ED2}" destId="{D134AD87-F5CA-4D98-8A14-B81BD7234027}" srcOrd="0" destOrd="0" parTransId="{658B944D-E4FC-48D9-9F34-5559D6D39789}" sibTransId="{5AE2068D-3102-4BA7-BA77-CC3A65ED6463}"/>
    <dgm:cxn modelId="{27AA1B09-07FF-42E0-B151-D737F4B04917}" type="presOf" srcId="{3E698F13-37BF-445F-82D6-26C66A133ED2}" destId="{8812A7F3-A8A0-46A9-B095-F0AF4CF2C945}" srcOrd="0" destOrd="0" presId="urn:microsoft.com/office/officeart/2005/8/layout/bProcess4"/>
    <dgm:cxn modelId="{1FE5365C-DB40-4B00-82DA-4B0EC05F048B}" type="presOf" srcId="{5AE2068D-3102-4BA7-BA77-CC3A65ED6463}" destId="{80E99CE0-4424-4409-BF44-D2D1E1E41D95}" srcOrd="0" destOrd="0" presId="urn:microsoft.com/office/officeart/2005/8/layout/bProcess4"/>
    <dgm:cxn modelId="{B2777748-9276-4BF7-A8D7-BCE8AFFDEF61}" type="presOf" srcId="{936C9A3C-0EC5-452B-A466-37724403D3CA}" destId="{545BC215-B427-42CE-BBD9-33E8A21EED55}" srcOrd="0" destOrd="0" presId="urn:microsoft.com/office/officeart/2005/8/layout/bProcess4"/>
    <dgm:cxn modelId="{B928E26C-38FD-4CB1-A05F-03582CD44203}" type="presOf" srcId="{7C3A1B98-8C7C-4006-8C2A-14133F1B6AF7}" destId="{4A024715-BC04-42D8-81EC-E296EACA0EC6}" srcOrd="0" destOrd="0" presId="urn:microsoft.com/office/officeart/2005/8/layout/bProcess4"/>
    <dgm:cxn modelId="{2DFB1E6F-2A14-4C6D-AA58-DD518C1917F4}" type="presOf" srcId="{8C33C801-FE15-4552-809C-694DC87E3839}" destId="{183F5020-E993-45A3-B832-418AEFDE4E6F}" srcOrd="0" destOrd="0" presId="urn:microsoft.com/office/officeart/2005/8/layout/bProcess4"/>
    <dgm:cxn modelId="{3EB3D56F-A847-47B9-85EC-EFC41C7A21C0}" type="presOf" srcId="{25A27B40-12DB-4588-B412-8F899488790B}" destId="{07CC4FEC-0C4C-4C9D-8D5B-4E064D93EBC8}" srcOrd="0" destOrd="0" presId="urn:microsoft.com/office/officeart/2005/8/layout/bProcess4"/>
    <dgm:cxn modelId="{0341DB54-5127-476A-9ECF-3B66D7B39081}" srcId="{3E698F13-37BF-445F-82D6-26C66A133ED2}" destId="{936C9A3C-0EC5-452B-A466-37724403D3CA}" srcOrd="2" destOrd="0" parTransId="{C2A77F2A-CD5A-4B4B-AE26-2F35A9BD6F8A}" sibTransId="{25A27B40-12DB-4588-B412-8F899488790B}"/>
    <dgm:cxn modelId="{BF078B76-9596-4BA1-B9BF-C6BA30BA603E}" srcId="{3E698F13-37BF-445F-82D6-26C66A133ED2}" destId="{8C33C801-FE15-4552-809C-694DC87E3839}" srcOrd="3" destOrd="0" parTransId="{ABF1122E-0D15-4A53-8138-4ED5246C2A14}" sibTransId="{3C3FA854-F031-4C5D-A6C7-20B7FF7B0ABF}"/>
    <dgm:cxn modelId="{E14C2E7A-81B6-457E-B0B1-C918349F9ADA}" type="presOf" srcId="{9B76AB54-0248-42EA-9CE0-C4616CCE3B85}" destId="{8744B3EA-9DD9-40BA-A32A-0FDA271D2375}" srcOrd="0" destOrd="0" presId="urn:microsoft.com/office/officeart/2005/8/layout/bProcess4"/>
    <dgm:cxn modelId="{2D5EA388-D0A3-45BB-974B-FC0E07429473}" type="presOf" srcId="{D134AD87-F5CA-4D98-8A14-B81BD7234027}" destId="{1E6247AD-C91B-4560-A787-E01648CFCB13}" srcOrd="0" destOrd="0" presId="urn:microsoft.com/office/officeart/2005/8/layout/bProcess4"/>
    <dgm:cxn modelId="{78097CEE-05C2-4509-84C5-DF5FE228B55B}" srcId="{3E698F13-37BF-445F-82D6-26C66A133ED2}" destId="{7C3A1B98-8C7C-4006-8C2A-14133F1B6AF7}" srcOrd="1" destOrd="0" parTransId="{F9C06A84-0CF4-42B5-A7CE-DA07EEEEF5CA}" sibTransId="{9B76AB54-0248-42EA-9CE0-C4616CCE3B85}"/>
    <dgm:cxn modelId="{895FEA0F-FF2D-4645-8BC4-8387B3CEC768}" type="presParOf" srcId="{8812A7F3-A8A0-46A9-B095-F0AF4CF2C945}" destId="{FEC06C05-EA34-4D3C-93F6-8425E0AC4618}" srcOrd="0" destOrd="0" presId="urn:microsoft.com/office/officeart/2005/8/layout/bProcess4"/>
    <dgm:cxn modelId="{515490E7-26BD-49BA-9B66-33ECF333FAA1}" type="presParOf" srcId="{FEC06C05-EA34-4D3C-93F6-8425E0AC4618}" destId="{E1593E68-6A26-4D94-9AF5-712CD9B21FBE}" srcOrd="0" destOrd="0" presId="urn:microsoft.com/office/officeart/2005/8/layout/bProcess4"/>
    <dgm:cxn modelId="{46DB303E-94F4-45A8-AF5E-7E4C3AEA2F02}" type="presParOf" srcId="{FEC06C05-EA34-4D3C-93F6-8425E0AC4618}" destId="{1E6247AD-C91B-4560-A787-E01648CFCB13}" srcOrd="1" destOrd="0" presId="urn:microsoft.com/office/officeart/2005/8/layout/bProcess4"/>
    <dgm:cxn modelId="{F3350958-2FFD-4D94-A5C4-A0C9E072EA47}" type="presParOf" srcId="{8812A7F3-A8A0-46A9-B095-F0AF4CF2C945}" destId="{80E99CE0-4424-4409-BF44-D2D1E1E41D95}" srcOrd="1" destOrd="0" presId="urn:microsoft.com/office/officeart/2005/8/layout/bProcess4"/>
    <dgm:cxn modelId="{44290260-6E16-42B8-98B1-22266C070FDF}" type="presParOf" srcId="{8812A7F3-A8A0-46A9-B095-F0AF4CF2C945}" destId="{FD532F5C-68F7-4D3D-9B89-04CC25C136D1}" srcOrd="2" destOrd="0" presId="urn:microsoft.com/office/officeart/2005/8/layout/bProcess4"/>
    <dgm:cxn modelId="{275230BC-1446-44AF-B17B-90D5FDDF6816}" type="presParOf" srcId="{FD532F5C-68F7-4D3D-9B89-04CC25C136D1}" destId="{0B686D0D-C8D7-43D7-B94F-05F2663201FC}" srcOrd="0" destOrd="0" presId="urn:microsoft.com/office/officeart/2005/8/layout/bProcess4"/>
    <dgm:cxn modelId="{7FA76A11-01F0-45B4-97FC-733891B4A72A}" type="presParOf" srcId="{FD532F5C-68F7-4D3D-9B89-04CC25C136D1}" destId="{4A024715-BC04-42D8-81EC-E296EACA0EC6}" srcOrd="1" destOrd="0" presId="urn:microsoft.com/office/officeart/2005/8/layout/bProcess4"/>
    <dgm:cxn modelId="{CAAECF5A-41E0-4419-8236-399F3BED8FE9}" type="presParOf" srcId="{8812A7F3-A8A0-46A9-B095-F0AF4CF2C945}" destId="{8744B3EA-9DD9-40BA-A32A-0FDA271D2375}" srcOrd="3" destOrd="0" presId="urn:microsoft.com/office/officeart/2005/8/layout/bProcess4"/>
    <dgm:cxn modelId="{CFEF5D35-BC30-40E1-9BCA-EFB76FE0009A}" type="presParOf" srcId="{8812A7F3-A8A0-46A9-B095-F0AF4CF2C945}" destId="{67AB0551-3FF2-4490-8F8B-5B7C8FF1A7E7}" srcOrd="4" destOrd="0" presId="urn:microsoft.com/office/officeart/2005/8/layout/bProcess4"/>
    <dgm:cxn modelId="{ACD8AF89-DB8A-40E8-9638-F55484A6F44E}" type="presParOf" srcId="{67AB0551-3FF2-4490-8F8B-5B7C8FF1A7E7}" destId="{0DE314D3-0892-4785-AC4F-E4A9BA7C023C}" srcOrd="0" destOrd="0" presId="urn:microsoft.com/office/officeart/2005/8/layout/bProcess4"/>
    <dgm:cxn modelId="{E0164B3A-4BEA-4451-8E39-FB895BEBE6CB}" type="presParOf" srcId="{67AB0551-3FF2-4490-8F8B-5B7C8FF1A7E7}" destId="{545BC215-B427-42CE-BBD9-33E8A21EED55}" srcOrd="1" destOrd="0" presId="urn:microsoft.com/office/officeart/2005/8/layout/bProcess4"/>
    <dgm:cxn modelId="{A1314C02-07FA-4ADF-89F5-D388CB93B76E}" type="presParOf" srcId="{8812A7F3-A8A0-46A9-B095-F0AF4CF2C945}" destId="{07CC4FEC-0C4C-4C9D-8D5B-4E064D93EBC8}" srcOrd="5" destOrd="0" presId="urn:microsoft.com/office/officeart/2005/8/layout/bProcess4"/>
    <dgm:cxn modelId="{243705C9-D1B1-4DFC-9FE0-4BD0C0699926}" type="presParOf" srcId="{8812A7F3-A8A0-46A9-B095-F0AF4CF2C945}" destId="{44FE300B-5681-4B01-9817-A2933BAF9A9B}" srcOrd="6" destOrd="0" presId="urn:microsoft.com/office/officeart/2005/8/layout/bProcess4"/>
    <dgm:cxn modelId="{8A2D5B88-D35D-4119-B68C-1DC249B1BBEF}" type="presParOf" srcId="{44FE300B-5681-4B01-9817-A2933BAF9A9B}" destId="{401F1DC6-89A3-40D3-B352-509AF0447AE2}" srcOrd="0" destOrd="0" presId="urn:microsoft.com/office/officeart/2005/8/layout/bProcess4"/>
    <dgm:cxn modelId="{0D45A808-58AE-499C-AA04-C124B46A478F}" type="presParOf" srcId="{44FE300B-5681-4B01-9817-A2933BAF9A9B}" destId="{183F5020-E993-45A3-B832-418AEFDE4E6F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09F0F11-E1F7-4932-B77B-6B6796E47086}" type="doc">
      <dgm:prSet loTypeId="urn:microsoft.com/office/officeart/2005/8/layout/list1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t-BR"/>
        </a:p>
      </dgm:t>
    </dgm:pt>
    <dgm:pt modelId="{F6CE308C-0F7B-4030-A7E7-51367C201D8F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Aumento da população propiciada pela prática da agricultura e da pecuária. </a:t>
          </a:r>
        </a:p>
      </dgm:t>
    </dgm:pt>
    <dgm:pt modelId="{11A4A204-E1B5-4E34-B41B-6C130A3FBD35}" type="parTrans" cxnId="{EEA7EF62-A211-41BC-93AA-6A1F45683F93}">
      <dgm:prSet/>
      <dgm:spPr/>
      <dgm:t>
        <a:bodyPr/>
        <a:lstStyle/>
        <a:p>
          <a:endParaRPr lang="pt-BR" sz="2200"/>
        </a:p>
      </dgm:t>
    </dgm:pt>
    <dgm:pt modelId="{6648D77E-2A4F-4B3D-87B7-0C99EE257BE3}" type="sibTrans" cxnId="{EEA7EF62-A211-41BC-93AA-6A1F45683F93}">
      <dgm:prSet/>
      <dgm:spPr/>
      <dgm:t>
        <a:bodyPr/>
        <a:lstStyle/>
        <a:p>
          <a:endParaRPr lang="pt-BR" sz="2200"/>
        </a:p>
      </dgm:t>
    </dgm:pt>
    <dgm:pt modelId="{52C71CCA-40F3-47BC-88F2-5D5DFF550F69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A população passou a se fixar nos vales férteis dos rios. </a:t>
          </a:r>
        </a:p>
      </dgm:t>
    </dgm:pt>
    <dgm:pt modelId="{7106F1E0-C502-4BEA-BC97-A0923D343233}" type="parTrans" cxnId="{F2946F0E-87D3-4808-BF97-8A7854C35701}">
      <dgm:prSet/>
      <dgm:spPr/>
      <dgm:t>
        <a:bodyPr/>
        <a:lstStyle/>
        <a:p>
          <a:endParaRPr lang="pt-BR" sz="2200"/>
        </a:p>
      </dgm:t>
    </dgm:pt>
    <dgm:pt modelId="{42FAA797-EA7D-4AF6-AA37-7F1F489AD990}" type="sibTrans" cxnId="{F2946F0E-87D3-4808-BF97-8A7854C35701}">
      <dgm:prSet/>
      <dgm:spPr/>
      <dgm:t>
        <a:bodyPr/>
        <a:lstStyle/>
        <a:p>
          <a:endParaRPr lang="pt-BR" sz="2200"/>
        </a:p>
      </dgm:t>
    </dgm:pt>
    <dgm:pt modelId="{5D5EAAC4-184D-4EA4-89F2-F9343FFE94B5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O aumento da oferta de alimento possibilitou o surgimento de outras atividades, como o artesanato.  </a:t>
          </a:r>
        </a:p>
      </dgm:t>
    </dgm:pt>
    <dgm:pt modelId="{2C23CF10-DAB4-4180-98A9-DA66A50020AD}" type="sibTrans" cxnId="{7C70A3D0-3DD4-4C3E-B29D-8677242735DB}">
      <dgm:prSet/>
      <dgm:spPr/>
      <dgm:t>
        <a:bodyPr/>
        <a:lstStyle/>
        <a:p>
          <a:endParaRPr lang="pt-BR" sz="2200"/>
        </a:p>
      </dgm:t>
    </dgm:pt>
    <dgm:pt modelId="{BB141086-76C7-4646-86E9-FFA0F7A9A09F}" type="parTrans" cxnId="{7C70A3D0-3DD4-4C3E-B29D-8677242735DB}">
      <dgm:prSet/>
      <dgm:spPr/>
      <dgm:t>
        <a:bodyPr/>
        <a:lstStyle/>
        <a:p>
          <a:endParaRPr lang="pt-BR" sz="2200"/>
        </a:p>
      </dgm:t>
    </dgm:pt>
    <dgm:pt modelId="{292C1DDC-33D2-45F5-ABC9-C398F38BDA92}" type="pres">
      <dgm:prSet presAssocID="{C09F0F11-E1F7-4932-B77B-6B6796E47086}" presName="linear" presStyleCnt="0">
        <dgm:presLayoutVars>
          <dgm:dir/>
          <dgm:animLvl val="lvl"/>
          <dgm:resizeHandles val="exact"/>
        </dgm:presLayoutVars>
      </dgm:prSet>
      <dgm:spPr/>
    </dgm:pt>
    <dgm:pt modelId="{DB7E1420-916B-4E5B-93B7-E632F9E9937C}" type="pres">
      <dgm:prSet presAssocID="{F6CE308C-0F7B-4030-A7E7-51367C201D8F}" presName="parentLin" presStyleCnt="0"/>
      <dgm:spPr/>
    </dgm:pt>
    <dgm:pt modelId="{02232E1E-84D4-4073-A8C1-05B1DF29794F}" type="pres">
      <dgm:prSet presAssocID="{F6CE308C-0F7B-4030-A7E7-51367C201D8F}" presName="parentLeftMargin" presStyleLbl="node1" presStyleIdx="0" presStyleCnt="3"/>
      <dgm:spPr/>
    </dgm:pt>
    <dgm:pt modelId="{39DE5A63-054A-4963-B21A-F3F56D7671E7}" type="pres">
      <dgm:prSet presAssocID="{F6CE308C-0F7B-4030-A7E7-51367C201D8F}" presName="parentText" presStyleLbl="node1" presStyleIdx="0" presStyleCnt="3" custScaleX="142857">
        <dgm:presLayoutVars>
          <dgm:chMax val="0"/>
          <dgm:bulletEnabled val="1"/>
        </dgm:presLayoutVars>
      </dgm:prSet>
      <dgm:spPr/>
    </dgm:pt>
    <dgm:pt modelId="{6365D4EF-E7D2-4B9E-A5D4-999684BC700C}" type="pres">
      <dgm:prSet presAssocID="{F6CE308C-0F7B-4030-A7E7-51367C201D8F}" presName="negativeSpace" presStyleCnt="0"/>
      <dgm:spPr/>
    </dgm:pt>
    <dgm:pt modelId="{F1E5FD6C-AC62-46C0-AE9D-2625ADE55DF2}" type="pres">
      <dgm:prSet presAssocID="{F6CE308C-0F7B-4030-A7E7-51367C201D8F}" presName="childText" presStyleLbl="conFgAcc1" presStyleIdx="0" presStyleCnt="3">
        <dgm:presLayoutVars>
          <dgm:bulletEnabled val="1"/>
        </dgm:presLayoutVars>
      </dgm:prSet>
      <dgm:spPr/>
    </dgm:pt>
    <dgm:pt modelId="{166EA9B5-0DB6-49BD-85D6-23A0D365B890}" type="pres">
      <dgm:prSet presAssocID="{6648D77E-2A4F-4B3D-87B7-0C99EE257BE3}" presName="spaceBetweenRectangles" presStyleCnt="0"/>
      <dgm:spPr/>
    </dgm:pt>
    <dgm:pt modelId="{AA0586EE-7A4B-4289-97A5-61989A4DC948}" type="pres">
      <dgm:prSet presAssocID="{52C71CCA-40F3-47BC-88F2-5D5DFF550F69}" presName="parentLin" presStyleCnt="0"/>
      <dgm:spPr/>
    </dgm:pt>
    <dgm:pt modelId="{F80D38AF-E759-4F51-87DD-6FE829A2D221}" type="pres">
      <dgm:prSet presAssocID="{52C71CCA-40F3-47BC-88F2-5D5DFF550F69}" presName="parentLeftMargin" presStyleLbl="node1" presStyleIdx="0" presStyleCnt="3"/>
      <dgm:spPr/>
    </dgm:pt>
    <dgm:pt modelId="{FCE65414-052F-49F2-BF83-DE23B10DDD46}" type="pres">
      <dgm:prSet presAssocID="{52C71CCA-40F3-47BC-88F2-5D5DFF550F69}" presName="parentText" presStyleLbl="node1" presStyleIdx="1" presStyleCnt="3" custScaleX="142857">
        <dgm:presLayoutVars>
          <dgm:chMax val="0"/>
          <dgm:bulletEnabled val="1"/>
        </dgm:presLayoutVars>
      </dgm:prSet>
      <dgm:spPr/>
    </dgm:pt>
    <dgm:pt modelId="{D3E9E6F5-65FD-4D4E-93E1-676208700620}" type="pres">
      <dgm:prSet presAssocID="{52C71CCA-40F3-47BC-88F2-5D5DFF550F69}" presName="negativeSpace" presStyleCnt="0"/>
      <dgm:spPr/>
    </dgm:pt>
    <dgm:pt modelId="{29516A1E-75B5-4534-9FEB-8EB00F51189E}" type="pres">
      <dgm:prSet presAssocID="{52C71CCA-40F3-47BC-88F2-5D5DFF550F69}" presName="childText" presStyleLbl="conFgAcc1" presStyleIdx="1" presStyleCnt="3">
        <dgm:presLayoutVars>
          <dgm:bulletEnabled val="1"/>
        </dgm:presLayoutVars>
      </dgm:prSet>
      <dgm:spPr/>
    </dgm:pt>
    <dgm:pt modelId="{E42AD51A-6964-4A9C-8ACF-A921F7F02BEA}" type="pres">
      <dgm:prSet presAssocID="{42FAA797-EA7D-4AF6-AA37-7F1F489AD990}" presName="spaceBetweenRectangles" presStyleCnt="0"/>
      <dgm:spPr/>
    </dgm:pt>
    <dgm:pt modelId="{8CF0DFE4-2FE5-46C0-AAD7-D22FBB06891F}" type="pres">
      <dgm:prSet presAssocID="{5D5EAAC4-184D-4EA4-89F2-F9343FFE94B5}" presName="parentLin" presStyleCnt="0"/>
      <dgm:spPr/>
    </dgm:pt>
    <dgm:pt modelId="{8A70BA76-A228-4A9D-91F7-80C35E8B12C5}" type="pres">
      <dgm:prSet presAssocID="{5D5EAAC4-184D-4EA4-89F2-F9343FFE94B5}" presName="parentLeftMargin" presStyleLbl="node1" presStyleIdx="1" presStyleCnt="3"/>
      <dgm:spPr/>
    </dgm:pt>
    <dgm:pt modelId="{B9CBF1F6-71F3-419D-ADFB-BD5EF76337D2}" type="pres">
      <dgm:prSet presAssocID="{5D5EAAC4-184D-4EA4-89F2-F9343FFE94B5}" presName="parentText" presStyleLbl="node1" presStyleIdx="2" presStyleCnt="3" custScaleX="142857" custScaleY="132114">
        <dgm:presLayoutVars>
          <dgm:chMax val="0"/>
          <dgm:bulletEnabled val="1"/>
        </dgm:presLayoutVars>
      </dgm:prSet>
      <dgm:spPr/>
    </dgm:pt>
    <dgm:pt modelId="{5C3C490A-72B3-4BCC-A71E-8D4B2AC762BC}" type="pres">
      <dgm:prSet presAssocID="{5D5EAAC4-184D-4EA4-89F2-F9343FFE94B5}" presName="negativeSpace" presStyleCnt="0"/>
      <dgm:spPr/>
    </dgm:pt>
    <dgm:pt modelId="{24F6EA22-F51F-4BDC-9933-A95B06427306}" type="pres">
      <dgm:prSet presAssocID="{5D5EAAC4-184D-4EA4-89F2-F9343FFE94B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F2946F0E-87D3-4808-BF97-8A7854C35701}" srcId="{C09F0F11-E1F7-4932-B77B-6B6796E47086}" destId="{52C71CCA-40F3-47BC-88F2-5D5DFF550F69}" srcOrd="1" destOrd="0" parTransId="{7106F1E0-C502-4BEA-BC97-A0923D343233}" sibTransId="{42FAA797-EA7D-4AF6-AA37-7F1F489AD990}"/>
    <dgm:cxn modelId="{328AB92E-5966-4FD1-B4AE-C7E74CB0C2AA}" type="presOf" srcId="{C09F0F11-E1F7-4932-B77B-6B6796E47086}" destId="{292C1DDC-33D2-45F5-ABC9-C398F38BDA92}" srcOrd="0" destOrd="0" presId="urn:microsoft.com/office/officeart/2005/8/layout/list1"/>
    <dgm:cxn modelId="{EEA7EF62-A211-41BC-93AA-6A1F45683F93}" srcId="{C09F0F11-E1F7-4932-B77B-6B6796E47086}" destId="{F6CE308C-0F7B-4030-A7E7-51367C201D8F}" srcOrd="0" destOrd="0" parTransId="{11A4A204-E1B5-4E34-B41B-6C130A3FBD35}" sibTransId="{6648D77E-2A4F-4B3D-87B7-0C99EE257BE3}"/>
    <dgm:cxn modelId="{6AA78C64-433A-4C47-BBE0-0EC2C361A892}" type="presOf" srcId="{F6CE308C-0F7B-4030-A7E7-51367C201D8F}" destId="{02232E1E-84D4-4073-A8C1-05B1DF29794F}" srcOrd="0" destOrd="0" presId="urn:microsoft.com/office/officeart/2005/8/layout/list1"/>
    <dgm:cxn modelId="{327D7A49-DE95-4339-BDAB-A98E0038A8A7}" type="presOf" srcId="{5D5EAAC4-184D-4EA4-89F2-F9343FFE94B5}" destId="{8A70BA76-A228-4A9D-91F7-80C35E8B12C5}" srcOrd="0" destOrd="0" presId="urn:microsoft.com/office/officeart/2005/8/layout/list1"/>
    <dgm:cxn modelId="{D2808653-F9B6-40FC-9165-754C36E1563D}" type="presOf" srcId="{52C71CCA-40F3-47BC-88F2-5D5DFF550F69}" destId="{F80D38AF-E759-4F51-87DD-6FE829A2D221}" srcOrd="0" destOrd="0" presId="urn:microsoft.com/office/officeart/2005/8/layout/list1"/>
    <dgm:cxn modelId="{E97FCF53-AC34-4880-B5D3-CC10856946C7}" type="presOf" srcId="{F6CE308C-0F7B-4030-A7E7-51367C201D8F}" destId="{39DE5A63-054A-4963-B21A-F3F56D7671E7}" srcOrd="1" destOrd="0" presId="urn:microsoft.com/office/officeart/2005/8/layout/list1"/>
    <dgm:cxn modelId="{85691397-5E3D-40D8-8A23-23D969632E81}" type="presOf" srcId="{5D5EAAC4-184D-4EA4-89F2-F9343FFE94B5}" destId="{B9CBF1F6-71F3-419D-ADFB-BD5EF76337D2}" srcOrd="1" destOrd="0" presId="urn:microsoft.com/office/officeart/2005/8/layout/list1"/>
    <dgm:cxn modelId="{7C70A3D0-3DD4-4C3E-B29D-8677242735DB}" srcId="{C09F0F11-E1F7-4932-B77B-6B6796E47086}" destId="{5D5EAAC4-184D-4EA4-89F2-F9343FFE94B5}" srcOrd="2" destOrd="0" parTransId="{BB141086-76C7-4646-86E9-FFA0F7A9A09F}" sibTransId="{2C23CF10-DAB4-4180-98A9-DA66A50020AD}"/>
    <dgm:cxn modelId="{E1F55DD3-1475-4446-8968-FAE1B1F2C835}" type="presOf" srcId="{52C71CCA-40F3-47BC-88F2-5D5DFF550F69}" destId="{FCE65414-052F-49F2-BF83-DE23B10DDD46}" srcOrd="1" destOrd="0" presId="urn:microsoft.com/office/officeart/2005/8/layout/list1"/>
    <dgm:cxn modelId="{80F50E05-7FBD-4899-89FA-3C718651705F}" type="presParOf" srcId="{292C1DDC-33D2-45F5-ABC9-C398F38BDA92}" destId="{DB7E1420-916B-4E5B-93B7-E632F9E9937C}" srcOrd="0" destOrd="0" presId="urn:microsoft.com/office/officeart/2005/8/layout/list1"/>
    <dgm:cxn modelId="{AE6E11DB-AB6D-44DA-87F2-2CFEF5EC3593}" type="presParOf" srcId="{DB7E1420-916B-4E5B-93B7-E632F9E9937C}" destId="{02232E1E-84D4-4073-A8C1-05B1DF29794F}" srcOrd="0" destOrd="0" presId="urn:microsoft.com/office/officeart/2005/8/layout/list1"/>
    <dgm:cxn modelId="{68DF4DF2-4804-4F63-A30C-5D56C71B81A7}" type="presParOf" srcId="{DB7E1420-916B-4E5B-93B7-E632F9E9937C}" destId="{39DE5A63-054A-4963-B21A-F3F56D7671E7}" srcOrd="1" destOrd="0" presId="urn:microsoft.com/office/officeart/2005/8/layout/list1"/>
    <dgm:cxn modelId="{F9D8FFF6-2933-4354-8088-A869C24B5881}" type="presParOf" srcId="{292C1DDC-33D2-45F5-ABC9-C398F38BDA92}" destId="{6365D4EF-E7D2-4B9E-A5D4-999684BC700C}" srcOrd="1" destOrd="0" presId="urn:microsoft.com/office/officeart/2005/8/layout/list1"/>
    <dgm:cxn modelId="{381D45EE-F7E6-478A-9EED-F066310E9700}" type="presParOf" srcId="{292C1DDC-33D2-45F5-ABC9-C398F38BDA92}" destId="{F1E5FD6C-AC62-46C0-AE9D-2625ADE55DF2}" srcOrd="2" destOrd="0" presId="urn:microsoft.com/office/officeart/2005/8/layout/list1"/>
    <dgm:cxn modelId="{6D18AE06-950F-4B40-B2A2-F34DCB0A142F}" type="presParOf" srcId="{292C1DDC-33D2-45F5-ABC9-C398F38BDA92}" destId="{166EA9B5-0DB6-49BD-85D6-23A0D365B890}" srcOrd="3" destOrd="0" presId="urn:microsoft.com/office/officeart/2005/8/layout/list1"/>
    <dgm:cxn modelId="{5B771D7A-CF0A-4B90-A519-F22F883B7C29}" type="presParOf" srcId="{292C1DDC-33D2-45F5-ABC9-C398F38BDA92}" destId="{AA0586EE-7A4B-4289-97A5-61989A4DC948}" srcOrd="4" destOrd="0" presId="urn:microsoft.com/office/officeart/2005/8/layout/list1"/>
    <dgm:cxn modelId="{14E7E9F0-A9C5-4338-84C5-B98CE9B15890}" type="presParOf" srcId="{AA0586EE-7A4B-4289-97A5-61989A4DC948}" destId="{F80D38AF-E759-4F51-87DD-6FE829A2D221}" srcOrd="0" destOrd="0" presId="urn:microsoft.com/office/officeart/2005/8/layout/list1"/>
    <dgm:cxn modelId="{3DD4E4DB-1444-441A-8B93-98AA9D2CF2E3}" type="presParOf" srcId="{AA0586EE-7A4B-4289-97A5-61989A4DC948}" destId="{FCE65414-052F-49F2-BF83-DE23B10DDD46}" srcOrd="1" destOrd="0" presId="urn:microsoft.com/office/officeart/2005/8/layout/list1"/>
    <dgm:cxn modelId="{74006B5B-DD97-4865-B76A-AC33272CE2CD}" type="presParOf" srcId="{292C1DDC-33D2-45F5-ABC9-C398F38BDA92}" destId="{D3E9E6F5-65FD-4D4E-93E1-676208700620}" srcOrd="5" destOrd="0" presId="urn:microsoft.com/office/officeart/2005/8/layout/list1"/>
    <dgm:cxn modelId="{7258EF5B-7DFD-4E8F-88A8-B536872BD2E3}" type="presParOf" srcId="{292C1DDC-33D2-45F5-ABC9-C398F38BDA92}" destId="{29516A1E-75B5-4534-9FEB-8EB00F51189E}" srcOrd="6" destOrd="0" presId="urn:microsoft.com/office/officeart/2005/8/layout/list1"/>
    <dgm:cxn modelId="{36A83BD1-E1DB-40A0-9D9A-44BCE82084F9}" type="presParOf" srcId="{292C1DDC-33D2-45F5-ABC9-C398F38BDA92}" destId="{E42AD51A-6964-4A9C-8ACF-A921F7F02BEA}" srcOrd="7" destOrd="0" presId="urn:microsoft.com/office/officeart/2005/8/layout/list1"/>
    <dgm:cxn modelId="{732402FF-D153-4D36-B2C5-C487747DA262}" type="presParOf" srcId="{292C1DDC-33D2-45F5-ABC9-C398F38BDA92}" destId="{8CF0DFE4-2FE5-46C0-AAD7-D22FBB06891F}" srcOrd="8" destOrd="0" presId="urn:microsoft.com/office/officeart/2005/8/layout/list1"/>
    <dgm:cxn modelId="{CA370761-0C49-4F32-A566-25C5F59B215A}" type="presParOf" srcId="{8CF0DFE4-2FE5-46C0-AAD7-D22FBB06891F}" destId="{8A70BA76-A228-4A9D-91F7-80C35E8B12C5}" srcOrd="0" destOrd="0" presId="urn:microsoft.com/office/officeart/2005/8/layout/list1"/>
    <dgm:cxn modelId="{B7BDF08E-1939-4906-8807-27E441BACC02}" type="presParOf" srcId="{8CF0DFE4-2FE5-46C0-AAD7-D22FBB06891F}" destId="{B9CBF1F6-71F3-419D-ADFB-BD5EF76337D2}" srcOrd="1" destOrd="0" presId="urn:microsoft.com/office/officeart/2005/8/layout/list1"/>
    <dgm:cxn modelId="{4082E3F9-A1D5-4E71-A58D-A69F84A5D20C}" type="presParOf" srcId="{292C1DDC-33D2-45F5-ABC9-C398F38BDA92}" destId="{5C3C490A-72B3-4BCC-A71E-8D4B2AC762BC}" srcOrd="9" destOrd="0" presId="urn:microsoft.com/office/officeart/2005/8/layout/list1"/>
    <dgm:cxn modelId="{2A403E8B-8269-48C9-89A0-CE7A2B989B74}" type="presParOf" srcId="{292C1DDC-33D2-45F5-ABC9-C398F38BDA92}" destId="{24F6EA22-F51F-4BDC-9933-A95B0642730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F3641C7-EE3F-4297-90CE-90A6E4E0D9FC}" type="doc">
      <dgm:prSet loTypeId="urn:microsoft.com/office/officeart/2008/layout/LinedLis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8F400BED-482C-4F9F-9104-902C1E76D132}">
      <dgm:prSet phldrT="[Texto]" custT="1"/>
      <dgm:spPr/>
      <dgm:t>
        <a:bodyPr/>
        <a:lstStyle/>
        <a:p>
          <a:r>
            <a:rPr lang="pt-BR" sz="2200" b="1" dirty="0">
              <a:latin typeface="Roboto"/>
            </a:rPr>
            <a:t>Principais hipóteses sobre o povoamento da América</a:t>
          </a:r>
        </a:p>
      </dgm:t>
    </dgm:pt>
    <dgm:pt modelId="{98AEB43B-023C-4F2F-88E5-EC2120C5D9B6}" type="parTrans" cxnId="{AD2F49FD-026B-4FA8-B3D8-FF66554E9050}">
      <dgm:prSet/>
      <dgm:spPr/>
      <dgm:t>
        <a:bodyPr/>
        <a:lstStyle/>
        <a:p>
          <a:endParaRPr lang="pt-BR" sz="2200"/>
        </a:p>
      </dgm:t>
    </dgm:pt>
    <dgm:pt modelId="{7FDC3396-9835-4620-96A4-B83029769081}" type="sibTrans" cxnId="{AD2F49FD-026B-4FA8-B3D8-FF66554E9050}">
      <dgm:prSet/>
      <dgm:spPr/>
      <dgm:t>
        <a:bodyPr/>
        <a:lstStyle/>
        <a:p>
          <a:endParaRPr lang="pt-BR" sz="2200"/>
        </a:p>
      </dgm:t>
    </dgm:pt>
    <dgm:pt modelId="{55E3F1FE-68AD-4971-AFAA-4D30E5EB1E02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Hipótese da Rota de Bering: uma ponte de gelo teria se formado no estreito de Bering, ligando a Ásia e a América. </a:t>
          </a:r>
        </a:p>
      </dgm:t>
    </dgm:pt>
    <dgm:pt modelId="{5E395F35-3DDB-422B-AC53-DA50AFB22D95}" type="parTrans" cxnId="{83B8DF1D-212B-4C59-91CE-744E00284916}">
      <dgm:prSet/>
      <dgm:spPr/>
      <dgm:t>
        <a:bodyPr/>
        <a:lstStyle/>
        <a:p>
          <a:endParaRPr lang="pt-BR" sz="2200"/>
        </a:p>
      </dgm:t>
    </dgm:pt>
    <dgm:pt modelId="{2E37F895-B62D-417D-97D6-698D571AF2AA}" type="sibTrans" cxnId="{83B8DF1D-212B-4C59-91CE-744E00284916}">
      <dgm:prSet/>
      <dgm:spPr/>
      <dgm:t>
        <a:bodyPr/>
        <a:lstStyle/>
        <a:p>
          <a:endParaRPr lang="pt-BR" sz="2200"/>
        </a:p>
      </dgm:t>
    </dgm:pt>
    <dgm:pt modelId="{351921C6-40E3-4768-900C-B255082750B4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Hipótese da Rota Costeira: grupos humanos teriam navegado da Ásia até a América próximo à costa. </a:t>
          </a:r>
          <a:endParaRPr lang="pt-BR" sz="2200" dirty="0">
            <a:latin typeface="Rob"/>
          </a:endParaRPr>
        </a:p>
      </dgm:t>
    </dgm:pt>
    <dgm:pt modelId="{A7112EAA-0F13-40C7-9F01-CA7E3AE76479}" type="parTrans" cxnId="{3FD617B2-70E1-47B3-9DBD-86D6D77F89F1}">
      <dgm:prSet/>
      <dgm:spPr/>
      <dgm:t>
        <a:bodyPr/>
        <a:lstStyle/>
        <a:p>
          <a:endParaRPr lang="pt-BR" sz="2200"/>
        </a:p>
      </dgm:t>
    </dgm:pt>
    <dgm:pt modelId="{F208E3C4-05B9-4BD5-81E1-C33654FE2C0B}" type="sibTrans" cxnId="{3FD617B2-70E1-47B3-9DBD-86D6D77F89F1}">
      <dgm:prSet/>
      <dgm:spPr/>
      <dgm:t>
        <a:bodyPr/>
        <a:lstStyle/>
        <a:p>
          <a:endParaRPr lang="pt-BR" sz="2200"/>
        </a:p>
      </dgm:t>
    </dgm:pt>
    <dgm:pt modelId="{5C1C11DE-9D43-4425-87F0-4D52A8A4D3B1}">
      <dgm:prSet phldrT="[Texto]" custT="1"/>
      <dgm:spPr/>
      <dgm:t>
        <a:bodyPr/>
        <a:lstStyle/>
        <a:p>
          <a:r>
            <a:rPr lang="pt-BR" sz="2200" dirty="0">
              <a:latin typeface="Roboto"/>
            </a:rPr>
            <a:t>- Hipótese da Migração Atlântica: Grupos humanos teriam saído da Europa e chegado à América em embarcações feitas de couro. </a:t>
          </a:r>
        </a:p>
      </dgm:t>
    </dgm:pt>
    <dgm:pt modelId="{FCD68073-B206-4F1A-83A1-62311A6C013E}" type="parTrans" cxnId="{0FA1CB93-4DB3-4E3D-911F-C355AE19F4DF}">
      <dgm:prSet/>
      <dgm:spPr/>
      <dgm:t>
        <a:bodyPr/>
        <a:lstStyle/>
        <a:p>
          <a:endParaRPr lang="pt-BR" sz="2200"/>
        </a:p>
      </dgm:t>
    </dgm:pt>
    <dgm:pt modelId="{DD992247-FFE9-4593-A4DA-9157F443BDA9}" type="sibTrans" cxnId="{0FA1CB93-4DB3-4E3D-911F-C355AE19F4DF}">
      <dgm:prSet/>
      <dgm:spPr/>
      <dgm:t>
        <a:bodyPr/>
        <a:lstStyle/>
        <a:p>
          <a:endParaRPr lang="pt-BR" sz="2200"/>
        </a:p>
      </dgm:t>
    </dgm:pt>
    <dgm:pt modelId="{22591194-E083-4F6D-8FA1-2BF96053885F}">
      <dgm:prSet custT="1"/>
      <dgm:spPr/>
      <dgm:t>
        <a:bodyPr/>
        <a:lstStyle/>
        <a:p>
          <a:endParaRPr lang="pt-BR" sz="2200" dirty="0"/>
        </a:p>
      </dgm:t>
    </dgm:pt>
    <dgm:pt modelId="{97172034-504A-48B4-8FA4-B092F5B27FDB}" type="parTrans" cxnId="{1551D939-DDB4-4875-81D1-AFD6B87D7D88}">
      <dgm:prSet/>
      <dgm:spPr/>
      <dgm:t>
        <a:bodyPr/>
        <a:lstStyle/>
        <a:p>
          <a:endParaRPr lang="pt-BR" sz="2200"/>
        </a:p>
      </dgm:t>
    </dgm:pt>
    <dgm:pt modelId="{11CA507C-CC77-4C92-8E0F-FE6223A1F1AE}" type="sibTrans" cxnId="{1551D939-DDB4-4875-81D1-AFD6B87D7D88}">
      <dgm:prSet/>
      <dgm:spPr/>
      <dgm:t>
        <a:bodyPr/>
        <a:lstStyle/>
        <a:p>
          <a:endParaRPr lang="pt-BR" sz="2200"/>
        </a:p>
      </dgm:t>
    </dgm:pt>
    <dgm:pt modelId="{97CB77E3-DA7F-4B42-9D0D-8999CEF21CC8}" type="pres">
      <dgm:prSet presAssocID="{DF3641C7-EE3F-4297-90CE-90A6E4E0D9FC}" presName="vert0" presStyleCnt="0">
        <dgm:presLayoutVars>
          <dgm:dir/>
          <dgm:animOne val="branch"/>
          <dgm:animLvl val="lvl"/>
        </dgm:presLayoutVars>
      </dgm:prSet>
      <dgm:spPr/>
    </dgm:pt>
    <dgm:pt modelId="{1ED8C841-23FF-4742-80AB-4D82E71CADD2}" type="pres">
      <dgm:prSet presAssocID="{8F400BED-482C-4F9F-9104-902C1E76D132}" presName="thickLine" presStyleLbl="alignNode1" presStyleIdx="0" presStyleCnt="1"/>
      <dgm:spPr/>
    </dgm:pt>
    <dgm:pt modelId="{B875AD0B-C0B2-4718-8A40-3E1217499235}" type="pres">
      <dgm:prSet presAssocID="{8F400BED-482C-4F9F-9104-902C1E76D132}" presName="horz1" presStyleCnt="0"/>
      <dgm:spPr/>
    </dgm:pt>
    <dgm:pt modelId="{65C525EA-7048-4459-AA5D-3E3C21B7EE30}" type="pres">
      <dgm:prSet presAssocID="{8F400BED-482C-4F9F-9104-902C1E76D132}" presName="tx1" presStyleLbl="revTx" presStyleIdx="0" presStyleCnt="5"/>
      <dgm:spPr/>
    </dgm:pt>
    <dgm:pt modelId="{227DB9D3-A93E-416A-87EF-7C097AA0D37D}" type="pres">
      <dgm:prSet presAssocID="{8F400BED-482C-4F9F-9104-902C1E76D132}" presName="vert1" presStyleCnt="0"/>
      <dgm:spPr/>
    </dgm:pt>
    <dgm:pt modelId="{845C350F-5356-42AD-8A28-8B8DE8C936E1}" type="pres">
      <dgm:prSet presAssocID="{55E3F1FE-68AD-4971-AFAA-4D30E5EB1E02}" presName="vertSpace2a" presStyleCnt="0"/>
      <dgm:spPr/>
    </dgm:pt>
    <dgm:pt modelId="{53BEE177-1E64-44EB-9FB3-5771A6CEFF11}" type="pres">
      <dgm:prSet presAssocID="{55E3F1FE-68AD-4971-AFAA-4D30E5EB1E02}" presName="horz2" presStyleCnt="0"/>
      <dgm:spPr/>
    </dgm:pt>
    <dgm:pt modelId="{503E5274-83B7-458A-8A2A-5AC6575AF771}" type="pres">
      <dgm:prSet presAssocID="{55E3F1FE-68AD-4971-AFAA-4D30E5EB1E02}" presName="horzSpace2" presStyleCnt="0"/>
      <dgm:spPr/>
    </dgm:pt>
    <dgm:pt modelId="{3770387C-D5B0-44EB-B18A-9177C49C9273}" type="pres">
      <dgm:prSet presAssocID="{55E3F1FE-68AD-4971-AFAA-4D30E5EB1E02}" presName="tx2" presStyleLbl="revTx" presStyleIdx="1" presStyleCnt="5"/>
      <dgm:spPr/>
    </dgm:pt>
    <dgm:pt modelId="{03A1B1A7-70E8-41EE-8115-D4EDD4EF2EB3}" type="pres">
      <dgm:prSet presAssocID="{55E3F1FE-68AD-4971-AFAA-4D30E5EB1E02}" presName="vert2" presStyleCnt="0"/>
      <dgm:spPr/>
    </dgm:pt>
    <dgm:pt modelId="{D4416D82-639E-4348-A5A5-7AB80333BC84}" type="pres">
      <dgm:prSet presAssocID="{55E3F1FE-68AD-4971-AFAA-4D30E5EB1E02}" presName="thinLine2b" presStyleLbl="callout" presStyleIdx="0" presStyleCnt="4"/>
      <dgm:spPr/>
    </dgm:pt>
    <dgm:pt modelId="{A4BB8F47-1DDB-4F52-B56E-60516974628E}" type="pres">
      <dgm:prSet presAssocID="{55E3F1FE-68AD-4971-AFAA-4D30E5EB1E02}" presName="vertSpace2b" presStyleCnt="0"/>
      <dgm:spPr/>
    </dgm:pt>
    <dgm:pt modelId="{EC87DFB2-BE1D-4433-9ADB-3E80D2DF65AC}" type="pres">
      <dgm:prSet presAssocID="{351921C6-40E3-4768-900C-B255082750B4}" presName="horz2" presStyleCnt="0"/>
      <dgm:spPr/>
    </dgm:pt>
    <dgm:pt modelId="{2342CB48-B3E1-4884-87E5-38AAB2F345A3}" type="pres">
      <dgm:prSet presAssocID="{351921C6-40E3-4768-900C-B255082750B4}" presName="horzSpace2" presStyleCnt="0"/>
      <dgm:spPr/>
    </dgm:pt>
    <dgm:pt modelId="{C78B6352-58A0-464A-8112-597BE95A9F51}" type="pres">
      <dgm:prSet presAssocID="{351921C6-40E3-4768-900C-B255082750B4}" presName="tx2" presStyleLbl="revTx" presStyleIdx="2" presStyleCnt="5"/>
      <dgm:spPr/>
    </dgm:pt>
    <dgm:pt modelId="{DA197862-47B2-44AA-BB79-F0AC63921CC3}" type="pres">
      <dgm:prSet presAssocID="{351921C6-40E3-4768-900C-B255082750B4}" presName="vert2" presStyleCnt="0"/>
      <dgm:spPr/>
    </dgm:pt>
    <dgm:pt modelId="{C0DCF8E8-D903-42B1-8110-3FD944A890A3}" type="pres">
      <dgm:prSet presAssocID="{351921C6-40E3-4768-900C-B255082750B4}" presName="thinLine2b" presStyleLbl="callout" presStyleIdx="1" presStyleCnt="4"/>
      <dgm:spPr/>
    </dgm:pt>
    <dgm:pt modelId="{78C11B29-8B4E-4570-A77C-91EF08F1EA3E}" type="pres">
      <dgm:prSet presAssocID="{351921C6-40E3-4768-900C-B255082750B4}" presName="vertSpace2b" presStyleCnt="0"/>
      <dgm:spPr/>
    </dgm:pt>
    <dgm:pt modelId="{CBF94B0B-CFE6-463C-B180-E7E4D54169E1}" type="pres">
      <dgm:prSet presAssocID="{22591194-E083-4F6D-8FA1-2BF96053885F}" presName="horz2" presStyleCnt="0"/>
      <dgm:spPr/>
    </dgm:pt>
    <dgm:pt modelId="{0C194F67-76B8-4CAC-A6A0-F6BFB6AC3671}" type="pres">
      <dgm:prSet presAssocID="{22591194-E083-4F6D-8FA1-2BF96053885F}" presName="horzSpace2" presStyleCnt="0"/>
      <dgm:spPr/>
    </dgm:pt>
    <dgm:pt modelId="{EFA49561-4699-42B1-AF3D-139CA20465FE}" type="pres">
      <dgm:prSet presAssocID="{22591194-E083-4F6D-8FA1-2BF96053885F}" presName="tx2" presStyleLbl="revTx" presStyleIdx="3" presStyleCnt="5"/>
      <dgm:spPr/>
    </dgm:pt>
    <dgm:pt modelId="{D27C6DA1-9F46-4159-BFF5-E6730897DA47}" type="pres">
      <dgm:prSet presAssocID="{22591194-E083-4F6D-8FA1-2BF96053885F}" presName="vert2" presStyleCnt="0"/>
      <dgm:spPr/>
    </dgm:pt>
    <dgm:pt modelId="{67A15737-2631-48C7-A811-9C0F19795D9C}" type="pres">
      <dgm:prSet presAssocID="{22591194-E083-4F6D-8FA1-2BF96053885F}" presName="thinLine2b" presStyleLbl="callout" presStyleIdx="2" presStyleCnt="4"/>
      <dgm:spPr/>
    </dgm:pt>
    <dgm:pt modelId="{1AA21C57-6EC1-4F95-A8E8-1E3B7CD30B14}" type="pres">
      <dgm:prSet presAssocID="{22591194-E083-4F6D-8FA1-2BF96053885F}" presName="vertSpace2b" presStyleCnt="0"/>
      <dgm:spPr/>
    </dgm:pt>
    <dgm:pt modelId="{75A4DB1C-548E-47CC-82EE-86AB249D3AAA}" type="pres">
      <dgm:prSet presAssocID="{5C1C11DE-9D43-4425-87F0-4D52A8A4D3B1}" presName="horz2" presStyleCnt="0"/>
      <dgm:spPr/>
    </dgm:pt>
    <dgm:pt modelId="{7E2594A4-3175-42BD-A508-132996C39BD3}" type="pres">
      <dgm:prSet presAssocID="{5C1C11DE-9D43-4425-87F0-4D52A8A4D3B1}" presName="horzSpace2" presStyleCnt="0"/>
      <dgm:spPr/>
    </dgm:pt>
    <dgm:pt modelId="{B7D3D92E-835A-49DF-B1C5-4EA877B3C775}" type="pres">
      <dgm:prSet presAssocID="{5C1C11DE-9D43-4425-87F0-4D52A8A4D3B1}" presName="tx2" presStyleLbl="revTx" presStyleIdx="4" presStyleCnt="5"/>
      <dgm:spPr/>
    </dgm:pt>
    <dgm:pt modelId="{997334A5-17D4-4222-8DF3-C9555E73D186}" type="pres">
      <dgm:prSet presAssocID="{5C1C11DE-9D43-4425-87F0-4D52A8A4D3B1}" presName="vert2" presStyleCnt="0"/>
      <dgm:spPr/>
    </dgm:pt>
    <dgm:pt modelId="{904FF3C8-126B-44B2-BD1F-9ED0254A2E91}" type="pres">
      <dgm:prSet presAssocID="{5C1C11DE-9D43-4425-87F0-4D52A8A4D3B1}" presName="thinLine2b" presStyleLbl="callout" presStyleIdx="3" presStyleCnt="4"/>
      <dgm:spPr/>
    </dgm:pt>
    <dgm:pt modelId="{4369B08F-401B-4754-8806-32B31FF51C54}" type="pres">
      <dgm:prSet presAssocID="{5C1C11DE-9D43-4425-87F0-4D52A8A4D3B1}" presName="vertSpace2b" presStyleCnt="0"/>
      <dgm:spPr/>
    </dgm:pt>
  </dgm:ptLst>
  <dgm:cxnLst>
    <dgm:cxn modelId="{83B8DF1D-212B-4C59-91CE-744E00284916}" srcId="{8F400BED-482C-4F9F-9104-902C1E76D132}" destId="{55E3F1FE-68AD-4971-AFAA-4D30E5EB1E02}" srcOrd="0" destOrd="0" parTransId="{5E395F35-3DDB-422B-AC53-DA50AFB22D95}" sibTransId="{2E37F895-B62D-417D-97D6-698D571AF2AA}"/>
    <dgm:cxn modelId="{CE588925-7B4B-4A83-981A-F14E3B73B8D4}" type="presOf" srcId="{DF3641C7-EE3F-4297-90CE-90A6E4E0D9FC}" destId="{97CB77E3-DA7F-4B42-9D0D-8999CEF21CC8}" srcOrd="0" destOrd="0" presId="urn:microsoft.com/office/officeart/2008/layout/LinedList"/>
    <dgm:cxn modelId="{C71BB82E-A4C1-42A4-AFFF-859D2A7BC1F5}" type="presOf" srcId="{55E3F1FE-68AD-4971-AFAA-4D30E5EB1E02}" destId="{3770387C-D5B0-44EB-B18A-9177C49C9273}" srcOrd="0" destOrd="0" presId="urn:microsoft.com/office/officeart/2008/layout/LinedList"/>
    <dgm:cxn modelId="{1551D939-DDB4-4875-81D1-AFD6B87D7D88}" srcId="{8F400BED-482C-4F9F-9104-902C1E76D132}" destId="{22591194-E083-4F6D-8FA1-2BF96053885F}" srcOrd="2" destOrd="0" parTransId="{97172034-504A-48B4-8FA4-B092F5B27FDB}" sibTransId="{11CA507C-CC77-4C92-8E0F-FE6223A1F1AE}"/>
    <dgm:cxn modelId="{A9FAFD75-8D84-4DA2-A26F-58F8CBEBB95A}" type="presOf" srcId="{351921C6-40E3-4768-900C-B255082750B4}" destId="{C78B6352-58A0-464A-8112-597BE95A9F51}" srcOrd="0" destOrd="0" presId="urn:microsoft.com/office/officeart/2008/layout/LinedList"/>
    <dgm:cxn modelId="{0FA1CB93-4DB3-4E3D-911F-C355AE19F4DF}" srcId="{8F400BED-482C-4F9F-9104-902C1E76D132}" destId="{5C1C11DE-9D43-4425-87F0-4D52A8A4D3B1}" srcOrd="3" destOrd="0" parTransId="{FCD68073-B206-4F1A-83A1-62311A6C013E}" sibTransId="{DD992247-FFE9-4593-A4DA-9157F443BDA9}"/>
    <dgm:cxn modelId="{4D612999-E57B-4CD3-ACB1-2DA6E04D90AD}" type="presOf" srcId="{5C1C11DE-9D43-4425-87F0-4D52A8A4D3B1}" destId="{B7D3D92E-835A-49DF-B1C5-4EA877B3C775}" srcOrd="0" destOrd="0" presId="urn:microsoft.com/office/officeart/2008/layout/LinedList"/>
    <dgm:cxn modelId="{3FD617B2-70E1-47B3-9DBD-86D6D77F89F1}" srcId="{8F400BED-482C-4F9F-9104-902C1E76D132}" destId="{351921C6-40E3-4768-900C-B255082750B4}" srcOrd="1" destOrd="0" parTransId="{A7112EAA-0F13-40C7-9F01-CA7E3AE76479}" sibTransId="{F208E3C4-05B9-4BD5-81E1-C33654FE2C0B}"/>
    <dgm:cxn modelId="{C9E8C2BB-E771-4964-AE68-95DF4CF6B8A6}" type="presOf" srcId="{8F400BED-482C-4F9F-9104-902C1E76D132}" destId="{65C525EA-7048-4459-AA5D-3E3C21B7EE30}" srcOrd="0" destOrd="0" presId="urn:microsoft.com/office/officeart/2008/layout/LinedList"/>
    <dgm:cxn modelId="{F147BCC3-1CC7-466E-A21F-6CD482D5FA6C}" type="presOf" srcId="{22591194-E083-4F6D-8FA1-2BF96053885F}" destId="{EFA49561-4699-42B1-AF3D-139CA20465FE}" srcOrd="0" destOrd="0" presId="urn:microsoft.com/office/officeart/2008/layout/LinedList"/>
    <dgm:cxn modelId="{AD2F49FD-026B-4FA8-B3D8-FF66554E9050}" srcId="{DF3641C7-EE3F-4297-90CE-90A6E4E0D9FC}" destId="{8F400BED-482C-4F9F-9104-902C1E76D132}" srcOrd="0" destOrd="0" parTransId="{98AEB43B-023C-4F2F-88E5-EC2120C5D9B6}" sibTransId="{7FDC3396-9835-4620-96A4-B83029769081}"/>
    <dgm:cxn modelId="{421B132B-08C5-44F5-A2B9-8BCD9B5578B3}" type="presParOf" srcId="{97CB77E3-DA7F-4B42-9D0D-8999CEF21CC8}" destId="{1ED8C841-23FF-4742-80AB-4D82E71CADD2}" srcOrd="0" destOrd="0" presId="urn:microsoft.com/office/officeart/2008/layout/LinedList"/>
    <dgm:cxn modelId="{EFE1FA08-D01B-4720-805E-8B57ABD9D97A}" type="presParOf" srcId="{97CB77E3-DA7F-4B42-9D0D-8999CEF21CC8}" destId="{B875AD0B-C0B2-4718-8A40-3E1217499235}" srcOrd="1" destOrd="0" presId="urn:microsoft.com/office/officeart/2008/layout/LinedList"/>
    <dgm:cxn modelId="{027A12AC-728D-4165-A851-C385F5155E8C}" type="presParOf" srcId="{B875AD0B-C0B2-4718-8A40-3E1217499235}" destId="{65C525EA-7048-4459-AA5D-3E3C21B7EE30}" srcOrd="0" destOrd="0" presId="urn:microsoft.com/office/officeart/2008/layout/LinedList"/>
    <dgm:cxn modelId="{6D18728F-28B6-4F2D-A0FD-DD61235F5ABD}" type="presParOf" srcId="{B875AD0B-C0B2-4718-8A40-3E1217499235}" destId="{227DB9D3-A93E-416A-87EF-7C097AA0D37D}" srcOrd="1" destOrd="0" presId="urn:microsoft.com/office/officeart/2008/layout/LinedList"/>
    <dgm:cxn modelId="{D747E232-DF26-4A8B-9F94-9056E7639D45}" type="presParOf" srcId="{227DB9D3-A93E-416A-87EF-7C097AA0D37D}" destId="{845C350F-5356-42AD-8A28-8B8DE8C936E1}" srcOrd="0" destOrd="0" presId="urn:microsoft.com/office/officeart/2008/layout/LinedList"/>
    <dgm:cxn modelId="{078AC548-F9BA-4046-9B73-F7058C6C2D33}" type="presParOf" srcId="{227DB9D3-A93E-416A-87EF-7C097AA0D37D}" destId="{53BEE177-1E64-44EB-9FB3-5771A6CEFF11}" srcOrd="1" destOrd="0" presId="urn:microsoft.com/office/officeart/2008/layout/LinedList"/>
    <dgm:cxn modelId="{24F19D7E-C450-4CA1-94AF-20C63843998C}" type="presParOf" srcId="{53BEE177-1E64-44EB-9FB3-5771A6CEFF11}" destId="{503E5274-83B7-458A-8A2A-5AC6575AF771}" srcOrd="0" destOrd="0" presId="urn:microsoft.com/office/officeart/2008/layout/LinedList"/>
    <dgm:cxn modelId="{D2F31D73-2BEA-453E-BC90-DCF3DD4BC92A}" type="presParOf" srcId="{53BEE177-1E64-44EB-9FB3-5771A6CEFF11}" destId="{3770387C-D5B0-44EB-B18A-9177C49C9273}" srcOrd="1" destOrd="0" presId="urn:microsoft.com/office/officeart/2008/layout/LinedList"/>
    <dgm:cxn modelId="{A6B605D5-C48F-4781-A5C6-1627C61942B2}" type="presParOf" srcId="{53BEE177-1E64-44EB-9FB3-5771A6CEFF11}" destId="{03A1B1A7-70E8-41EE-8115-D4EDD4EF2EB3}" srcOrd="2" destOrd="0" presId="urn:microsoft.com/office/officeart/2008/layout/LinedList"/>
    <dgm:cxn modelId="{9DC8ADB3-194E-43CF-BDE7-C7F369AAA072}" type="presParOf" srcId="{227DB9D3-A93E-416A-87EF-7C097AA0D37D}" destId="{D4416D82-639E-4348-A5A5-7AB80333BC84}" srcOrd="2" destOrd="0" presId="urn:microsoft.com/office/officeart/2008/layout/LinedList"/>
    <dgm:cxn modelId="{384CEBB7-903A-4B10-AAC3-177706A7898F}" type="presParOf" srcId="{227DB9D3-A93E-416A-87EF-7C097AA0D37D}" destId="{A4BB8F47-1DDB-4F52-B56E-60516974628E}" srcOrd="3" destOrd="0" presId="urn:microsoft.com/office/officeart/2008/layout/LinedList"/>
    <dgm:cxn modelId="{FB25C7F6-CA9D-436E-9F83-97E74E24C933}" type="presParOf" srcId="{227DB9D3-A93E-416A-87EF-7C097AA0D37D}" destId="{EC87DFB2-BE1D-4433-9ADB-3E80D2DF65AC}" srcOrd="4" destOrd="0" presId="urn:microsoft.com/office/officeart/2008/layout/LinedList"/>
    <dgm:cxn modelId="{DEEC8255-CA50-464C-A7C6-CFC18AE4F8E1}" type="presParOf" srcId="{EC87DFB2-BE1D-4433-9ADB-3E80D2DF65AC}" destId="{2342CB48-B3E1-4884-87E5-38AAB2F345A3}" srcOrd="0" destOrd="0" presId="urn:microsoft.com/office/officeart/2008/layout/LinedList"/>
    <dgm:cxn modelId="{8083AA56-8146-4AD1-B49D-2153E6785A1D}" type="presParOf" srcId="{EC87DFB2-BE1D-4433-9ADB-3E80D2DF65AC}" destId="{C78B6352-58A0-464A-8112-597BE95A9F51}" srcOrd="1" destOrd="0" presId="urn:microsoft.com/office/officeart/2008/layout/LinedList"/>
    <dgm:cxn modelId="{961144E0-72B2-4046-9A63-2D6F3ED6AA0B}" type="presParOf" srcId="{EC87DFB2-BE1D-4433-9ADB-3E80D2DF65AC}" destId="{DA197862-47B2-44AA-BB79-F0AC63921CC3}" srcOrd="2" destOrd="0" presId="urn:microsoft.com/office/officeart/2008/layout/LinedList"/>
    <dgm:cxn modelId="{75C72604-65E1-4596-B3A8-DE29B2BFB2E6}" type="presParOf" srcId="{227DB9D3-A93E-416A-87EF-7C097AA0D37D}" destId="{C0DCF8E8-D903-42B1-8110-3FD944A890A3}" srcOrd="5" destOrd="0" presId="urn:microsoft.com/office/officeart/2008/layout/LinedList"/>
    <dgm:cxn modelId="{CEB7D5EF-9083-403C-B0BE-2FBAC7CE16DC}" type="presParOf" srcId="{227DB9D3-A93E-416A-87EF-7C097AA0D37D}" destId="{78C11B29-8B4E-4570-A77C-91EF08F1EA3E}" srcOrd="6" destOrd="0" presId="urn:microsoft.com/office/officeart/2008/layout/LinedList"/>
    <dgm:cxn modelId="{6653E438-A348-4D01-B77D-5C76033ADCDA}" type="presParOf" srcId="{227DB9D3-A93E-416A-87EF-7C097AA0D37D}" destId="{CBF94B0B-CFE6-463C-B180-E7E4D54169E1}" srcOrd="7" destOrd="0" presId="urn:microsoft.com/office/officeart/2008/layout/LinedList"/>
    <dgm:cxn modelId="{A1B15803-DC4E-4982-8423-6318508181C7}" type="presParOf" srcId="{CBF94B0B-CFE6-463C-B180-E7E4D54169E1}" destId="{0C194F67-76B8-4CAC-A6A0-F6BFB6AC3671}" srcOrd="0" destOrd="0" presId="urn:microsoft.com/office/officeart/2008/layout/LinedList"/>
    <dgm:cxn modelId="{F8360702-97C0-478F-8E67-CFA52FAE365D}" type="presParOf" srcId="{CBF94B0B-CFE6-463C-B180-E7E4D54169E1}" destId="{EFA49561-4699-42B1-AF3D-139CA20465FE}" srcOrd="1" destOrd="0" presId="urn:microsoft.com/office/officeart/2008/layout/LinedList"/>
    <dgm:cxn modelId="{1449C429-8729-4655-9F9B-60675D1A7566}" type="presParOf" srcId="{CBF94B0B-CFE6-463C-B180-E7E4D54169E1}" destId="{D27C6DA1-9F46-4159-BFF5-E6730897DA47}" srcOrd="2" destOrd="0" presId="urn:microsoft.com/office/officeart/2008/layout/LinedList"/>
    <dgm:cxn modelId="{4C2B68E0-9DE9-4C05-8848-FA33879EB62B}" type="presParOf" srcId="{227DB9D3-A93E-416A-87EF-7C097AA0D37D}" destId="{67A15737-2631-48C7-A811-9C0F19795D9C}" srcOrd="8" destOrd="0" presId="urn:microsoft.com/office/officeart/2008/layout/LinedList"/>
    <dgm:cxn modelId="{9D547312-80B3-436A-8553-F1D51380798D}" type="presParOf" srcId="{227DB9D3-A93E-416A-87EF-7C097AA0D37D}" destId="{1AA21C57-6EC1-4F95-A8E8-1E3B7CD30B14}" srcOrd="9" destOrd="0" presId="urn:microsoft.com/office/officeart/2008/layout/LinedList"/>
    <dgm:cxn modelId="{B1ECBA75-6A91-4A92-B184-F35C96DD192B}" type="presParOf" srcId="{227DB9D3-A93E-416A-87EF-7C097AA0D37D}" destId="{75A4DB1C-548E-47CC-82EE-86AB249D3AAA}" srcOrd="10" destOrd="0" presId="urn:microsoft.com/office/officeart/2008/layout/LinedList"/>
    <dgm:cxn modelId="{A8E245AA-CD0F-4404-8F55-369D7F49B7A6}" type="presParOf" srcId="{75A4DB1C-548E-47CC-82EE-86AB249D3AAA}" destId="{7E2594A4-3175-42BD-A508-132996C39BD3}" srcOrd="0" destOrd="0" presId="urn:microsoft.com/office/officeart/2008/layout/LinedList"/>
    <dgm:cxn modelId="{70D8F2CA-5EFD-433B-BF85-A328CCAEEA65}" type="presParOf" srcId="{75A4DB1C-548E-47CC-82EE-86AB249D3AAA}" destId="{B7D3D92E-835A-49DF-B1C5-4EA877B3C775}" srcOrd="1" destOrd="0" presId="urn:microsoft.com/office/officeart/2008/layout/LinedList"/>
    <dgm:cxn modelId="{FBD459DE-9135-49D8-9CAF-AA31D7920CE9}" type="presParOf" srcId="{75A4DB1C-548E-47CC-82EE-86AB249D3AAA}" destId="{997334A5-17D4-4222-8DF3-C9555E73D186}" srcOrd="2" destOrd="0" presId="urn:microsoft.com/office/officeart/2008/layout/LinedList"/>
    <dgm:cxn modelId="{99DAC3BC-A763-446E-A789-F8EECD03A9CE}" type="presParOf" srcId="{227DB9D3-A93E-416A-87EF-7C097AA0D37D}" destId="{904FF3C8-126B-44B2-BD1F-9ED0254A2E91}" srcOrd="11" destOrd="0" presId="urn:microsoft.com/office/officeart/2008/layout/LinedList"/>
    <dgm:cxn modelId="{D00946A4-78B8-461B-BA84-371CA9DC11F6}" type="presParOf" srcId="{227DB9D3-A93E-416A-87EF-7C097AA0D37D}" destId="{4369B08F-401B-4754-8806-32B31FF51C54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666CEEF-8AC1-40B8-B183-38438CC8781D}" type="doc">
      <dgm:prSet loTypeId="urn:microsoft.com/office/officeart/2005/8/layout/h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66B41466-4B19-41DE-8C74-612B7378518B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Povo de Lagoa Santa</a:t>
          </a:r>
        </a:p>
      </dgm:t>
    </dgm:pt>
    <dgm:pt modelId="{DD2FFD39-F596-4E94-9922-DD2576F22949}" type="parTrans" cxnId="{7E705832-269C-4373-A512-839FC1A8C20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8F995B1-80AE-4715-9E58-69B371953745}" type="sibTrans" cxnId="{7E705832-269C-4373-A512-839FC1A8C20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3ABD3E7-4432-457C-A1AD-590B2D56CA8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Eram nômades e andavam em grupos de aproximadamente 25 pessoas.</a:t>
          </a:r>
        </a:p>
      </dgm:t>
    </dgm:pt>
    <dgm:pt modelId="{E0EC0649-59A9-46EF-9BF8-852A3F9F35F6}" type="parTrans" cxnId="{DBA083AE-3D22-4CFF-9D4A-B6129ED497F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2FCEAEC-BAC1-436B-9E30-E743FFE3BEC0}" type="sibTrans" cxnId="{DBA083AE-3D22-4CFF-9D4A-B6129ED497F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AB0BD1F8-AE78-4E0D-BAC8-3C7A9696322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Dormiam em cavernas ou em palhoças e sobreviviam da caça e da coleta de frutas.</a:t>
          </a:r>
        </a:p>
      </dgm:t>
    </dgm:pt>
    <dgm:pt modelId="{E7BF527B-DFA7-43C8-A66B-8BC2730069B3}" type="parTrans" cxnId="{B6D6CD75-EFCC-4191-8E8E-06135D57747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AB6DFAA-C427-4072-ABC1-D1FEAC3B211A}" type="sibTrans" cxnId="{B6D6CD75-EFCC-4191-8E8E-06135D577470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E2236380-7DB5-46A7-B3ED-3C4C759BC4EF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Chegaram a conviver com mamíferos gigantes, como o tigre-dentes-de-sabre e a preguiça-gigante. </a:t>
          </a:r>
        </a:p>
      </dgm:t>
    </dgm:pt>
    <dgm:pt modelId="{77EC533F-CDD7-493A-83C4-E49F93210424}" type="parTrans" cxnId="{8A115180-C2BB-4BA8-BF2F-EC7ACE17730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9F23D2A-248C-4C5F-ACA6-D7B20414E27F}" type="sibTrans" cxnId="{8A115180-C2BB-4BA8-BF2F-EC7ACE17730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A58A578-2ACF-4CEE-915A-CDFCA8D0BA4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Sambaquieiros</a:t>
          </a:r>
        </a:p>
      </dgm:t>
    </dgm:pt>
    <dgm:pt modelId="{A2057504-AC5A-47B0-B91B-FCED7D7760FE}" type="sibTrans" cxnId="{1488BD04-AAAE-45F8-ACC2-61CAA148A6B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3298E4F-1496-41C7-AB04-A606AF7B3F3C}" type="parTrans" cxnId="{1488BD04-AAAE-45F8-ACC2-61CAA148A6B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EF2A344-34F4-4C8E-B75E-98DED9AEE3F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Viviam em sambaquis, elevações formadas por conchas, moluscos, restos de comida, ossos de animais etc. </a:t>
          </a:r>
        </a:p>
      </dgm:t>
    </dgm:pt>
    <dgm:pt modelId="{185AADD4-06A6-4976-8D67-437A1AB08A0D}" type="sibTrans" cxnId="{3A4C7724-51F4-410C-917A-CEEB826EC0C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67DA5C6-C7D7-4405-B0DA-36522A3B8AD4}" type="parTrans" cxnId="{3A4C7724-51F4-410C-917A-CEEB826EC0C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158C6CC-4261-427C-9B01-265FE8E10838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Construíam suas residências e enterravam seus mortos nos sambaquis. </a:t>
          </a:r>
        </a:p>
      </dgm:t>
    </dgm:pt>
    <dgm:pt modelId="{64844DE7-50AF-4266-BD68-CB8028FFE426}" type="parTrans" cxnId="{C6773027-7215-462C-93C6-EA282E79E2E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5B8A2DE6-ECFD-431D-BBC7-5B1A96942013}" type="sibTrans" cxnId="{C6773027-7215-462C-93C6-EA282E79E2E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6449BCC-05A0-44B2-BE0A-D79AFC20D851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Praticavam a caça, a pesca e a coleta de alimentos. </a:t>
          </a:r>
        </a:p>
      </dgm:t>
    </dgm:pt>
    <dgm:pt modelId="{245FFA20-E25E-4B71-A313-C59ECD20470A}" type="parTrans" cxnId="{8B2B88E1-631B-43A0-9A34-2D1EF1C1D15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372996BE-72DD-43C1-9BC9-D456E8AE0C2F}" type="sibTrans" cxnId="{8B2B88E1-631B-43A0-9A34-2D1EF1C1D15A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9671A17-315F-446B-A912-5C278AF5DB3A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151A0C66-7C0E-497C-9920-BABA2DDEA7CB}" type="parTrans" cxnId="{C103E94A-010B-4D29-8568-529EDE6AD72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EC4B35E-E023-45CC-9F1D-91E3BE06FDBB}" type="sibTrans" cxnId="{C103E94A-010B-4D29-8568-529EDE6AD72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86F016AC-25C3-4201-9944-44FAFD549B95}" type="pres">
      <dgm:prSet presAssocID="{4666CEEF-8AC1-40B8-B183-38438CC8781D}" presName="Name0" presStyleCnt="0">
        <dgm:presLayoutVars>
          <dgm:dir/>
          <dgm:animLvl val="lvl"/>
          <dgm:resizeHandles val="exact"/>
        </dgm:presLayoutVars>
      </dgm:prSet>
      <dgm:spPr/>
    </dgm:pt>
    <dgm:pt modelId="{B505DD8F-6A28-4224-A5AA-9DE01D9BED6E}" type="pres">
      <dgm:prSet presAssocID="{66B41466-4B19-41DE-8C74-612B7378518B}" presName="composite" presStyleCnt="0"/>
      <dgm:spPr/>
    </dgm:pt>
    <dgm:pt modelId="{4926F109-1BDD-4DB7-8B1A-090F77E89D6C}" type="pres">
      <dgm:prSet presAssocID="{66B41466-4B19-41DE-8C74-612B7378518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82EA5867-77D0-471C-8203-2EE7B0FC39CC}" type="pres">
      <dgm:prSet presAssocID="{66B41466-4B19-41DE-8C74-612B7378518B}" presName="desTx" presStyleLbl="alignAccFollowNode1" presStyleIdx="0" presStyleCnt="2">
        <dgm:presLayoutVars>
          <dgm:bulletEnabled val="1"/>
        </dgm:presLayoutVars>
      </dgm:prSet>
      <dgm:spPr/>
    </dgm:pt>
    <dgm:pt modelId="{BA47C5D1-7B74-4561-B1B7-6B57E71EEC17}" type="pres">
      <dgm:prSet presAssocID="{C8F995B1-80AE-4715-9E58-69B371953745}" presName="space" presStyleCnt="0"/>
      <dgm:spPr/>
    </dgm:pt>
    <dgm:pt modelId="{DBCB6149-8D87-4EE6-8E79-961189631C8B}" type="pres">
      <dgm:prSet presAssocID="{4A58A578-2ACF-4CEE-915A-CDFCA8D0BA4D}" presName="composite" presStyleCnt="0"/>
      <dgm:spPr/>
    </dgm:pt>
    <dgm:pt modelId="{2BBB4A18-4DB3-4D39-995B-81FE226097BA}" type="pres">
      <dgm:prSet presAssocID="{4A58A578-2ACF-4CEE-915A-CDFCA8D0BA4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047D764-1333-42D7-9AB1-402D537AC397}" type="pres">
      <dgm:prSet presAssocID="{4A58A578-2ACF-4CEE-915A-CDFCA8D0BA4D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1488BD04-AAAE-45F8-ACC2-61CAA148A6BE}" srcId="{4666CEEF-8AC1-40B8-B183-38438CC8781D}" destId="{4A58A578-2ACF-4CEE-915A-CDFCA8D0BA4D}" srcOrd="1" destOrd="0" parTransId="{23298E4F-1496-41C7-AB04-A606AF7B3F3C}" sibTransId="{A2057504-AC5A-47B0-B91B-FCED7D7760FE}"/>
    <dgm:cxn modelId="{85043216-F1A7-4B6B-9143-76ACBE6370B6}" type="presOf" srcId="{E2236380-7DB5-46A7-B3ED-3C4C759BC4EF}" destId="{82EA5867-77D0-471C-8203-2EE7B0FC39CC}" srcOrd="0" destOrd="2" presId="urn:microsoft.com/office/officeart/2005/8/layout/hList1"/>
    <dgm:cxn modelId="{D4843D1B-315F-43D4-8BB6-AC778E42AA69}" type="presOf" srcId="{29671A17-315F-446B-A912-5C278AF5DB3A}" destId="{0047D764-1333-42D7-9AB1-402D537AC397}" srcOrd="0" destOrd="3" presId="urn:microsoft.com/office/officeart/2005/8/layout/hList1"/>
    <dgm:cxn modelId="{3A4C7724-51F4-410C-917A-CEEB826EC0CB}" srcId="{4A58A578-2ACF-4CEE-915A-CDFCA8D0BA4D}" destId="{8EF2A344-34F4-4C8E-B75E-98DED9AEE3FE}" srcOrd="0" destOrd="0" parTransId="{167DA5C6-C7D7-4405-B0DA-36522A3B8AD4}" sibTransId="{185AADD4-06A6-4976-8D67-437A1AB08A0D}"/>
    <dgm:cxn modelId="{C6773027-7215-462C-93C6-EA282E79E2EE}" srcId="{4A58A578-2ACF-4CEE-915A-CDFCA8D0BA4D}" destId="{1158C6CC-4261-427C-9B01-265FE8E10838}" srcOrd="1" destOrd="0" parTransId="{64844DE7-50AF-4266-BD68-CB8028FFE426}" sibTransId="{5B8A2DE6-ECFD-431D-BBC7-5B1A96942013}"/>
    <dgm:cxn modelId="{7E705832-269C-4373-A512-839FC1A8C20F}" srcId="{4666CEEF-8AC1-40B8-B183-38438CC8781D}" destId="{66B41466-4B19-41DE-8C74-612B7378518B}" srcOrd="0" destOrd="0" parTransId="{DD2FFD39-F596-4E94-9922-DD2576F22949}" sibTransId="{C8F995B1-80AE-4715-9E58-69B371953745}"/>
    <dgm:cxn modelId="{1B53A637-A9E2-4EF5-A846-CB4F1D9B6A0D}" type="presOf" srcId="{1158C6CC-4261-427C-9B01-265FE8E10838}" destId="{0047D764-1333-42D7-9AB1-402D537AC397}" srcOrd="0" destOrd="1" presId="urn:microsoft.com/office/officeart/2005/8/layout/hList1"/>
    <dgm:cxn modelId="{DFA1804A-241D-4163-ADD8-CAF79C48FD21}" type="presOf" srcId="{8EF2A344-34F4-4C8E-B75E-98DED9AEE3FE}" destId="{0047D764-1333-42D7-9AB1-402D537AC397}" srcOrd="0" destOrd="0" presId="urn:microsoft.com/office/officeart/2005/8/layout/hList1"/>
    <dgm:cxn modelId="{C103E94A-010B-4D29-8568-529EDE6AD724}" srcId="{4A58A578-2ACF-4CEE-915A-CDFCA8D0BA4D}" destId="{29671A17-315F-446B-A912-5C278AF5DB3A}" srcOrd="3" destOrd="0" parTransId="{151A0C66-7C0E-497C-9920-BABA2DDEA7CB}" sibTransId="{FEC4B35E-E023-45CC-9F1D-91E3BE06FDBB}"/>
    <dgm:cxn modelId="{B6D6CD75-EFCC-4191-8E8E-06135D577470}" srcId="{66B41466-4B19-41DE-8C74-612B7378518B}" destId="{AB0BD1F8-AE78-4E0D-BAC8-3C7A96963224}" srcOrd="1" destOrd="0" parTransId="{E7BF527B-DFA7-43C8-A66B-8BC2730069B3}" sibTransId="{DAB6DFAA-C427-4072-ABC1-D1FEAC3B211A}"/>
    <dgm:cxn modelId="{15785D58-59B1-4507-84F3-66076C8D8E80}" type="presOf" srcId="{D3ABD3E7-4432-457C-A1AD-590B2D56CA86}" destId="{82EA5867-77D0-471C-8203-2EE7B0FC39CC}" srcOrd="0" destOrd="0" presId="urn:microsoft.com/office/officeart/2005/8/layout/hList1"/>
    <dgm:cxn modelId="{DE77497C-B03A-4D69-BA84-224610217405}" type="presOf" srcId="{4666CEEF-8AC1-40B8-B183-38438CC8781D}" destId="{86F016AC-25C3-4201-9944-44FAFD549B95}" srcOrd="0" destOrd="0" presId="urn:microsoft.com/office/officeart/2005/8/layout/hList1"/>
    <dgm:cxn modelId="{8A115180-C2BB-4BA8-BF2F-EC7ACE17730F}" srcId="{66B41466-4B19-41DE-8C74-612B7378518B}" destId="{E2236380-7DB5-46A7-B3ED-3C4C759BC4EF}" srcOrd="2" destOrd="0" parTransId="{77EC533F-CDD7-493A-83C4-E49F93210424}" sibTransId="{29F23D2A-248C-4C5F-ACA6-D7B20414E27F}"/>
    <dgm:cxn modelId="{CB798A94-7A49-41DC-9D54-99324636C5D0}" type="presOf" srcId="{AB0BD1F8-AE78-4E0D-BAC8-3C7A96963224}" destId="{82EA5867-77D0-471C-8203-2EE7B0FC39CC}" srcOrd="0" destOrd="1" presId="urn:microsoft.com/office/officeart/2005/8/layout/hList1"/>
    <dgm:cxn modelId="{DBA083AE-3D22-4CFF-9D4A-B6129ED497F3}" srcId="{66B41466-4B19-41DE-8C74-612B7378518B}" destId="{D3ABD3E7-4432-457C-A1AD-590B2D56CA86}" srcOrd="0" destOrd="0" parTransId="{E0EC0649-59A9-46EF-9BF8-852A3F9F35F6}" sibTransId="{42FCEAEC-BAC1-436B-9E30-E743FFE3BEC0}"/>
    <dgm:cxn modelId="{1BADC1C5-323F-41DA-AF19-214334268C02}" type="presOf" srcId="{F6449BCC-05A0-44B2-BE0A-D79AFC20D851}" destId="{0047D764-1333-42D7-9AB1-402D537AC397}" srcOrd="0" destOrd="2" presId="urn:microsoft.com/office/officeart/2005/8/layout/hList1"/>
    <dgm:cxn modelId="{8B2B88E1-631B-43A0-9A34-2D1EF1C1D15A}" srcId="{4A58A578-2ACF-4CEE-915A-CDFCA8D0BA4D}" destId="{F6449BCC-05A0-44B2-BE0A-D79AFC20D851}" srcOrd="2" destOrd="0" parTransId="{245FFA20-E25E-4B71-A313-C59ECD20470A}" sibTransId="{372996BE-72DD-43C1-9BC9-D456E8AE0C2F}"/>
    <dgm:cxn modelId="{B9430CF0-3B51-461C-A604-73AA821E4A7B}" type="presOf" srcId="{66B41466-4B19-41DE-8C74-612B7378518B}" destId="{4926F109-1BDD-4DB7-8B1A-090F77E89D6C}" srcOrd="0" destOrd="0" presId="urn:microsoft.com/office/officeart/2005/8/layout/hList1"/>
    <dgm:cxn modelId="{BE0D90FB-C92C-4695-A727-B1EEF25FED1D}" type="presOf" srcId="{4A58A578-2ACF-4CEE-915A-CDFCA8D0BA4D}" destId="{2BBB4A18-4DB3-4D39-995B-81FE226097BA}" srcOrd="0" destOrd="0" presId="urn:microsoft.com/office/officeart/2005/8/layout/hList1"/>
    <dgm:cxn modelId="{DBF3793E-B981-480C-AB2C-EDCB74B04601}" type="presParOf" srcId="{86F016AC-25C3-4201-9944-44FAFD549B95}" destId="{B505DD8F-6A28-4224-A5AA-9DE01D9BED6E}" srcOrd="0" destOrd="0" presId="urn:microsoft.com/office/officeart/2005/8/layout/hList1"/>
    <dgm:cxn modelId="{7E27B574-AC7D-496A-99ED-19C1D4B0FCFD}" type="presParOf" srcId="{B505DD8F-6A28-4224-A5AA-9DE01D9BED6E}" destId="{4926F109-1BDD-4DB7-8B1A-090F77E89D6C}" srcOrd="0" destOrd="0" presId="urn:microsoft.com/office/officeart/2005/8/layout/hList1"/>
    <dgm:cxn modelId="{E9618B6A-1821-4EBE-883C-5B4CFD9D20CB}" type="presParOf" srcId="{B505DD8F-6A28-4224-A5AA-9DE01D9BED6E}" destId="{82EA5867-77D0-471C-8203-2EE7B0FC39CC}" srcOrd="1" destOrd="0" presId="urn:microsoft.com/office/officeart/2005/8/layout/hList1"/>
    <dgm:cxn modelId="{EE4C24B1-1ACF-4F3F-9893-828B2E94F738}" type="presParOf" srcId="{86F016AC-25C3-4201-9944-44FAFD549B95}" destId="{BA47C5D1-7B74-4561-B1B7-6B57E71EEC17}" srcOrd="1" destOrd="0" presId="urn:microsoft.com/office/officeart/2005/8/layout/hList1"/>
    <dgm:cxn modelId="{1B141DB1-DD22-4076-ADC3-997EEBA119A1}" type="presParOf" srcId="{86F016AC-25C3-4201-9944-44FAFD549B95}" destId="{DBCB6149-8D87-4EE6-8E79-961189631C8B}" srcOrd="2" destOrd="0" presId="urn:microsoft.com/office/officeart/2005/8/layout/hList1"/>
    <dgm:cxn modelId="{4EE86028-87EB-42DE-84D5-236138B72569}" type="presParOf" srcId="{DBCB6149-8D87-4EE6-8E79-961189631C8B}" destId="{2BBB4A18-4DB3-4D39-995B-81FE226097BA}" srcOrd="0" destOrd="0" presId="urn:microsoft.com/office/officeart/2005/8/layout/hList1"/>
    <dgm:cxn modelId="{517D0CED-544C-436C-A4C6-F4D67400C15C}" type="presParOf" srcId="{DBCB6149-8D87-4EE6-8E79-961189631C8B}" destId="{0047D764-1333-42D7-9AB1-402D537AC39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666CEEF-8AC1-40B8-B183-38438CC8781D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66B41466-4B19-41DE-8C74-612B7378518B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Povo da Serra do Capivari</a:t>
          </a:r>
        </a:p>
      </dgm:t>
    </dgm:pt>
    <dgm:pt modelId="{DD2FFD39-F596-4E94-9922-DD2576F22949}" type="parTrans" cxnId="{7E705832-269C-4373-A512-839FC1A8C20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C8F995B1-80AE-4715-9E58-69B371953745}" type="sibTrans" cxnId="{7E705832-269C-4373-A512-839FC1A8C20F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D3ABD3E7-4432-457C-A1AD-590B2D56CA86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Organizavam-se em pequenos grupos próximos a fontes de água.</a:t>
          </a:r>
        </a:p>
      </dgm:t>
    </dgm:pt>
    <dgm:pt modelId="{E0EC0649-59A9-46EF-9BF8-852A3F9F35F6}" type="parTrans" cxnId="{DBA083AE-3D22-4CFF-9D4A-B6129ED497F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2FCEAEC-BAC1-436B-9E30-E743FFE3BEC0}" type="sibTrans" cxnId="{DBA083AE-3D22-4CFF-9D4A-B6129ED497F3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4A58A578-2ACF-4CEE-915A-CDFCA8D0BA4D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Sociedades amazonenses</a:t>
          </a:r>
        </a:p>
      </dgm:t>
    </dgm:pt>
    <dgm:pt modelId="{A2057504-AC5A-47B0-B91B-FCED7D7760FE}" type="sibTrans" cxnId="{1488BD04-AAAE-45F8-ACC2-61CAA148A6B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3298E4F-1496-41C7-AB04-A606AF7B3F3C}" type="parTrans" cxnId="{1488BD04-AAAE-45F8-ACC2-61CAA148A6BE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29671A17-315F-446B-A912-5C278AF5DB3A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151A0C66-7C0E-497C-9920-BABA2DDEA7CB}" type="parTrans" cxnId="{C103E94A-010B-4D29-8568-529EDE6AD72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FEC4B35E-E023-45CC-9F1D-91E3BE06FDBB}" type="sibTrans" cxnId="{C103E94A-010B-4D29-8568-529EDE6AD724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BC8C394A-65EF-413C-B2AD-E07E178F40F7}">
      <dgm:prSet custT="1"/>
      <dgm:spPr/>
      <dgm:t>
        <a:bodyPr/>
        <a:lstStyle/>
        <a:p>
          <a:endParaRPr lang="pt-BR" sz="2200" dirty="0">
            <a:latin typeface="Roboto" pitchFamily="2" charset="0"/>
            <a:ea typeface="Roboto" pitchFamily="2" charset="0"/>
          </a:endParaRPr>
        </a:p>
      </dgm:t>
    </dgm:pt>
    <dgm:pt modelId="{A3310170-BE31-40C5-9B49-F737CB173EEA}" type="parTrans" cxnId="{B9547C49-A794-4E15-8609-FE6C19A9D10A}">
      <dgm:prSet/>
      <dgm:spPr/>
      <dgm:t>
        <a:bodyPr/>
        <a:lstStyle/>
        <a:p>
          <a:endParaRPr lang="pt-BR"/>
        </a:p>
      </dgm:t>
    </dgm:pt>
    <dgm:pt modelId="{EED51767-D990-4114-AC30-56A165DCA7B7}" type="sibTrans" cxnId="{B9547C49-A794-4E15-8609-FE6C19A9D10A}">
      <dgm:prSet/>
      <dgm:spPr/>
      <dgm:t>
        <a:bodyPr/>
        <a:lstStyle/>
        <a:p>
          <a:endParaRPr lang="pt-BR"/>
        </a:p>
      </dgm:t>
    </dgm:pt>
    <dgm:pt modelId="{D7F0CA06-812D-416A-BC43-B61C21BC707B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Viviam da caça e da coleta de alimentos e produziam ferramentas de pedras. </a:t>
          </a:r>
        </a:p>
      </dgm:t>
    </dgm:pt>
    <dgm:pt modelId="{8E0E2883-6D8B-4891-93AC-8054413CEFFD}" type="parTrans" cxnId="{162C7F3C-C648-4348-B920-B475AEF8FE4C}">
      <dgm:prSet/>
      <dgm:spPr/>
      <dgm:t>
        <a:bodyPr/>
        <a:lstStyle/>
        <a:p>
          <a:endParaRPr lang="en-US"/>
        </a:p>
      </dgm:t>
    </dgm:pt>
    <dgm:pt modelId="{C75F0027-2858-439E-A730-3F0C0532DFFA}" type="sibTrans" cxnId="{162C7F3C-C648-4348-B920-B475AEF8FE4C}">
      <dgm:prSet/>
      <dgm:spPr/>
      <dgm:t>
        <a:bodyPr/>
        <a:lstStyle/>
        <a:p>
          <a:endParaRPr lang="en-US"/>
        </a:p>
      </dgm:t>
    </dgm:pt>
    <dgm:pt modelId="{CBE9E8FF-B3D5-471A-A0CD-C26EAE95CD04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Faziam inscrições nos paredões rochosos da região. </a:t>
          </a:r>
        </a:p>
      </dgm:t>
    </dgm:pt>
    <dgm:pt modelId="{17DD7A46-1E80-478F-B44A-2573FBAF4417}" type="parTrans" cxnId="{A8E991F3-6F4E-41AA-A801-67C81852F81E}">
      <dgm:prSet/>
      <dgm:spPr/>
      <dgm:t>
        <a:bodyPr/>
        <a:lstStyle/>
        <a:p>
          <a:endParaRPr lang="en-US"/>
        </a:p>
      </dgm:t>
    </dgm:pt>
    <dgm:pt modelId="{E26A22AF-2886-4E63-8E4A-81F6A5FC25FF}" type="sibTrans" cxnId="{A8E991F3-6F4E-41AA-A801-67C81852F81E}">
      <dgm:prSet/>
      <dgm:spPr/>
      <dgm:t>
        <a:bodyPr/>
        <a:lstStyle/>
        <a:p>
          <a:endParaRPr lang="en-US"/>
        </a:p>
      </dgm:t>
    </dgm:pt>
    <dgm:pt modelId="{8EF2A344-34F4-4C8E-B75E-98DED9AEE3FE}">
      <dgm:prSet phldrT="[Texto]"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Povos que habitavam a região amazônica há cerca de 12 mil anos viviam da caça e da coleta de alimentos. </a:t>
          </a:r>
        </a:p>
      </dgm:t>
    </dgm:pt>
    <dgm:pt modelId="{185AADD4-06A6-4976-8D67-437A1AB08A0D}" type="sibTrans" cxnId="{3A4C7724-51F4-410C-917A-CEEB826EC0C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167DA5C6-C7D7-4405-B0DA-36522A3B8AD4}" type="parTrans" cxnId="{3A4C7724-51F4-410C-917A-CEEB826EC0CB}">
      <dgm:prSet/>
      <dgm:spPr/>
      <dgm:t>
        <a:bodyPr/>
        <a:lstStyle/>
        <a:p>
          <a:endParaRPr lang="pt-BR" sz="2200">
            <a:latin typeface="Roboto" pitchFamily="2" charset="0"/>
            <a:ea typeface="Roboto" pitchFamily="2" charset="0"/>
          </a:endParaRPr>
        </a:p>
      </dgm:t>
    </dgm:pt>
    <dgm:pt modelId="{63F53713-85E0-4F77-8A56-14137F65C6D0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Surgimento de sociedades mais complexas entre 3 mil e mil anos atrás. </a:t>
          </a:r>
        </a:p>
      </dgm:t>
    </dgm:pt>
    <dgm:pt modelId="{B6FDEB51-ED5D-4609-A06F-FCCC7BCCD9F2}" type="parTrans" cxnId="{A3AB14FA-FEC3-410F-8691-ED2301DD7AAE}">
      <dgm:prSet/>
      <dgm:spPr/>
      <dgm:t>
        <a:bodyPr/>
        <a:lstStyle/>
        <a:p>
          <a:endParaRPr lang="pt-BR"/>
        </a:p>
      </dgm:t>
    </dgm:pt>
    <dgm:pt modelId="{A45A13AC-2206-4B6D-B564-53E86BCFE0A6}" type="sibTrans" cxnId="{A3AB14FA-FEC3-410F-8691-ED2301DD7AAE}">
      <dgm:prSet/>
      <dgm:spPr/>
      <dgm:t>
        <a:bodyPr/>
        <a:lstStyle/>
        <a:p>
          <a:endParaRPr lang="pt-BR"/>
        </a:p>
      </dgm:t>
    </dgm:pt>
    <dgm:pt modelId="{4B4AC964-4193-4351-860D-322F3E61D831}">
      <dgm:prSet custT="1"/>
      <dgm:spPr/>
      <dgm:t>
        <a:bodyPr/>
        <a:lstStyle/>
        <a:p>
          <a:r>
            <a:rPr lang="pt-BR" sz="2200" dirty="0">
              <a:latin typeface="Roboto" pitchFamily="2" charset="0"/>
              <a:ea typeface="Roboto" pitchFamily="2" charset="0"/>
            </a:rPr>
            <a:t>Foram os primeiros a cultivar a mandioca. </a:t>
          </a:r>
        </a:p>
      </dgm:t>
    </dgm:pt>
    <dgm:pt modelId="{619A781B-A1B2-445B-8DE5-27D599F97399}" type="parTrans" cxnId="{A0C91F7F-719A-4CDB-9AB9-94C733094C16}">
      <dgm:prSet/>
      <dgm:spPr/>
      <dgm:t>
        <a:bodyPr/>
        <a:lstStyle/>
        <a:p>
          <a:endParaRPr lang="pt-BR"/>
        </a:p>
      </dgm:t>
    </dgm:pt>
    <dgm:pt modelId="{DECA8A7B-9947-4F84-B9B6-D309DAE0D08A}" type="sibTrans" cxnId="{A0C91F7F-719A-4CDB-9AB9-94C733094C16}">
      <dgm:prSet/>
      <dgm:spPr/>
      <dgm:t>
        <a:bodyPr/>
        <a:lstStyle/>
        <a:p>
          <a:endParaRPr lang="pt-BR"/>
        </a:p>
      </dgm:t>
    </dgm:pt>
    <dgm:pt modelId="{86F016AC-25C3-4201-9944-44FAFD549B95}" type="pres">
      <dgm:prSet presAssocID="{4666CEEF-8AC1-40B8-B183-38438CC8781D}" presName="Name0" presStyleCnt="0">
        <dgm:presLayoutVars>
          <dgm:dir/>
          <dgm:animLvl val="lvl"/>
          <dgm:resizeHandles val="exact"/>
        </dgm:presLayoutVars>
      </dgm:prSet>
      <dgm:spPr/>
    </dgm:pt>
    <dgm:pt modelId="{B505DD8F-6A28-4224-A5AA-9DE01D9BED6E}" type="pres">
      <dgm:prSet presAssocID="{66B41466-4B19-41DE-8C74-612B7378518B}" presName="composite" presStyleCnt="0"/>
      <dgm:spPr/>
    </dgm:pt>
    <dgm:pt modelId="{4926F109-1BDD-4DB7-8B1A-090F77E89D6C}" type="pres">
      <dgm:prSet presAssocID="{66B41466-4B19-41DE-8C74-612B7378518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82EA5867-77D0-471C-8203-2EE7B0FC39CC}" type="pres">
      <dgm:prSet presAssocID="{66B41466-4B19-41DE-8C74-612B7378518B}" presName="desTx" presStyleLbl="alignAccFollowNode1" presStyleIdx="0" presStyleCnt="2">
        <dgm:presLayoutVars>
          <dgm:bulletEnabled val="1"/>
        </dgm:presLayoutVars>
      </dgm:prSet>
      <dgm:spPr/>
    </dgm:pt>
    <dgm:pt modelId="{BA47C5D1-7B74-4561-B1B7-6B57E71EEC17}" type="pres">
      <dgm:prSet presAssocID="{C8F995B1-80AE-4715-9E58-69B371953745}" presName="space" presStyleCnt="0"/>
      <dgm:spPr/>
    </dgm:pt>
    <dgm:pt modelId="{DBCB6149-8D87-4EE6-8E79-961189631C8B}" type="pres">
      <dgm:prSet presAssocID="{4A58A578-2ACF-4CEE-915A-CDFCA8D0BA4D}" presName="composite" presStyleCnt="0"/>
      <dgm:spPr/>
    </dgm:pt>
    <dgm:pt modelId="{2BBB4A18-4DB3-4D39-995B-81FE226097BA}" type="pres">
      <dgm:prSet presAssocID="{4A58A578-2ACF-4CEE-915A-CDFCA8D0BA4D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0047D764-1333-42D7-9AB1-402D537AC397}" type="pres">
      <dgm:prSet presAssocID="{4A58A578-2ACF-4CEE-915A-CDFCA8D0BA4D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E1704701-9211-462D-B999-D24CD99DAD2D}" type="presOf" srcId="{CBE9E8FF-B3D5-471A-A0CD-C26EAE95CD04}" destId="{82EA5867-77D0-471C-8203-2EE7B0FC39CC}" srcOrd="0" destOrd="2" presId="urn:microsoft.com/office/officeart/2005/8/layout/hList1"/>
    <dgm:cxn modelId="{1488BD04-AAAE-45F8-ACC2-61CAA148A6BE}" srcId="{4666CEEF-8AC1-40B8-B183-38438CC8781D}" destId="{4A58A578-2ACF-4CEE-915A-CDFCA8D0BA4D}" srcOrd="1" destOrd="0" parTransId="{23298E4F-1496-41C7-AB04-A606AF7B3F3C}" sibTransId="{A2057504-AC5A-47B0-B91B-FCED7D7760FE}"/>
    <dgm:cxn modelId="{E3E4E710-9838-486E-879D-00CE189F584B}" type="presOf" srcId="{BC8C394A-65EF-413C-B2AD-E07E178F40F7}" destId="{82EA5867-77D0-471C-8203-2EE7B0FC39CC}" srcOrd="0" destOrd="3" presId="urn:microsoft.com/office/officeart/2005/8/layout/hList1"/>
    <dgm:cxn modelId="{3A4C7724-51F4-410C-917A-CEEB826EC0CB}" srcId="{4A58A578-2ACF-4CEE-915A-CDFCA8D0BA4D}" destId="{8EF2A344-34F4-4C8E-B75E-98DED9AEE3FE}" srcOrd="0" destOrd="0" parTransId="{167DA5C6-C7D7-4405-B0DA-36522A3B8AD4}" sibTransId="{185AADD4-06A6-4976-8D67-437A1AB08A0D}"/>
    <dgm:cxn modelId="{712C3B2E-C1B4-4164-8D47-E199B4777710}" type="presOf" srcId="{4666CEEF-8AC1-40B8-B183-38438CC8781D}" destId="{86F016AC-25C3-4201-9944-44FAFD549B95}" srcOrd="0" destOrd="0" presId="urn:microsoft.com/office/officeart/2005/8/layout/hList1"/>
    <dgm:cxn modelId="{7E705832-269C-4373-A512-839FC1A8C20F}" srcId="{4666CEEF-8AC1-40B8-B183-38438CC8781D}" destId="{66B41466-4B19-41DE-8C74-612B7378518B}" srcOrd="0" destOrd="0" parTransId="{DD2FFD39-F596-4E94-9922-DD2576F22949}" sibTransId="{C8F995B1-80AE-4715-9E58-69B371953745}"/>
    <dgm:cxn modelId="{E27A823A-F2AD-434A-864A-6B19676567E4}" type="presOf" srcId="{D7F0CA06-812D-416A-BC43-B61C21BC707B}" destId="{82EA5867-77D0-471C-8203-2EE7B0FC39CC}" srcOrd="0" destOrd="1" presId="urn:microsoft.com/office/officeart/2005/8/layout/hList1"/>
    <dgm:cxn modelId="{28FB6C3C-4F0D-492A-A9D8-F0C6D9FD30F6}" type="presOf" srcId="{63F53713-85E0-4F77-8A56-14137F65C6D0}" destId="{0047D764-1333-42D7-9AB1-402D537AC397}" srcOrd="0" destOrd="1" presId="urn:microsoft.com/office/officeart/2005/8/layout/hList1"/>
    <dgm:cxn modelId="{162C7F3C-C648-4348-B920-B475AEF8FE4C}" srcId="{66B41466-4B19-41DE-8C74-612B7378518B}" destId="{D7F0CA06-812D-416A-BC43-B61C21BC707B}" srcOrd="1" destOrd="0" parTransId="{8E0E2883-6D8B-4891-93AC-8054413CEFFD}" sibTransId="{C75F0027-2858-439E-A730-3F0C0532DFFA}"/>
    <dgm:cxn modelId="{0D239E3E-DB40-484D-9CF5-50C7D475EE98}" type="presOf" srcId="{4A58A578-2ACF-4CEE-915A-CDFCA8D0BA4D}" destId="{2BBB4A18-4DB3-4D39-995B-81FE226097BA}" srcOrd="0" destOrd="0" presId="urn:microsoft.com/office/officeart/2005/8/layout/hList1"/>
    <dgm:cxn modelId="{42AE335F-76BA-4C6D-B69C-3922A4CDB558}" type="presOf" srcId="{8EF2A344-34F4-4C8E-B75E-98DED9AEE3FE}" destId="{0047D764-1333-42D7-9AB1-402D537AC397}" srcOrd="0" destOrd="0" presId="urn:microsoft.com/office/officeart/2005/8/layout/hList1"/>
    <dgm:cxn modelId="{B9547C49-A794-4E15-8609-FE6C19A9D10A}" srcId="{66B41466-4B19-41DE-8C74-612B7378518B}" destId="{BC8C394A-65EF-413C-B2AD-E07E178F40F7}" srcOrd="3" destOrd="0" parTransId="{A3310170-BE31-40C5-9B49-F737CB173EEA}" sibTransId="{EED51767-D990-4114-AC30-56A165DCA7B7}"/>
    <dgm:cxn modelId="{C103E94A-010B-4D29-8568-529EDE6AD724}" srcId="{4A58A578-2ACF-4CEE-915A-CDFCA8D0BA4D}" destId="{29671A17-315F-446B-A912-5C278AF5DB3A}" srcOrd="3" destOrd="0" parTransId="{151A0C66-7C0E-497C-9920-BABA2DDEA7CB}" sibTransId="{FEC4B35E-E023-45CC-9F1D-91E3BE06FDBB}"/>
    <dgm:cxn modelId="{A0C91F7F-719A-4CDB-9AB9-94C733094C16}" srcId="{4A58A578-2ACF-4CEE-915A-CDFCA8D0BA4D}" destId="{4B4AC964-4193-4351-860D-322F3E61D831}" srcOrd="2" destOrd="0" parTransId="{619A781B-A1B2-445B-8DE5-27D599F97399}" sibTransId="{DECA8A7B-9947-4F84-B9B6-D309DAE0D08A}"/>
    <dgm:cxn modelId="{DBA083AE-3D22-4CFF-9D4A-B6129ED497F3}" srcId="{66B41466-4B19-41DE-8C74-612B7378518B}" destId="{D3ABD3E7-4432-457C-A1AD-590B2D56CA86}" srcOrd="0" destOrd="0" parTransId="{E0EC0649-59A9-46EF-9BF8-852A3F9F35F6}" sibTransId="{42FCEAEC-BAC1-436B-9E30-E743FFE3BEC0}"/>
    <dgm:cxn modelId="{5EC73DC0-875E-4080-A4FF-288FDB433A68}" type="presOf" srcId="{66B41466-4B19-41DE-8C74-612B7378518B}" destId="{4926F109-1BDD-4DB7-8B1A-090F77E89D6C}" srcOrd="0" destOrd="0" presId="urn:microsoft.com/office/officeart/2005/8/layout/hList1"/>
    <dgm:cxn modelId="{C1A6F3C4-C563-4C6E-B69C-400F0417ED4D}" type="presOf" srcId="{29671A17-315F-446B-A912-5C278AF5DB3A}" destId="{0047D764-1333-42D7-9AB1-402D537AC397}" srcOrd="0" destOrd="3" presId="urn:microsoft.com/office/officeart/2005/8/layout/hList1"/>
    <dgm:cxn modelId="{A8E991F3-6F4E-41AA-A801-67C81852F81E}" srcId="{66B41466-4B19-41DE-8C74-612B7378518B}" destId="{CBE9E8FF-B3D5-471A-A0CD-C26EAE95CD04}" srcOrd="2" destOrd="0" parTransId="{17DD7A46-1E80-478F-B44A-2573FBAF4417}" sibTransId="{E26A22AF-2886-4E63-8E4A-81F6A5FC25FF}"/>
    <dgm:cxn modelId="{2180F1F4-9926-42B8-B200-8A46C4DC160D}" type="presOf" srcId="{D3ABD3E7-4432-457C-A1AD-590B2D56CA86}" destId="{82EA5867-77D0-471C-8203-2EE7B0FC39CC}" srcOrd="0" destOrd="0" presId="urn:microsoft.com/office/officeart/2005/8/layout/hList1"/>
    <dgm:cxn modelId="{A3AB14FA-FEC3-410F-8691-ED2301DD7AAE}" srcId="{4A58A578-2ACF-4CEE-915A-CDFCA8D0BA4D}" destId="{63F53713-85E0-4F77-8A56-14137F65C6D0}" srcOrd="1" destOrd="0" parTransId="{B6FDEB51-ED5D-4609-A06F-FCCC7BCCD9F2}" sibTransId="{A45A13AC-2206-4B6D-B564-53E86BCFE0A6}"/>
    <dgm:cxn modelId="{BAA01DFE-F7C0-4DC6-B1FE-C1C188DD084B}" type="presOf" srcId="{4B4AC964-4193-4351-860D-322F3E61D831}" destId="{0047D764-1333-42D7-9AB1-402D537AC397}" srcOrd="0" destOrd="2" presId="urn:microsoft.com/office/officeart/2005/8/layout/hList1"/>
    <dgm:cxn modelId="{B3C245F4-932C-4B3B-B839-F695CCA877B7}" type="presParOf" srcId="{86F016AC-25C3-4201-9944-44FAFD549B95}" destId="{B505DD8F-6A28-4224-A5AA-9DE01D9BED6E}" srcOrd="0" destOrd="0" presId="urn:microsoft.com/office/officeart/2005/8/layout/hList1"/>
    <dgm:cxn modelId="{2C40C5FE-BC2E-4294-A483-F359DEB178CF}" type="presParOf" srcId="{B505DD8F-6A28-4224-A5AA-9DE01D9BED6E}" destId="{4926F109-1BDD-4DB7-8B1A-090F77E89D6C}" srcOrd="0" destOrd="0" presId="urn:microsoft.com/office/officeart/2005/8/layout/hList1"/>
    <dgm:cxn modelId="{6BAC4B7C-F38C-4C30-AE1D-EF851DFE3CC7}" type="presParOf" srcId="{B505DD8F-6A28-4224-A5AA-9DE01D9BED6E}" destId="{82EA5867-77D0-471C-8203-2EE7B0FC39CC}" srcOrd="1" destOrd="0" presId="urn:microsoft.com/office/officeart/2005/8/layout/hList1"/>
    <dgm:cxn modelId="{FD64A511-E57F-4B53-8DCC-7E57770C269D}" type="presParOf" srcId="{86F016AC-25C3-4201-9944-44FAFD549B95}" destId="{BA47C5D1-7B74-4561-B1B7-6B57E71EEC17}" srcOrd="1" destOrd="0" presId="urn:microsoft.com/office/officeart/2005/8/layout/hList1"/>
    <dgm:cxn modelId="{F2366492-0E32-4BCF-B921-399942677AEB}" type="presParOf" srcId="{86F016AC-25C3-4201-9944-44FAFD549B95}" destId="{DBCB6149-8D87-4EE6-8E79-961189631C8B}" srcOrd="2" destOrd="0" presId="urn:microsoft.com/office/officeart/2005/8/layout/hList1"/>
    <dgm:cxn modelId="{19AAA762-7322-4BF9-8B48-1C681B9C0C40}" type="presParOf" srcId="{DBCB6149-8D87-4EE6-8E79-961189631C8B}" destId="{2BBB4A18-4DB3-4D39-995B-81FE226097BA}" srcOrd="0" destOrd="0" presId="urn:microsoft.com/office/officeart/2005/8/layout/hList1"/>
    <dgm:cxn modelId="{79665DCF-6FF5-4614-BF05-FF432EB8C91B}" type="presParOf" srcId="{DBCB6149-8D87-4EE6-8E79-961189631C8B}" destId="{0047D764-1333-42D7-9AB1-402D537AC397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039E94-2CF3-4CFA-A1DA-9F5555D14CBD}">
      <dsp:nvSpPr>
        <dsp:cNvPr id="0" name=""/>
        <dsp:cNvSpPr/>
      </dsp:nvSpPr>
      <dsp:spPr>
        <a:xfrm rot="16200000">
          <a:off x="-111582" y="1368705"/>
          <a:ext cx="3175337" cy="2951220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/>
            </a:rPr>
            <a:t>Teorias criacionistas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/>
            </a:rPr>
            <a:t>Um ou mais ser divino teria criado o ser humano e todo o Universo. </a:t>
          </a:r>
        </a:p>
      </dsp:txBody>
      <dsp:txXfrm rot="5400000">
        <a:off x="477" y="1891713"/>
        <a:ext cx="2951220" cy="1905203"/>
      </dsp:txXfrm>
    </dsp:sp>
    <dsp:sp modelId="{DD7E28C7-A8DA-4D3A-BDF8-BD62F72C4E60}">
      <dsp:nvSpPr>
        <dsp:cNvPr id="0" name=""/>
        <dsp:cNvSpPr/>
      </dsp:nvSpPr>
      <dsp:spPr>
        <a:xfrm rot="16200000">
          <a:off x="2962671" y="1333211"/>
          <a:ext cx="3926180" cy="3022208"/>
        </a:xfrm>
        <a:prstGeom prst="flowChartManualOperation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/>
            </a:rPr>
            <a:t>Teoria da Grande Explosão, ou </a:t>
          </a:r>
          <a:r>
            <a:rPr lang="pt-BR" sz="2000" b="1" i="1" kern="1200" dirty="0">
              <a:latin typeface="Roboto"/>
            </a:rPr>
            <a:t>Big Bang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/>
            </a:rPr>
            <a:t>Universo é originado após grande explosão de uma matéria altamente concentrada. </a:t>
          </a:r>
        </a:p>
      </dsp:txBody>
      <dsp:txXfrm rot="5400000">
        <a:off x="3414657" y="1666461"/>
        <a:ext cx="3022208" cy="2355708"/>
      </dsp:txXfrm>
    </dsp:sp>
    <dsp:sp modelId="{5A9FA005-99B1-49EA-B0C3-CD13390C4FC9}">
      <dsp:nvSpPr>
        <dsp:cNvPr id="0" name=""/>
        <dsp:cNvSpPr/>
      </dsp:nvSpPr>
      <dsp:spPr>
        <a:xfrm rot="16200000">
          <a:off x="6849721" y="1061885"/>
          <a:ext cx="3665071" cy="3564860"/>
        </a:xfrm>
        <a:prstGeom prst="flowChartManualOperation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b="1" kern="1200" dirty="0">
              <a:latin typeface="Roboto"/>
            </a:rPr>
            <a:t>Teoria evolucionista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/>
            </a:rPr>
            <a:t>Ancestralidade comum entre os seres vivos.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/>
            </a:rPr>
            <a:t>Os seres vivos em constante processo de transformação.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000" kern="1200" dirty="0">
              <a:latin typeface="Roboto"/>
            </a:rPr>
            <a:t>Seleção natural.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000" kern="1200" dirty="0">
            <a:latin typeface="Roboto"/>
          </a:endParaRPr>
        </a:p>
      </dsp:txBody>
      <dsp:txXfrm rot="5400000">
        <a:off x="6899827" y="1744793"/>
        <a:ext cx="3564860" cy="21990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E99CE0-4424-4409-BF44-D2D1E1E41D95}">
      <dsp:nvSpPr>
        <dsp:cNvPr id="0" name=""/>
        <dsp:cNvSpPr/>
      </dsp:nvSpPr>
      <dsp:spPr>
        <a:xfrm rot="5400000">
          <a:off x="-38748" y="1839924"/>
          <a:ext cx="2876954" cy="34686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6247AD-C91B-4560-A787-E01648CFCB13}">
      <dsp:nvSpPr>
        <dsp:cNvPr id="0" name=""/>
        <dsp:cNvSpPr/>
      </dsp:nvSpPr>
      <dsp:spPr>
        <a:xfrm>
          <a:off x="622136" y="2473"/>
          <a:ext cx="3854032" cy="23124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O cultivo da terra teve início, de forma independente, em diversos lugares do mundo.  </a:t>
          </a:r>
        </a:p>
      </dsp:txBody>
      <dsp:txXfrm>
        <a:off x="689864" y="70201"/>
        <a:ext cx="3718576" cy="2176963"/>
      </dsp:txXfrm>
    </dsp:sp>
    <dsp:sp modelId="{8744B3EA-9DD9-40BA-A32A-0FDA271D2375}">
      <dsp:nvSpPr>
        <dsp:cNvPr id="0" name=""/>
        <dsp:cNvSpPr/>
      </dsp:nvSpPr>
      <dsp:spPr>
        <a:xfrm>
          <a:off x="1406513" y="3285186"/>
          <a:ext cx="5112293" cy="34686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024715-BC04-42D8-81EC-E296EACA0EC6}">
      <dsp:nvSpPr>
        <dsp:cNvPr id="0" name=""/>
        <dsp:cNvSpPr/>
      </dsp:nvSpPr>
      <dsp:spPr>
        <a:xfrm>
          <a:off x="622136" y="2892997"/>
          <a:ext cx="3854032" cy="23124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Domínio da agricultura possibilitou um relativo controle sobre a produção alimentar. </a:t>
          </a:r>
        </a:p>
      </dsp:txBody>
      <dsp:txXfrm>
        <a:off x="689864" y="2960725"/>
        <a:ext cx="3718576" cy="2176963"/>
      </dsp:txXfrm>
    </dsp:sp>
    <dsp:sp modelId="{07CC4FEC-0C4C-4C9D-8D5B-4E064D93EBC8}">
      <dsp:nvSpPr>
        <dsp:cNvPr id="0" name=""/>
        <dsp:cNvSpPr/>
      </dsp:nvSpPr>
      <dsp:spPr>
        <a:xfrm rot="16200000">
          <a:off x="5087114" y="1839924"/>
          <a:ext cx="2876954" cy="346862"/>
        </a:xfrm>
        <a:prstGeom prst="rect">
          <a:avLst/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5BC215-B427-42CE-BBD9-33E8A21EED55}">
      <dsp:nvSpPr>
        <dsp:cNvPr id="0" name=""/>
        <dsp:cNvSpPr/>
      </dsp:nvSpPr>
      <dsp:spPr>
        <a:xfrm>
          <a:off x="5748000" y="2892997"/>
          <a:ext cx="3854032" cy="23124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Ao mesmo tempo, em certas regiões, os humanos aprenderam a domesticar animais, como ovelhas, cabras, porcos e cavalos.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5815728" y="2960725"/>
        <a:ext cx="3718576" cy="2176963"/>
      </dsp:txXfrm>
    </dsp:sp>
    <dsp:sp modelId="{183F5020-E993-45A3-B832-418AEFDE4E6F}">
      <dsp:nvSpPr>
        <dsp:cNvPr id="0" name=""/>
        <dsp:cNvSpPr/>
      </dsp:nvSpPr>
      <dsp:spPr>
        <a:xfrm>
          <a:off x="5748000" y="2473"/>
          <a:ext cx="3854032" cy="231241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 agricultura, combinada com a pecuária, teve grande impacto sobre o modo de vida das primeiras populações.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>
            <a:latin typeface="Roboto"/>
          </a:endParaRPr>
        </a:p>
      </dsp:txBody>
      <dsp:txXfrm>
        <a:off x="5815728" y="70201"/>
        <a:ext cx="3718576" cy="21769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E5FD6C-AC62-46C0-AE9D-2625ADE55DF2}">
      <dsp:nvSpPr>
        <dsp:cNvPr id="0" name=""/>
        <dsp:cNvSpPr/>
      </dsp:nvSpPr>
      <dsp:spPr>
        <a:xfrm>
          <a:off x="0" y="377906"/>
          <a:ext cx="9897979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DE5A63-054A-4963-B21A-F3F56D7671E7}">
      <dsp:nvSpPr>
        <dsp:cNvPr id="0" name=""/>
        <dsp:cNvSpPr/>
      </dsp:nvSpPr>
      <dsp:spPr>
        <a:xfrm>
          <a:off x="471217" y="23666"/>
          <a:ext cx="9424335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884" tIns="0" rIns="26188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Aumento da população propiciada pela prática da agricultura e da pecuária. </a:t>
          </a:r>
        </a:p>
      </dsp:txBody>
      <dsp:txXfrm>
        <a:off x="505802" y="58251"/>
        <a:ext cx="9355165" cy="639310"/>
      </dsp:txXfrm>
    </dsp:sp>
    <dsp:sp modelId="{29516A1E-75B5-4534-9FEB-8EB00F51189E}">
      <dsp:nvSpPr>
        <dsp:cNvPr id="0" name=""/>
        <dsp:cNvSpPr/>
      </dsp:nvSpPr>
      <dsp:spPr>
        <a:xfrm>
          <a:off x="0" y="1466546"/>
          <a:ext cx="9897979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65414-052F-49F2-BF83-DE23B10DDD46}">
      <dsp:nvSpPr>
        <dsp:cNvPr id="0" name=""/>
        <dsp:cNvSpPr/>
      </dsp:nvSpPr>
      <dsp:spPr>
        <a:xfrm>
          <a:off x="471217" y="1112306"/>
          <a:ext cx="9424335" cy="7084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884" tIns="0" rIns="26188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A população passou a se fixar nos vales férteis dos rios. </a:t>
          </a:r>
        </a:p>
      </dsp:txBody>
      <dsp:txXfrm>
        <a:off x="505802" y="1146891"/>
        <a:ext cx="9355165" cy="639310"/>
      </dsp:txXfrm>
    </dsp:sp>
    <dsp:sp modelId="{24F6EA22-F51F-4BDC-9933-A95B06427306}">
      <dsp:nvSpPr>
        <dsp:cNvPr id="0" name=""/>
        <dsp:cNvSpPr/>
      </dsp:nvSpPr>
      <dsp:spPr>
        <a:xfrm>
          <a:off x="0" y="2782707"/>
          <a:ext cx="9897979" cy="604800"/>
        </a:xfrm>
        <a:prstGeom prst="rect">
          <a:avLst/>
        </a:prstGeom>
        <a:solidFill>
          <a:schemeClr val="dk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CBF1F6-71F3-419D-ADFB-BD5EF76337D2}">
      <dsp:nvSpPr>
        <dsp:cNvPr id="0" name=""/>
        <dsp:cNvSpPr/>
      </dsp:nvSpPr>
      <dsp:spPr>
        <a:xfrm>
          <a:off x="471217" y="2200946"/>
          <a:ext cx="9424335" cy="93600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1884" tIns="0" rIns="261884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O aumento da oferta de alimento possibilitou o surgimento de outras atividades, como o artesanato.  </a:t>
          </a:r>
        </a:p>
      </dsp:txBody>
      <dsp:txXfrm>
        <a:off x="516909" y="2246638"/>
        <a:ext cx="9332951" cy="8446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8C841-23FF-4742-80AB-4D82E71CADD2}">
      <dsp:nvSpPr>
        <dsp:cNvPr id="0" name=""/>
        <dsp:cNvSpPr/>
      </dsp:nvSpPr>
      <dsp:spPr>
        <a:xfrm>
          <a:off x="0" y="0"/>
          <a:ext cx="101346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5C525EA-7048-4459-AA5D-3E3C21B7EE30}">
      <dsp:nvSpPr>
        <dsp:cNvPr id="0" name=""/>
        <dsp:cNvSpPr/>
      </dsp:nvSpPr>
      <dsp:spPr>
        <a:xfrm>
          <a:off x="0" y="0"/>
          <a:ext cx="2026920" cy="57340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b="1" kern="1200" dirty="0">
              <a:latin typeface="Roboto"/>
            </a:rPr>
            <a:t>Principais hipóteses sobre o povoamento da América</a:t>
          </a:r>
        </a:p>
      </dsp:txBody>
      <dsp:txXfrm>
        <a:off x="0" y="0"/>
        <a:ext cx="2026920" cy="5734050"/>
      </dsp:txXfrm>
    </dsp:sp>
    <dsp:sp modelId="{3770387C-D5B0-44EB-B18A-9177C49C9273}">
      <dsp:nvSpPr>
        <dsp:cNvPr id="0" name=""/>
        <dsp:cNvSpPr/>
      </dsp:nvSpPr>
      <dsp:spPr>
        <a:xfrm>
          <a:off x="2178939" y="67405"/>
          <a:ext cx="7955661" cy="1348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Hipótese da Rota de Bering: uma ponte de gelo teria se formado no estreito de Bering, ligando a Ásia e a América. </a:t>
          </a:r>
        </a:p>
      </dsp:txBody>
      <dsp:txXfrm>
        <a:off x="2178939" y="67405"/>
        <a:ext cx="7955661" cy="1348117"/>
      </dsp:txXfrm>
    </dsp:sp>
    <dsp:sp modelId="{D4416D82-639E-4348-A5A5-7AB80333BC84}">
      <dsp:nvSpPr>
        <dsp:cNvPr id="0" name=""/>
        <dsp:cNvSpPr/>
      </dsp:nvSpPr>
      <dsp:spPr>
        <a:xfrm>
          <a:off x="2026919" y="1415523"/>
          <a:ext cx="81076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8B6352-58A0-464A-8112-597BE95A9F51}">
      <dsp:nvSpPr>
        <dsp:cNvPr id="0" name=""/>
        <dsp:cNvSpPr/>
      </dsp:nvSpPr>
      <dsp:spPr>
        <a:xfrm>
          <a:off x="2178939" y="1482929"/>
          <a:ext cx="7955661" cy="1348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Hipótese da Rota Costeira: grupos humanos teriam navegado da Ásia até a América próximo à costa. </a:t>
          </a:r>
          <a:endParaRPr lang="pt-BR" sz="2200" kern="1200" dirty="0">
            <a:latin typeface="Rob"/>
          </a:endParaRPr>
        </a:p>
      </dsp:txBody>
      <dsp:txXfrm>
        <a:off x="2178939" y="1482929"/>
        <a:ext cx="7955661" cy="1348117"/>
      </dsp:txXfrm>
    </dsp:sp>
    <dsp:sp modelId="{C0DCF8E8-D903-42B1-8110-3FD944A890A3}">
      <dsp:nvSpPr>
        <dsp:cNvPr id="0" name=""/>
        <dsp:cNvSpPr/>
      </dsp:nvSpPr>
      <dsp:spPr>
        <a:xfrm>
          <a:off x="2026919" y="2831047"/>
          <a:ext cx="81076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49561-4699-42B1-AF3D-139CA20465FE}">
      <dsp:nvSpPr>
        <dsp:cNvPr id="0" name=""/>
        <dsp:cNvSpPr/>
      </dsp:nvSpPr>
      <dsp:spPr>
        <a:xfrm>
          <a:off x="2178939" y="2898453"/>
          <a:ext cx="7955661" cy="1348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2200" kern="1200" dirty="0"/>
        </a:p>
      </dsp:txBody>
      <dsp:txXfrm>
        <a:off x="2178939" y="2898453"/>
        <a:ext cx="7955661" cy="1348117"/>
      </dsp:txXfrm>
    </dsp:sp>
    <dsp:sp modelId="{67A15737-2631-48C7-A811-9C0F19795D9C}">
      <dsp:nvSpPr>
        <dsp:cNvPr id="0" name=""/>
        <dsp:cNvSpPr/>
      </dsp:nvSpPr>
      <dsp:spPr>
        <a:xfrm>
          <a:off x="2026919" y="4246570"/>
          <a:ext cx="81076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D3D92E-835A-49DF-B1C5-4EA877B3C775}">
      <dsp:nvSpPr>
        <dsp:cNvPr id="0" name=""/>
        <dsp:cNvSpPr/>
      </dsp:nvSpPr>
      <dsp:spPr>
        <a:xfrm>
          <a:off x="2178939" y="4313976"/>
          <a:ext cx="7955661" cy="13481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/>
            </a:rPr>
            <a:t>- Hipótese da Migração Atlântica: Grupos humanos teriam saído da Europa e chegado à América em embarcações feitas de couro. </a:t>
          </a:r>
        </a:p>
      </dsp:txBody>
      <dsp:txXfrm>
        <a:off x="2178939" y="4313976"/>
        <a:ext cx="7955661" cy="1348117"/>
      </dsp:txXfrm>
    </dsp:sp>
    <dsp:sp modelId="{904FF3C8-126B-44B2-BD1F-9ED0254A2E91}">
      <dsp:nvSpPr>
        <dsp:cNvPr id="0" name=""/>
        <dsp:cNvSpPr/>
      </dsp:nvSpPr>
      <dsp:spPr>
        <a:xfrm>
          <a:off x="2026919" y="5662094"/>
          <a:ext cx="81076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6F109-1BDD-4DB7-8B1A-090F77E89D6C}">
      <dsp:nvSpPr>
        <dsp:cNvPr id="0" name=""/>
        <dsp:cNvSpPr/>
      </dsp:nvSpPr>
      <dsp:spPr>
        <a:xfrm>
          <a:off x="49" y="11167"/>
          <a:ext cx="4717944" cy="9216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Povo de Lagoa Santa</a:t>
          </a:r>
        </a:p>
      </dsp:txBody>
      <dsp:txXfrm>
        <a:off x="49" y="11167"/>
        <a:ext cx="4717944" cy="921600"/>
      </dsp:txXfrm>
    </dsp:sp>
    <dsp:sp modelId="{82EA5867-77D0-471C-8203-2EE7B0FC39CC}">
      <dsp:nvSpPr>
        <dsp:cNvPr id="0" name=""/>
        <dsp:cNvSpPr/>
      </dsp:nvSpPr>
      <dsp:spPr>
        <a:xfrm>
          <a:off x="49" y="932767"/>
          <a:ext cx="4717944" cy="3532815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Eram nômades e andavam em grupos de aproximadamente 25 pessoas.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Dormiam em cavernas ou em palhoças e sobreviviam da caça e da coleta de frutas.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Chegaram a conviver com mamíferos gigantes, como o tigre-dentes-de-sabre e a preguiça-gigante. </a:t>
          </a:r>
        </a:p>
      </dsp:txBody>
      <dsp:txXfrm>
        <a:off x="49" y="932767"/>
        <a:ext cx="4717944" cy="3532815"/>
      </dsp:txXfrm>
    </dsp:sp>
    <dsp:sp modelId="{2BBB4A18-4DB3-4D39-995B-81FE226097BA}">
      <dsp:nvSpPr>
        <dsp:cNvPr id="0" name=""/>
        <dsp:cNvSpPr/>
      </dsp:nvSpPr>
      <dsp:spPr>
        <a:xfrm>
          <a:off x="5378506" y="11167"/>
          <a:ext cx="4717944" cy="92160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Sambaquieiros</a:t>
          </a:r>
        </a:p>
      </dsp:txBody>
      <dsp:txXfrm>
        <a:off x="5378506" y="11167"/>
        <a:ext cx="4717944" cy="921600"/>
      </dsp:txXfrm>
    </dsp:sp>
    <dsp:sp modelId="{0047D764-1333-42D7-9AB1-402D537AC397}">
      <dsp:nvSpPr>
        <dsp:cNvPr id="0" name=""/>
        <dsp:cNvSpPr/>
      </dsp:nvSpPr>
      <dsp:spPr>
        <a:xfrm>
          <a:off x="5378506" y="932767"/>
          <a:ext cx="4717944" cy="3532815"/>
        </a:xfrm>
        <a:prstGeom prst="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Viviam em sambaquis, elevações formadas por conchas, moluscos, restos de comida, ossos de animais etc.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Construíam suas residências e enterravam seus mortos nos sambaquis.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Praticavam a caça, a pesca e a coleta de alimentos.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378506" y="932767"/>
        <a:ext cx="4717944" cy="353281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26F109-1BDD-4DB7-8B1A-090F77E89D6C}">
      <dsp:nvSpPr>
        <dsp:cNvPr id="0" name=""/>
        <dsp:cNvSpPr/>
      </dsp:nvSpPr>
      <dsp:spPr>
        <a:xfrm>
          <a:off x="49" y="8222"/>
          <a:ext cx="4717944" cy="11232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Povo da Serra do Capivari</a:t>
          </a:r>
        </a:p>
      </dsp:txBody>
      <dsp:txXfrm>
        <a:off x="49" y="8222"/>
        <a:ext cx="4717944" cy="1123200"/>
      </dsp:txXfrm>
    </dsp:sp>
    <dsp:sp modelId="{82EA5867-77D0-471C-8203-2EE7B0FC39CC}">
      <dsp:nvSpPr>
        <dsp:cNvPr id="0" name=""/>
        <dsp:cNvSpPr/>
      </dsp:nvSpPr>
      <dsp:spPr>
        <a:xfrm>
          <a:off x="49" y="1131422"/>
          <a:ext cx="4717944" cy="333710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Organizavam-se em pequenos grupos próximos a fontes de água.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Viviam da caça e da coleta de alimentos e produziam ferramentas de pedras.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Faziam inscrições nos paredões rochosos da região.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49" y="1131422"/>
        <a:ext cx="4717944" cy="3337105"/>
      </dsp:txXfrm>
    </dsp:sp>
    <dsp:sp modelId="{2BBB4A18-4DB3-4D39-995B-81FE226097BA}">
      <dsp:nvSpPr>
        <dsp:cNvPr id="0" name=""/>
        <dsp:cNvSpPr/>
      </dsp:nvSpPr>
      <dsp:spPr>
        <a:xfrm>
          <a:off x="5378506" y="8222"/>
          <a:ext cx="4717944" cy="1123200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Sociedades amazonenses</a:t>
          </a:r>
        </a:p>
      </dsp:txBody>
      <dsp:txXfrm>
        <a:off x="5378506" y="8222"/>
        <a:ext cx="4717944" cy="1123200"/>
      </dsp:txXfrm>
    </dsp:sp>
    <dsp:sp modelId="{0047D764-1333-42D7-9AB1-402D537AC397}">
      <dsp:nvSpPr>
        <dsp:cNvPr id="0" name=""/>
        <dsp:cNvSpPr/>
      </dsp:nvSpPr>
      <dsp:spPr>
        <a:xfrm>
          <a:off x="5378506" y="1131422"/>
          <a:ext cx="4717944" cy="3337105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7348" tIns="117348" rIns="156464" bIns="176022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Povos que habitavam a região amazônica há cerca de 12 mil anos viviam da caça e da coleta de alimentos.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Surgimento de sociedades mais complexas entre 3 mil e mil anos atrás.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200" kern="1200" dirty="0">
              <a:latin typeface="Roboto" pitchFamily="2" charset="0"/>
              <a:ea typeface="Roboto" pitchFamily="2" charset="0"/>
            </a:rPr>
            <a:t>Foram os primeiros a cultivar a mandioca. 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pt-BR" sz="2200" kern="1200" dirty="0">
            <a:latin typeface="Roboto" pitchFamily="2" charset="0"/>
            <a:ea typeface="Roboto" pitchFamily="2" charset="0"/>
          </a:endParaRPr>
        </a:p>
      </dsp:txBody>
      <dsp:txXfrm>
        <a:off x="5378506" y="1131422"/>
        <a:ext cx="4717944" cy="33371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7994B4-D3D1-4910-856A-DDA6FC1D6F1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B78D5-B6F6-4986-997A-F4D5F174B8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2949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3CD78B-B124-4B8C-B215-B3C061A22286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14112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E4ED53-1DF6-41F4-AFE8-B9C0832496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EC2D83-9C67-45ED-B8DD-81016F547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BCD9C9-753D-427F-9A7A-4B6C9F8BE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2B9DF2-DEE7-413F-AFD0-4BC1CAB4F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4E5ED8-9188-4057-B099-F280A3717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7607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A2C4B5-0B07-4663-818F-FA8294E43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D4F8D9-75F9-428B-B0F6-C4F77EA0AF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0B3C11-1881-4907-A478-F097E193C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56C1629-B1C5-4ECD-A85A-1E0278185A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802E2C-DC30-4B99-B0CB-E7A6BB31F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3667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39A30F8-18F4-42B4-9DA1-2A0919206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1B70CD9-A98D-4D1C-AC21-B4DAC12329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EC07F5-B595-4BDD-81D5-27355698E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6FE8EC-88E2-4D89-8969-A0B5D4D9E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88FEFC-DD5E-42BE-A1E5-EB42F1732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5899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90403D-E39C-446C-886A-DECBCF76B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8A68C2-B8D6-4E58-BDDB-D978326E59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3F0423-B311-4E7F-8FAE-2FBEC726D8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650C490-5BAF-4421-B665-D400ABBFD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4DC2F1C-562F-4405-AA9C-4D4A9F9FAE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A9B610D-2EDB-4BA4-AB15-38188C5E5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661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74BC15-0F1F-4040-85FD-0514313C3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992E9F6-0C3B-4DB3-B500-9DFEB2C34F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38DFE5-5314-45DD-9F83-C646EB58A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6A92333-2426-4736-A1AB-E434767269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D420AB24-B684-4A26-9955-84E2881DC14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274FC0B-34AA-486A-B761-BE32FF0E7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5D7F2E8-F6A0-42C2-A0BE-2EDE96EBF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54BC9B3-8E0E-4063-87A4-ABE571C46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1239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42E3B-27BC-4100-8462-5BB974F83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048EC27-DA58-44D6-8BF1-4274629D3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7C5EEF3-3DCD-4842-91C2-A0FC7C3A0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5B9F944-522E-4589-A6C8-A75DDD6A0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470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8A91662-146B-4B28-8138-C99BD4B44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530A41-ADE5-4669-A23D-DB345BCFF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4B43D4F-6F5C-4CA4-8662-9B6FAB1FC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757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EDF371-32DC-4C8B-BAB1-8E3F5D3D6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F43F7E-724B-40EA-93EE-57D71F3A4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DB6A60-3666-45D0-95B2-F71AC4CD9B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DCD0C49-EBDD-403E-8AE1-F84A61E1A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0EB667-2232-4CC8-8AB5-5BA0E5C71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2EE0E6-2232-4D92-AD87-5161BB3D6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2930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4BF320-2486-4B71-AA42-5980AE9B9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DA8C154-793F-4F87-B084-AF00323EE6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925249F-CF3E-4BB5-9751-0780EC3041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9CA3B82-D5D7-4621-8334-04F926EA9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E66F86-279C-46CB-B777-6EF71B711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49E4C93-DA70-4CA9-9140-DDC5A905B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95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D61841-8151-4D9E-954A-11AC4A3ED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879CBE7-D4E5-4DC7-8C4F-5DA2F30EFB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7C8B404-FB84-4AC7-A7C8-E845DA658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BB97629-264D-4939-9215-06F9F6517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0A8035-77DC-407E-ADD7-58EC1C9A6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311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09078B1-4295-4E03-8A46-B8D1E6DFF1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B3B1C4A-C4E2-4038-89A5-1808024B23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4FE975B-79FD-4402-B343-25C39F9DC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BEE0CB-BB6F-476E-892D-E2AB73C72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35705C-7C28-4EBB-B2CC-DEF5B1371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6889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257EE71F-E7BE-4844-86DB-F58CD538D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A6B0437-EA48-4D3D-B070-01A533EF6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C3DC178-CAF1-41C8-8239-109308C26B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CDD19-7F7E-42A5-9B25-13332E79057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8582B-6B72-4DC6-9C58-F0E9A887E7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A78627-347D-4B6C-986D-C6F7505F2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DD30BA-C9F7-4A53-A2E9-C2D92453E2B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4571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13" Type="http://schemas.openxmlformats.org/officeDocument/2006/relationships/image" Target="../media/image1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microsoft.com/office/2007/relationships/diagramDrawing" Target="../diagrams/drawing4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diagramColors" Target="../diagrams/colors4.xml"/><Relationship Id="rId5" Type="http://schemas.openxmlformats.org/officeDocument/2006/relationships/image" Target="../media/image11.png"/><Relationship Id="rId10" Type="http://schemas.openxmlformats.org/officeDocument/2006/relationships/diagramQuickStyle" Target="../diagrams/quickStyle4.xml"/><Relationship Id="rId4" Type="http://schemas.openxmlformats.org/officeDocument/2006/relationships/image" Target="../media/image10.png"/><Relationship Id="rId9" Type="http://schemas.openxmlformats.org/officeDocument/2006/relationships/diagramLayout" Target="../diagrams/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076" y="935983"/>
            <a:ext cx="10515600" cy="2456731"/>
          </a:xfrm>
        </p:spPr>
        <p:txBody>
          <a:bodyPr>
            <a:normAutofit/>
          </a:bodyPr>
          <a:lstStyle/>
          <a:p>
            <a:pPr algn="ctr"/>
            <a:r>
              <a:rPr lang="pt-BR" sz="2400" dirty="0">
                <a:latin typeface="Roboto"/>
              </a:rPr>
              <a:t>Apresentação 2</a:t>
            </a:r>
            <a:br>
              <a:rPr lang="pt-BR" sz="2400" dirty="0">
                <a:latin typeface="Roboto"/>
              </a:rPr>
            </a:br>
            <a:r>
              <a:rPr lang="pt-BR" sz="4800" b="1" dirty="0">
                <a:latin typeface="Roboto"/>
              </a:rPr>
              <a:t>Origem e deslocamento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043018" y="3041695"/>
            <a:ext cx="785764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Em busca das origens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Sobre a origem do ser humano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Os primeiros hominídeos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Nomadismo 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Sedentarismo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 povoamento da América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Os primeiros habitantes do atual Brasil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647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6908" y="34258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800" b="1" dirty="0">
                <a:latin typeface="Roboto"/>
              </a:rPr>
              <a:t>A formação da Terra e dos seres vivos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08403" y="1508040"/>
          <a:ext cx="10465163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653143" y="1455395"/>
            <a:ext cx="10450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Roboto"/>
              </a:rPr>
              <a:t>As tentativas de explicar a origem do Universo e a vida na Terra fomentaram a produção de diversas teorias, entre as quais: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687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19367" y="322883"/>
            <a:ext cx="10972800" cy="1143000"/>
          </a:xfrm>
        </p:spPr>
        <p:txBody>
          <a:bodyPr>
            <a:normAutofit/>
          </a:bodyPr>
          <a:lstStyle/>
          <a:p>
            <a:pPr algn="l"/>
            <a:r>
              <a:rPr lang="pt-BR" sz="4800" b="1" dirty="0">
                <a:latin typeface="Roboto"/>
              </a:rPr>
              <a:t>Principais hominídeos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06" y="1886707"/>
            <a:ext cx="1470476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71" y="4484830"/>
            <a:ext cx="1360892" cy="1846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835" y="833445"/>
            <a:ext cx="1513727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837" y="2341578"/>
            <a:ext cx="1488000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3495" y="4559256"/>
            <a:ext cx="1741176" cy="18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Chave esquerda 9"/>
          <p:cNvSpPr/>
          <p:nvPr/>
        </p:nvSpPr>
        <p:spPr>
          <a:xfrm>
            <a:off x="1835684" y="2023563"/>
            <a:ext cx="448495" cy="178362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2059931" y="2023563"/>
            <a:ext cx="216753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Roboto"/>
              </a:rPr>
              <a:t>- Eram bípedes e tinham longos braços.</a:t>
            </a:r>
          </a:p>
          <a:p>
            <a:r>
              <a:rPr lang="pt-BR" dirty="0">
                <a:latin typeface="Roboto"/>
              </a:rPr>
              <a:t>- Viveram entre 4 milhões e 1 milhão de anos atrás. </a:t>
            </a:r>
          </a:p>
          <a:p>
            <a:endParaRPr lang="pt-BR" dirty="0">
              <a:latin typeface="Roboto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62859" y="1433287"/>
            <a:ext cx="239485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i="1" dirty="0">
                <a:latin typeface="Roboto"/>
              </a:rPr>
              <a:t>Australopithecus</a:t>
            </a:r>
          </a:p>
        </p:txBody>
      </p:sp>
      <p:sp>
        <p:nvSpPr>
          <p:cNvPr id="14" name="CaixaDeTexto 13"/>
          <p:cNvSpPr txBox="1"/>
          <p:nvPr/>
        </p:nvSpPr>
        <p:spPr>
          <a:xfrm>
            <a:off x="333011" y="4131372"/>
            <a:ext cx="195116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i="1" dirty="0">
                <a:latin typeface="Roboto"/>
              </a:rPr>
              <a:t>Homo erectus</a:t>
            </a:r>
          </a:p>
        </p:txBody>
      </p:sp>
      <p:sp>
        <p:nvSpPr>
          <p:cNvPr id="17" name="Retângulo 16"/>
          <p:cNvSpPr/>
          <p:nvPr/>
        </p:nvSpPr>
        <p:spPr>
          <a:xfrm>
            <a:off x="2179029" y="4768492"/>
            <a:ext cx="3729067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 pitchFamily="2" charset="0"/>
                <a:ea typeface="Roboto" pitchFamily="2" charset="0"/>
              </a:rPr>
              <a:t>- </a:t>
            </a:r>
            <a:r>
              <a:rPr lang="pt-BR" dirty="0">
                <a:latin typeface="Roboto"/>
              </a:rPr>
              <a:t>Dominavam o fogo. </a:t>
            </a:r>
          </a:p>
          <a:p>
            <a:r>
              <a:rPr lang="pt-BR" dirty="0">
                <a:latin typeface="Roboto"/>
              </a:rPr>
              <a:t>- Viveram entre 1,8 milhão </a:t>
            </a:r>
          </a:p>
          <a:p>
            <a:r>
              <a:rPr lang="pt-BR" dirty="0">
                <a:latin typeface="Roboto"/>
              </a:rPr>
              <a:t>e 200 mil anos atrás.</a:t>
            </a:r>
            <a:r>
              <a:rPr lang="pt-BR" sz="1900" dirty="0">
                <a:latin typeface="Roboto"/>
              </a:rPr>
              <a:t> </a:t>
            </a:r>
          </a:p>
        </p:txBody>
      </p:sp>
      <p:sp>
        <p:nvSpPr>
          <p:cNvPr id="24" name="Chave esquerda 23"/>
          <p:cNvSpPr/>
          <p:nvPr/>
        </p:nvSpPr>
        <p:spPr>
          <a:xfrm>
            <a:off x="1954782" y="4715153"/>
            <a:ext cx="448495" cy="111563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5" name="Chave esquerda 24"/>
          <p:cNvSpPr/>
          <p:nvPr/>
        </p:nvSpPr>
        <p:spPr>
          <a:xfrm>
            <a:off x="5908094" y="2546076"/>
            <a:ext cx="448495" cy="11878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9" name="Retângulo 18"/>
          <p:cNvSpPr/>
          <p:nvPr/>
        </p:nvSpPr>
        <p:spPr>
          <a:xfrm>
            <a:off x="6107837" y="2618648"/>
            <a:ext cx="30553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- Fabricavam ferramentas com pedra lascada.</a:t>
            </a:r>
          </a:p>
          <a:p>
            <a:r>
              <a:rPr lang="pt-BR" dirty="0">
                <a:latin typeface="Roboto"/>
              </a:rPr>
              <a:t>- Viveram de 2,3 milhões a 1,6 milhão de anos atrás. </a:t>
            </a:r>
          </a:p>
          <a:p>
            <a:endParaRPr lang="pt-BR" dirty="0">
              <a:latin typeface="Roboto"/>
            </a:endParaRPr>
          </a:p>
        </p:txBody>
      </p:sp>
      <p:sp>
        <p:nvSpPr>
          <p:cNvPr id="27" name="Chave esquerda 26"/>
          <p:cNvSpPr/>
          <p:nvPr/>
        </p:nvSpPr>
        <p:spPr>
          <a:xfrm>
            <a:off x="8462698" y="4715153"/>
            <a:ext cx="394366" cy="1688887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8" name="Chave esquerda 27"/>
          <p:cNvSpPr/>
          <p:nvPr/>
        </p:nvSpPr>
        <p:spPr>
          <a:xfrm>
            <a:off x="9015706" y="717339"/>
            <a:ext cx="632689" cy="3016549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4768281" y="1889280"/>
            <a:ext cx="195116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i="1" dirty="0">
                <a:latin typeface="Roboto"/>
              </a:rPr>
              <a:t>Homo erectus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6356589" y="4183717"/>
            <a:ext cx="394987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i="1" dirty="0">
                <a:latin typeface="Roboto"/>
              </a:rPr>
              <a:t>Homo sapiens neanderthalensis</a:t>
            </a:r>
          </a:p>
          <a:p>
            <a:endParaRPr lang="pt-BR" sz="1900" b="1" i="1" dirty="0">
              <a:latin typeface="Roboto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6998848" y="485010"/>
            <a:ext cx="312369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900" b="1" i="1" dirty="0">
                <a:latin typeface="Roboto"/>
              </a:rPr>
              <a:t>Homo sapiens sapiens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8664671" y="4604930"/>
            <a:ext cx="28781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>
              <a:latin typeface="Roboto"/>
            </a:endParaRPr>
          </a:p>
          <a:p>
            <a:r>
              <a:rPr lang="pt-BR" dirty="0">
                <a:latin typeface="Roboto"/>
              </a:rPr>
              <a:t>- Foram os primeiros hominídeos a enterrar os seus mortos.</a:t>
            </a:r>
          </a:p>
          <a:p>
            <a:r>
              <a:rPr lang="pt-BR" dirty="0">
                <a:latin typeface="Roboto"/>
              </a:rPr>
              <a:t>- Viveram entre 300 mil e 30 mil anos atrás. 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9332050" y="1005523"/>
            <a:ext cx="24769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Roboto"/>
              </a:rPr>
              <a:t>- Adaptação a diferentes ambientes. </a:t>
            </a:r>
          </a:p>
          <a:p>
            <a:r>
              <a:rPr lang="pt-BR" dirty="0">
                <a:latin typeface="Roboto"/>
              </a:rPr>
              <a:t>- Surgiram há,  aproximadamente, 300 mil anos e há 100 mil anos começaram a migrar para outros continentes. </a:t>
            </a:r>
          </a:p>
          <a:p>
            <a:endParaRPr lang="pt-BR" dirty="0">
              <a:latin typeface="Roboto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3</a:t>
            </a:fld>
            <a:endParaRPr lang="pt-BR" dirty="0"/>
          </a:p>
        </p:txBody>
      </p:sp>
      <p:pic>
        <p:nvPicPr>
          <p:cNvPr id="26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8762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67407" y="405027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vida nômade</a:t>
            </a:r>
          </a:p>
        </p:txBody>
      </p:sp>
      <p:pic>
        <p:nvPicPr>
          <p:cNvPr id="2050" name="Picture 2" descr="C:\Users\HP\AppData\Local\Microsoft\Windows\Temporary Internet Files\Content.IE5\U2SD40EI\camel_PNG23430[1]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292" y="4933949"/>
            <a:ext cx="2674059" cy="19240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943869" y="1301207"/>
            <a:ext cx="1083981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Roboto"/>
              </a:rPr>
              <a:t>O desenvolvimento cultural dos nossos ancestrais africanos tornou possível sua emigração para outros continentes. </a:t>
            </a:r>
          </a:p>
          <a:p>
            <a:pPr algn="ctr"/>
            <a:endParaRPr lang="pt-BR" sz="2800" dirty="0">
              <a:latin typeface="Roboto"/>
            </a:endParaRPr>
          </a:p>
        </p:txBody>
      </p:sp>
      <p:graphicFrame>
        <p:nvGraphicFramePr>
          <p:cNvPr id="7" name="Diagrama 6"/>
          <p:cNvGraphicFramePr/>
          <p:nvPr/>
        </p:nvGraphicFramePr>
        <p:xfrm>
          <a:off x="1414731" y="2329132"/>
          <a:ext cx="10133619" cy="41691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4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7679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 Revolução Agrícola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005304" y="1443790"/>
          <a:ext cx="10224170" cy="5207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5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84245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As primeiras aldeias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811" y="5000400"/>
            <a:ext cx="2212232" cy="18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00400"/>
            <a:ext cx="2213811" cy="185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9767" y="5000400"/>
            <a:ext cx="2212233" cy="18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043" y="5001725"/>
            <a:ext cx="2212233" cy="18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276" y="5001725"/>
            <a:ext cx="2212233" cy="18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510" y="5001725"/>
            <a:ext cx="1243394" cy="18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Diagrama 5"/>
          <p:cNvGraphicFramePr/>
          <p:nvPr/>
        </p:nvGraphicFramePr>
        <p:xfrm>
          <a:off x="1395662" y="1589226"/>
          <a:ext cx="9897979" cy="34111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6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2389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 povoamento da América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902367" y="1763486"/>
            <a:ext cx="593314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América foi ocupada depois da África, Europa, Ásia e Oceania.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pt-BR" sz="2800" dirty="0">
                <a:latin typeface="Roboto"/>
              </a:rPr>
              <a:t>Porém, não há consenso entre os estudiosos em relação à época da chegada dos primeiros povoadores da América e quais teriam sido os caminhos por eles percorridos. </a:t>
            </a:r>
          </a:p>
          <a:p>
            <a:pPr marL="457200" indent="-457200">
              <a:buFont typeface="Wingdings" pitchFamily="2" charset="2"/>
              <a:buChar char="ü"/>
            </a:pPr>
            <a:endParaRPr lang="pt-BR" sz="2800" dirty="0">
              <a:latin typeface="Roboto"/>
            </a:endParaRPr>
          </a:p>
        </p:txBody>
      </p:sp>
      <p:pic>
        <p:nvPicPr>
          <p:cNvPr id="2053" name="Picture 5" descr="C:\Program Files\Microsoft Office\MEDIA\CAGCAT10\j0335112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043" y="2221043"/>
            <a:ext cx="4636957" cy="46369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1259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/>
        </p:nvGraphicFramePr>
        <p:xfrm>
          <a:off x="1390650" y="609600"/>
          <a:ext cx="10134600" cy="573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597329" y="3656038"/>
            <a:ext cx="780987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dirty="0">
                <a:latin typeface="Roboto"/>
              </a:rPr>
              <a:t>- Hipótese da Rota Transpacífica: grupos humanos teriam atravessado o oceano Pacífico e chegado à América do Sul, navegando de ilha em ilha.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5582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4520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>
                <a:latin typeface="Roboto"/>
              </a:rPr>
              <a:t>Os primeiros habitantes do Brasil 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257300" y="1600199"/>
          <a:ext cx="10096500" cy="447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9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1520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/>
        </p:nvGraphicFramePr>
        <p:xfrm>
          <a:off x="1200150" y="1238249"/>
          <a:ext cx="10096500" cy="44767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962F2-DF39-4BF4-8579-FE6F963C100C}" type="slidenum">
              <a:rPr lang="pt-BR" smtClean="0"/>
              <a:t>10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5632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740</Words>
  <Application>Microsoft Office PowerPoint</Application>
  <PresentationFormat>Widescreen</PresentationFormat>
  <Paragraphs>89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Rob</vt:lpstr>
      <vt:lpstr>Roboto</vt:lpstr>
      <vt:lpstr>Wingdings</vt:lpstr>
      <vt:lpstr>Tema do Office</vt:lpstr>
      <vt:lpstr>Apresentação 2 Origem e deslocamento</vt:lpstr>
      <vt:lpstr>A formação da Terra e dos seres vivos</vt:lpstr>
      <vt:lpstr>Principais hominídeos</vt:lpstr>
      <vt:lpstr>A vida nômade</vt:lpstr>
      <vt:lpstr>A Revolução Agrícola</vt:lpstr>
      <vt:lpstr>As primeiras aldeias </vt:lpstr>
      <vt:lpstr>O povoamento da América</vt:lpstr>
      <vt:lpstr>Apresentação do PowerPoint</vt:lpstr>
      <vt:lpstr>Os primeiros habitantes do Brasil 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2 Origem e deslocamento</dc:title>
  <dc:creator>João Paulo Bortoluci</dc:creator>
  <cp:lastModifiedBy>João Paulo Bortoluci</cp:lastModifiedBy>
  <cp:revision>1</cp:revision>
  <dcterms:created xsi:type="dcterms:W3CDTF">2020-04-02T21:34:16Z</dcterms:created>
  <dcterms:modified xsi:type="dcterms:W3CDTF">2020-04-02T21:36:42Z</dcterms:modified>
</cp:coreProperties>
</file>