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6E6F9B-3BCE-4454-A954-F34D543289DB}" type="doc">
      <dgm:prSet loTypeId="urn:microsoft.com/office/officeart/2005/8/layout/process5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t-BR"/>
        </a:p>
      </dgm:t>
    </dgm:pt>
    <dgm:pt modelId="{6C53D5E2-515E-444F-9A2D-5463926C5D2C}">
      <dgm:prSet phldrT="[Texto]" custT="1"/>
      <dgm:spPr/>
      <dgm:t>
        <a:bodyPr/>
        <a:lstStyle/>
        <a:p>
          <a:r>
            <a:rPr lang="pt-BR" sz="1200" dirty="0">
              <a:solidFill>
                <a:schemeClr val="tx1"/>
              </a:solidFill>
              <a:latin typeface="Roboto"/>
            </a:rPr>
            <a:t>Podemos estimar que 4 “cabe” 10 vezes em 64.</a:t>
          </a:r>
        </a:p>
        <a:p>
          <a:r>
            <a:rPr lang="pt-BR" sz="1200" dirty="0">
              <a:solidFill>
                <a:schemeClr val="tx1"/>
              </a:solidFill>
              <a:latin typeface="Roboto"/>
            </a:rPr>
            <a:t>4 · 10 = 40</a:t>
          </a:r>
        </a:p>
      </dgm:t>
    </dgm:pt>
    <dgm:pt modelId="{9385B19F-6AD7-45BE-9E90-89B537CB7C51}" type="parTrans" cxnId="{D62EA64D-6559-45FF-9202-D58E2826001D}">
      <dgm:prSet/>
      <dgm:spPr/>
      <dgm:t>
        <a:bodyPr/>
        <a:lstStyle/>
        <a:p>
          <a:endParaRPr lang="pt-BR"/>
        </a:p>
      </dgm:t>
    </dgm:pt>
    <dgm:pt modelId="{4B943D8D-75E6-480D-9E7A-4F31D1D95712}" type="sibTrans" cxnId="{D62EA64D-6559-45FF-9202-D58E2826001D}">
      <dgm:prSet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endParaRPr lang="pt-BR"/>
        </a:p>
      </dgm:t>
    </dgm:pt>
    <dgm:pt modelId="{3625E320-621F-4398-945B-C2712BBEF7AC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  <a:latin typeface="Roboto"/>
            </a:rPr>
            <a:t>Como 40 é menor do que 64, calculamos:</a:t>
          </a:r>
        </a:p>
        <a:p>
          <a:r>
            <a:rPr lang="pt-BR" dirty="0">
              <a:solidFill>
                <a:schemeClr val="tx1"/>
              </a:solidFill>
              <a:latin typeface="Roboto"/>
            </a:rPr>
            <a:t>64 - 40 = 24.</a:t>
          </a:r>
        </a:p>
      </dgm:t>
    </dgm:pt>
    <dgm:pt modelId="{72C21934-2DC5-4956-A53F-B0FFA41372F4}" type="parTrans" cxnId="{4BFA6314-C571-4B87-BD3E-F2902E84C9FE}">
      <dgm:prSet/>
      <dgm:spPr/>
      <dgm:t>
        <a:bodyPr/>
        <a:lstStyle/>
        <a:p>
          <a:endParaRPr lang="pt-BR"/>
        </a:p>
      </dgm:t>
    </dgm:pt>
    <dgm:pt modelId="{D194AC32-53C1-4C0E-AFDC-AE8AE64DE72C}" type="sibTrans" cxnId="{4BFA6314-C571-4B87-BD3E-F2902E84C9FE}">
      <dgm:prSet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endParaRPr lang="pt-BR"/>
        </a:p>
      </dgm:t>
    </dgm:pt>
    <dgm:pt modelId="{DE281C53-8E7D-45B5-8B33-39553C7579CC}">
      <dgm:prSet phldrT="[Texto]" custT="1"/>
      <dgm:spPr/>
      <dgm:t>
        <a:bodyPr/>
        <a:lstStyle/>
        <a:p>
          <a:r>
            <a:rPr lang="pt-BR" sz="1200" dirty="0">
              <a:latin typeface="Roboto"/>
            </a:rPr>
            <a:t>Sabemos que 4 “cabe” 6 vezes em 24.</a:t>
          </a:r>
        </a:p>
        <a:p>
          <a:r>
            <a:rPr lang="pt-BR" sz="1200" dirty="0">
              <a:latin typeface="Roboto"/>
            </a:rPr>
            <a:t>4 </a:t>
          </a:r>
          <a:r>
            <a:rPr lang="pt-BR" sz="1200" dirty="0">
              <a:solidFill>
                <a:schemeClr val="tx1"/>
              </a:solidFill>
              <a:latin typeface="Roboto"/>
            </a:rPr>
            <a:t>·</a:t>
          </a:r>
          <a:r>
            <a:rPr lang="pt-BR" sz="1200" dirty="0">
              <a:latin typeface="Roboto"/>
            </a:rPr>
            <a:t> 6 = 24</a:t>
          </a:r>
        </a:p>
      </dgm:t>
    </dgm:pt>
    <dgm:pt modelId="{EC3F8B6B-705A-4998-9C0B-2D20DB090B2A}" type="parTrans" cxnId="{A8BE1891-990C-4744-AF67-ACE419A13AE1}">
      <dgm:prSet/>
      <dgm:spPr/>
      <dgm:t>
        <a:bodyPr/>
        <a:lstStyle/>
        <a:p>
          <a:endParaRPr lang="pt-BR"/>
        </a:p>
      </dgm:t>
    </dgm:pt>
    <dgm:pt modelId="{6E70BEBE-49D3-4D7F-A0EE-BAF1F01EAFB6}" type="sibTrans" cxnId="{A8BE1891-990C-4744-AF67-ACE419A13AE1}">
      <dgm:prSet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endParaRPr lang="pt-BR"/>
        </a:p>
      </dgm:t>
    </dgm:pt>
    <dgm:pt modelId="{1BCFD3CD-618E-49C6-964C-871BF363B6B3}">
      <dgm:prSet phldrT="[Texto]"/>
      <dgm:spPr/>
      <dgm:t>
        <a:bodyPr/>
        <a:lstStyle/>
        <a:p>
          <a:r>
            <a:rPr lang="pt-BR" dirty="0">
              <a:latin typeface="Roboto"/>
            </a:rPr>
            <a:t>Assim, fazemos </a:t>
          </a:r>
        </a:p>
        <a:p>
          <a:r>
            <a:rPr lang="pt-BR" dirty="0">
              <a:latin typeface="Roboto"/>
            </a:rPr>
            <a:t>10 + 6 = 16 e obtemos</a:t>
          </a:r>
        </a:p>
        <a:p>
          <a:r>
            <a:rPr lang="pt-BR" dirty="0">
              <a:latin typeface="Roboto"/>
            </a:rPr>
            <a:t>64 ÷ 4 = 16.</a:t>
          </a:r>
        </a:p>
      </dgm:t>
    </dgm:pt>
    <dgm:pt modelId="{8884AC1A-6032-42F8-9364-7408635D562B}" type="parTrans" cxnId="{D8A2C291-67B9-4261-B415-D6CF6EB1DC18}">
      <dgm:prSet/>
      <dgm:spPr/>
      <dgm:t>
        <a:bodyPr/>
        <a:lstStyle/>
        <a:p>
          <a:endParaRPr lang="pt-BR"/>
        </a:p>
      </dgm:t>
    </dgm:pt>
    <dgm:pt modelId="{641FFE48-5959-487C-85CC-F4324EBC7860}" type="sibTrans" cxnId="{D8A2C291-67B9-4261-B415-D6CF6EB1DC18}">
      <dgm:prSet/>
      <dgm:spPr/>
      <dgm:t>
        <a:bodyPr/>
        <a:lstStyle/>
        <a:p>
          <a:endParaRPr lang="pt-BR"/>
        </a:p>
      </dgm:t>
    </dgm:pt>
    <dgm:pt modelId="{CE23018A-6B5B-4098-A5DD-EBCBF0EB164A}" type="pres">
      <dgm:prSet presAssocID="{956E6F9B-3BCE-4454-A954-F34D543289DB}" presName="diagram" presStyleCnt="0">
        <dgm:presLayoutVars>
          <dgm:dir/>
          <dgm:resizeHandles val="exact"/>
        </dgm:presLayoutVars>
      </dgm:prSet>
      <dgm:spPr/>
    </dgm:pt>
    <dgm:pt modelId="{BC2107BF-FBCE-4B10-81D6-4FFFB2181A41}" type="pres">
      <dgm:prSet presAssocID="{6C53D5E2-515E-444F-9A2D-5463926C5D2C}" presName="node" presStyleLbl="node1" presStyleIdx="0" presStyleCnt="4">
        <dgm:presLayoutVars>
          <dgm:bulletEnabled val="1"/>
        </dgm:presLayoutVars>
      </dgm:prSet>
      <dgm:spPr/>
    </dgm:pt>
    <dgm:pt modelId="{0C911348-E125-43CE-86AA-CCF20549B519}" type="pres">
      <dgm:prSet presAssocID="{4B943D8D-75E6-480D-9E7A-4F31D1D95712}" presName="sibTrans" presStyleLbl="sibTrans2D1" presStyleIdx="0" presStyleCnt="3"/>
      <dgm:spPr/>
    </dgm:pt>
    <dgm:pt modelId="{CB3B60F0-5DFC-4787-BC76-0C9A6D7086D3}" type="pres">
      <dgm:prSet presAssocID="{4B943D8D-75E6-480D-9E7A-4F31D1D95712}" presName="connectorText" presStyleLbl="sibTrans2D1" presStyleIdx="0" presStyleCnt="3"/>
      <dgm:spPr/>
    </dgm:pt>
    <dgm:pt modelId="{7AC6CFF9-0DEC-41E8-ABB8-73EEA4782CC2}" type="pres">
      <dgm:prSet presAssocID="{3625E320-621F-4398-945B-C2712BBEF7AC}" presName="node" presStyleLbl="node1" presStyleIdx="1" presStyleCnt="4">
        <dgm:presLayoutVars>
          <dgm:bulletEnabled val="1"/>
        </dgm:presLayoutVars>
      </dgm:prSet>
      <dgm:spPr/>
    </dgm:pt>
    <dgm:pt modelId="{1CFABB9F-0189-4295-A1AE-25723F447796}" type="pres">
      <dgm:prSet presAssocID="{D194AC32-53C1-4C0E-AFDC-AE8AE64DE72C}" presName="sibTrans" presStyleLbl="sibTrans2D1" presStyleIdx="1" presStyleCnt="3"/>
      <dgm:spPr/>
    </dgm:pt>
    <dgm:pt modelId="{863A11E2-8D56-4EAF-902B-8619AD4DCDBE}" type="pres">
      <dgm:prSet presAssocID="{D194AC32-53C1-4C0E-AFDC-AE8AE64DE72C}" presName="connectorText" presStyleLbl="sibTrans2D1" presStyleIdx="1" presStyleCnt="3"/>
      <dgm:spPr/>
    </dgm:pt>
    <dgm:pt modelId="{F8DEB8B7-123D-4389-AD02-FFE73AEEC051}" type="pres">
      <dgm:prSet presAssocID="{DE281C53-8E7D-45B5-8B33-39553C7579CC}" presName="node" presStyleLbl="node1" presStyleIdx="2" presStyleCnt="4">
        <dgm:presLayoutVars>
          <dgm:bulletEnabled val="1"/>
        </dgm:presLayoutVars>
      </dgm:prSet>
      <dgm:spPr/>
    </dgm:pt>
    <dgm:pt modelId="{0A809C72-FC35-4948-8576-77368959420E}" type="pres">
      <dgm:prSet presAssocID="{6E70BEBE-49D3-4D7F-A0EE-BAF1F01EAFB6}" presName="sibTrans" presStyleLbl="sibTrans2D1" presStyleIdx="2" presStyleCnt="3"/>
      <dgm:spPr/>
    </dgm:pt>
    <dgm:pt modelId="{C7345C66-F570-498D-B09D-3543DABF9F6D}" type="pres">
      <dgm:prSet presAssocID="{6E70BEBE-49D3-4D7F-A0EE-BAF1F01EAFB6}" presName="connectorText" presStyleLbl="sibTrans2D1" presStyleIdx="2" presStyleCnt="3"/>
      <dgm:spPr/>
    </dgm:pt>
    <dgm:pt modelId="{BE7D21A8-DFB4-43E4-B55C-6F90A37E4E3B}" type="pres">
      <dgm:prSet presAssocID="{1BCFD3CD-618E-49C6-964C-871BF363B6B3}" presName="node" presStyleLbl="node1" presStyleIdx="3" presStyleCnt="4">
        <dgm:presLayoutVars>
          <dgm:bulletEnabled val="1"/>
        </dgm:presLayoutVars>
      </dgm:prSet>
      <dgm:spPr/>
    </dgm:pt>
  </dgm:ptLst>
  <dgm:cxnLst>
    <dgm:cxn modelId="{4BFA6314-C571-4B87-BD3E-F2902E84C9FE}" srcId="{956E6F9B-3BCE-4454-A954-F34D543289DB}" destId="{3625E320-621F-4398-945B-C2712BBEF7AC}" srcOrd="1" destOrd="0" parTransId="{72C21934-2DC5-4956-A53F-B0FFA41372F4}" sibTransId="{D194AC32-53C1-4C0E-AFDC-AE8AE64DE72C}"/>
    <dgm:cxn modelId="{7A4ED037-0DCD-45C6-A97E-9876A7FF317C}" type="presOf" srcId="{4B943D8D-75E6-480D-9E7A-4F31D1D95712}" destId="{CB3B60F0-5DFC-4787-BC76-0C9A6D7086D3}" srcOrd="1" destOrd="0" presId="urn:microsoft.com/office/officeart/2005/8/layout/process5"/>
    <dgm:cxn modelId="{14309E38-2EA1-4F32-8ABD-B1EAC2476D84}" type="presOf" srcId="{3625E320-621F-4398-945B-C2712BBEF7AC}" destId="{7AC6CFF9-0DEC-41E8-ABB8-73EEA4782CC2}" srcOrd="0" destOrd="0" presId="urn:microsoft.com/office/officeart/2005/8/layout/process5"/>
    <dgm:cxn modelId="{43225F3E-154F-48A4-A484-32F2A37D3CC5}" type="presOf" srcId="{4B943D8D-75E6-480D-9E7A-4F31D1D95712}" destId="{0C911348-E125-43CE-86AA-CCF20549B519}" srcOrd="0" destOrd="0" presId="urn:microsoft.com/office/officeart/2005/8/layout/process5"/>
    <dgm:cxn modelId="{9AB9EB68-7CFC-4FB8-86D9-B8F392FCF784}" type="presOf" srcId="{956E6F9B-3BCE-4454-A954-F34D543289DB}" destId="{CE23018A-6B5B-4098-A5DD-EBCBF0EB164A}" srcOrd="0" destOrd="0" presId="urn:microsoft.com/office/officeart/2005/8/layout/process5"/>
    <dgm:cxn modelId="{D62EA64D-6559-45FF-9202-D58E2826001D}" srcId="{956E6F9B-3BCE-4454-A954-F34D543289DB}" destId="{6C53D5E2-515E-444F-9A2D-5463926C5D2C}" srcOrd="0" destOrd="0" parTransId="{9385B19F-6AD7-45BE-9E90-89B537CB7C51}" sibTransId="{4B943D8D-75E6-480D-9E7A-4F31D1D95712}"/>
    <dgm:cxn modelId="{6207297A-64C7-466A-9A94-EA09D9D1A176}" type="presOf" srcId="{6C53D5E2-515E-444F-9A2D-5463926C5D2C}" destId="{BC2107BF-FBCE-4B10-81D6-4FFFB2181A41}" srcOrd="0" destOrd="0" presId="urn:microsoft.com/office/officeart/2005/8/layout/process5"/>
    <dgm:cxn modelId="{5D84FC83-F344-42F1-83F2-931DEAAAB4EE}" type="presOf" srcId="{1BCFD3CD-618E-49C6-964C-871BF363B6B3}" destId="{BE7D21A8-DFB4-43E4-B55C-6F90A37E4E3B}" srcOrd="0" destOrd="0" presId="urn:microsoft.com/office/officeart/2005/8/layout/process5"/>
    <dgm:cxn modelId="{9A1D0385-EABA-42B8-A0FF-3D9A7F559133}" type="presOf" srcId="{D194AC32-53C1-4C0E-AFDC-AE8AE64DE72C}" destId="{863A11E2-8D56-4EAF-902B-8619AD4DCDBE}" srcOrd="1" destOrd="0" presId="urn:microsoft.com/office/officeart/2005/8/layout/process5"/>
    <dgm:cxn modelId="{A8BE1891-990C-4744-AF67-ACE419A13AE1}" srcId="{956E6F9B-3BCE-4454-A954-F34D543289DB}" destId="{DE281C53-8E7D-45B5-8B33-39553C7579CC}" srcOrd="2" destOrd="0" parTransId="{EC3F8B6B-705A-4998-9C0B-2D20DB090B2A}" sibTransId="{6E70BEBE-49D3-4D7F-A0EE-BAF1F01EAFB6}"/>
    <dgm:cxn modelId="{D8A2C291-67B9-4261-B415-D6CF6EB1DC18}" srcId="{956E6F9B-3BCE-4454-A954-F34D543289DB}" destId="{1BCFD3CD-618E-49C6-964C-871BF363B6B3}" srcOrd="3" destOrd="0" parTransId="{8884AC1A-6032-42F8-9364-7408635D562B}" sibTransId="{641FFE48-5959-487C-85CC-F4324EBC7860}"/>
    <dgm:cxn modelId="{F3CC1B93-3806-43F8-AC6D-46D9DD36B818}" type="presOf" srcId="{DE281C53-8E7D-45B5-8B33-39553C7579CC}" destId="{F8DEB8B7-123D-4389-AD02-FFE73AEEC051}" srcOrd="0" destOrd="0" presId="urn:microsoft.com/office/officeart/2005/8/layout/process5"/>
    <dgm:cxn modelId="{73D9619A-F10A-4FA1-96DE-D6F6B426D8B6}" type="presOf" srcId="{6E70BEBE-49D3-4D7F-A0EE-BAF1F01EAFB6}" destId="{C7345C66-F570-498D-B09D-3543DABF9F6D}" srcOrd="1" destOrd="0" presId="urn:microsoft.com/office/officeart/2005/8/layout/process5"/>
    <dgm:cxn modelId="{8E40D5D7-7EE3-488E-BC41-5469669938C8}" type="presOf" srcId="{6E70BEBE-49D3-4D7F-A0EE-BAF1F01EAFB6}" destId="{0A809C72-FC35-4948-8576-77368959420E}" srcOrd="0" destOrd="0" presId="urn:microsoft.com/office/officeart/2005/8/layout/process5"/>
    <dgm:cxn modelId="{1812E9F9-3539-43A5-A413-2599643AE282}" type="presOf" srcId="{D194AC32-53C1-4C0E-AFDC-AE8AE64DE72C}" destId="{1CFABB9F-0189-4295-A1AE-25723F447796}" srcOrd="0" destOrd="0" presId="urn:microsoft.com/office/officeart/2005/8/layout/process5"/>
    <dgm:cxn modelId="{3C40A0EF-6166-4331-AACE-55D7221087C7}" type="presParOf" srcId="{CE23018A-6B5B-4098-A5DD-EBCBF0EB164A}" destId="{BC2107BF-FBCE-4B10-81D6-4FFFB2181A41}" srcOrd="0" destOrd="0" presId="urn:microsoft.com/office/officeart/2005/8/layout/process5"/>
    <dgm:cxn modelId="{BB906EF1-B64B-49B5-8E5A-68137903976B}" type="presParOf" srcId="{CE23018A-6B5B-4098-A5DD-EBCBF0EB164A}" destId="{0C911348-E125-43CE-86AA-CCF20549B519}" srcOrd="1" destOrd="0" presId="urn:microsoft.com/office/officeart/2005/8/layout/process5"/>
    <dgm:cxn modelId="{31C71749-F5B6-493E-B274-56CF28155B48}" type="presParOf" srcId="{0C911348-E125-43CE-86AA-CCF20549B519}" destId="{CB3B60F0-5DFC-4787-BC76-0C9A6D7086D3}" srcOrd="0" destOrd="0" presId="urn:microsoft.com/office/officeart/2005/8/layout/process5"/>
    <dgm:cxn modelId="{43E8811B-A781-4D84-9DF1-E0828419C404}" type="presParOf" srcId="{CE23018A-6B5B-4098-A5DD-EBCBF0EB164A}" destId="{7AC6CFF9-0DEC-41E8-ABB8-73EEA4782CC2}" srcOrd="2" destOrd="0" presId="urn:microsoft.com/office/officeart/2005/8/layout/process5"/>
    <dgm:cxn modelId="{FBB6A096-5E3A-42E7-93C5-204972A37A47}" type="presParOf" srcId="{CE23018A-6B5B-4098-A5DD-EBCBF0EB164A}" destId="{1CFABB9F-0189-4295-A1AE-25723F447796}" srcOrd="3" destOrd="0" presId="urn:microsoft.com/office/officeart/2005/8/layout/process5"/>
    <dgm:cxn modelId="{8CEBFBBA-7923-495D-A7E8-E3080ED4EE5A}" type="presParOf" srcId="{1CFABB9F-0189-4295-A1AE-25723F447796}" destId="{863A11E2-8D56-4EAF-902B-8619AD4DCDBE}" srcOrd="0" destOrd="0" presId="urn:microsoft.com/office/officeart/2005/8/layout/process5"/>
    <dgm:cxn modelId="{181D051B-ADB3-4ACC-8B8C-94048A285D55}" type="presParOf" srcId="{CE23018A-6B5B-4098-A5DD-EBCBF0EB164A}" destId="{F8DEB8B7-123D-4389-AD02-FFE73AEEC051}" srcOrd="4" destOrd="0" presId="urn:microsoft.com/office/officeart/2005/8/layout/process5"/>
    <dgm:cxn modelId="{110DF233-DEE8-4B55-9CCD-899FC0827217}" type="presParOf" srcId="{CE23018A-6B5B-4098-A5DD-EBCBF0EB164A}" destId="{0A809C72-FC35-4948-8576-77368959420E}" srcOrd="5" destOrd="0" presId="urn:microsoft.com/office/officeart/2005/8/layout/process5"/>
    <dgm:cxn modelId="{C9386429-FB7F-4DE4-B3A3-8D503C8AF879}" type="presParOf" srcId="{0A809C72-FC35-4948-8576-77368959420E}" destId="{C7345C66-F570-498D-B09D-3543DABF9F6D}" srcOrd="0" destOrd="0" presId="urn:microsoft.com/office/officeart/2005/8/layout/process5"/>
    <dgm:cxn modelId="{FEECCDA7-96C7-4797-A7C9-CE7C42A3D5B4}" type="presParOf" srcId="{CE23018A-6B5B-4098-A5DD-EBCBF0EB164A}" destId="{BE7D21A8-DFB4-43E4-B55C-6F90A37E4E3B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B2F12D-FDE6-456A-8117-709A55D7A219}" type="doc">
      <dgm:prSet loTypeId="urn:microsoft.com/office/officeart/2005/8/layout/vProcess5" loCatId="process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pt-BR"/>
        </a:p>
      </dgm:t>
    </dgm:pt>
    <dgm:pt modelId="{0A4B996B-58DB-4411-B072-9EB281E7F93C}">
      <dgm:prSet phldrT="[Texto]"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  <a:latin typeface="Roboto"/>
            </a:rPr>
            <a:t>Em expressões numéricas, resolvemos primeiro as multiplicações e divisões, na ordem em que aparecem. </a:t>
          </a:r>
          <a:endParaRPr lang="pt-BR" sz="1800" dirty="0">
            <a:solidFill>
              <a:schemeClr val="tx1"/>
            </a:solidFill>
          </a:endParaRPr>
        </a:p>
      </dgm:t>
    </dgm:pt>
    <dgm:pt modelId="{B394EF98-BD72-4A01-9F84-9C54779443A5}" type="parTrans" cxnId="{60560B58-B004-44F6-B79E-9FA8E2759386}">
      <dgm:prSet/>
      <dgm:spPr/>
      <dgm:t>
        <a:bodyPr/>
        <a:lstStyle/>
        <a:p>
          <a:endParaRPr lang="pt-BR"/>
        </a:p>
      </dgm:t>
    </dgm:pt>
    <dgm:pt modelId="{1E55C5E1-D1E5-4032-8180-0E982C776C2C}" type="sibTrans" cxnId="{60560B58-B004-44F6-B79E-9FA8E2759386}">
      <dgm:prSet/>
      <dgm:spPr/>
      <dgm:t>
        <a:bodyPr/>
        <a:lstStyle/>
        <a:p>
          <a:endParaRPr lang="pt-BR"/>
        </a:p>
      </dgm:t>
    </dgm:pt>
    <dgm:pt modelId="{1D54ED98-F4D5-4FD6-A224-B8E50C909094}">
      <dgm:prSet phldrT="[Texto]"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  <a:latin typeface="Roboto"/>
            </a:rPr>
            <a:t>Em seguida, resolvemos as adições e subtrações também na ordem em que aparecem. </a:t>
          </a:r>
          <a:endParaRPr lang="pt-BR" sz="1800" dirty="0">
            <a:solidFill>
              <a:schemeClr val="tx1"/>
            </a:solidFill>
          </a:endParaRPr>
        </a:p>
      </dgm:t>
    </dgm:pt>
    <dgm:pt modelId="{7EEE2BA5-A002-4C9F-8EBE-F3BDC59DCC76}" type="parTrans" cxnId="{209AA61C-4741-4659-A77D-0AA56B724954}">
      <dgm:prSet/>
      <dgm:spPr/>
      <dgm:t>
        <a:bodyPr/>
        <a:lstStyle/>
        <a:p>
          <a:endParaRPr lang="pt-BR"/>
        </a:p>
      </dgm:t>
    </dgm:pt>
    <dgm:pt modelId="{38ABEDE4-C046-4E03-B2B7-79D34FD2D99A}" type="sibTrans" cxnId="{209AA61C-4741-4659-A77D-0AA56B724954}">
      <dgm:prSet/>
      <dgm:spPr/>
      <dgm:t>
        <a:bodyPr/>
        <a:lstStyle/>
        <a:p>
          <a:endParaRPr lang="pt-BR"/>
        </a:p>
      </dgm:t>
    </dgm:pt>
    <dgm:pt modelId="{27E849AC-3D36-4B21-B367-B9493E5DD150}">
      <dgm:prSet phldrT="[Texto]"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  <a:latin typeface="Roboto"/>
            </a:rPr>
            <a:t>Caso a expressão numérica possua parênteses, resolvemos inicialmente os cálculos do interior dos parênteses.</a:t>
          </a:r>
          <a:endParaRPr lang="pt-BR" sz="1800" dirty="0">
            <a:solidFill>
              <a:schemeClr val="tx1"/>
            </a:solidFill>
          </a:endParaRPr>
        </a:p>
      </dgm:t>
    </dgm:pt>
    <dgm:pt modelId="{41D15E36-405C-4867-B589-192685024795}" type="parTrans" cxnId="{0FA6540B-1BA9-4852-9986-62DDEA7DC1D7}">
      <dgm:prSet/>
      <dgm:spPr/>
      <dgm:t>
        <a:bodyPr/>
        <a:lstStyle/>
        <a:p>
          <a:endParaRPr lang="pt-BR"/>
        </a:p>
      </dgm:t>
    </dgm:pt>
    <dgm:pt modelId="{4D85B1AE-A38F-497B-8BA7-5B824B76AB2D}" type="sibTrans" cxnId="{0FA6540B-1BA9-4852-9986-62DDEA7DC1D7}">
      <dgm:prSet/>
      <dgm:spPr/>
      <dgm:t>
        <a:bodyPr/>
        <a:lstStyle/>
        <a:p>
          <a:endParaRPr lang="pt-BR"/>
        </a:p>
      </dgm:t>
    </dgm:pt>
    <dgm:pt modelId="{235F5144-AD6F-43D8-B5BB-73A04656D0EC}" type="pres">
      <dgm:prSet presAssocID="{D3B2F12D-FDE6-456A-8117-709A55D7A219}" presName="outerComposite" presStyleCnt="0">
        <dgm:presLayoutVars>
          <dgm:chMax val="5"/>
          <dgm:dir/>
          <dgm:resizeHandles val="exact"/>
        </dgm:presLayoutVars>
      </dgm:prSet>
      <dgm:spPr/>
    </dgm:pt>
    <dgm:pt modelId="{92B4692B-9314-4D39-80B7-95ACEBFC3174}" type="pres">
      <dgm:prSet presAssocID="{D3B2F12D-FDE6-456A-8117-709A55D7A219}" presName="dummyMaxCanvas" presStyleCnt="0">
        <dgm:presLayoutVars/>
      </dgm:prSet>
      <dgm:spPr/>
    </dgm:pt>
    <dgm:pt modelId="{D40D7B09-F30F-4E17-A2D5-F881C74C34D5}" type="pres">
      <dgm:prSet presAssocID="{D3B2F12D-FDE6-456A-8117-709A55D7A219}" presName="ThreeNodes_1" presStyleLbl="node1" presStyleIdx="0" presStyleCnt="3">
        <dgm:presLayoutVars>
          <dgm:bulletEnabled val="1"/>
        </dgm:presLayoutVars>
      </dgm:prSet>
      <dgm:spPr/>
    </dgm:pt>
    <dgm:pt modelId="{B4D4CBC8-006F-4C81-840B-49A2F2757665}" type="pres">
      <dgm:prSet presAssocID="{D3B2F12D-FDE6-456A-8117-709A55D7A219}" presName="ThreeNodes_2" presStyleLbl="node1" presStyleIdx="1" presStyleCnt="3">
        <dgm:presLayoutVars>
          <dgm:bulletEnabled val="1"/>
        </dgm:presLayoutVars>
      </dgm:prSet>
      <dgm:spPr/>
    </dgm:pt>
    <dgm:pt modelId="{106DC767-4B7A-4435-A17E-BA4FFA959EAD}" type="pres">
      <dgm:prSet presAssocID="{D3B2F12D-FDE6-456A-8117-709A55D7A219}" presName="ThreeNodes_3" presStyleLbl="node1" presStyleIdx="2" presStyleCnt="3">
        <dgm:presLayoutVars>
          <dgm:bulletEnabled val="1"/>
        </dgm:presLayoutVars>
      </dgm:prSet>
      <dgm:spPr/>
    </dgm:pt>
    <dgm:pt modelId="{0F742957-B025-4B3C-8DF9-3554D120DC7E}" type="pres">
      <dgm:prSet presAssocID="{D3B2F12D-FDE6-456A-8117-709A55D7A219}" presName="ThreeConn_1-2" presStyleLbl="fgAccFollowNode1" presStyleIdx="0" presStyleCnt="2">
        <dgm:presLayoutVars>
          <dgm:bulletEnabled val="1"/>
        </dgm:presLayoutVars>
      </dgm:prSet>
      <dgm:spPr/>
    </dgm:pt>
    <dgm:pt modelId="{7B1B0E42-FF87-48D4-9340-099CC31D9AC9}" type="pres">
      <dgm:prSet presAssocID="{D3B2F12D-FDE6-456A-8117-709A55D7A219}" presName="ThreeConn_2-3" presStyleLbl="fgAccFollowNode1" presStyleIdx="1" presStyleCnt="2">
        <dgm:presLayoutVars>
          <dgm:bulletEnabled val="1"/>
        </dgm:presLayoutVars>
      </dgm:prSet>
      <dgm:spPr/>
    </dgm:pt>
    <dgm:pt modelId="{540B3243-5328-496E-B17C-A7D66C80D88B}" type="pres">
      <dgm:prSet presAssocID="{D3B2F12D-FDE6-456A-8117-709A55D7A219}" presName="ThreeNodes_1_text" presStyleLbl="node1" presStyleIdx="2" presStyleCnt="3">
        <dgm:presLayoutVars>
          <dgm:bulletEnabled val="1"/>
        </dgm:presLayoutVars>
      </dgm:prSet>
      <dgm:spPr/>
    </dgm:pt>
    <dgm:pt modelId="{56654740-3349-4C72-8EA5-7D9C766EDDAA}" type="pres">
      <dgm:prSet presAssocID="{D3B2F12D-FDE6-456A-8117-709A55D7A219}" presName="ThreeNodes_2_text" presStyleLbl="node1" presStyleIdx="2" presStyleCnt="3">
        <dgm:presLayoutVars>
          <dgm:bulletEnabled val="1"/>
        </dgm:presLayoutVars>
      </dgm:prSet>
      <dgm:spPr/>
    </dgm:pt>
    <dgm:pt modelId="{A949EFC4-CD0C-4EF2-9DB5-CFBFA1DA0233}" type="pres">
      <dgm:prSet presAssocID="{D3B2F12D-FDE6-456A-8117-709A55D7A219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FA6540B-1BA9-4852-9986-62DDEA7DC1D7}" srcId="{D3B2F12D-FDE6-456A-8117-709A55D7A219}" destId="{27E849AC-3D36-4B21-B367-B9493E5DD150}" srcOrd="2" destOrd="0" parTransId="{41D15E36-405C-4867-B589-192685024795}" sibTransId="{4D85B1AE-A38F-497B-8BA7-5B824B76AB2D}"/>
    <dgm:cxn modelId="{559B6E0F-3070-40A0-ACBE-B730923102F2}" type="presOf" srcId="{0A4B996B-58DB-4411-B072-9EB281E7F93C}" destId="{540B3243-5328-496E-B17C-A7D66C80D88B}" srcOrd="1" destOrd="0" presId="urn:microsoft.com/office/officeart/2005/8/layout/vProcess5"/>
    <dgm:cxn modelId="{F1EB211A-607F-46BA-A0B9-797AAA47B72F}" type="presOf" srcId="{1E55C5E1-D1E5-4032-8180-0E982C776C2C}" destId="{0F742957-B025-4B3C-8DF9-3554D120DC7E}" srcOrd="0" destOrd="0" presId="urn:microsoft.com/office/officeart/2005/8/layout/vProcess5"/>
    <dgm:cxn modelId="{209AA61C-4741-4659-A77D-0AA56B724954}" srcId="{D3B2F12D-FDE6-456A-8117-709A55D7A219}" destId="{1D54ED98-F4D5-4FD6-A224-B8E50C909094}" srcOrd="1" destOrd="0" parTransId="{7EEE2BA5-A002-4C9F-8EBE-F3BDC59DCC76}" sibTransId="{38ABEDE4-C046-4E03-B2B7-79D34FD2D99A}"/>
    <dgm:cxn modelId="{60560B58-B004-44F6-B79E-9FA8E2759386}" srcId="{D3B2F12D-FDE6-456A-8117-709A55D7A219}" destId="{0A4B996B-58DB-4411-B072-9EB281E7F93C}" srcOrd="0" destOrd="0" parTransId="{B394EF98-BD72-4A01-9F84-9C54779443A5}" sibTransId="{1E55C5E1-D1E5-4032-8180-0E982C776C2C}"/>
    <dgm:cxn modelId="{A21AA88A-AA96-45D3-8343-A896E99E6D31}" type="presOf" srcId="{27E849AC-3D36-4B21-B367-B9493E5DD150}" destId="{A949EFC4-CD0C-4EF2-9DB5-CFBFA1DA0233}" srcOrd="1" destOrd="0" presId="urn:microsoft.com/office/officeart/2005/8/layout/vProcess5"/>
    <dgm:cxn modelId="{ABD8B398-8B38-4C34-8257-56CAE88EC6E6}" type="presOf" srcId="{1D54ED98-F4D5-4FD6-A224-B8E50C909094}" destId="{56654740-3349-4C72-8EA5-7D9C766EDDAA}" srcOrd="1" destOrd="0" presId="urn:microsoft.com/office/officeart/2005/8/layout/vProcess5"/>
    <dgm:cxn modelId="{F88CC9A0-0770-4F9C-B3F7-C9E448DED3DF}" type="presOf" srcId="{1D54ED98-F4D5-4FD6-A224-B8E50C909094}" destId="{B4D4CBC8-006F-4C81-840B-49A2F2757665}" srcOrd="0" destOrd="0" presId="urn:microsoft.com/office/officeart/2005/8/layout/vProcess5"/>
    <dgm:cxn modelId="{673F19EB-4846-4A16-A08F-50BD3076D1EE}" type="presOf" srcId="{D3B2F12D-FDE6-456A-8117-709A55D7A219}" destId="{235F5144-AD6F-43D8-B5BB-73A04656D0EC}" srcOrd="0" destOrd="0" presId="urn:microsoft.com/office/officeart/2005/8/layout/vProcess5"/>
    <dgm:cxn modelId="{69B5D1F5-1AC5-43C8-9632-7F6B36EA415C}" type="presOf" srcId="{38ABEDE4-C046-4E03-B2B7-79D34FD2D99A}" destId="{7B1B0E42-FF87-48D4-9340-099CC31D9AC9}" srcOrd="0" destOrd="0" presId="urn:microsoft.com/office/officeart/2005/8/layout/vProcess5"/>
    <dgm:cxn modelId="{37E75EFB-08E5-499E-85BC-4202EE5A1B7C}" type="presOf" srcId="{0A4B996B-58DB-4411-B072-9EB281E7F93C}" destId="{D40D7B09-F30F-4E17-A2D5-F881C74C34D5}" srcOrd="0" destOrd="0" presId="urn:microsoft.com/office/officeart/2005/8/layout/vProcess5"/>
    <dgm:cxn modelId="{2E5CD3FD-4B31-4B84-A38F-39F64A45061D}" type="presOf" srcId="{27E849AC-3D36-4B21-B367-B9493E5DD150}" destId="{106DC767-4B7A-4435-A17E-BA4FFA959EAD}" srcOrd="0" destOrd="0" presId="urn:microsoft.com/office/officeart/2005/8/layout/vProcess5"/>
    <dgm:cxn modelId="{A12B8009-37FF-41DB-B301-F6BC5B9A3D1B}" type="presParOf" srcId="{235F5144-AD6F-43D8-B5BB-73A04656D0EC}" destId="{92B4692B-9314-4D39-80B7-95ACEBFC3174}" srcOrd="0" destOrd="0" presId="urn:microsoft.com/office/officeart/2005/8/layout/vProcess5"/>
    <dgm:cxn modelId="{2684C598-D861-4B2F-B2AA-9EAFDD632AF7}" type="presParOf" srcId="{235F5144-AD6F-43D8-B5BB-73A04656D0EC}" destId="{D40D7B09-F30F-4E17-A2D5-F881C74C34D5}" srcOrd="1" destOrd="0" presId="urn:microsoft.com/office/officeart/2005/8/layout/vProcess5"/>
    <dgm:cxn modelId="{B0CD17E2-B283-4821-B5A0-0507CCCEF160}" type="presParOf" srcId="{235F5144-AD6F-43D8-B5BB-73A04656D0EC}" destId="{B4D4CBC8-006F-4C81-840B-49A2F2757665}" srcOrd="2" destOrd="0" presId="urn:microsoft.com/office/officeart/2005/8/layout/vProcess5"/>
    <dgm:cxn modelId="{F7752165-C531-4973-A9A7-B0E0EC8E852E}" type="presParOf" srcId="{235F5144-AD6F-43D8-B5BB-73A04656D0EC}" destId="{106DC767-4B7A-4435-A17E-BA4FFA959EAD}" srcOrd="3" destOrd="0" presId="urn:microsoft.com/office/officeart/2005/8/layout/vProcess5"/>
    <dgm:cxn modelId="{7187D696-EB88-4415-9E71-BBFDF4AC3B1F}" type="presParOf" srcId="{235F5144-AD6F-43D8-B5BB-73A04656D0EC}" destId="{0F742957-B025-4B3C-8DF9-3554D120DC7E}" srcOrd="4" destOrd="0" presId="urn:microsoft.com/office/officeart/2005/8/layout/vProcess5"/>
    <dgm:cxn modelId="{CE22ED8F-8C03-467B-8B2E-3C1507A274D1}" type="presParOf" srcId="{235F5144-AD6F-43D8-B5BB-73A04656D0EC}" destId="{7B1B0E42-FF87-48D4-9340-099CC31D9AC9}" srcOrd="5" destOrd="0" presId="urn:microsoft.com/office/officeart/2005/8/layout/vProcess5"/>
    <dgm:cxn modelId="{5A10D525-B89C-4E61-9844-534A1216A9D3}" type="presParOf" srcId="{235F5144-AD6F-43D8-B5BB-73A04656D0EC}" destId="{540B3243-5328-496E-B17C-A7D66C80D88B}" srcOrd="6" destOrd="0" presId="urn:microsoft.com/office/officeart/2005/8/layout/vProcess5"/>
    <dgm:cxn modelId="{4270E5EE-E7C5-4F01-82E2-4DDAFA206478}" type="presParOf" srcId="{235F5144-AD6F-43D8-B5BB-73A04656D0EC}" destId="{56654740-3349-4C72-8EA5-7D9C766EDDAA}" srcOrd="7" destOrd="0" presId="urn:microsoft.com/office/officeart/2005/8/layout/vProcess5"/>
    <dgm:cxn modelId="{3F773DE0-38C9-456C-8447-324E35B76FDD}" type="presParOf" srcId="{235F5144-AD6F-43D8-B5BB-73A04656D0EC}" destId="{A949EFC4-CD0C-4EF2-9DB5-CFBFA1DA023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2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2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 e 2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3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3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 e 3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4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4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>
              <a:solidFill>
                <a:schemeClr val="tx1"/>
              </a:solidFill>
            </a:rPr>
            <a:t>1, 2 </a:t>
          </a:r>
          <a:r>
            <a:rPr lang="pt-BR" dirty="0"/>
            <a:t>e 4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5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5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 e 5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6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6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1, 2, 3 e 6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7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7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 e 7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8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8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1, 2, 4 e 8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7871EF9-3646-4215-8FB7-E76AF3B844C1}" type="doc">
      <dgm:prSet loTypeId="urn:microsoft.com/office/officeart/2005/8/layout/hList9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2E2B58C-C280-4536-A3BC-FD931A5041E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9</a:t>
          </a:r>
        </a:p>
      </dgm:t>
    </dgm:pt>
    <dgm:pt modelId="{C01A47BD-E372-4A14-882D-55A086902669}" type="parTrans" cxnId="{B768449A-050C-4C10-ACD3-C5A598AC0EF1}">
      <dgm:prSet/>
      <dgm:spPr/>
      <dgm:t>
        <a:bodyPr/>
        <a:lstStyle/>
        <a:p>
          <a:endParaRPr lang="pt-BR"/>
        </a:p>
      </dgm:t>
    </dgm:pt>
    <dgm:pt modelId="{987A70B0-0846-4753-AEA7-163500834275}" type="sibTrans" cxnId="{B768449A-050C-4C10-ACD3-C5A598AC0EF1}">
      <dgm:prSet/>
      <dgm:spPr/>
      <dgm:t>
        <a:bodyPr/>
        <a:lstStyle/>
        <a:p>
          <a:endParaRPr lang="pt-BR"/>
        </a:p>
      </dgm:t>
    </dgm:pt>
    <dgm:pt modelId="{AD0DE65B-3BD8-4E5D-9705-C73C8051A360}">
      <dgm:prSet phldrT="[Texto]" custT="1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800" dirty="0">
              <a:latin typeface="Roboto"/>
            </a:rPr>
            <a:t>Divisores de 9</a:t>
          </a:r>
        </a:p>
      </dgm:t>
    </dgm:pt>
    <dgm:pt modelId="{B90568D0-337E-400E-8ABE-104402C92267}" type="parTrans" cxnId="{A41658CA-E189-4E8C-96F1-C2BCBAFB43BE}">
      <dgm:prSet/>
      <dgm:spPr/>
      <dgm:t>
        <a:bodyPr/>
        <a:lstStyle/>
        <a:p>
          <a:endParaRPr lang="pt-BR"/>
        </a:p>
      </dgm:t>
    </dgm:pt>
    <dgm:pt modelId="{4313F7F3-6C92-48EC-89B8-F78C44D6487A}" type="sibTrans" cxnId="{A41658CA-E189-4E8C-96F1-C2BCBAFB43BE}">
      <dgm:prSet/>
      <dgm:spPr/>
      <dgm:t>
        <a:bodyPr/>
        <a:lstStyle/>
        <a:p>
          <a:endParaRPr lang="pt-BR"/>
        </a:p>
      </dgm:t>
    </dgm:pt>
    <dgm:pt modelId="{D2508F56-5655-4CC1-A7FD-2D014510D8EF}">
      <dgm:prSet phldrT="[Texto]"/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dirty="0"/>
            <a:t>1, 3 e 9</a:t>
          </a:r>
        </a:p>
      </dgm:t>
    </dgm:pt>
    <dgm:pt modelId="{68601215-E13C-434B-BD6B-D7A720956DB4}" type="parTrans" cxnId="{8C22D232-E8C2-4F4C-A63B-DD98019E507E}">
      <dgm:prSet/>
      <dgm:spPr/>
      <dgm:t>
        <a:bodyPr/>
        <a:lstStyle/>
        <a:p>
          <a:endParaRPr lang="pt-BR"/>
        </a:p>
      </dgm:t>
    </dgm:pt>
    <dgm:pt modelId="{4ABF34E3-65F3-42CF-8FD0-99AF48EB8087}" type="sibTrans" cxnId="{8C22D232-E8C2-4F4C-A63B-DD98019E507E}">
      <dgm:prSet/>
      <dgm:spPr/>
      <dgm:t>
        <a:bodyPr/>
        <a:lstStyle/>
        <a:p>
          <a:endParaRPr lang="pt-BR"/>
        </a:p>
      </dgm:t>
    </dgm:pt>
    <dgm:pt modelId="{F86ED3F6-7939-4873-A679-046CF64BE2D0}" type="pres">
      <dgm:prSet presAssocID="{27871EF9-3646-4215-8FB7-E76AF3B844C1}" presName="list" presStyleCnt="0">
        <dgm:presLayoutVars>
          <dgm:dir/>
          <dgm:animLvl val="lvl"/>
        </dgm:presLayoutVars>
      </dgm:prSet>
      <dgm:spPr/>
    </dgm:pt>
    <dgm:pt modelId="{5AF5308D-9F73-4979-8A0D-6D5ACEE38061}" type="pres">
      <dgm:prSet presAssocID="{C2E2B58C-C280-4536-A3BC-FD931A5041EF}" presName="posSpace" presStyleCnt="0"/>
      <dgm:spPr/>
    </dgm:pt>
    <dgm:pt modelId="{28E54D5C-0F58-4B82-8936-8E10CDD66BFF}" type="pres">
      <dgm:prSet presAssocID="{C2E2B58C-C280-4536-A3BC-FD931A5041EF}" presName="vertFlow" presStyleCnt="0"/>
      <dgm:spPr/>
    </dgm:pt>
    <dgm:pt modelId="{1D866A46-BA3A-4550-826C-9D2F16940BAA}" type="pres">
      <dgm:prSet presAssocID="{C2E2B58C-C280-4536-A3BC-FD931A5041EF}" presName="topSpace" presStyleCnt="0"/>
      <dgm:spPr/>
    </dgm:pt>
    <dgm:pt modelId="{CE921C8A-6A9A-479A-86C4-1CDFC8CC0A43}" type="pres">
      <dgm:prSet presAssocID="{C2E2B58C-C280-4536-A3BC-FD931A5041EF}" presName="firstComp" presStyleCnt="0"/>
      <dgm:spPr/>
    </dgm:pt>
    <dgm:pt modelId="{996EE6EC-32CC-4374-AEB2-D6C1F13EED94}" type="pres">
      <dgm:prSet presAssocID="{C2E2B58C-C280-4536-A3BC-FD931A5041EF}" presName="firstChild" presStyleLbl="bgAccFollowNode1" presStyleIdx="0" presStyleCnt="2" custScaleX="118491"/>
      <dgm:spPr/>
    </dgm:pt>
    <dgm:pt modelId="{3FAA8766-09D5-4B2E-9F58-BF98F1172FF8}" type="pres">
      <dgm:prSet presAssocID="{C2E2B58C-C280-4536-A3BC-FD931A5041EF}" presName="firstChildTx" presStyleLbl="bgAccFollowNode1" presStyleIdx="0" presStyleCnt="2">
        <dgm:presLayoutVars>
          <dgm:bulletEnabled val="1"/>
        </dgm:presLayoutVars>
      </dgm:prSet>
      <dgm:spPr/>
    </dgm:pt>
    <dgm:pt modelId="{A89E8941-BB65-4A24-BF62-B685DA488852}" type="pres">
      <dgm:prSet presAssocID="{D2508F56-5655-4CC1-A7FD-2D014510D8EF}" presName="comp" presStyleCnt="0"/>
      <dgm:spPr/>
    </dgm:pt>
    <dgm:pt modelId="{A16AD4C2-AA2B-4D7B-9B54-FA1978F38AB6}" type="pres">
      <dgm:prSet presAssocID="{D2508F56-5655-4CC1-A7FD-2D014510D8EF}" presName="child" presStyleLbl="bgAccFollowNode1" presStyleIdx="1" presStyleCnt="2" custScaleX="118491"/>
      <dgm:spPr/>
    </dgm:pt>
    <dgm:pt modelId="{A8A002BE-0425-4DD4-AB7D-879FF0D52277}" type="pres">
      <dgm:prSet presAssocID="{D2508F56-5655-4CC1-A7FD-2D014510D8EF}" presName="childTx" presStyleLbl="bgAccFollowNode1" presStyleIdx="1" presStyleCnt="2">
        <dgm:presLayoutVars>
          <dgm:bulletEnabled val="1"/>
        </dgm:presLayoutVars>
      </dgm:prSet>
      <dgm:spPr/>
    </dgm:pt>
    <dgm:pt modelId="{957F8120-0B30-4AED-BDB7-5E00264CD01D}" type="pres">
      <dgm:prSet presAssocID="{C2E2B58C-C280-4536-A3BC-FD931A5041EF}" presName="negSpace" presStyleCnt="0"/>
      <dgm:spPr/>
    </dgm:pt>
    <dgm:pt modelId="{47C3606C-963A-4036-BBC9-8E7C70619953}" type="pres">
      <dgm:prSet presAssocID="{C2E2B58C-C280-4536-A3BC-FD931A5041EF}" presName="circle" presStyleLbl="node1" presStyleIdx="0" presStyleCnt="1" custLinFactNeighborX="-22979" custLinFactNeighborY="2115"/>
      <dgm:spPr/>
    </dgm:pt>
  </dgm:ptLst>
  <dgm:cxnLst>
    <dgm:cxn modelId="{4A66B719-7672-42DC-A761-FE5CE14789FF}" type="presOf" srcId="{27871EF9-3646-4215-8FB7-E76AF3B844C1}" destId="{F86ED3F6-7939-4873-A679-046CF64BE2D0}" srcOrd="0" destOrd="0" presId="urn:microsoft.com/office/officeart/2005/8/layout/hList9"/>
    <dgm:cxn modelId="{8C22D232-E8C2-4F4C-A63B-DD98019E507E}" srcId="{C2E2B58C-C280-4536-A3BC-FD931A5041EF}" destId="{D2508F56-5655-4CC1-A7FD-2D014510D8EF}" srcOrd="1" destOrd="0" parTransId="{68601215-E13C-434B-BD6B-D7A720956DB4}" sibTransId="{4ABF34E3-65F3-42CF-8FD0-99AF48EB8087}"/>
    <dgm:cxn modelId="{27A1793B-D646-4AC1-A93C-BFDAC4242BDD}" type="presOf" srcId="{D2508F56-5655-4CC1-A7FD-2D014510D8EF}" destId="{A16AD4C2-AA2B-4D7B-9B54-FA1978F38AB6}" srcOrd="0" destOrd="0" presId="urn:microsoft.com/office/officeart/2005/8/layout/hList9"/>
    <dgm:cxn modelId="{D0BA6A5F-6C53-4FD5-B355-23F8C9FFB035}" type="presOf" srcId="{AD0DE65B-3BD8-4E5D-9705-C73C8051A360}" destId="{996EE6EC-32CC-4374-AEB2-D6C1F13EED94}" srcOrd="0" destOrd="0" presId="urn:microsoft.com/office/officeart/2005/8/layout/hList9"/>
    <dgm:cxn modelId="{B768449A-050C-4C10-ACD3-C5A598AC0EF1}" srcId="{27871EF9-3646-4215-8FB7-E76AF3B844C1}" destId="{C2E2B58C-C280-4536-A3BC-FD931A5041EF}" srcOrd="0" destOrd="0" parTransId="{C01A47BD-E372-4A14-882D-55A086902669}" sibTransId="{987A70B0-0846-4753-AEA7-163500834275}"/>
    <dgm:cxn modelId="{61B330A3-78AB-4A75-BF80-72332CB7063B}" type="presOf" srcId="{C2E2B58C-C280-4536-A3BC-FD931A5041EF}" destId="{47C3606C-963A-4036-BBC9-8E7C70619953}" srcOrd="0" destOrd="0" presId="urn:microsoft.com/office/officeart/2005/8/layout/hList9"/>
    <dgm:cxn modelId="{0ADDCFA7-244A-4D91-A969-2F3850569A1F}" type="presOf" srcId="{D2508F56-5655-4CC1-A7FD-2D014510D8EF}" destId="{A8A002BE-0425-4DD4-AB7D-879FF0D52277}" srcOrd="1" destOrd="0" presId="urn:microsoft.com/office/officeart/2005/8/layout/hList9"/>
    <dgm:cxn modelId="{A41658CA-E189-4E8C-96F1-C2BCBAFB43BE}" srcId="{C2E2B58C-C280-4536-A3BC-FD931A5041EF}" destId="{AD0DE65B-3BD8-4E5D-9705-C73C8051A360}" srcOrd="0" destOrd="0" parTransId="{B90568D0-337E-400E-8ABE-104402C92267}" sibTransId="{4313F7F3-6C92-48EC-89B8-F78C44D6487A}"/>
    <dgm:cxn modelId="{298F0BDF-1EB9-4F27-9587-009D12E78400}" type="presOf" srcId="{AD0DE65B-3BD8-4E5D-9705-C73C8051A360}" destId="{3FAA8766-09D5-4B2E-9F58-BF98F1172FF8}" srcOrd="1" destOrd="0" presId="urn:microsoft.com/office/officeart/2005/8/layout/hList9"/>
    <dgm:cxn modelId="{A73468DB-0D96-445A-B040-62A321FF17B9}" type="presParOf" srcId="{F86ED3F6-7939-4873-A679-046CF64BE2D0}" destId="{5AF5308D-9F73-4979-8A0D-6D5ACEE38061}" srcOrd="0" destOrd="0" presId="urn:microsoft.com/office/officeart/2005/8/layout/hList9"/>
    <dgm:cxn modelId="{EB72B5F9-4D6A-4A7B-892A-73973BB45B5C}" type="presParOf" srcId="{F86ED3F6-7939-4873-A679-046CF64BE2D0}" destId="{28E54D5C-0F58-4B82-8936-8E10CDD66BFF}" srcOrd="1" destOrd="0" presId="urn:microsoft.com/office/officeart/2005/8/layout/hList9"/>
    <dgm:cxn modelId="{D988335A-7714-431D-939B-7181AC56985D}" type="presParOf" srcId="{28E54D5C-0F58-4B82-8936-8E10CDD66BFF}" destId="{1D866A46-BA3A-4550-826C-9D2F16940BAA}" srcOrd="0" destOrd="0" presId="urn:microsoft.com/office/officeart/2005/8/layout/hList9"/>
    <dgm:cxn modelId="{8240979D-A835-4D89-8746-9199215A3240}" type="presParOf" srcId="{28E54D5C-0F58-4B82-8936-8E10CDD66BFF}" destId="{CE921C8A-6A9A-479A-86C4-1CDFC8CC0A43}" srcOrd="1" destOrd="0" presId="urn:microsoft.com/office/officeart/2005/8/layout/hList9"/>
    <dgm:cxn modelId="{21BB12F9-B5FD-4E7C-83DC-DAD0039FBF85}" type="presParOf" srcId="{CE921C8A-6A9A-479A-86C4-1CDFC8CC0A43}" destId="{996EE6EC-32CC-4374-AEB2-D6C1F13EED94}" srcOrd="0" destOrd="0" presId="urn:microsoft.com/office/officeart/2005/8/layout/hList9"/>
    <dgm:cxn modelId="{44209C7C-F18B-47F4-B27B-2B7534FA679A}" type="presParOf" srcId="{CE921C8A-6A9A-479A-86C4-1CDFC8CC0A43}" destId="{3FAA8766-09D5-4B2E-9F58-BF98F1172FF8}" srcOrd="1" destOrd="0" presId="urn:microsoft.com/office/officeart/2005/8/layout/hList9"/>
    <dgm:cxn modelId="{9B270AAB-7144-45AB-AAF4-A778263584CC}" type="presParOf" srcId="{28E54D5C-0F58-4B82-8936-8E10CDD66BFF}" destId="{A89E8941-BB65-4A24-BF62-B685DA488852}" srcOrd="2" destOrd="0" presId="urn:microsoft.com/office/officeart/2005/8/layout/hList9"/>
    <dgm:cxn modelId="{801AFB13-51F1-4C02-8D2E-566DF531E9C5}" type="presParOf" srcId="{A89E8941-BB65-4A24-BF62-B685DA488852}" destId="{A16AD4C2-AA2B-4D7B-9B54-FA1978F38AB6}" srcOrd="0" destOrd="0" presId="urn:microsoft.com/office/officeart/2005/8/layout/hList9"/>
    <dgm:cxn modelId="{177663CC-7ED6-4DF6-8DB7-1CBF9080FC97}" type="presParOf" srcId="{A89E8941-BB65-4A24-BF62-B685DA488852}" destId="{A8A002BE-0425-4DD4-AB7D-879FF0D52277}" srcOrd="1" destOrd="0" presId="urn:microsoft.com/office/officeart/2005/8/layout/hList9"/>
    <dgm:cxn modelId="{F98C5296-CA17-4DA4-B37E-F479A86A5635}" type="presParOf" srcId="{F86ED3F6-7939-4873-A679-046CF64BE2D0}" destId="{957F8120-0B30-4AED-BDB7-5E00264CD01D}" srcOrd="2" destOrd="0" presId="urn:microsoft.com/office/officeart/2005/8/layout/hList9"/>
    <dgm:cxn modelId="{5865C3F8-B791-4CE6-8B43-DB12D03DD8E9}" type="presParOf" srcId="{F86ED3F6-7939-4873-A679-046CF64BE2D0}" destId="{47C3606C-963A-4036-BBC9-8E7C70619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D7B09-F30F-4E17-A2D5-F881C74C34D5}">
      <dsp:nvSpPr>
        <dsp:cNvPr id="0" name=""/>
        <dsp:cNvSpPr/>
      </dsp:nvSpPr>
      <dsp:spPr>
        <a:xfrm>
          <a:off x="0" y="0"/>
          <a:ext cx="7674896" cy="858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  <a:latin typeface="Roboto"/>
            </a:rPr>
            <a:t>Em expressões numéricas, resolvemos primeiro as multiplicações e divisões, na ordem em que aparecem. 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25133" y="25133"/>
        <a:ext cx="6748933" cy="807839"/>
      </dsp:txXfrm>
    </dsp:sp>
    <dsp:sp modelId="{B4D4CBC8-006F-4C81-840B-49A2F2757665}">
      <dsp:nvSpPr>
        <dsp:cNvPr id="0" name=""/>
        <dsp:cNvSpPr/>
      </dsp:nvSpPr>
      <dsp:spPr>
        <a:xfrm>
          <a:off x="677196" y="1001123"/>
          <a:ext cx="7674896" cy="858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  <a:latin typeface="Roboto"/>
            </a:rPr>
            <a:t>Em seguida, resolvemos as adições e subtrações também na ordem em que aparecem. 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702329" y="1026256"/>
        <a:ext cx="6389664" cy="807839"/>
      </dsp:txXfrm>
    </dsp:sp>
    <dsp:sp modelId="{106DC767-4B7A-4435-A17E-BA4FFA959EAD}">
      <dsp:nvSpPr>
        <dsp:cNvPr id="0" name=""/>
        <dsp:cNvSpPr/>
      </dsp:nvSpPr>
      <dsp:spPr>
        <a:xfrm>
          <a:off x="1354393" y="2002247"/>
          <a:ext cx="7674896" cy="8581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  <a:latin typeface="Roboto"/>
            </a:rPr>
            <a:t>Caso a expressão numérica possua parênteses, resolvemos inicialmente os cálculos do interior dos parênteses.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1379526" y="2027380"/>
        <a:ext cx="6389664" cy="807839"/>
      </dsp:txXfrm>
    </dsp:sp>
    <dsp:sp modelId="{0F742957-B025-4B3C-8DF9-3554D120DC7E}">
      <dsp:nvSpPr>
        <dsp:cNvPr id="0" name=""/>
        <dsp:cNvSpPr/>
      </dsp:nvSpPr>
      <dsp:spPr>
        <a:xfrm>
          <a:off x="7117127" y="650730"/>
          <a:ext cx="557768" cy="5577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/>
        </a:p>
      </dsp:txBody>
      <dsp:txXfrm>
        <a:off x="7242625" y="650730"/>
        <a:ext cx="306772" cy="419720"/>
      </dsp:txXfrm>
    </dsp:sp>
    <dsp:sp modelId="{7B1B0E42-FF87-48D4-9340-099CC31D9AC9}">
      <dsp:nvSpPr>
        <dsp:cNvPr id="0" name=""/>
        <dsp:cNvSpPr/>
      </dsp:nvSpPr>
      <dsp:spPr>
        <a:xfrm>
          <a:off x="7794324" y="1646133"/>
          <a:ext cx="557768" cy="55776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-4000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/>
        </a:p>
      </dsp:txBody>
      <dsp:txXfrm>
        <a:off x="7919822" y="1646133"/>
        <a:ext cx="306772" cy="419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2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1 e 2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2</a:t>
          </a:r>
        </a:p>
      </dsp:txBody>
      <dsp:txXfrm>
        <a:off x="202767" y="106222"/>
        <a:ext cx="447909" cy="4479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3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1 e 3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3</a:t>
          </a:r>
        </a:p>
      </dsp:txBody>
      <dsp:txXfrm>
        <a:off x="202767" y="106222"/>
        <a:ext cx="447909" cy="4479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4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</a:rPr>
            <a:t>1, 2 </a:t>
          </a:r>
          <a:r>
            <a:rPr lang="pt-BR" sz="2200" kern="1200" dirty="0"/>
            <a:t>e 4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4</a:t>
          </a:r>
        </a:p>
      </dsp:txBody>
      <dsp:txXfrm>
        <a:off x="202767" y="106222"/>
        <a:ext cx="447909" cy="447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5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1 e 5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5</a:t>
          </a:r>
        </a:p>
      </dsp:txBody>
      <dsp:txXfrm>
        <a:off x="202767" y="106222"/>
        <a:ext cx="447909" cy="4479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6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1, 2, 3 e 6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6</a:t>
          </a:r>
        </a:p>
      </dsp:txBody>
      <dsp:txXfrm>
        <a:off x="202767" y="106222"/>
        <a:ext cx="447909" cy="4479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7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1 e 7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7</a:t>
          </a:r>
        </a:p>
      </dsp:txBody>
      <dsp:txXfrm>
        <a:off x="202767" y="106222"/>
        <a:ext cx="447909" cy="4479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8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1, 2, 4 e 8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8</a:t>
          </a:r>
        </a:p>
      </dsp:txBody>
      <dsp:txXfrm>
        <a:off x="202767" y="106222"/>
        <a:ext cx="447909" cy="4479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EE6EC-32CC-4374-AEB2-D6C1F13EED94}">
      <dsp:nvSpPr>
        <dsp:cNvPr id="0" name=""/>
        <dsp:cNvSpPr/>
      </dsp:nvSpPr>
      <dsp:spPr>
        <a:xfrm>
          <a:off x="567662" y="253436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Divisores de 9</a:t>
          </a:r>
        </a:p>
      </dsp:txBody>
      <dsp:txXfrm>
        <a:off x="781107" y="253436"/>
        <a:ext cx="1120588" cy="633755"/>
      </dsp:txXfrm>
    </dsp:sp>
    <dsp:sp modelId="{A16AD4C2-AA2B-4D7B-9B54-FA1978F38AB6}">
      <dsp:nvSpPr>
        <dsp:cNvPr id="0" name=""/>
        <dsp:cNvSpPr/>
      </dsp:nvSpPr>
      <dsp:spPr>
        <a:xfrm>
          <a:off x="567662" y="887191"/>
          <a:ext cx="1334033" cy="633755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shade val="67500"/>
                <a:satMod val="115000"/>
              </a:schemeClr>
            </a:gs>
            <a:gs pos="100000">
              <a:schemeClr val="accent4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1, 3 e 9</a:t>
          </a:r>
        </a:p>
      </dsp:txBody>
      <dsp:txXfrm>
        <a:off x="781107" y="887191"/>
        <a:ext cx="1120588" cy="633755"/>
      </dsp:txXfrm>
    </dsp:sp>
    <dsp:sp modelId="{47C3606C-963A-4036-BBC9-8E7C70619953}">
      <dsp:nvSpPr>
        <dsp:cNvPr id="0" name=""/>
        <dsp:cNvSpPr/>
      </dsp:nvSpPr>
      <dsp:spPr>
        <a:xfrm>
          <a:off x="110002" y="13457"/>
          <a:ext cx="633439" cy="6334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9</a:t>
          </a:r>
        </a:p>
      </dsp:txBody>
      <dsp:txXfrm>
        <a:off x="202767" y="106222"/>
        <a:ext cx="447909" cy="447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9E2E2-3836-413D-A0E4-62AC5C63570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63108-FC56-4B9F-9AA1-E0E4403389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603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5E0D6-767D-460E-AF10-60A6FBDA3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F2859C-B728-41A2-AA12-5C58AB9CC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B4A03-B1A7-4B25-B2BA-DF94E3BA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64FE31-E4C0-47FC-8C59-8337CF5FC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70F5EA-3986-46BE-A391-18173FEB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01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1CD6FD-3C10-4C6C-82FB-9DB234680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405263-EE11-4B9F-ACCA-42B1EBA46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D36978-AD88-435E-9251-9DB59B20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DC94FC-B207-43AC-8C43-E8E2FF86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EFFC32-5655-4048-9B92-191890290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60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17A89-9444-4C3F-AE68-69CA34EAB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9C573B-C3EF-4B43-9A99-EA6AC97AF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CD2E52-5FC2-4549-B9A9-27022389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4CECC0-DB69-4D0D-AF78-8CE56C84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E1BFCC-84E9-44C5-BCCB-CAD9A20D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626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F2618-C863-4F2F-BE10-4622B5FCE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CFE3DC-6571-44C9-8FA8-6C7514D5E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97A3B1-6653-4D70-B02E-9BDDF3512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1FF7B1-D5AA-416E-B36D-55B9456E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6B28AA-8B2B-4043-B5A2-745AE7352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801851-110D-44F6-B1C4-F93550F17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3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1F9CF-07F0-4626-A749-958C6EEB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3CF159-0AC9-434B-B893-BDFFB92CF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AD3D59-02A5-4FDA-A254-F7E24D6FE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9265ADA-9639-4D67-B3CD-C74CBCF6A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B2E4EEE-ABB2-4BBF-A288-9F7BEFB36C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7984A54-F784-4221-99D9-0E4C98D33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1C417B-8AA6-4C52-BFEE-375E58966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7CB263E-7DA1-494C-8768-EA437680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5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D6FEC-85F7-4D21-9AB5-5174C571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0E0AA8A-7C2D-437B-881B-01DC6D25B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DD7FFA-6379-454F-8075-671A424D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FD7F93-AFB5-49DB-88AA-3C6D58C3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44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90B369-C790-4D1A-9AB3-4C40B7DC8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8F2A757-0F16-4F35-BEB7-392DD8D8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15AA60B-ADE0-40E7-BFC4-1BC5F76E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02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D4907-B232-4EE9-B9E1-DFB2A7E6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5CB12E-FB2D-4D0E-A5E7-4AC3D4B9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5A10FB-7A01-46CA-A3A3-F1DB5EE66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CAAA09-0104-4ACC-84E8-21597B7B4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34D3BD-A968-4193-85B9-EB977BFBE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A38EC0-3278-446B-BCC9-A03E530E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455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1801BF-2CD2-4526-A179-6322B77D0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4A1245E-A85D-404A-8B88-151CDB164C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523DD9-6E44-4B06-8582-369132B15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6DA671-846F-4E26-BA0C-6274E570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72AB1E-9044-4938-B4BB-0D8F8E756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EBE655-644B-4E65-83A8-1EACF6A6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35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31B02-D1DB-409D-8021-E169F9221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B353A0A-D154-4391-9085-A2386DD38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8BEA90-6F17-43D6-A522-95A72471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5845B2-D2F6-4542-9C0E-53280AA94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9A394D-7D27-47C7-AD6E-A6739E79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51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DA80B2-10BF-49C4-A161-3D8162DBF0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70D1DA-83B8-4F23-B2C7-340D20CC23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873CA4-AE55-4FD1-BEAC-55878E30D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A40A4C-7BF5-490B-968C-D770AA1A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AC23A5-49C5-4959-8ECE-017532899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10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AC56188-DC51-4321-8811-EC6B726D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8C9D2C-51A3-4ED4-B861-0771D16F7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749C80-1D98-4BD1-847D-FF1B10FF7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AF282-EA27-447F-A485-0DF82D8EE87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BF12F6-ECB0-4506-9143-C5674D935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715264-5F2E-4A0A-AB41-98919A833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9BF5E-274C-41F5-90BB-4B31CA70EE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90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26" Type="http://schemas.microsoft.com/office/2007/relationships/diagramDrawing" Target="../diagrams/drawing7.xml"/><Relationship Id="rId39" Type="http://schemas.openxmlformats.org/officeDocument/2006/relationships/diagramQuickStyle" Target="../diagrams/quickStyle10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34" Type="http://schemas.openxmlformats.org/officeDocument/2006/relationships/diagramQuickStyle" Target="../diagrams/quickStyle9.xml"/><Relationship Id="rId42" Type="http://schemas.openxmlformats.org/officeDocument/2006/relationships/image" Target="../media/image1.png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5" Type="http://schemas.openxmlformats.org/officeDocument/2006/relationships/diagramColors" Target="../diagrams/colors7.xml"/><Relationship Id="rId33" Type="http://schemas.openxmlformats.org/officeDocument/2006/relationships/diagramLayout" Target="../diagrams/layout9.xml"/><Relationship Id="rId38" Type="http://schemas.openxmlformats.org/officeDocument/2006/relationships/diagramLayout" Target="../diagrams/layout10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29" Type="http://schemas.openxmlformats.org/officeDocument/2006/relationships/diagramQuickStyle" Target="../diagrams/quickStyle8.xml"/><Relationship Id="rId41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diagramQuickStyle" Target="../diagrams/quickStyle7.xml"/><Relationship Id="rId32" Type="http://schemas.openxmlformats.org/officeDocument/2006/relationships/diagramData" Target="../diagrams/data9.xml"/><Relationship Id="rId37" Type="http://schemas.openxmlformats.org/officeDocument/2006/relationships/diagramData" Target="../diagrams/data10.xml"/><Relationship Id="rId40" Type="http://schemas.openxmlformats.org/officeDocument/2006/relationships/diagramColors" Target="../diagrams/colors10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23" Type="http://schemas.openxmlformats.org/officeDocument/2006/relationships/diagramLayout" Target="../diagrams/layout7.xml"/><Relationship Id="rId28" Type="http://schemas.openxmlformats.org/officeDocument/2006/relationships/diagramLayout" Target="../diagrams/layout8.xml"/><Relationship Id="rId36" Type="http://schemas.microsoft.com/office/2007/relationships/diagramDrawing" Target="../diagrams/drawing9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31" Type="http://schemas.microsoft.com/office/2007/relationships/diagramDrawing" Target="../diagrams/drawing8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Relationship Id="rId22" Type="http://schemas.openxmlformats.org/officeDocument/2006/relationships/diagramData" Target="../diagrams/data7.xml"/><Relationship Id="rId27" Type="http://schemas.openxmlformats.org/officeDocument/2006/relationships/diagramData" Target="../diagrams/data8.xml"/><Relationship Id="rId30" Type="http://schemas.openxmlformats.org/officeDocument/2006/relationships/diagramColors" Target="../diagrams/colors8.xml"/><Relationship Id="rId35" Type="http://schemas.openxmlformats.org/officeDocument/2006/relationships/diagramColors" Target="../diagrams/colors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2</a:t>
            </a:r>
          </a:p>
          <a:p>
            <a:r>
              <a:rPr lang="pt-BR" sz="2800" dirty="0">
                <a:latin typeface="Roboto"/>
              </a:rPr>
              <a:t>Operações com números naturais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348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10373516" y="2745790"/>
            <a:ext cx="1353670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094688" y="2745789"/>
            <a:ext cx="2113613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4345905" y="60409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de números naturais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8382160" y="1511511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Decomposição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47AAECE-0E42-4670-8E55-DEEFD77033AF}"/>
              </a:ext>
            </a:extLst>
          </p:cNvPr>
          <p:cNvSpPr/>
          <p:nvPr/>
        </p:nvSpPr>
        <p:spPr>
          <a:xfrm>
            <a:off x="6598887" y="2844214"/>
            <a:ext cx="5301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1348 + 255 = 1000 + 300 + 40 + 8 + 200 + 50 + 5 </a:t>
            </a:r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7827741" y="3428015"/>
            <a:ext cx="4076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= 1000 + 300 + 200 + 50 + 40 + 8 + 5</a:t>
            </a:r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094688" y="3338075"/>
            <a:ext cx="56962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859185" y="3320436"/>
            <a:ext cx="1064303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10118357" y="3311971"/>
            <a:ext cx="854442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11153835" y="3311970"/>
            <a:ext cx="56962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/>
          <p:cNvSpPr/>
          <p:nvPr/>
        </p:nvSpPr>
        <p:spPr>
          <a:xfrm>
            <a:off x="7827741" y="4020589"/>
            <a:ext cx="2582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= 1000 + 500 + 90 + 13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094688" y="3937842"/>
            <a:ext cx="56962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836699" y="3941672"/>
            <a:ext cx="457202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481274" y="3937843"/>
            <a:ext cx="892241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Retângulo 30"/>
          <p:cNvSpPr/>
          <p:nvPr/>
        </p:nvSpPr>
        <p:spPr>
          <a:xfrm>
            <a:off x="7827741" y="4611238"/>
            <a:ext cx="2191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= 1000 + 500 + 103</a:t>
            </a:r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094687" y="4540817"/>
            <a:ext cx="56962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836698" y="4544082"/>
            <a:ext cx="1086789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Retângulo 34"/>
          <p:cNvSpPr/>
          <p:nvPr/>
        </p:nvSpPr>
        <p:spPr>
          <a:xfrm>
            <a:off x="7827741" y="5233705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= 1000 + 603</a:t>
            </a:r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8094685" y="5158036"/>
            <a:ext cx="1199215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Retângulo 36"/>
          <p:cNvSpPr/>
          <p:nvPr/>
        </p:nvSpPr>
        <p:spPr>
          <a:xfrm>
            <a:off x="7827741" y="5847659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= 1603</a:t>
            </a:r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FB0770DA-405B-4095-BF14-053089DAE27B}"/>
              </a:ext>
            </a:extLst>
          </p:cNvPr>
          <p:cNvSpPr/>
          <p:nvPr/>
        </p:nvSpPr>
        <p:spPr>
          <a:xfrm rot="10800000" flipV="1">
            <a:off x="342033" y="3544230"/>
            <a:ext cx="5054425" cy="11075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DEEB7840-D3A6-4C41-97C3-312DBCA3D2D1}"/>
              </a:ext>
            </a:extLst>
          </p:cNvPr>
          <p:cNvSpPr/>
          <p:nvPr/>
        </p:nvSpPr>
        <p:spPr>
          <a:xfrm>
            <a:off x="310928" y="3788110"/>
            <a:ext cx="50855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Após pesquisar em diferentes lojas virtuais, Renata está finalizando a compra de um refrigerador pela internet.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Ela percebeu que terá de acrescentar o valor do frete ao preço do refrigerador.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Qual será o valor total pago por Renata?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6914EDA-98A7-4F24-8505-3FE30954A8CE}"/>
              </a:ext>
            </a:extLst>
          </p:cNvPr>
          <p:cNvSpPr/>
          <p:nvPr/>
        </p:nvSpPr>
        <p:spPr>
          <a:xfrm rot="10800000">
            <a:off x="342033" y="6215820"/>
            <a:ext cx="2705967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477D868D-0F2F-4211-A82A-23D15B1F9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39" y="873124"/>
            <a:ext cx="3819751" cy="250379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4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09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 flipV="1">
            <a:off x="342033" y="3544230"/>
            <a:ext cx="5054425" cy="11075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5049580" y="55657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Adição de números naturais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10928" y="3788110"/>
            <a:ext cx="50855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Após pesquisar em diferentes lojas virtuais, Renata está finalizando a compra de um refrigerador pela internet.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Ela percebeu que terá de acrescentar o valor do frete ao preço do refrigerador.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Qual será o valor total pago por Renata?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342033" y="6215820"/>
            <a:ext cx="2705967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7567312" y="1381457"/>
            <a:ext cx="1941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Algoritmo usual</a:t>
            </a:r>
          </a:p>
        </p:txBody>
      </p:sp>
      <p:sp>
        <p:nvSpPr>
          <p:cNvPr id="30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61756" y="2711091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1 3 4 8</a:t>
            </a:r>
          </a:p>
        </p:txBody>
      </p:sp>
      <p:sp>
        <p:nvSpPr>
          <p:cNvPr id="34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441638" y="3201760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2 5 5 </a:t>
            </a:r>
          </a:p>
        </p:txBody>
      </p:sp>
      <p:sp>
        <p:nvSpPr>
          <p:cNvPr id="38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46766" y="3158020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6348352" y="3734644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076823" y="2711091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1 3 4 8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256705" y="3201760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2 5 5 </a:t>
            </a:r>
          </a:p>
        </p:txBody>
      </p:sp>
      <p:sp>
        <p:nvSpPr>
          <p:cNvPr id="42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061833" y="3158020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163419" y="3734644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65659" y="4717679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1 3 4 8</a:t>
            </a:r>
          </a:p>
        </p:txBody>
      </p:sp>
      <p:sp>
        <p:nvSpPr>
          <p:cNvPr id="45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445541" y="5208348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2 5 5 </a:t>
            </a:r>
          </a:p>
        </p:txBody>
      </p:sp>
      <p:sp>
        <p:nvSpPr>
          <p:cNvPr id="46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50669" y="5164608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6352255" y="5741232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8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153382" y="4683130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1 3 4 8</a:t>
            </a:r>
          </a:p>
        </p:txBody>
      </p:sp>
      <p:sp>
        <p:nvSpPr>
          <p:cNvPr id="49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333264" y="5173799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2 5 5 </a:t>
            </a:r>
          </a:p>
        </p:txBody>
      </p:sp>
      <p:sp>
        <p:nvSpPr>
          <p:cNvPr id="50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9138392" y="5130059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239978" y="5706683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8411256" y="3302885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8477746" y="5341578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6C43D9A-7F09-4132-8D9B-10F84B254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39" y="873124"/>
            <a:ext cx="3819751" cy="2503790"/>
          </a:xfrm>
          <a:prstGeom prst="rect">
            <a:avLst/>
          </a:prstGeom>
        </p:spPr>
      </p:pic>
      <p:sp>
        <p:nvSpPr>
          <p:cNvPr id="29" name="Subtítulo 4">
            <a:extLst>
              <a:ext uri="{FF2B5EF4-FFF2-40B4-BE49-F238E27FC236}">
                <a16:creationId xmlns:a16="http://schemas.microsoft.com/office/drawing/2014/main" id="{75D51F6D-934B-4699-A60F-4FDF61880C43}"/>
              </a:ext>
            </a:extLst>
          </p:cNvPr>
          <p:cNvSpPr txBox="1">
            <a:spLocks/>
          </p:cNvSpPr>
          <p:nvPr/>
        </p:nvSpPr>
        <p:spPr>
          <a:xfrm>
            <a:off x="7492379" y="3847482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</a:t>
            </a:r>
          </a:p>
        </p:txBody>
      </p:sp>
      <p:sp>
        <p:nvSpPr>
          <p:cNvPr id="31" name="Subtítulo 4">
            <a:extLst>
              <a:ext uri="{FF2B5EF4-FFF2-40B4-BE49-F238E27FC236}">
                <a16:creationId xmlns:a16="http://schemas.microsoft.com/office/drawing/2014/main" id="{AF0DD22D-48C8-4C49-97DD-9705C35A41BB}"/>
              </a:ext>
            </a:extLst>
          </p:cNvPr>
          <p:cNvSpPr txBox="1">
            <a:spLocks/>
          </p:cNvSpPr>
          <p:nvPr/>
        </p:nvSpPr>
        <p:spPr>
          <a:xfrm>
            <a:off x="7047596" y="2453601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32" name="Subtítulo 4">
            <a:extLst>
              <a:ext uri="{FF2B5EF4-FFF2-40B4-BE49-F238E27FC236}">
                <a16:creationId xmlns:a16="http://schemas.microsoft.com/office/drawing/2014/main" id="{48ECC03E-38C2-4E72-BC7D-4C15A83F9617}"/>
              </a:ext>
            </a:extLst>
          </p:cNvPr>
          <p:cNvSpPr txBox="1">
            <a:spLocks/>
          </p:cNvSpPr>
          <p:nvPr/>
        </p:nvSpPr>
        <p:spPr>
          <a:xfrm>
            <a:off x="10310679" y="3847482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</a:t>
            </a:r>
          </a:p>
        </p:txBody>
      </p:sp>
      <p:sp>
        <p:nvSpPr>
          <p:cNvPr id="33" name="Subtítulo 4">
            <a:extLst>
              <a:ext uri="{FF2B5EF4-FFF2-40B4-BE49-F238E27FC236}">
                <a16:creationId xmlns:a16="http://schemas.microsoft.com/office/drawing/2014/main" id="{0818F96F-8FF7-47C1-86C0-D43733ECF736}"/>
              </a:ext>
            </a:extLst>
          </p:cNvPr>
          <p:cNvSpPr txBox="1">
            <a:spLocks/>
          </p:cNvSpPr>
          <p:nvPr/>
        </p:nvSpPr>
        <p:spPr>
          <a:xfrm>
            <a:off x="10009198" y="3856020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</a:t>
            </a:r>
          </a:p>
        </p:txBody>
      </p:sp>
      <p:sp>
        <p:nvSpPr>
          <p:cNvPr id="35" name="Subtítulo 4">
            <a:extLst>
              <a:ext uri="{FF2B5EF4-FFF2-40B4-BE49-F238E27FC236}">
                <a16:creationId xmlns:a16="http://schemas.microsoft.com/office/drawing/2014/main" id="{833A77C8-9E30-4DE9-801F-0B03C88714F2}"/>
              </a:ext>
            </a:extLst>
          </p:cNvPr>
          <p:cNvSpPr txBox="1">
            <a:spLocks/>
          </p:cNvSpPr>
          <p:nvPr/>
        </p:nvSpPr>
        <p:spPr>
          <a:xfrm>
            <a:off x="9863540" y="2432430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36" name="Subtítulo 4">
            <a:extLst>
              <a:ext uri="{FF2B5EF4-FFF2-40B4-BE49-F238E27FC236}">
                <a16:creationId xmlns:a16="http://schemas.microsoft.com/office/drawing/2014/main" id="{9673FDB1-6839-439E-87E6-BA6E2DADEA79}"/>
              </a:ext>
            </a:extLst>
          </p:cNvPr>
          <p:cNvSpPr txBox="1">
            <a:spLocks/>
          </p:cNvSpPr>
          <p:nvPr/>
        </p:nvSpPr>
        <p:spPr>
          <a:xfrm>
            <a:off x="9532295" y="243786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37" name="Subtítulo 4">
            <a:extLst>
              <a:ext uri="{FF2B5EF4-FFF2-40B4-BE49-F238E27FC236}">
                <a16:creationId xmlns:a16="http://schemas.microsoft.com/office/drawing/2014/main" id="{A9816C4A-B412-4EAB-BFE1-566C5476CD18}"/>
              </a:ext>
            </a:extLst>
          </p:cNvPr>
          <p:cNvSpPr txBox="1">
            <a:spLocks/>
          </p:cNvSpPr>
          <p:nvPr/>
        </p:nvSpPr>
        <p:spPr>
          <a:xfrm>
            <a:off x="7052171" y="4425607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54" name="Subtítulo 4">
            <a:extLst>
              <a:ext uri="{FF2B5EF4-FFF2-40B4-BE49-F238E27FC236}">
                <a16:creationId xmlns:a16="http://schemas.microsoft.com/office/drawing/2014/main" id="{722AE297-9668-42EE-8A03-16927131DA83}"/>
              </a:ext>
            </a:extLst>
          </p:cNvPr>
          <p:cNvSpPr txBox="1">
            <a:spLocks/>
          </p:cNvSpPr>
          <p:nvPr/>
        </p:nvSpPr>
        <p:spPr>
          <a:xfrm>
            <a:off x="6720926" y="4431040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55" name="Subtítulo 4">
            <a:extLst>
              <a:ext uri="{FF2B5EF4-FFF2-40B4-BE49-F238E27FC236}">
                <a16:creationId xmlns:a16="http://schemas.microsoft.com/office/drawing/2014/main" id="{D5395E2B-04DD-495C-8922-894BA5B0EBD9}"/>
              </a:ext>
            </a:extLst>
          </p:cNvPr>
          <p:cNvSpPr txBox="1">
            <a:spLocks/>
          </p:cNvSpPr>
          <p:nvPr/>
        </p:nvSpPr>
        <p:spPr>
          <a:xfrm>
            <a:off x="7492379" y="5844589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</a:t>
            </a:r>
          </a:p>
        </p:txBody>
      </p:sp>
      <p:sp>
        <p:nvSpPr>
          <p:cNvPr id="56" name="Subtítulo 4">
            <a:extLst>
              <a:ext uri="{FF2B5EF4-FFF2-40B4-BE49-F238E27FC236}">
                <a16:creationId xmlns:a16="http://schemas.microsoft.com/office/drawing/2014/main" id="{F00A1749-7A1E-48D3-A332-BFBA2FA33D04}"/>
              </a:ext>
            </a:extLst>
          </p:cNvPr>
          <p:cNvSpPr txBox="1">
            <a:spLocks/>
          </p:cNvSpPr>
          <p:nvPr/>
        </p:nvSpPr>
        <p:spPr>
          <a:xfrm>
            <a:off x="7190898" y="5853127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</a:t>
            </a:r>
          </a:p>
        </p:txBody>
      </p:sp>
      <p:sp>
        <p:nvSpPr>
          <p:cNvPr id="57" name="Subtítulo 4">
            <a:extLst>
              <a:ext uri="{FF2B5EF4-FFF2-40B4-BE49-F238E27FC236}">
                <a16:creationId xmlns:a16="http://schemas.microsoft.com/office/drawing/2014/main" id="{BA42CB48-F0F1-4AA3-A042-F23F67E83F02}"/>
              </a:ext>
            </a:extLst>
          </p:cNvPr>
          <p:cNvSpPr txBox="1">
            <a:spLocks/>
          </p:cNvSpPr>
          <p:nvPr/>
        </p:nvSpPr>
        <p:spPr>
          <a:xfrm>
            <a:off x="6889417" y="5858624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 </a:t>
            </a:r>
          </a:p>
        </p:txBody>
      </p:sp>
      <p:sp>
        <p:nvSpPr>
          <p:cNvPr id="58" name="Subtítulo 4">
            <a:extLst>
              <a:ext uri="{FF2B5EF4-FFF2-40B4-BE49-F238E27FC236}">
                <a16:creationId xmlns:a16="http://schemas.microsoft.com/office/drawing/2014/main" id="{EC34B2B9-C083-4840-BE76-465C148731B9}"/>
              </a:ext>
            </a:extLst>
          </p:cNvPr>
          <p:cNvSpPr txBox="1">
            <a:spLocks/>
          </p:cNvSpPr>
          <p:nvPr/>
        </p:nvSpPr>
        <p:spPr>
          <a:xfrm>
            <a:off x="10387412" y="5786545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</a:t>
            </a:r>
          </a:p>
        </p:txBody>
      </p:sp>
      <p:sp>
        <p:nvSpPr>
          <p:cNvPr id="59" name="Subtítulo 4">
            <a:extLst>
              <a:ext uri="{FF2B5EF4-FFF2-40B4-BE49-F238E27FC236}">
                <a16:creationId xmlns:a16="http://schemas.microsoft.com/office/drawing/2014/main" id="{D5D90857-4A33-4785-9747-DEF98169FF31}"/>
              </a:ext>
            </a:extLst>
          </p:cNvPr>
          <p:cNvSpPr txBox="1">
            <a:spLocks/>
          </p:cNvSpPr>
          <p:nvPr/>
        </p:nvSpPr>
        <p:spPr>
          <a:xfrm>
            <a:off x="10085931" y="579508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</a:t>
            </a:r>
          </a:p>
        </p:txBody>
      </p:sp>
      <p:sp>
        <p:nvSpPr>
          <p:cNvPr id="60" name="Subtítulo 4">
            <a:extLst>
              <a:ext uri="{FF2B5EF4-FFF2-40B4-BE49-F238E27FC236}">
                <a16:creationId xmlns:a16="http://schemas.microsoft.com/office/drawing/2014/main" id="{8D8E0279-4DDC-45DD-964B-CD0B57545863}"/>
              </a:ext>
            </a:extLst>
          </p:cNvPr>
          <p:cNvSpPr txBox="1">
            <a:spLocks/>
          </p:cNvSpPr>
          <p:nvPr/>
        </p:nvSpPr>
        <p:spPr>
          <a:xfrm>
            <a:off x="9784450" y="5815328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 </a:t>
            </a:r>
          </a:p>
        </p:txBody>
      </p:sp>
      <p:sp>
        <p:nvSpPr>
          <p:cNvPr id="61" name="Subtítulo 4">
            <a:extLst>
              <a:ext uri="{FF2B5EF4-FFF2-40B4-BE49-F238E27FC236}">
                <a16:creationId xmlns:a16="http://schemas.microsoft.com/office/drawing/2014/main" id="{142B64A4-4ACF-4869-AEEA-D1AB6D3B0814}"/>
              </a:ext>
            </a:extLst>
          </p:cNvPr>
          <p:cNvSpPr txBox="1">
            <a:spLocks/>
          </p:cNvSpPr>
          <p:nvPr/>
        </p:nvSpPr>
        <p:spPr>
          <a:xfrm>
            <a:off x="9497140" y="5807951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</a:t>
            </a:r>
          </a:p>
        </p:txBody>
      </p:sp>
      <p:sp>
        <p:nvSpPr>
          <p:cNvPr id="62" name="Subtítulo 4">
            <a:extLst>
              <a:ext uri="{FF2B5EF4-FFF2-40B4-BE49-F238E27FC236}">
                <a16:creationId xmlns:a16="http://schemas.microsoft.com/office/drawing/2014/main" id="{13BFE3AA-9A3B-4EF8-AFD9-837CD6B4BF2D}"/>
              </a:ext>
            </a:extLst>
          </p:cNvPr>
          <p:cNvSpPr txBox="1">
            <a:spLocks/>
          </p:cNvSpPr>
          <p:nvPr/>
        </p:nvSpPr>
        <p:spPr>
          <a:xfrm>
            <a:off x="9949055" y="4447294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63" name="Subtítulo 4">
            <a:extLst>
              <a:ext uri="{FF2B5EF4-FFF2-40B4-BE49-F238E27FC236}">
                <a16:creationId xmlns:a16="http://schemas.microsoft.com/office/drawing/2014/main" id="{3D13EE2A-0132-4144-BD40-8EB636E79F09}"/>
              </a:ext>
            </a:extLst>
          </p:cNvPr>
          <p:cNvSpPr txBox="1">
            <a:spLocks/>
          </p:cNvSpPr>
          <p:nvPr/>
        </p:nvSpPr>
        <p:spPr>
          <a:xfrm>
            <a:off x="9617810" y="4452727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6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50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466291" y="2760538"/>
            <a:ext cx="2519205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6938176" y="2757706"/>
            <a:ext cx="2307281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9799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Subtração de números naturais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7811099" y="160625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Decomposição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47AAECE-0E42-4670-8E55-DEEFD77033AF}"/>
              </a:ext>
            </a:extLst>
          </p:cNvPr>
          <p:cNvSpPr/>
          <p:nvPr/>
        </p:nvSpPr>
        <p:spPr>
          <a:xfrm>
            <a:off x="5380947" y="2816070"/>
            <a:ext cx="6577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5638 = (8000 + 900 + 20 + 7 ) </a:t>
            </a:r>
            <a:r>
              <a:rPr lang="pt-BR" b="1" dirty="0">
                <a:latin typeface="Roboto"/>
              </a:rPr>
              <a:t>–  </a:t>
            </a:r>
            <a:r>
              <a:rPr lang="pt-BR" dirty="0">
                <a:latin typeface="Roboto"/>
              </a:rPr>
              <a:t>(5000 + 600 + 30 + 8) </a:t>
            </a:r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FB0770DA-405B-4095-BF14-053089DAE27B}"/>
              </a:ext>
            </a:extLst>
          </p:cNvPr>
          <p:cNvSpPr/>
          <p:nvPr/>
        </p:nvSpPr>
        <p:spPr>
          <a:xfrm rot="10800000" flipV="1">
            <a:off x="342032" y="1681611"/>
            <a:ext cx="4738185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6914EDA-98A7-4F24-8505-3FE30954A8CE}"/>
              </a:ext>
            </a:extLst>
          </p:cNvPr>
          <p:cNvSpPr/>
          <p:nvPr/>
        </p:nvSpPr>
        <p:spPr>
          <a:xfrm rot="10800000">
            <a:off x="342033" y="5418371"/>
            <a:ext cx="2705967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BFE16D9-BD09-489A-81A0-7F763BFBA36D}"/>
              </a:ext>
            </a:extLst>
          </p:cNvPr>
          <p:cNvSpPr/>
          <p:nvPr/>
        </p:nvSpPr>
        <p:spPr>
          <a:xfrm>
            <a:off x="394254" y="1851962"/>
            <a:ext cx="47381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De acordo com o censo demográfico realizado pelo IBGE, em 2010 havia mais mulheres do que homens no Brasil. Porém, isso não ocorre em alguns municípios.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Nesse censo, por exemplo, a população de </a:t>
            </a:r>
            <a:r>
              <a:rPr lang="pt-BR" dirty="0" err="1">
                <a:latin typeface="Roboto"/>
              </a:rPr>
              <a:t>Guareí</a:t>
            </a:r>
            <a:r>
              <a:rPr lang="pt-BR" dirty="0">
                <a:latin typeface="Roboto"/>
              </a:rPr>
              <a:t> (SP) era composta de 8 927 homens e 5 638 mulheres.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Qual é a diferença entre o número de homens e de mulheres em </a:t>
            </a:r>
            <a:r>
              <a:rPr lang="pt-BR" dirty="0" err="1">
                <a:latin typeface="Roboto"/>
              </a:rPr>
              <a:t>Guareí</a:t>
            </a:r>
            <a:r>
              <a:rPr lang="pt-BR" dirty="0">
                <a:latin typeface="Roboto"/>
              </a:rPr>
              <a:t>?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CDBF1264-C8A4-4930-B0DC-A3E4E0E39F8A}"/>
              </a:ext>
            </a:extLst>
          </p:cNvPr>
          <p:cNvSpPr/>
          <p:nvPr/>
        </p:nvSpPr>
        <p:spPr>
          <a:xfrm rot="10800000">
            <a:off x="8608111" y="3348657"/>
            <a:ext cx="121431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61B06EBA-FC1B-4BC1-BAB2-476DE054BFBB}"/>
              </a:ext>
            </a:extLst>
          </p:cNvPr>
          <p:cNvSpPr/>
          <p:nvPr/>
        </p:nvSpPr>
        <p:spPr>
          <a:xfrm rot="10800000">
            <a:off x="6923428" y="3348534"/>
            <a:ext cx="1468415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BBC95C70-693A-4DAE-9C42-F20BB2DFE5A2}"/>
              </a:ext>
            </a:extLst>
          </p:cNvPr>
          <p:cNvSpPr/>
          <p:nvPr/>
        </p:nvSpPr>
        <p:spPr>
          <a:xfrm>
            <a:off x="5380947" y="3424203"/>
            <a:ext cx="6801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5638 = (8000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5000) + (900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600) + (20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30) + (7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8) </a:t>
            </a:r>
            <a:endParaRPr lang="pt-BR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A4B6BDFF-E417-49B5-B2B5-CA7B6D1873B0}"/>
              </a:ext>
            </a:extLst>
          </p:cNvPr>
          <p:cNvSpPr/>
          <p:nvPr/>
        </p:nvSpPr>
        <p:spPr>
          <a:xfrm rot="10800000">
            <a:off x="10038696" y="3348534"/>
            <a:ext cx="963604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0FEE94BC-8AFB-4823-9DE1-E3AB3AF415D2}"/>
              </a:ext>
            </a:extLst>
          </p:cNvPr>
          <p:cNvSpPr/>
          <p:nvPr/>
        </p:nvSpPr>
        <p:spPr>
          <a:xfrm rot="10800000">
            <a:off x="11218567" y="3348534"/>
            <a:ext cx="766930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79FA0598-343E-444B-8048-12C3106E6929}"/>
              </a:ext>
            </a:extLst>
          </p:cNvPr>
          <p:cNvSpPr/>
          <p:nvPr/>
        </p:nvSpPr>
        <p:spPr>
          <a:xfrm rot="10800000">
            <a:off x="8536441" y="4032335"/>
            <a:ext cx="121431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6D6EAD5D-3401-4C9A-9462-4DC28518572F}"/>
              </a:ext>
            </a:extLst>
          </p:cNvPr>
          <p:cNvSpPr/>
          <p:nvPr/>
        </p:nvSpPr>
        <p:spPr>
          <a:xfrm rot="10800000">
            <a:off x="6851758" y="4032212"/>
            <a:ext cx="1468415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029C7FC2-0D8C-4A10-B60C-024CCBAC3723}"/>
              </a:ext>
            </a:extLst>
          </p:cNvPr>
          <p:cNvSpPr/>
          <p:nvPr/>
        </p:nvSpPr>
        <p:spPr>
          <a:xfrm>
            <a:off x="5309277" y="4107881"/>
            <a:ext cx="6950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 </a:t>
            </a:r>
            <a:r>
              <a:rPr lang="pt-BR" dirty="0">
                <a:latin typeface="Roboto"/>
              </a:rPr>
              <a:t>5638 = (8000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5000) + (</a:t>
            </a:r>
            <a:r>
              <a:rPr lang="pt-BR" b="1" dirty="0">
                <a:latin typeface="Roboto"/>
              </a:rPr>
              <a:t>800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600) + (</a:t>
            </a:r>
            <a:r>
              <a:rPr lang="pt-BR" b="1" dirty="0">
                <a:latin typeface="Roboto"/>
              </a:rPr>
              <a:t>120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30) + (7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8) </a:t>
            </a:r>
            <a:endParaRPr lang="pt-BR" dirty="0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103315FD-782F-4824-A2C4-0D428F8B21CB}"/>
              </a:ext>
            </a:extLst>
          </p:cNvPr>
          <p:cNvSpPr/>
          <p:nvPr/>
        </p:nvSpPr>
        <p:spPr>
          <a:xfrm rot="10800000">
            <a:off x="9967025" y="4032212"/>
            <a:ext cx="1065919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F22BD59E-A4AC-4BE5-973D-117D9B73026B}"/>
              </a:ext>
            </a:extLst>
          </p:cNvPr>
          <p:cNvSpPr/>
          <p:nvPr/>
        </p:nvSpPr>
        <p:spPr>
          <a:xfrm rot="10800000">
            <a:off x="11250133" y="4032212"/>
            <a:ext cx="766930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331E381C-0EB6-44BB-BEE9-4ADDCD07CC41}"/>
              </a:ext>
            </a:extLst>
          </p:cNvPr>
          <p:cNvSpPr/>
          <p:nvPr/>
        </p:nvSpPr>
        <p:spPr>
          <a:xfrm rot="10800000">
            <a:off x="8506945" y="4731071"/>
            <a:ext cx="1214317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4F3779BC-BE3C-4BEF-9E61-A745F8836354}"/>
              </a:ext>
            </a:extLst>
          </p:cNvPr>
          <p:cNvSpPr/>
          <p:nvPr/>
        </p:nvSpPr>
        <p:spPr>
          <a:xfrm rot="10800000">
            <a:off x="6822262" y="4730948"/>
            <a:ext cx="1468415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E029329F-DE54-4B3A-BAB6-0D13341925F6}"/>
              </a:ext>
            </a:extLst>
          </p:cNvPr>
          <p:cNvSpPr/>
          <p:nvPr/>
        </p:nvSpPr>
        <p:spPr>
          <a:xfrm>
            <a:off x="5279782" y="4806617"/>
            <a:ext cx="6903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5638 = (8000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5000) + (800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600) + (</a:t>
            </a:r>
            <a:r>
              <a:rPr lang="pt-BR" b="1" dirty="0">
                <a:latin typeface="Roboto"/>
              </a:rPr>
              <a:t>110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30) + (</a:t>
            </a:r>
            <a:r>
              <a:rPr lang="pt-BR" b="1" dirty="0">
                <a:latin typeface="Roboto"/>
              </a:rPr>
              <a:t>17</a:t>
            </a:r>
            <a:r>
              <a:rPr lang="pt-BR" dirty="0">
                <a:latin typeface="Roboto"/>
              </a:rPr>
              <a:t>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8) </a:t>
            </a:r>
            <a:endParaRPr lang="pt-BR" dirty="0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96413BAA-4B1A-4B95-9E47-798FE510C8BD}"/>
              </a:ext>
            </a:extLst>
          </p:cNvPr>
          <p:cNvSpPr/>
          <p:nvPr/>
        </p:nvSpPr>
        <p:spPr>
          <a:xfrm rot="10800000">
            <a:off x="9937529" y="4730948"/>
            <a:ext cx="1065919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EDA4820E-BE01-490F-BFC0-FF06D1517832}"/>
              </a:ext>
            </a:extLst>
          </p:cNvPr>
          <p:cNvSpPr/>
          <p:nvPr/>
        </p:nvSpPr>
        <p:spPr>
          <a:xfrm rot="10800000">
            <a:off x="11191141" y="4730948"/>
            <a:ext cx="846756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892FAAFA-5A74-455B-A35F-0060B2E7C677}"/>
              </a:ext>
            </a:extLst>
          </p:cNvPr>
          <p:cNvSpPr/>
          <p:nvPr/>
        </p:nvSpPr>
        <p:spPr>
          <a:xfrm>
            <a:off x="5262858" y="5440120"/>
            <a:ext cx="442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5638 = (3000) + (200) + (80) + (9) </a:t>
            </a:r>
            <a:endParaRPr lang="pt-BR" dirty="0"/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5E0D0E52-E65C-4B36-877B-D1CC128B623D}"/>
              </a:ext>
            </a:extLst>
          </p:cNvPr>
          <p:cNvSpPr/>
          <p:nvPr/>
        </p:nvSpPr>
        <p:spPr>
          <a:xfrm>
            <a:off x="5309277" y="5997830"/>
            <a:ext cx="2303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8927 </a:t>
            </a:r>
            <a:r>
              <a:rPr lang="pt-BR" b="1" dirty="0">
                <a:latin typeface="Roboto"/>
              </a:rPr>
              <a:t>–</a:t>
            </a:r>
            <a:r>
              <a:rPr lang="pt-BR" dirty="0">
                <a:latin typeface="Roboto"/>
              </a:rPr>
              <a:t> 5638 = 3289 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3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86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3941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Subtração de números naturais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7567312" y="1381457"/>
            <a:ext cx="1941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Algoritmo usual</a:t>
            </a:r>
          </a:p>
        </p:txBody>
      </p:sp>
      <p:sp>
        <p:nvSpPr>
          <p:cNvPr id="30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61756" y="2711091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8 9 2 7</a:t>
            </a:r>
          </a:p>
        </p:txBody>
      </p:sp>
      <p:sp>
        <p:nvSpPr>
          <p:cNvPr id="34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73180" y="3201760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5 6 3 8 </a:t>
            </a:r>
          </a:p>
        </p:txBody>
      </p:sp>
      <p:sp>
        <p:nvSpPr>
          <p:cNvPr id="38" name="Subtítulo 4">
            <a:extLst>
              <a:ext uri="{FF2B5EF4-FFF2-40B4-BE49-F238E27FC236}">
                <a16:creationId xmlns:a16="http://schemas.microsoft.com/office/drawing/2014/main" id="{9D684CD2-393E-4280-828A-58D180F41881}"/>
              </a:ext>
            </a:extLst>
          </p:cNvPr>
          <p:cNvSpPr txBox="1">
            <a:spLocks/>
          </p:cNvSpPr>
          <p:nvPr/>
        </p:nvSpPr>
        <p:spPr>
          <a:xfrm>
            <a:off x="6246766" y="3158020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6348352" y="3734644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163419" y="3734644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6352255" y="5741232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9239978" y="5706683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8411256" y="3302885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8477746" y="5341578"/>
            <a:ext cx="450848" cy="161118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ubtítulo 4">
            <a:extLst>
              <a:ext uri="{FF2B5EF4-FFF2-40B4-BE49-F238E27FC236}">
                <a16:creationId xmlns:a16="http://schemas.microsoft.com/office/drawing/2014/main" id="{75D51F6D-934B-4699-A60F-4FDF61880C43}"/>
              </a:ext>
            </a:extLst>
          </p:cNvPr>
          <p:cNvSpPr txBox="1">
            <a:spLocks/>
          </p:cNvSpPr>
          <p:nvPr/>
        </p:nvSpPr>
        <p:spPr>
          <a:xfrm>
            <a:off x="7492379" y="3847482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 </a:t>
            </a:r>
          </a:p>
        </p:txBody>
      </p:sp>
      <p:sp>
        <p:nvSpPr>
          <p:cNvPr id="31" name="Subtítulo 4">
            <a:extLst>
              <a:ext uri="{FF2B5EF4-FFF2-40B4-BE49-F238E27FC236}">
                <a16:creationId xmlns:a16="http://schemas.microsoft.com/office/drawing/2014/main" id="{AF0DD22D-48C8-4C49-97DD-9705C35A41BB}"/>
              </a:ext>
            </a:extLst>
          </p:cNvPr>
          <p:cNvSpPr txBox="1">
            <a:spLocks/>
          </p:cNvSpPr>
          <p:nvPr/>
        </p:nvSpPr>
        <p:spPr>
          <a:xfrm>
            <a:off x="7308433" y="249633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32" name="Subtítulo 4">
            <a:extLst>
              <a:ext uri="{FF2B5EF4-FFF2-40B4-BE49-F238E27FC236}">
                <a16:creationId xmlns:a16="http://schemas.microsoft.com/office/drawing/2014/main" id="{48ECC03E-38C2-4E72-BC7D-4C15A83F9617}"/>
              </a:ext>
            </a:extLst>
          </p:cNvPr>
          <p:cNvSpPr txBox="1">
            <a:spLocks/>
          </p:cNvSpPr>
          <p:nvPr/>
        </p:nvSpPr>
        <p:spPr>
          <a:xfrm>
            <a:off x="10310679" y="3847482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 </a:t>
            </a:r>
          </a:p>
        </p:txBody>
      </p:sp>
      <p:sp>
        <p:nvSpPr>
          <p:cNvPr id="33" name="Subtítulo 4">
            <a:extLst>
              <a:ext uri="{FF2B5EF4-FFF2-40B4-BE49-F238E27FC236}">
                <a16:creationId xmlns:a16="http://schemas.microsoft.com/office/drawing/2014/main" id="{0818F96F-8FF7-47C1-86C0-D43733ECF736}"/>
              </a:ext>
            </a:extLst>
          </p:cNvPr>
          <p:cNvSpPr txBox="1">
            <a:spLocks/>
          </p:cNvSpPr>
          <p:nvPr/>
        </p:nvSpPr>
        <p:spPr>
          <a:xfrm>
            <a:off x="10009198" y="3856020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</a:t>
            </a:r>
          </a:p>
        </p:txBody>
      </p:sp>
      <p:sp>
        <p:nvSpPr>
          <p:cNvPr id="55" name="Subtítulo 4">
            <a:extLst>
              <a:ext uri="{FF2B5EF4-FFF2-40B4-BE49-F238E27FC236}">
                <a16:creationId xmlns:a16="http://schemas.microsoft.com/office/drawing/2014/main" id="{D5395E2B-04DD-495C-8922-894BA5B0EBD9}"/>
              </a:ext>
            </a:extLst>
          </p:cNvPr>
          <p:cNvSpPr txBox="1">
            <a:spLocks/>
          </p:cNvSpPr>
          <p:nvPr/>
        </p:nvSpPr>
        <p:spPr>
          <a:xfrm>
            <a:off x="7492379" y="5844589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 </a:t>
            </a:r>
          </a:p>
        </p:txBody>
      </p:sp>
      <p:sp>
        <p:nvSpPr>
          <p:cNvPr id="56" name="Subtítulo 4">
            <a:extLst>
              <a:ext uri="{FF2B5EF4-FFF2-40B4-BE49-F238E27FC236}">
                <a16:creationId xmlns:a16="http://schemas.microsoft.com/office/drawing/2014/main" id="{F00A1749-7A1E-48D3-A332-BFBA2FA33D04}"/>
              </a:ext>
            </a:extLst>
          </p:cNvPr>
          <p:cNvSpPr txBox="1">
            <a:spLocks/>
          </p:cNvSpPr>
          <p:nvPr/>
        </p:nvSpPr>
        <p:spPr>
          <a:xfrm>
            <a:off x="7190898" y="5853127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</a:t>
            </a:r>
          </a:p>
        </p:txBody>
      </p:sp>
      <p:sp>
        <p:nvSpPr>
          <p:cNvPr id="57" name="Subtítulo 4">
            <a:extLst>
              <a:ext uri="{FF2B5EF4-FFF2-40B4-BE49-F238E27FC236}">
                <a16:creationId xmlns:a16="http://schemas.microsoft.com/office/drawing/2014/main" id="{BA42CB48-F0F1-4AA3-A042-F23F67E83F02}"/>
              </a:ext>
            </a:extLst>
          </p:cNvPr>
          <p:cNvSpPr txBox="1">
            <a:spLocks/>
          </p:cNvSpPr>
          <p:nvPr/>
        </p:nvSpPr>
        <p:spPr>
          <a:xfrm>
            <a:off x="6889417" y="5858624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</a:t>
            </a:r>
          </a:p>
        </p:txBody>
      </p:sp>
      <p:sp>
        <p:nvSpPr>
          <p:cNvPr id="58" name="Subtítulo 4">
            <a:extLst>
              <a:ext uri="{FF2B5EF4-FFF2-40B4-BE49-F238E27FC236}">
                <a16:creationId xmlns:a16="http://schemas.microsoft.com/office/drawing/2014/main" id="{EC34B2B9-C083-4840-BE76-465C148731B9}"/>
              </a:ext>
            </a:extLst>
          </p:cNvPr>
          <p:cNvSpPr txBox="1">
            <a:spLocks/>
          </p:cNvSpPr>
          <p:nvPr/>
        </p:nvSpPr>
        <p:spPr>
          <a:xfrm>
            <a:off x="10387412" y="5786545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9 </a:t>
            </a:r>
          </a:p>
        </p:txBody>
      </p:sp>
      <p:sp>
        <p:nvSpPr>
          <p:cNvPr id="59" name="Subtítulo 4">
            <a:extLst>
              <a:ext uri="{FF2B5EF4-FFF2-40B4-BE49-F238E27FC236}">
                <a16:creationId xmlns:a16="http://schemas.microsoft.com/office/drawing/2014/main" id="{D5D90857-4A33-4785-9747-DEF98169FF31}"/>
              </a:ext>
            </a:extLst>
          </p:cNvPr>
          <p:cNvSpPr txBox="1">
            <a:spLocks/>
          </p:cNvSpPr>
          <p:nvPr/>
        </p:nvSpPr>
        <p:spPr>
          <a:xfrm>
            <a:off x="10085931" y="579508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</a:t>
            </a:r>
          </a:p>
        </p:txBody>
      </p:sp>
      <p:sp>
        <p:nvSpPr>
          <p:cNvPr id="60" name="Subtítulo 4">
            <a:extLst>
              <a:ext uri="{FF2B5EF4-FFF2-40B4-BE49-F238E27FC236}">
                <a16:creationId xmlns:a16="http://schemas.microsoft.com/office/drawing/2014/main" id="{8D8E0279-4DDC-45DD-964B-CD0B57545863}"/>
              </a:ext>
            </a:extLst>
          </p:cNvPr>
          <p:cNvSpPr txBox="1">
            <a:spLocks/>
          </p:cNvSpPr>
          <p:nvPr/>
        </p:nvSpPr>
        <p:spPr>
          <a:xfrm>
            <a:off x="9784450" y="5815328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 </a:t>
            </a:r>
          </a:p>
        </p:txBody>
      </p:sp>
      <p:sp>
        <p:nvSpPr>
          <p:cNvPr id="61" name="Subtítulo 4">
            <a:extLst>
              <a:ext uri="{FF2B5EF4-FFF2-40B4-BE49-F238E27FC236}">
                <a16:creationId xmlns:a16="http://schemas.microsoft.com/office/drawing/2014/main" id="{142B64A4-4ACF-4869-AEEA-D1AB6D3B0814}"/>
              </a:ext>
            </a:extLst>
          </p:cNvPr>
          <p:cNvSpPr txBox="1">
            <a:spLocks/>
          </p:cNvSpPr>
          <p:nvPr/>
        </p:nvSpPr>
        <p:spPr>
          <a:xfrm>
            <a:off x="9497140" y="5807951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 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C9AF2FFB-7DFF-4DB5-9B3B-B93BFE07977A}"/>
              </a:ext>
            </a:extLst>
          </p:cNvPr>
          <p:cNvSpPr/>
          <p:nvPr/>
        </p:nvSpPr>
        <p:spPr>
          <a:xfrm rot="10800000" flipV="1">
            <a:off x="342032" y="1681611"/>
            <a:ext cx="4738185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E6F2D1D6-0A28-4AC2-B9B9-28CFC6613051}"/>
              </a:ext>
            </a:extLst>
          </p:cNvPr>
          <p:cNvSpPr/>
          <p:nvPr/>
        </p:nvSpPr>
        <p:spPr>
          <a:xfrm rot="10800000">
            <a:off x="342033" y="5418371"/>
            <a:ext cx="2705967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DF613E5C-7289-4445-8857-DB5039C7FD91}"/>
              </a:ext>
            </a:extLst>
          </p:cNvPr>
          <p:cNvSpPr/>
          <p:nvPr/>
        </p:nvSpPr>
        <p:spPr>
          <a:xfrm>
            <a:off x="394254" y="1851962"/>
            <a:ext cx="473818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De acordo com o censo demográfico realizado pelo IBGE, em 2010 havia mais mulheres do que homens no Brasil. Porém, isso não ocorre em alguns municípios.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Nesse censo, por exemplo, a população de </a:t>
            </a:r>
            <a:r>
              <a:rPr lang="pt-BR" dirty="0" err="1">
                <a:latin typeface="Roboto"/>
              </a:rPr>
              <a:t>Guareí</a:t>
            </a:r>
            <a:r>
              <a:rPr lang="pt-BR" dirty="0">
                <a:latin typeface="Roboto"/>
              </a:rPr>
              <a:t> (SP) era composta de 8 927 homens e 5 638 mulheres.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Qual é a diferença entre o número de homens e de mulheres em </a:t>
            </a:r>
            <a:r>
              <a:rPr lang="pt-BR" dirty="0" err="1">
                <a:latin typeface="Roboto"/>
              </a:rPr>
              <a:t>Guareí</a:t>
            </a:r>
            <a:r>
              <a:rPr lang="pt-BR" dirty="0">
                <a:latin typeface="Roboto"/>
              </a:rPr>
              <a:t>?</a:t>
            </a:r>
          </a:p>
        </p:txBody>
      </p:sp>
      <p:sp>
        <p:nvSpPr>
          <p:cNvPr id="67" name="Seta: Curva para Baixo 66">
            <a:extLst>
              <a:ext uri="{FF2B5EF4-FFF2-40B4-BE49-F238E27FC236}">
                <a16:creationId xmlns:a16="http://schemas.microsoft.com/office/drawing/2014/main" id="{8A871905-6133-4F35-97CD-F24FD07F2551}"/>
              </a:ext>
            </a:extLst>
          </p:cNvPr>
          <p:cNvSpPr/>
          <p:nvPr/>
        </p:nvSpPr>
        <p:spPr>
          <a:xfrm>
            <a:off x="7260204" y="2338566"/>
            <a:ext cx="327248" cy="29845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68" name="Subtítulo 4">
            <a:extLst>
              <a:ext uri="{FF2B5EF4-FFF2-40B4-BE49-F238E27FC236}">
                <a16:creationId xmlns:a16="http://schemas.microsoft.com/office/drawing/2014/main" id="{CF663DC0-BD63-475B-838F-10942A491C65}"/>
              </a:ext>
            </a:extLst>
          </p:cNvPr>
          <p:cNvSpPr txBox="1">
            <a:spLocks/>
          </p:cNvSpPr>
          <p:nvPr/>
        </p:nvSpPr>
        <p:spPr>
          <a:xfrm>
            <a:off x="9138488" y="271739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8 9 1 7</a:t>
            </a:r>
          </a:p>
        </p:txBody>
      </p:sp>
      <p:sp>
        <p:nvSpPr>
          <p:cNvPr id="69" name="Subtítulo 4">
            <a:extLst>
              <a:ext uri="{FF2B5EF4-FFF2-40B4-BE49-F238E27FC236}">
                <a16:creationId xmlns:a16="http://schemas.microsoft.com/office/drawing/2014/main" id="{D1A4F9B4-94F2-4704-B8EF-734A2EA2E16E}"/>
              </a:ext>
            </a:extLst>
          </p:cNvPr>
          <p:cNvSpPr txBox="1">
            <a:spLocks/>
          </p:cNvSpPr>
          <p:nvPr/>
        </p:nvSpPr>
        <p:spPr>
          <a:xfrm>
            <a:off x="9149912" y="3208064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5 6 3 8 </a:t>
            </a:r>
          </a:p>
        </p:txBody>
      </p:sp>
      <p:sp>
        <p:nvSpPr>
          <p:cNvPr id="70" name="Subtítulo 4">
            <a:extLst>
              <a:ext uri="{FF2B5EF4-FFF2-40B4-BE49-F238E27FC236}">
                <a16:creationId xmlns:a16="http://schemas.microsoft.com/office/drawing/2014/main" id="{FA4F0CE5-BA70-4956-8822-F4A2BCE292E5}"/>
              </a:ext>
            </a:extLst>
          </p:cNvPr>
          <p:cNvSpPr txBox="1">
            <a:spLocks/>
          </p:cNvSpPr>
          <p:nvPr/>
        </p:nvSpPr>
        <p:spPr>
          <a:xfrm>
            <a:off x="9123498" y="3164324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71" name="Subtítulo 4">
            <a:extLst>
              <a:ext uri="{FF2B5EF4-FFF2-40B4-BE49-F238E27FC236}">
                <a16:creationId xmlns:a16="http://schemas.microsoft.com/office/drawing/2014/main" id="{A59572DD-7BAD-4CB3-A107-B0BDBBA3B354}"/>
              </a:ext>
            </a:extLst>
          </p:cNvPr>
          <p:cNvSpPr txBox="1">
            <a:spLocks/>
          </p:cNvSpPr>
          <p:nvPr/>
        </p:nvSpPr>
        <p:spPr>
          <a:xfrm>
            <a:off x="9894508" y="2485935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72" name="Seta: Curva para Baixo 71">
            <a:extLst>
              <a:ext uri="{FF2B5EF4-FFF2-40B4-BE49-F238E27FC236}">
                <a16:creationId xmlns:a16="http://schemas.microsoft.com/office/drawing/2014/main" id="{64EC4CB3-D2C2-47E4-99B8-3E19EEA403E9}"/>
              </a:ext>
            </a:extLst>
          </p:cNvPr>
          <p:cNvSpPr/>
          <p:nvPr/>
        </p:nvSpPr>
        <p:spPr>
          <a:xfrm>
            <a:off x="9846279" y="2328168"/>
            <a:ext cx="327248" cy="298457"/>
          </a:xfrm>
          <a:prstGeom prst="curved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D9BF8FD2-D8D3-4E62-8FE4-C84F3E675915}"/>
              </a:ext>
            </a:extLst>
          </p:cNvPr>
          <p:cNvSpPr/>
          <p:nvPr/>
        </p:nvSpPr>
        <p:spPr>
          <a:xfrm rot="10800000">
            <a:off x="7473923" y="2641783"/>
            <a:ext cx="393969" cy="168978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4C60D9EE-0DE8-4F04-8363-884EB0C0DFAC}"/>
              </a:ext>
            </a:extLst>
          </p:cNvPr>
          <p:cNvSpPr/>
          <p:nvPr/>
        </p:nvSpPr>
        <p:spPr>
          <a:xfrm rot="10800000">
            <a:off x="10058366" y="2647472"/>
            <a:ext cx="341854" cy="168978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Subtítulo 4">
            <a:extLst>
              <a:ext uri="{FF2B5EF4-FFF2-40B4-BE49-F238E27FC236}">
                <a16:creationId xmlns:a16="http://schemas.microsoft.com/office/drawing/2014/main" id="{7B770590-7822-4655-A677-2777AD8E312B}"/>
              </a:ext>
            </a:extLst>
          </p:cNvPr>
          <p:cNvSpPr txBox="1">
            <a:spLocks/>
          </p:cNvSpPr>
          <p:nvPr/>
        </p:nvSpPr>
        <p:spPr>
          <a:xfrm>
            <a:off x="6297261" y="4714650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8 8 1 7</a:t>
            </a:r>
          </a:p>
        </p:txBody>
      </p:sp>
      <p:sp>
        <p:nvSpPr>
          <p:cNvPr id="76" name="Subtítulo 4">
            <a:extLst>
              <a:ext uri="{FF2B5EF4-FFF2-40B4-BE49-F238E27FC236}">
                <a16:creationId xmlns:a16="http://schemas.microsoft.com/office/drawing/2014/main" id="{EEE47E1F-4908-4C65-B13B-EC7F45CB3E2F}"/>
              </a:ext>
            </a:extLst>
          </p:cNvPr>
          <p:cNvSpPr txBox="1">
            <a:spLocks/>
          </p:cNvSpPr>
          <p:nvPr/>
        </p:nvSpPr>
        <p:spPr>
          <a:xfrm>
            <a:off x="6308685" y="5205319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5 6 3 8 </a:t>
            </a:r>
          </a:p>
        </p:txBody>
      </p:sp>
      <p:sp>
        <p:nvSpPr>
          <p:cNvPr id="77" name="Subtítulo 4">
            <a:extLst>
              <a:ext uri="{FF2B5EF4-FFF2-40B4-BE49-F238E27FC236}">
                <a16:creationId xmlns:a16="http://schemas.microsoft.com/office/drawing/2014/main" id="{54DD1FD7-A392-4E80-8EEA-7646106467A0}"/>
              </a:ext>
            </a:extLst>
          </p:cNvPr>
          <p:cNvSpPr txBox="1">
            <a:spLocks/>
          </p:cNvSpPr>
          <p:nvPr/>
        </p:nvSpPr>
        <p:spPr>
          <a:xfrm>
            <a:off x="6282271" y="5161579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BB98820C-EE20-4262-A2BF-17861AB08A6C}"/>
              </a:ext>
            </a:extLst>
          </p:cNvPr>
          <p:cNvSpPr/>
          <p:nvPr/>
        </p:nvSpPr>
        <p:spPr>
          <a:xfrm rot="10800000">
            <a:off x="6940881" y="4631751"/>
            <a:ext cx="341854" cy="168978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Subtítulo 4">
            <a:extLst>
              <a:ext uri="{FF2B5EF4-FFF2-40B4-BE49-F238E27FC236}">
                <a16:creationId xmlns:a16="http://schemas.microsoft.com/office/drawing/2014/main" id="{7D32C3E6-09D2-4C22-8FD9-2308AAD75239}"/>
              </a:ext>
            </a:extLst>
          </p:cNvPr>
          <p:cNvSpPr txBox="1">
            <a:spLocks/>
          </p:cNvSpPr>
          <p:nvPr/>
        </p:nvSpPr>
        <p:spPr>
          <a:xfrm>
            <a:off x="9162874" y="469010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8 8 1 7</a:t>
            </a:r>
          </a:p>
        </p:txBody>
      </p:sp>
      <p:sp>
        <p:nvSpPr>
          <p:cNvPr id="80" name="Subtítulo 4">
            <a:extLst>
              <a:ext uri="{FF2B5EF4-FFF2-40B4-BE49-F238E27FC236}">
                <a16:creationId xmlns:a16="http://schemas.microsoft.com/office/drawing/2014/main" id="{3260194D-FDBB-412D-8996-8BD0E846DA05}"/>
              </a:ext>
            </a:extLst>
          </p:cNvPr>
          <p:cNvSpPr txBox="1">
            <a:spLocks/>
          </p:cNvSpPr>
          <p:nvPr/>
        </p:nvSpPr>
        <p:spPr>
          <a:xfrm>
            <a:off x="9174298" y="5180774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5 6 3 8 </a:t>
            </a:r>
          </a:p>
        </p:txBody>
      </p:sp>
      <p:sp>
        <p:nvSpPr>
          <p:cNvPr id="81" name="Subtítulo 4">
            <a:extLst>
              <a:ext uri="{FF2B5EF4-FFF2-40B4-BE49-F238E27FC236}">
                <a16:creationId xmlns:a16="http://schemas.microsoft.com/office/drawing/2014/main" id="{FFC5B676-7047-413B-B284-6398212AFDDC}"/>
              </a:ext>
            </a:extLst>
          </p:cNvPr>
          <p:cNvSpPr txBox="1">
            <a:spLocks/>
          </p:cNvSpPr>
          <p:nvPr/>
        </p:nvSpPr>
        <p:spPr>
          <a:xfrm>
            <a:off x="9147884" y="5137034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83F932CF-2B54-420D-A283-36DC0C8EFC6C}"/>
              </a:ext>
            </a:extLst>
          </p:cNvPr>
          <p:cNvSpPr/>
          <p:nvPr/>
        </p:nvSpPr>
        <p:spPr>
          <a:xfrm rot="10800000">
            <a:off x="9513654" y="4618883"/>
            <a:ext cx="341854" cy="168978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4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775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2896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Multiplicação de números naturais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1393419" y="4213425"/>
            <a:ext cx="3018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Adição de parcelas iguais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8B025EEC-11C3-488E-BDBB-613A70DDB293}"/>
              </a:ext>
            </a:extLst>
          </p:cNvPr>
          <p:cNvSpPr/>
          <p:nvPr/>
        </p:nvSpPr>
        <p:spPr>
          <a:xfrm rot="10800000">
            <a:off x="2228220" y="6149526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6086858" y="4822016"/>
            <a:ext cx="798945" cy="1055966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C9AF2FFB-7DFF-4DB5-9B3B-B93BFE07977A}"/>
              </a:ext>
            </a:extLst>
          </p:cNvPr>
          <p:cNvSpPr/>
          <p:nvPr/>
        </p:nvSpPr>
        <p:spPr>
          <a:xfrm rot="10800000" flipV="1">
            <a:off x="3739043" y="1185137"/>
            <a:ext cx="4738185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DF613E5C-7289-4445-8857-DB5039C7FD91}"/>
              </a:ext>
            </a:extLst>
          </p:cNvPr>
          <p:cNvSpPr/>
          <p:nvPr/>
        </p:nvSpPr>
        <p:spPr>
          <a:xfrm>
            <a:off x="2699686" y="1516522"/>
            <a:ext cx="73955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Você sabia que o Brasil está entre os países do mundo que mais reciclam latas de alumínio?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Para se obter 1 kg de alumínio, é necessário reciclar cerca de 74 latas.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Quantas latas precisam ser recicladas para que sejam obtidos 3 kg de alumínio?</a:t>
            </a:r>
          </a:p>
        </p:txBody>
      </p:sp>
      <p:sp>
        <p:nvSpPr>
          <p:cNvPr id="79" name="Subtítulo 4">
            <a:extLst>
              <a:ext uri="{FF2B5EF4-FFF2-40B4-BE49-F238E27FC236}">
                <a16:creationId xmlns:a16="http://schemas.microsoft.com/office/drawing/2014/main" id="{7D32C3E6-09D2-4C22-8FD9-2308AAD75239}"/>
              </a:ext>
            </a:extLst>
          </p:cNvPr>
          <p:cNvSpPr txBox="1">
            <a:spLocks/>
          </p:cNvSpPr>
          <p:nvPr/>
        </p:nvSpPr>
        <p:spPr>
          <a:xfrm>
            <a:off x="2103210" y="4732894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74</a:t>
            </a:r>
          </a:p>
        </p:txBody>
      </p:sp>
      <p:sp>
        <p:nvSpPr>
          <p:cNvPr id="80" name="Subtítulo 4">
            <a:extLst>
              <a:ext uri="{FF2B5EF4-FFF2-40B4-BE49-F238E27FC236}">
                <a16:creationId xmlns:a16="http://schemas.microsoft.com/office/drawing/2014/main" id="{3260194D-FDBB-412D-8996-8BD0E846DA05}"/>
              </a:ext>
            </a:extLst>
          </p:cNvPr>
          <p:cNvSpPr txBox="1">
            <a:spLocks/>
          </p:cNvSpPr>
          <p:nvPr/>
        </p:nvSpPr>
        <p:spPr>
          <a:xfrm>
            <a:off x="2114634" y="5223563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74</a:t>
            </a:r>
          </a:p>
        </p:txBody>
      </p:sp>
      <p:sp>
        <p:nvSpPr>
          <p:cNvPr id="81" name="Subtítulo 4">
            <a:extLst>
              <a:ext uri="{FF2B5EF4-FFF2-40B4-BE49-F238E27FC236}">
                <a16:creationId xmlns:a16="http://schemas.microsoft.com/office/drawing/2014/main" id="{FFC5B676-7047-413B-B284-6398212AFDDC}"/>
              </a:ext>
            </a:extLst>
          </p:cNvPr>
          <p:cNvSpPr txBox="1">
            <a:spLocks/>
          </p:cNvSpPr>
          <p:nvPr/>
        </p:nvSpPr>
        <p:spPr>
          <a:xfrm>
            <a:off x="2088220" y="5179823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+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5FEB569B-28F6-43D9-9165-471523D719DD}"/>
              </a:ext>
            </a:extLst>
          </p:cNvPr>
          <p:cNvSpPr/>
          <p:nvPr/>
        </p:nvSpPr>
        <p:spPr>
          <a:xfrm>
            <a:off x="8252091" y="4217621"/>
            <a:ext cx="164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Multiplicação</a:t>
            </a:r>
          </a:p>
        </p:txBody>
      </p:sp>
      <p:sp>
        <p:nvSpPr>
          <p:cNvPr id="49" name="Subtítulo 4">
            <a:extLst>
              <a:ext uri="{FF2B5EF4-FFF2-40B4-BE49-F238E27FC236}">
                <a16:creationId xmlns:a16="http://schemas.microsoft.com/office/drawing/2014/main" id="{563C2E41-C71E-4680-BEDB-672546D70CD0}"/>
              </a:ext>
            </a:extLst>
          </p:cNvPr>
          <p:cNvSpPr txBox="1">
            <a:spLocks/>
          </p:cNvSpPr>
          <p:nvPr/>
        </p:nvSpPr>
        <p:spPr>
          <a:xfrm>
            <a:off x="2119252" y="564280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74</a:t>
            </a:r>
          </a:p>
        </p:txBody>
      </p:sp>
      <p:sp>
        <p:nvSpPr>
          <p:cNvPr id="50" name="Subtítulo 4">
            <a:extLst>
              <a:ext uri="{FF2B5EF4-FFF2-40B4-BE49-F238E27FC236}">
                <a16:creationId xmlns:a16="http://schemas.microsoft.com/office/drawing/2014/main" id="{FBAF4627-5469-425C-98C9-B3274DFEDDD5}"/>
              </a:ext>
            </a:extLst>
          </p:cNvPr>
          <p:cNvSpPr txBox="1">
            <a:spLocks/>
          </p:cNvSpPr>
          <p:nvPr/>
        </p:nvSpPr>
        <p:spPr>
          <a:xfrm>
            <a:off x="2036981" y="6238236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222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204DFA82-86A4-48F8-A661-7A505AAFFC58}"/>
              </a:ext>
            </a:extLst>
          </p:cNvPr>
          <p:cNvSpPr/>
          <p:nvPr/>
        </p:nvSpPr>
        <p:spPr>
          <a:xfrm rot="10800000">
            <a:off x="8282700" y="6148218"/>
            <a:ext cx="1742380" cy="69098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Subtítulo 4">
            <a:extLst>
              <a:ext uri="{FF2B5EF4-FFF2-40B4-BE49-F238E27FC236}">
                <a16:creationId xmlns:a16="http://schemas.microsoft.com/office/drawing/2014/main" id="{6973EFD7-BF10-48B7-BD94-5CD561060F4F}"/>
              </a:ext>
            </a:extLst>
          </p:cNvPr>
          <p:cNvSpPr txBox="1">
            <a:spLocks/>
          </p:cNvSpPr>
          <p:nvPr/>
        </p:nvSpPr>
        <p:spPr>
          <a:xfrm>
            <a:off x="8169114" y="522225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74</a:t>
            </a:r>
          </a:p>
        </p:txBody>
      </p:sp>
      <p:sp>
        <p:nvSpPr>
          <p:cNvPr id="63" name="Subtítulo 4">
            <a:extLst>
              <a:ext uri="{FF2B5EF4-FFF2-40B4-BE49-F238E27FC236}">
                <a16:creationId xmlns:a16="http://schemas.microsoft.com/office/drawing/2014/main" id="{8D34FAA3-A610-4AC6-BA59-2A72FA9181D5}"/>
              </a:ext>
            </a:extLst>
          </p:cNvPr>
          <p:cNvSpPr txBox="1">
            <a:spLocks/>
          </p:cNvSpPr>
          <p:nvPr/>
        </p:nvSpPr>
        <p:spPr>
          <a:xfrm>
            <a:off x="8173732" y="5641497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 3</a:t>
            </a:r>
          </a:p>
        </p:txBody>
      </p:sp>
      <p:sp>
        <p:nvSpPr>
          <p:cNvPr id="83" name="Subtítulo 4">
            <a:extLst>
              <a:ext uri="{FF2B5EF4-FFF2-40B4-BE49-F238E27FC236}">
                <a16:creationId xmlns:a16="http://schemas.microsoft.com/office/drawing/2014/main" id="{2DFCC620-F0F4-4A0D-A031-3E796E78A78A}"/>
              </a:ext>
            </a:extLst>
          </p:cNvPr>
          <p:cNvSpPr txBox="1">
            <a:spLocks/>
          </p:cNvSpPr>
          <p:nvPr/>
        </p:nvSpPr>
        <p:spPr>
          <a:xfrm>
            <a:off x="8091461" y="6236928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222</a:t>
            </a:r>
          </a:p>
        </p:txBody>
      </p:sp>
      <p:sp>
        <p:nvSpPr>
          <p:cNvPr id="84" name="Subtítulo 4">
            <a:extLst>
              <a:ext uri="{FF2B5EF4-FFF2-40B4-BE49-F238E27FC236}">
                <a16:creationId xmlns:a16="http://schemas.microsoft.com/office/drawing/2014/main" id="{12328669-A8E3-427D-887B-6F1F5FEE2C60}"/>
              </a:ext>
            </a:extLst>
          </p:cNvPr>
          <p:cNvSpPr txBox="1">
            <a:spLocks/>
          </p:cNvSpPr>
          <p:nvPr/>
        </p:nvSpPr>
        <p:spPr>
          <a:xfrm>
            <a:off x="8553357" y="5641497"/>
            <a:ext cx="480386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×</a:t>
            </a:r>
          </a:p>
        </p:txBody>
      </p:sp>
      <p:sp>
        <p:nvSpPr>
          <p:cNvPr id="85" name="Subtítulo 4">
            <a:extLst>
              <a:ext uri="{FF2B5EF4-FFF2-40B4-BE49-F238E27FC236}">
                <a16:creationId xmlns:a16="http://schemas.microsoft.com/office/drawing/2014/main" id="{90B72D0B-87D4-4655-BFF1-8BA3BFE62512}"/>
              </a:ext>
            </a:extLst>
          </p:cNvPr>
          <p:cNvSpPr txBox="1">
            <a:spLocks/>
          </p:cNvSpPr>
          <p:nvPr/>
        </p:nvSpPr>
        <p:spPr>
          <a:xfrm>
            <a:off x="2568606" y="4443383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86" name="Subtítulo 4">
            <a:extLst>
              <a:ext uri="{FF2B5EF4-FFF2-40B4-BE49-F238E27FC236}">
                <a16:creationId xmlns:a16="http://schemas.microsoft.com/office/drawing/2014/main" id="{B63C8D6E-9995-43BA-94B7-DC945F407DEF}"/>
              </a:ext>
            </a:extLst>
          </p:cNvPr>
          <p:cNvSpPr txBox="1">
            <a:spLocks/>
          </p:cNvSpPr>
          <p:nvPr/>
        </p:nvSpPr>
        <p:spPr>
          <a:xfrm>
            <a:off x="8630611" y="5006195"/>
            <a:ext cx="444783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solidFill>
                  <a:schemeClr val="accent4"/>
                </a:solidFill>
                <a:latin typeface="Roboto"/>
              </a:rPr>
              <a:t>1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 </a:t>
            </a:r>
          </a:p>
        </p:txBody>
      </p:sp>
      <p:sp>
        <p:nvSpPr>
          <p:cNvPr id="87" name="Retângulo 86">
            <a:extLst>
              <a:ext uri="{FF2B5EF4-FFF2-40B4-BE49-F238E27FC236}">
                <a16:creationId xmlns:a16="http://schemas.microsoft.com/office/drawing/2014/main" id="{9A408699-EFAE-4902-89F2-D6D095981B0E}"/>
              </a:ext>
            </a:extLst>
          </p:cNvPr>
          <p:cNvSpPr/>
          <p:nvPr/>
        </p:nvSpPr>
        <p:spPr>
          <a:xfrm rot="10800000" flipV="1">
            <a:off x="3726907" y="3712335"/>
            <a:ext cx="4738185" cy="1381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2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17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42035" y="1083086"/>
            <a:ext cx="3923071" cy="2972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2896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Divisão de números naturais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2673391" y="3360891"/>
            <a:ext cx="1364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Estimando</a:t>
            </a:r>
          </a:p>
        </p:txBody>
      </p:sp>
      <p:sp>
        <p:nvSpPr>
          <p:cNvPr id="53" name="Seta: para Baixo 30">
            <a:extLst>
              <a:ext uri="{FF2B5EF4-FFF2-40B4-BE49-F238E27FC236}">
                <a16:creationId xmlns:a16="http://schemas.microsoft.com/office/drawing/2014/main" id="{527EF1AA-F20D-4D8C-BDBB-5EAFA0967A55}"/>
              </a:ext>
            </a:extLst>
          </p:cNvPr>
          <p:cNvSpPr/>
          <p:nvPr/>
        </p:nvSpPr>
        <p:spPr>
          <a:xfrm rot="16200000">
            <a:off x="5713250" y="5075713"/>
            <a:ext cx="1114824" cy="422644"/>
          </a:xfrm>
          <a:prstGeom prst="down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C9AF2FFB-7DFF-4DB5-9B3B-B93BFE07977A}"/>
              </a:ext>
            </a:extLst>
          </p:cNvPr>
          <p:cNvSpPr/>
          <p:nvPr/>
        </p:nvSpPr>
        <p:spPr>
          <a:xfrm rot="10800000" flipV="1">
            <a:off x="3739042" y="1125433"/>
            <a:ext cx="4738185" cy="7138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DF613E5C-7289-4445-8857-DB5039C7FD91}"/>
              </a:ext>
            </a:extLst>
          </p:cNvPr>
          <p:cNvSpPr/>
          <p:nvPr/>
        </p:nvSpPr>
        <p:spPr>
          <a:xfrm>
            <a:off x="2673391" y="1354099"/>
            <a:ext cx="73955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 professor de Educação Física quer organizar os 64 alunos</a:t>
            </a:r>
          </a:p>
          <a:p>
            <a:r>
              <a:rPr lang="pt-BR" dirty="0">
                <a:latin typeface="Roboto"/>
              </a:rPr>
              <a:t>das turmas do 6° ano em equipes com 4 integrantes cada uma</a:t>
            </a:r>
          </a:p>
          <a:p>
            <a:r>
              <a:rPr lang="pt-BR" dirty="0">
                <a:latin typeface="Roboto"/>
              </a:rPr>
              <a:t>para jogar “bola queimada”.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Quantas equipes ele poderá formar?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5FEB569B-28F6-43D9-9165-471523D719DD}"/>
              </a:ext>
            </a:extLst>
          </p:cNvPr>
          <p:cNvSpPr/>
          <p:nvPr/>
        </p:nvSpPr>
        <p:spPr>
          <a:xfrm>
            <a:off x="8285719" y="3350706"/>
            <a:ext cx="1941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b="1" dirty="0">
                <a:latin typeface="Roboto"/>
              </a:rPr>
              <a:t>Algoritmo usual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204DFA82-86A4-48F8-A661-7A505AAFFC58}"/>
              </a:ext>
            </a:extLst>
          </p:cNvPr>
          <p:cNvSpPr/>
          <p:nvPr/>
        </p:nvSpPr>
        <p:spPr>
          <a:xfrm rot="10800000">
            <a:off x="7141655" y="5176543"/>
            <a:ext cx="594298" cy="6817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Subtítulo 4">
            <a:extLst>
              <a:ext uri="{FF2B5EF4-FFF2-40B4-BE49-F238E27FC236}">
                <a16:creationId xmlns:a16="http://schemas.microsoft.com/office/drawing/2014/main" id="{6973EFD7-BF10-48B7-BD94-5CD561060F4F}"/>
              </a:ext>
            </a:extLst>
          </p:cNvPr>
          <p:cNvSpPr txBox="1">
            <a:spLocks/>
          </p:cNvSpPr>
          <p:nvPr/>
        </p:nvSpPr>
        <p:spPr>
          <a:xfrm>
            <a:off x="6576168" y="431748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6 4 </a:t>
            </a:r>
          </a:p>
        </p:txBody>
      </p:sp>
      <p:sp>
        <p:nvSpPr>
          <p:cNvPr id="63" name="Subtítulo 4">
            <a:extLst>
              <a:ext uri="{FF2B5EF4-FFF2-40B4-BE49-F238E27FC236}">
                <a16:creationId xmlns:a16="http://schemas.microsoft.com/office/drawing/2014/main" id="{8D34FAA3-A610-4AC6-BA59-2A72FA9181D5}"/>
              </a:ext>
            </a:extLst>
          </p:cNvPr>
          <p:cNvSpPr txBox="1">
            <a:spLocks/>
          </p:cNvSpPr>
          <p:nvPr/>
        </p:nvSpPr>
        <p:spPr>
          <a:xfrm>
            <a:off x="7923639" y="4292429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2" name="Forma em L 1">
            <a:extLst>
              <a:ext uri="{FF2B5EF4-FFF2-40B4-BE49-F238E27FC236}">
                <a16:creationId xmlns:a16="http://schemas.microsoft.com/office/drawing/2014/main" id="{A8CAB130-F806-4D0A-9C4B-BC405FB7E6BB}"/>
              </a:ext>
            </a:extLst>
          </p:cNvPr>
          <p:cNvSpPr/>
          <p:nvPr/>
        </p:nvSpPr>
        <p:spPr>
          <a:xfrm>
            <a:off x="7947333" y="4265772"/>
            <a:ext cx="949249" cy="479161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ubtítulo 4">
            <a:extLst>
              <a:ext uri="{FF2B5EF4-FFF2-40B4-BE49-F238E27FC236}">
                <a16:creationId xmlns:a16="http://schemas.microsoft.com/office/drawing/2014/main" id="{46BA98FA-C84C-472C-A500-2F0FB3F89B20}"/>
              </a:ext>
            </a:extLst>
          </p:cNvPr>
          <p:cNvSpPr txBox="1">
            <a:spLocks/>
          </p:cNvSpPr>
          <p:nvPr/>
        </p:nvSpPr>
        <p:spPr>
          <a:xfrm>
            <a:off x="7943377" y="4823721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</a:p>
        </p:txBody>
      </p:sp>
      <p:sp>
        <p:nvSpPr>
          <p:cNvPr id="26" name="Subtítulo 4">
            <a:extLst>
              <a:ext uri="{FF2B5EF4-FFF2-40B4-BE49-F238E27FC236}">
                <a16:creationId xmlns:a16="http://schemas.microsoft.com/office/drawing/2014/main" id="{7955B8D2-9322-4681-8DE2-62A11536AAF9}"/>
              </a:ext>
            </a:extLst>
          </p:cNvPr>
          <p:cNvSpPr txBox="1">
            <a:spLocks/>
          </p:cNvSpPr>
          <p:nvPr/>
        </p:nvSpPr>
        <p:spPr>
          <a:xfrm>
            <a:off x="7096794" y="4736396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27" name="Subtítulo 4">
            <a:extLst>
              <a:ext uri="{FF2B5EF4-FFF2-40B4-BE49-F238E27FC236}">
                <a16:creationId xmlns:a16="http://schemas.microsoft.com/office/drawing/2014/main" id="{D5190CBD-F3D2-4265-A074-E20E558756BD}"/>
              </a:ext>
            </a:extLst>
          </p:cNvPr>
          <p:cNvSpPr txBox="1">
            <a:spLocks/>
          </p:cNvSpPr>
          <p:nvPr/>
        </p:nvSpPr>
        <p:spPr>
          <a:xfrm>
            <a:off x="6859591" y="4508897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28" name="Subtítulo 4">
            <a:extLst>
              <a:ext uri="{FF2B5EF4-FFF2-40B4-BE49-F238E27FC236}">
                <a16:creationId xmlns:a16="http://schemas.microsoft.com/office/drawing/2014/main" id="{A2C3DF66-7255-4D82-A4ED-A3765BE89ACD}"/>
              </a:ext>
            </a:extLst>
          </p:cNvPr>
          <p:cNvSpPr txBox="1">
            <a:spLocks/>
          </p:cNvSpPr>
          <p:nvPr/>
        </p:nvSpPr>
        <p:spPr>
          <a:xfrm>
            <a:off x="7096793" y="5334084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99A51972-9935-47B7-92E8-2A6645929F87}"/>
              </a:ext>
            </a:extLst>
          </p:cNvPr>
          <p:cNvSpPr/>
          <p:nvPr/>
        </p:nvSpPr>
        <p:spPr>
          <a:xfrm rot="10800000">
            <a:off x="10154030" y="5169770"/>
            <a:ext cx="594298" cy="6817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ubtítulo 4">
            <a:extLst>
              <a:ext uri="{FF2B5EF4-FFF2-40B4-BE49-F238E27FC236}">
                <a16:creationId xmlns:a16="http://schemas.microsoft.com/office/drawing/2014/main" id="{1E2D7C17-12D1-4D27-BFF5-D7745185B9E7}"/>
              </a:ext>
            </a:extLst>
          </p:cNvPr>
          <p:cNvSpPr txBox="1">
            <a:spLocks/>
          </p:cNvSpPr>
          <p:nvPr/>
        </p:nvSpPr>
        <p:spPr>
          <a:xfrm>
            <a:off x="10877022" y="4285656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31" name="Forma em L 30">
            <a:extLst>
              <a:ext uri="{FF2B5EF4-FFF2-40B4-BE49-F238E27FC236}">
                <a16:creationId xmlns:a16="http://schemas.microsoft.com/office/drawing/2014/main" id="{6E949256-4BD9-4F14-8ADC-60819A2B7927}"/>
              </a:ext>
            </a:extLst>
          </p:cNvPr>
          <p:cNvSpPr/>
          <p:nvPr/>
        </p:nvSpPr>
        <p:spPr>
          <a:xfrm>
            <a:off x="10900716" y="4258999"/>
            <a:ext cx="949249" cy="479161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ubtítulo 4">
            <a:extLst>
              <a:ext uri="{FF2B5EF4-FFF2-40B4-BE49-F238E27FC236}">
                <a16:creationId xmlns:a16="http://schemas.microsoft.com/office/drawing/2014/main" id="{8082E917-08ED-4DEC-AD57-5076644145D4}"/>
              </a:ext>
            </a:extLst>
          </p:cNvPr>
          <p:cNvSpPr txBox="1">
            <a:spLocks/>
          </p:cNvSpPr>
          <p:nvPr/>
        </p:nvSpPr>
        <p:spPr>
          <a:xfrm>
            <a:off x="10896760" y="4816948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</a:p>
        </p:txBody>
      </p:sp>
      <p:sp>
        <p:nvSpPr>
          <p:cNvPr id="33" name="Subtítulo 4">
            <a:extLst>
              <a:ext uri="{FF2B5EF4-FFF2-40B4-BE49-F238E27FC236}">
                <a16:creationId xmlns:a16="http://schemas.microsoft.com/office/drawing/2014/main" id="{EB7BE3A9-EB09-44FF-922F-8044A4A7604C}"/>
              </a:ext>
            </a:extLst>
          </p:cNvPr>
          <p:cNvSpPr txBox="1">
            <a:spLocks/>
          </p:cNvSpPr>
          <p:nvPr/>
        </p:nvSpPr>
        <p:spPr>
          <a:xfrm>
            <a:off x="10050177" y="4729623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34" name="Subtítulo 4">
            <a:extLst>
              <a:ext uri="{FF2B5EF4-FFF2-40B4-BE49-F238E27FC236}">
                <a16:creationId xmlns:a16="http://schemas.microsoft.com/office/drawing/2014/main" id="{4B3627B8-BA37-4C0D-8F25-FC06761CB790}"/>
              </a:ext>
            </a:extLst>
          </p:cNvPr>
          <p:cNvSpPr txBox="1">
            <a:spLocks/>
          </p:cNvSpPr>
          <p:nvPr/>
        </p:nvSpPr>
        <p:spPr>
          <a:xfrm>
            <a:off x="9797890" y="4515790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35" name="Subtítulo 4">
            <a:extLst>
              <a:ext uri="{FF2B5EF4-FFF2-40B4-BE49-F238E27FC236}">
                <a16:creationId xmlns:a16="http://schemas.microsoft.com/office/drawing/2014/main" id="{B5A29F77-AED5-43A4-AFBA-3EDD24960257}"/>
              </a:ext>
            </a:extLst>
          </p:cNvPr>
          <p:cNvSpPr txBox="1">
            <a:spLocks/>
          </p:cNvSpPr>
          <p:nvPr/>
        </p:nvSpPr>
        <p:spPr>
          <a:xfrm>
            <a:off x="10050176" y="5253571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</a:p>
        </p:txBody>
      </p:sp>
      <p:sp>
        <p:nvSpPr>
          <p:cNvPr id="36" name="Subtítulo 4">
            <a:extLst>
              <a:ext uri="{FF2B5EF4-FFF2-40B4-BE49-F238E27FC236}">
                <a16:creationId xmlns:a16="http://schemas.microsoft.com/office/drawing/2014/main" id="{A710A8D9-66B6-4A79-A2C1-78AEE5FB46BB}"/>
              </a:ext>
            </a:extLst>
          </p:cNvPr>
          <p:cNvSpPr txBox="1">
            <a:spLocks/>
          </p:cNvSpPr>
          <p:nvPr/>
        </p:nvSpPr>
        <p:spPr>
          <a:xfrm>
            <a:off x="9504916" y="4309093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6 4 </a:t>
            </a:r>
          </a:p>
        </p:txBody>
      </p:sp>
      <p:sp>
        <p:nvSpPr>
          <p:cNvPr id="37" name="Subtítulo 4">
            <a:extLst>
              <a:ext uri="{FF2B5EF4-FFF2-40B4-BE49-F238E27FC236}">
                <a16:creationId xmlns:a16="http://schemas.microsoft.com/office/drawing/2014/main" id="{2BEA8C11-703F-4A2B-811B-1AFABEDBA6C1}"/>
              </a:ext>
            </a:extLst>
          </p:cNvPr>
          <p:cNvSpPr txBox="1">
            <a:spLocks/>
          </p:cNvSpPr>
          <p:nvPr/>
        </p:nvSpPr>
        <p:spPr>
          <a:xfrm>
            <a:off x="10352163" y="5245053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38" name="Subtítulo 4">
            <a:extLst>
              <a:ext uri="{FF2B5EF4-FFF2-40B4-BE49-F238E27FC236}">
                <a16:creationId xmlns:a16="http://schemas.microsoft.com/office/drawing/2014/main" id="{9A125E9C-223D-45B7-BD40-610C76B1E6BE}"/>
              </a:ext>
            </a:extLst>
          </p:cNvPr>
          <p:cNvSpPr txBox="1">
            <a:spLocks/>
          </p:cNvSpPr>
          <p:nvPr/>
        </p:nvSpPr>
        <p:spPr>
          <a:xfrm>
            <a:off x="11213757" y="4822927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</a:t>
            </a:r>
          </a:p>
        </p:txBody>
      </p:sp>
      <p:sp>
        <p:nvSpPr>
          <p:cNvPr id="39" name="Subtítulo 4">
            <a:extLst>
              <a:ext uri="{FF2B5EF4-FFF2-40B4-BE49-F238E27FC236}">
                <a16:creationId xmlns:a16="http://schemas.microsoft.com/office/drawing/2014/main" id="{0B837805-EFB0-4EC9-8B17-FBFAEF701FE6}"/>
              </a:ext>
            </a:extLst>
          </p:cNvPr>
          <p:cNvSpPr txBox="1">
            <a:spLocks/>
          </p:cNvSpPr>
          <p:nvPr/>
        </p:nvSpPr>
        <p:spPr>
          <a:xfrm>
            <a:off x="10050176" y="5668843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</a:p>
        </p:txBody>
      </p:sp>
      <p:sp>
        <p:nvSpPr>
          <p:cNvPr id="40" name="Subtítulo 4">
            <a:extLst>
              <a:ext uri="{FF2B5EF4-FFF2-40B4-BE49-F238E27FC236}">
                <a16:creationId xmlns:a16="http://schemas.microsoft.com/office/drawing/2014/main" id="{0414DEE9-75B0-4B40-A621-13A57665F9A0}"/>
              </a:ext>
            </a:extLst>
          </p:cNvPr>
          <p:cNvSpPr txBox="1">
            <a:spLocks/>
          </p:cNvSpPr>
          <p:nvPr/>
        </p:nvSpPr>
        <p:spPr>
          <a:xfrm>
            <a:off x="10352163" y="5645577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14D216B1-CF47-4A77-8057-4B54747B5231}"/>
              </a:ext>
            </a:extLst>
          </p:cNvPr>
          <p:cNvSpPr txBox="1">
            <a:spLocks/>
          </p:cNvSpPr>
          <p:nvPr/>
        </p:nvSpPr>
        <p:spPr>
          <a:xfrm>
            <a:off x="9807566" y="5433782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C106C9AD-170D-4871-9F76-4853CA6527AB}"/>
              </a:ext>
            </a:extLst>
          </p:cNvPr>
          <p:cNvSpPr/>
          <p:nvPr/>
        </p:nvSpPr>
        <p:spPr>
          <a:xfrm rot="10800000" flipV="1">
            <a:off x="10163795" y="6134961"/>
            <a:ext cx="594298" cy="6609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4CE026FE-3E28-46FE-B2AF-5CC1AFB23873}"/>
              </a:ext>
            </a:extLst>
          </p:cNvPr>
          <p:cNvSpPr txBox="1">
            <a:spLocks/>
          </p:cNvSpPr>
          <p:nvPr/>
        </p:nvSpPr>
        <p:spPr>
          <a:xfrm>
            <a:off x="10030327" y="6223674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</a:t>
            </a:r>
          </a:p>
        </p:txBody>
      </p:sp>
      <p:sp>
        <p:nvSpPr>
          <p:cNvPr id="44" name="Subtítulo 4">
            <a:extLst>
              <a:ext uri="{FF2B5EF4-FFF2-40B4-BE49-F238E27FC236}">
                <a16:creationId xmlns:a16="http://schemas.microsoft.com/office/drawing/2014/main" id="{A0C078AC-8A1F-4E27-99C2-36FF379D532A}"/>
              </a:ext>
            </a:extLst>
          </p:cNvPr>
          <p:cNvSpPr txBox="1">
            <a:spLocks/>
          </p:cNvSpPr>
          <p:nvPr/>
        </p:nvSpPr>
        <p:spPr>
          <a:xfrm>
            <a:off x="10347324" y="6229653"/>
            <a:ext cx="594297" cy="51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</a:t>
            </a:r>
          </a:p>
        </p:txBody>
      </p:sp>
      <p:sp>
        <p:nvSpPr>
          <p:cNvPr id="46" name="Seta: para Baixo 30">
            <a:extLst>
              <a:ext uri="{FF2B5EF4-FFF2-40B4-BE49-F238E27FC236}">
                <a16:creationId xmlns:a16="http://schemas.microsoft.com/office/drawing/2014/main" id="{9299DF70-20BD-4370-8441-F20CFE5FA678}"/>
              </a:ext>
            </a:extLst>
          </p:cNvPr>
          <p:cNvSpPr/>
          <p:nvPr/>
        </p:nvSpPr>
        <p:spPr>
          <a:xfrm rot="16200000">
            <a:off x="9283159" y="5045468"/>
            <a:ext cx="358020" cy="411341"/>
          </a:xfrm>
          <a:prstGeom prst="down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E75A9EC-F9E4-41F6-B81C-12016B378BC0}"/>
              </a:ext>
            </a:extLst>
          </p:cNvPr>
          <p:cNvGraphicFramePr/>
          <p:nvPr/>
        </p:nvGraphicFramePr>
        <p:xfrm>
          <a:off x="342035" y="4024200"/>
          <a:ext cx="5944545" cy="2608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Retângulo 46">
            <a:extLst>
              <a:ext uri="{FF2B5EF4-FFF2-40B4-BE49-F238E27FC236}">
                <a16:creationId xmlns:a16="http://schemas.microsoft.com/office/drawing/2014/main" id="{2551B0C7-A8B9-462A-A896-B83E93A973C0}"/>
              </a:ext>
            </a:extLst>
          </p:cNvPr>
          <p:cNvSpPr/>
          <p:nvPr/>
        </p:nvSpPr>
        <p:spPr>
          <a:xfrm rot="10800000" flipV="1">
            <a:off x="4265106" y="3064935"/>
            <a:ext cx="3709958" cy="8131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4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413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95344" y="681962"/>
            <a:ext cx="3923071" cy="5796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sz="2100" dirty="0">
              <a:latin typeface="Roboto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F46FE2C-5A49-465F-9D72-D95B2B7E008E}"/>
              </a:ext>
            </a:extLst>
          </p:cNvPr>
          <p:cNvSpPr/>
          <p:nvPr/>
        </p:nvSpPr>
        <p:spPr>
          <a:xfrm>
            <a:off x="5534739" y="430916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Exemplo: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2A09C1E-6D7F-4AEB-982F-D5B354B80C45}"/>
              </a:ext>
            </a:extLst>
          </p:cNvPr>
          <p:cNvSpPr/>
          <p:nvPr/>
        </p:nvSpPr>
        <p:spPr>
          <a:xfrm>
            <a:off x="3048000" y="50886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Expressões numéricas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70088E3-2C98-45EC-B947-81B34C1EBB1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118BE4C-7E9E-40F1-AFD8-44110ECB0BA1}"/>
              </a:ext>
            </a:extLst>
          </p:cNvPr>
          <p:cNvSpPr/>
          <p:nvPr/>
        </p:nvSpPr>
        <p:spPr>
          <a:xfrm rot="10800000" flipV="1">
            <a:off x="4943501" y="4058882"/>
            <a:ext cx="2304998" cy="7656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881C72-E86C-4A92-85B7-A1777D250EA9}"/>
              </a:ext>
            </a:extLst>
          </p:cNvPr>
          <p:cNvSpPr/>
          <p:nvPr/>
        </p:nvSpPr>
        <p:spPr>
          <a:xfrm>
            <a:off x="1380035" y="4678494"/>
            <a:ext cx="3563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/>
              </a:rPr>
              <a:t>(14 – 3 · 2 + 2) ÷ 5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36F376E9-0551-4424-A854-97C0126B8116}"/>
              </a:ext>
            </a:extLst>
          </p:cNvPr>
          <p:cNvGraphicFramePr/>
          <p:nvPr/>
        </p:nvGraphicFramePr>
        <p:xfrm>
          <a:off x="1581354" y="1080587"/>
          <a:ext cx="9029290" cy="2860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tângulo 12">
            <a:extLst>
              <a:ext uri="{FF2B5EF4-FFF2-40B4-BE49-F238E27FC236}">
                <a16:creationId xmlns:a16="http://schemas.microsoft.com/office/drawing/2014/main" id="{CF509AA0-FC07-4D41-A0D1-048D7D9EAC58}"/>
              </a:ext>
            </a:extLst>
          </p:cNvPr>
          <p:cNvSpPr/>
          <p:nvPr/>
        </p:nvSpPr>
        <p:spPr>
          <a:xfrm>
            <a:off x="2633929" y="5205286"/>
            <a:ext cx="3563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/>
              </a:rPr>
              <a:t>(14 – 6 + 2) ÷ 5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A692CC5-286B-425E-9AA1-85E5ACE0B6DB}"/>
              </a:ext>
            </a:extLst>
          </p:cNvPr>
          <p:cNvSpPr/>
          <p:nvPr/>
        </p:nvSpPr>
        <p:spPr>
          <a:xfrm>
            <a:off x="3851064" y="5814346"/>
            <a:ext cx="3563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/>
              </a:rPr>
              <a:t>(8 + 2) ÷ 5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8180BA2-9492-4370-A10B-D5ABFE8BA16B}"/>
              </a:ext>
            </a:extLst>
          </p:cNvPr>
          <p:cNvSpPr/>
          <p:nvPr/>
        </p:nvSpPr>
        <p:spPr>
          <a:xfrm>
            <a:off x="5124341" y="6255298"/>
            <a:ext cx="3563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/>
              </a:rPr>
              <a:t>10 ÷ 5 = 2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7AA6975-7990-468E-AD73-779D64409F7C}"/>
              </a:ext>
            </a:extLst>
          </p:cNvPr>
          <p:cNvSpPr/>
          <p:nvPr/>
        </p:nvSpPr>
        <p:spPr>
          <a:xfrm rot="10800000">
            <a:off x="2315011" y="4674922"/>
            <a:ext cx="846756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515D7E5-D8EA-4443-97DF-AE8DE008DA55}"/>
              </a:ext>
            </a:extLst>
          </p:cNvPr>
          <p:cNvSpPr/>
          <p:nvPr/>
        </p:nvSpPr>
        <p:spPr>
          <a:xfrm rot="10800000">
            <a:off x="2843554" y="5250756"/>
            <a:ext cx="1007510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9CFEA244-15E6-45E6-B315-E51BB719CEC3}"/>
              </a:ext>
            </a:extLst>
          </p:cNvPr>
          <p:cNvSpPr/>
          <p:nvPr/>
        </p:nvSpPr>
        <p:spPr>
          <a:xfrm rot="10800000">
            <a:off x="4029821" y="5816896"/>
            <a:ext cx="846756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B62AA61-9612-4767-9BB1-B0A3F9BFEECE}"/>
              </a:ext>
            </a:extLst>
          </p:cNvPr>
          <p:cNvSpPr/>
          <p:nvPr/>
        </p:nvSpPr>
        <p:spPr>
          <a:xfrm rot="10800000">
            <a:off x="5209418" y="6217743"/>
            <a:ext cx="987976" cy="520670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810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5BE52D38-969A-4336-8444-6B1B5A6ADD11}"/>
              </a:ext>
            </a:extLst>
          </p:cNvPr>
          <p:cNvSpPr/>
          <p:nvPr/>
        </p:nvSpPr>
        <p:spPr>
          <a:xfrm>
            <a:off x="-96719" y="603468"/>
            <a:ext cx="47484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Múltiplos e divisores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469DF97-262F-484B-A31C-D74265091F1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83231E9-7E18-46D1-B0DD-39B6FF836D8B}"/>
              </a:ext>
            </a:extLst>
          </p:cNvPr>
          <p:cNvSpPr/>
          <p:nvPr/>
        </p:nvSpPr>
        <p:spPr>
          <a:xfrm rot="5400000" flipV="1">
            <a:off x="4008192" y="1989100"/>
            <a:ext cx="134068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42315EA-B299-4014-B642-1642F9006111}"/>
              </a:ext>
            </a:extLst>
          </p:cNvPr>
          <p:cNvSpPr/>
          <p:nvPr/>
        </p:nvSpPr>
        <p:spPr>
          <a:xfrm>
            <a:off x="311191" y="1479824"/>
            <a:ext cx="43364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número natural é </a:t>
            </a:r>
            <a:r>
              <a:rPr lang="pt-BR" b="1" dirty="0">
                <a:latin typeface="Roboto"/>
              </a:rPr>
              <a:t>múltiplo </a:t>
            </a:r>
            <a:r>
              <a:rPr lang="pt-BR" dirty="0">
                <a:latin typeface="Roboto"/>
              </a:rPr>
              <a:t>de outro caso o primeiro seja resultado da multiplicação do segundo por um número natural qualquer.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8365B16-AF02-4BFD-B92E-EB4A78F0E452}"/>
              </a:ext>
            </a:extLst>
          </p:cNvPr>
          <p:cNvSpPr/>
          <p:nvPr/>
        </p:nvSpPr>
        <p:spPr>
          <a:xfrm>
            <a:off x="5038396" y="954134"/>
            <a:ext cx="1338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 1: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91A983C-B3DF-4DFC-8D05-67A1AA9DF70B}"/>
              </a:ext>
            </a:extLst>
          </p:cNvPr>
          <p:cNvSpPr/>
          <p:nvPr/>
        </p:nvSpPr>
        <p:spPr>
          <a:xfrm>
            <a:off x="4817518" y="2701876"/>
            <a:ext cx="3349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4, 8 e 12 são </a:t>
            </a:r>
            <a:r>
              <a:rPr lang="pt-BR" b="1" dirty="0">
                <a:latin typeface="Roboto"/>
              </a:rPr>
              <a:t>Múltiplos</a:t>
            </a:r>
            <a:r>
              <a:rPr lang="pt-BR" dirty="0">
                <a:latin typeface="Roboto"/>
              </a:rPr>
              <a:t> de 4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4F2581C-B3CA-481D-9257-226F7AE9C543}"/>
              </a:ext>
            </a:extLst>
          </p:cNvPr>
          <p:cNvSpPr/>
          <p:nvPr/>
        </p:nvSpPr>
        <p:spPr>
          <a:xfrm>
            <a:off x="5230757" y="1404535"/>
            <a:ext cx="1644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4 × 1 = 4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6B55C2F-5257-49A5-99C1-8A1F01C35FE9}"/>
              </a:ext>
            </a:extLst>
          </p:cNvPr>
          <p:cNvSpPr/>
          <p:nvPr/>
        </p:nvSpPr>
        <p:spPr>
          <a:xfrm>
            <a:off x="5233719" y="1731758"/>
            <a:ext cx="1644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4 × 2 = 8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1647AD6-CDC4-4BB1-8B6E-23BD48C1071D}"/>
              </a:ext>
            </a:extLst>
          </p:cNvPr>
          <p:cNvSpPr/>
          <p:nvPr/>
        </p:nvSpPr>
        <p:spPr>
          <a:xfrm>
            <a:off x="5230757" y="2094591"/>
            <a:ext cx="1849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4 × 3 = 12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8CE40C1-30C7-4C9B-ACB4-37A3BDF66DDD}"/>
              </a:ext>
            </a:extLst>
          </p:cNvPr>
          <p:cNvSpPr/>
          <p:nvPr/>
        </p:nvSpPr>
        <p:spPr>
          <a:xfrm rot="10800000">
            <a:off x="6452056" y="1451247"/>
            <a:ext cx="536536" cy="1166564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A3B6B39-5C08-4CB7-A1EF-0959558F3B7F}"/>
              </a:ext>
            </a:extLst>
          </p:cNvPr>
          <p:cNvSpPr/>
          <p:nvPr/>
        </p:nvSpPr>
        <p:spPr>
          <a:xfrm>
            <a:off x="8638566" y="954134"/>
            <a:ext cx="1338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dirty="0">
                <a:latin typeface="Roboto"/>
              </a:rPr>
              <a:t>Exemplo 2: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92961B8-7A06-4516-8736-D40B6FB2A2B5}"/>
              </a:ext>
            </a:extLst>
          </p:cNvPr>
          <p:cNvSpPr/>
          <p:nvPr/>
        </p:nvSpPr>
        <p:spPr>
          <a:xfrm>
            <a:off x="8377663" y="2686628"/>
            <a:ext cx="3349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5, 10 e 15 são </a:t>
            </a:r>
            <a:r>
              <a:rPr lang="pt-BR" b="1" dirty="0">
                <a:latin typeface="Roboto"/>
              </a:rPr>
              <a:t>Múltiplos</a:t>
            </a:r>
            <a:r>
              <a:rPr lang="pt-BR" dirty="0">
                <a:latin typeface="Roboto"/>
              </a:rPr>
              <a:t> de 5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4184871D-76EB-4D0B-AD71-CBEE3431E209}"/>
              </a:ext>
            </a:extLst>
          </p:cNvPr>
          <p:cNvSpPr/>
          <p:nvPr/>
        </p:nvSpPr>
        <p:spPr>
          <a:xfrm>
            <a:off x="8830927" y="1404535"/>
            <a:ext cx="1644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5 × 1 = 5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526376C-E0C1-4758-AB2A-46BC280568CF}"/>
              </a:ext>
            </a:extLst>
          </p:cNvPr>
          <p:cNvSpPr/>
          <p:nvPr/>
        </p:nvSpPr>
        <p:spPr>
          <a:xfrm>
            <a:off x="8833889" y="1731758"/>
            <a:ext cx="18170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5 × 2 = 10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52FC6B1-7691-41AA-B9F7-B1E81AC15013}"/>
              </a:ext>
            </a:extLst>
          </p:cNvPr>
          <p:cNvSpPr/>
          <p:nvPr/>
        </p:nvSpPr>
        <p:spPr>
          <a:xfrm>
            <a:off x="8830927" y="2094591"/>
            <a:ext cx="18495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bg2">
                    <a:lumMod val="50000"/>
                  </a:schemeClr>
                </a:solidFill>
                <a:latin typeface="Roboto"/>
              </a:rPr>
              <a:t>5 × 3 = 15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FA5A594-3590-49CE-BF36-DABB9DC7A090}"/>
              </a:ext>
            </a:extLst>
          </p:cNvPr>
          <p:cNvSpPr/>
          <p:nvPr/>
        </p:nvSpPr>
        <p:spPr>
          <a:xfrm rot="10800000">
            <a:off x="10052226" y="1451247"/>
            <a:ext cx="536536" cy="1166564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0AE3B47-E5F2-42BE-8F4E-7F06A35F013A}"/>
              </a:ext>
            </a:extLst>
          </p:cNvPr>
          <p:cNvSpPr/>
          <p:nvPr/>
        </p:nvSpPr>
        <p:spPr>
          <a:xfrm>
            <a:off x="311191" y="3790133"/>
            <a:ext cx="4375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número natural é </a:t>
            </a:r>
            <a:r>
              <a:rPr lang="pt-BR" b="1" dirty="0">
                <a:latin typeface="Roboto"/>
              </a:rPr>
              <a:t>divisor </a:t>
            </a:r>
            <a:r>
              <a:rPr lang="pt-BR" dirty="0">
                <a:latin typeface="Roboto"/>
              </a:rPr>
              <a:t>ou </a:t>
            </a:r>
            <a:r>
              <a:rPr lang="pt-BR" b="1" dirty="0">
                <a:latin typeface="Roboto"/>
              </a:rPr>
              <a:t>fator </a:t>
            </a:r>
            <a:r>
              <a:rPr lang="pt-BR" dirty="0">
                <a:latin typeface="Roboto"/>
              </a:rPr>
              <a:t>de outro caso a divisão do segundo pelo primeiro seja exata.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E693C6F-39C7-43B4-8B4E-E54F28749C2B}"/>
              </a:ext>
            </a:extLst>
          </p:cNvPr>
          <p:cNvSpPr/>
          <p:nvPr/>
        </p:nvSpPr>
        <p:spPr>
          <a:xfrm rot="5400000" flipV="1">
            <a:off x="4097770" y="4293013"/>
            <a:ext cx="134068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93F7935-B9BC-4325-AD0F-338C068FAE69}"/>
              </a:ext>
            </a:extLst>
          </p:cNvPr>
          <p:cNvSpPr/>
          <p:nvPr/>
        </p:nvSpPr>
        <p:spPr>
          <a:xfrm rot="10800000">
            <a:off x="5324698" y="4165033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ubtítulo 4">
            <a:extLst>
              <a:ext uri="{FF2B5EF4-FFF2-40B4-BE49-F238E27FC236}">
                <a16:creationId xmlns:a16="http://schemas.microsoft.com/office/drawing/2014/main" id="{FC1F67B6-59BD-4562-B514-1836CCFA7D6B}"/>
              </a:ext>
            </a:extLst>
          </p:cNvPr>
          <p:cNvSpPr txBox="1">
            <a:spLocks/>
          </p:cNvSpPr>
          <p:nvPr/>
        </p:nvSpPr>
        <p:spPr>
          <a:xfrm>
            <a:off x="6253329" y="3333077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</a:t>
            </a:r>
          </a:p>
        </p:txBody>
      </p:sp>
      <p:sp>
        <p:nvSpPr>
          <p:cNvPr id="27" name="Forma em L 26">
            <a:extLst>
              <a:ext uri="{FF2B5EF4-FFF2-40B4-BE49-F238E27FC236}">
                <a16:creationId xmlns:a16="http://schemas.microsoft.com/office/drawing/2014/main" id="{101829FE-0607-4FC5-82DE-B0B32541FE50}"/>
              </a:ext>
            </a:extLst>
          </p:cNvPr>
          <p:cNvSpPr/>
          <p:nvPr/>
        </p:nvSpPr>
        <p:spPr>
          <a:xfrm>
            <a:off x="6114649" y="3365917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ubtítulo 4">
            <a:extLst>
              <a:ext uri="{FF2B5EF4-FFF2-40B4-BE49-F238E27FC236}">
                <a16:creationId xmlns:a16="http://schemas.microsoft.com/office/drawing/2014/main" id="{44C05AC2-4219-4DB6-B7AE-9139FB309512}"/>
              </a:ext>
            </a:extLst>
          </p:cNvPr>
          <p:cNvSpPr txBox="1">
            <a:spLocks/>
          </p:cNvSpPr>
          <p:nvPr/>
        </p:nvSpPr>
        <p:spPr>
          <a:xfrm>
            <a:off x="6066450" y="383601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12</a:t>
            </a:r>
          </a:p>
        </p:txBody>
      </p:sp>
      <p:sp>
        <p:nvSpPr>
          <p:cNvPr id="30" name="Subtítulo 4">
            <a:extLst>
              <a:ext uri="{FF2B5EF4-FFF2-40B4-BE49-F238E27FC236}">
                <a16:creationId xmlns:a16="http://schemas.microsoft.com/office/drawing/2014/main" id="{51BEBDF4-205B-4FA5-B8EB-A8F3BFD24F0C}"/>
              </a:ext>
            </a:extLst>
          </p:cNvPr>
          <p:cNvSpPr txBox="1">
            <a:spLocks/>
          </p:cNvSpPr>
          <p:nvPr/>
        </p:nvSpPr>
        <p:spPr>
          <a:xfrm>
            <a:off x="5026258" y="3535669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31" name="Subtítulo 4">
            <a:extLst>
              <a:ext uri="{FF2B5EF4-FFF2-40B4-BE49-F238E27FC236}">
                <a16:creationId xmlns:a16="http://schemas.microsoft.com/office/drawing/2014/main" id="{E28225D4-5FA5-4D2C-8E46-5D0867545C2E}"/>
              </a:ext>
            </a:extLst>
          </p:cNvPr>
          <p:cNvSpPr txBox="1">
            <a:spLocks/>
          </p:cNvSpPr>
          <p:nvPr/>
        </p:nvSpPr>
        <p:spPr>
          <a:xfrm>
            <a:off x="5306726" y="4230958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0 0</a:t>
            </a:r>
          </a:p>
        </p:txBody>
      </p:sp>
      <p:sp>
        <p:nvSpPr>
          <p:cNvPr id="32" name="Subtítulo 4">
            <a:extLst>
              <a:ext uri="{FF2B5EF4-FFF2-40B4-BE49-F238E27FC236}">
                <a16:creationId xmlns:a16="http://schemas.microsoft.com/office/drawing/2014/main" id="{50787E5F-1B6F-4029-AE2D-2B2831091E00}"/>
              </a:ext>
            </a:extLst>
          </p:cNvPr>
          <p:cNvSpPr txBox="1">
            <a:spLocks/>
          </p:cNvSpPr>
          <p:nvPr/>
        </p:nvSpPr>
        <p:spPr>
          <a:xfrm>
            <a:off x="4680322" y="3371805"/>
            <a:ext cx="1949771" cy="5135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33" name="Subtítulo 4">
            <a:extLst>
              <a:ext uri="{FF2B5EF4-FFF2-40B4-BE49-F238E27FC236}">
                <a16:creationId xmlns:a16="http://schemas.microsoft.com/office/drawing/2014/main" id="{A225BBD5-AEB8-405E-BFFD-258DA181EE27}"/>
              </a:ext>
            </a:extLst>
          </p:cNvPr>
          <p:cNvSpPr txBox="1">
            <a:spLocks/>
          </p:cNvSpPr>
          <p:nvPr/>
        </p:nvSpPr>
        <p:spPr>
          <a:xfrm>
            <a:off x="5334543" y="3728997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C26B1AAC-73AB-4029-859F-83200334218B}"/>
              </a:ext>
            </a:extLst>
          </p:cNvPr>
          <p:cNvSpPr/>
          <p:nvPr/>
        </p:nvSpPr>
        <p:spPr>
          <a:xfrm rot="10800000">
            <a:off x="7527930" y="4153610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ubtítulo 4">
            <a:extLst>
              <a:ext uri="{FF2B5EF4-FFF2-40B4-BE49-F238E27FC236}">
                <a16:creationId xmlns:a16="http://schemas.microsoft.com/office/drawing/2014/main" id="{7B70700B-87F6-4E2F-AA97-4110786B4D19}"/>
              </a:ext>
            </a:extLst>
          </p:cNvPr>
          <p:cNvSpPr txBox="1">
            <a:spLocks/>
          </p:cNvSpPr>
          <p:nvPr/>
        </p:nvSpPr>
        <p:spPr>
          <a:xfrm>
            <a:off x="8427316" y="333817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</a:p>
        </p:txBody>
      </p:sp>
      <p:sp>
        <p:nvSpPr>
          <p:cNvPr id="36" name="Forma em L 35">
            <a:extLst>
              <a:ext uri="{FF2B5EF4-FFF2-40B4-BE49-F238E27FC236}">
                <a16:creationId xmlns:a16="http://schemas.microsoft.com/office/drawing/2014/main" id="{E6FEEB02-8209-41C8-9EED-FD33A8C79719}"/>
              </a:ext>
            </a:extLst>
          </p:cNvPr>
          <p:cNvSpPr/>
          <p:nvPr/>
        </p:nvSpPr>
        <p:spPr>
          <a:xfrm>
            <a:off x="8288221" y="3354878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ubtítulo 4">
            <a:extLst>
              <a:ext uri="{FF2B5EF4-FFF2-40B4-BE49-F238E27FC236}">
                <a16:creationId xmlns:a16="http://schemas.microsoft.com/office/drawing/2014/main" id="{91C70356-1DFA-4329-AFFA-4E0706A0713C}"/>
              </a:ext>
            </a:extLst>
          </p:cNvPr>
          <p:cNvSpPr txBox="1">
            <a:spLocks/>
          </p:cNvSpPr>
          <p:nvPr/>
        </p:nvSpPr>
        <p:spPr>
          <a:xfrm>
            <a:off x="8240022" y="3824973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06</a:t>
            </a:r>
          </a:p>
        </p:txBody>
      </p:sp>
      <p:sp>
        <p:nvSpPr>
          <p:cNvPr id="38" name="Subtítulo 4">
            <a:extLst>
              <a:ext uri="{FF2B5EF4-FFF2-40B4-BE49-F238E27FC236}">
                <a16:creationId xmlns:a16="http://schemas.microsoft.com/office/drawing/2014/main" id="{F86E5011-83B4-464D-A98A-239243BD5C2F}"/>
              </a:ext>
            </a:extLst>
          </p:cNvPr>
          <p:cNvSpPr txBox="1">
            <a:spLocks/>
          </p:cNvSpPr>
          <p:nvPr/>
        </p:nvSpPr>
        <p:spPr>
          <a:xfrm>
            <a:off x="7157923" y="353990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39" name="Subtítulo 4">
            <a:extLst>
              <a:ext uri="{FF2B5EF4-FFF2-40B4-BE49-F238E27FC236}">
                <a16:creationId xmlns:a16="http://schemas.microsoft.com/office/drawing/2014/main" id="{2651B2CC-FDC4-447C-88BE-5D2094FC5896}"/>
              </a:ext>
            </a:extLst>
          </p:cNvPr>
          <p:cNvSpPr txBox="1">
            <a:spLocks/>
          </p:cNvSpPr>
          <p:nvPr/>
        </p:nvSpPr>
        <p:spPr>
          <a:xfrm>
            <a:off x="7429446" y="4230958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0 0</a:t>
            </a:r>
          </a:p>
        </p:txBody>
      </p:sp>
      <p:sp>
        <p:nvSpPr>
          <p:cNvPr id="40" name="Subtítulo 4">
            <a:extLst>
              <a:ext uri="{FF2B5EF4-FFF2-40B4-BE49-F238E27FC236}">
                <a16:creationId xmlns:a16="http://schemas.microsoft.com/office/drawing/2014/main" id="{30FBFE9D-F342-46A2-AFB6-6E3CB96061A0}"/>
              </a:ext>
            </a:extLst>
          </p:cNvPr>
          <p:cNvSpPr txBox="1">
            <a:spLocks/>
          </p:cNvSpPr>
          <p:nvPr/>
        </p:nvSpPr>
        <p:spPr>
          <a:xfrm>
            <a:off x="6853894" y="3371204"/>
            <a:ext cx="1836057" cy="503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41" name="Subtítulo 4">
            <a:extLst>
              <a:ext uri="{FF2B5EF4-FFF2-40B4-BE49-F238E27FC236}">
                <a16:creationId xmlns:a16="http://schemas.microsoft.com/office/drawing/2014/main" id="{28D239D0-D7AF-43DE-AD7E-B6C1BD3F938E}"/>
              </a:ext>
            </a:extLst>
          </p:cNvPr>
          <p:cNvSpPr txBox="1">
            <a:spLocks/>
          </p:cNvSpPr>
          <p:nvPr/>
        </p:nvSpPr>
        <p:spPr>
          <a:xfrm>
            <a:off x="7449994" y="3731833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39F287F6-505C-4006-88A2-BA79FB474C28}"/>
              </a:ext>
            </a:extLst>
          </p:cNvPr>
          <p:cNvSpPr/>
          <p:nvPr/>
        </p:nvSpPr>
        <p:spPr>
          <a:xfrm rot="10800000">
            <a:off x="9887472" y="4153611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Subtítulo 4">
            <a:extLst>
              <a:ext uri="{FF2B5EF4-FFF2-40B4-BE49-F238E27FC236}">
                <a16:creationId xmlns:a16="http://schemas.microsoft.com/office/drawing/2014/main" id="{7B16019D-A0EC-435A-8BB6-20C310BA7686}"/>
              </a:ext>
            </a:extLst>
          </p:cNvPr>
          <p:cNvSpPr txBox="1">
            <a:spLocks/>
          </p:cNvSpPr>
          <p:nvPr/>
        </p:nvSpPr>
        <p:spPr>
          <a:xfrm>
            <a:off x="10778282" y="333817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</a:p>
        </p:txBody>
      </p:sp>
      <p:sp>
        <p:nvSpPr>
          <p:cNvPr id="44" name="Forma em L 43">
            <a:extLst>
              <a:ext uri="{FF2B5EF4-FFF2-40B4-BE49-F238E27FC236}">
                <a16:creationId xmlns:a16="http://schemas.microsoft.com/office/drawing/2014/main" id="{8ED07D6D-525F-404F-BBFB-5B97DEE4A2AF}"/>
              </a:ext>
            </a:extLst>
          </p:cNvPr>
          <p:cNvSpPr/>
          <p:nvPr/>
        </p:nvSpPr>
        <p:spPr>
          <a:xfrm>
            <a:off x="10695396" y="3354878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Subtítulo 4">
            <a:extLst>
              <a:ext uri="{FF2B5EF4-FFF2-40B4-BE49-F238E27FC236}">
                <a16:creationId xmlns:a16="http://schemas.microsoft.com/office/drawing/2014/main" id="{7D475676-4E95-4213-ABFD-5E9F2AED9FEC}"/>
              </a:ext>
            </a:extLst>
          </p:cNvPr>
          <p:cNvSpPr txBox="1">
            <a:spLocks/>
          </p:cNvSpPr>
          <p:nvPr/>
        </p:nvSpPr>
        <p:spPr>
          <a:xfrm>
            <a:off x="10647197" y="3824973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04</a:t>
            </a:r>
          </a:p>
        </p:txBody>
      </p:sp>
      <p:sp>
        <p:nvSpPr>
          <p:cNvPr id="46" name="Subtítulo 4">
            <a:extLst>
              <a:ext uri="{FF2B5EF4-FFF2-40B4-BE49-F238E27FC236}">
                <a16:creationId xmlns:a16="http://schemas.microsoft.com/office/drawing/2014/main" id="{443F6B20-8D28-48E4-B86A-C9F018E39D92}"/>
              </a:ext>
            </a:extLst>
          </p:cNvPr>
          <p:cNvSpPr txBox="1">
            <a:spLocks/>
          </p:cNvSpPr>
          <p:nvPr/>
        </p:nvSpPr>
        <p:spPr>
          <a:xfrm>
            <a:off x="9595404" y="350958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47" name="Subtítulo 4">
            <a:extLst>
              <a:ext uri="{FF2B5EF4-FFF2-40B4-BE49-F238E27FC236}">
                <a16:creationId xmlns:a16="http://schemas.microsoft.com/office/drawing/2014/main" id="{E14D5409-661B-4073-B6FD-02C9C71272B7}"/>
              </a:ext>
            </a:extLst>
          </p:cNvPr>
          <p:cNvSpPr txBox="1">
            <a:spLocks/>
          </p:cNvSpPr>
          <p:nvPr/>
        </p:nvSpPr>
        <p:spPr>
          <a:xfrm>
            <a:off x="9881712" y="4217761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0 0</a:t>
            </a:r>
          </a:p>
        </p:txBody>
      </p:sp>
      <p:sp>
        <p:nvSpPr>
          <p:cNvPr id="48" name="Subtítulo 4">
            <a:extLst>
              <a:ext uri="{FF2B5EF4-FFF2-40B4-BE49-F238E27FC236}">
                <a16:creationId xmlns:a16="http://schemas.microsoft.com/office/drawing/2014/main" id="{4CF57629-8DDC-403C-AC93-49EECDDDA4C1}"/>
              </a:ext>
            </a:extLst>
          </p:cNvPr>
          <p:cNvSpPr txBox="1">
            <a:spLocks/>
          </p:cNvSpPr>
          <p:nvPr/>
        </p:nvSpPr>
        <p:spPr>
          <a:xfrm>
            <a:off x="9261069" y="3371204"/>
            <a:ext cx="1836057" cy="503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49" name="Subtítulo 4">
            <a:extLst>
              <a:ext uri="{FF2B5EF4-FFF2-40B4-BE49-F238E27FC236}">
                <a16:creationId xmlns:a16="http://schemas.microsoft.com/office/drawing/2014/main" id="{61AE6100-5182-4C54-93CA-993EDF23468A}"/>
              </a:ext>
            </a:extLst>
          </p:cNvPr>
          <p:cNvSpPr txBox="1">
            <a:spLocks/>
          </p:cNvSpPr>
          <p:nvPr/>
        </p:nvSpPr>
        <p:spPr>
          <a:xfrm>
            <a:off x="9856206" y="3737015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</a:t>
            </a: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88CB46F2-5808-4C5B-9A9C-0C001DAB98DF}"/>
              </a:ext>
            </a:extLst>
          </p:cNvPr>
          <p:cNvSpPr/>
          <p:nvPr/>
        </p:nvSpPr>
        <p:spPr>
          <a:xfrm rot="10800000">
            <a:off x="5307414" y="5745171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Subtítulo 4">
            <a:extLst>
              <a:ext uri="{FF2B5EF4-FFF2-40B4-BE49-F238E27FC236}">
                <a16:creationId xmlns:a16="http://schemas.microsoft.com/office/drawing/2014/main" id="{778AD934-CDB7-4FF6-839D-19432EC7C22C}"/>
              </a:ext>
            </a:extLst>
          </p:cNvPr>
          <p:cNvSpPr txBox="1">
            <a:spLocks/>
          </p:cNvSpPr>
          <p:nvPr/>
        </p:nvSpPr>
        <p:spPr>
          <a:xfrm>
            <a:off x="6221142" y="4823664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4</a:t>
            </a:r>
          </a:p>
        </p:txBody>
      </p:sp>
      <p:sp>
        <p:nvSpPr>
          <p:cNvPr id="52" name="Forma em L 51">
            <a:extLst>
              <a:ext uri="{FF2B5EF4-FFF2-40B4-BE49-F238E27FC236}">
                <a16:creationId xmlns:a16="http://schemas.microsoft.com/office/drawing/2014/main" id="{82116B65-845B-4589-8445-00ED9313A858}"/>
              </a:ext>
            </a:extLst>
          </p:cNvPr>
          <p:cNvSpPr/>
          <p:nvPr/>
        </p:nvSpPr>
        <p:spPr>
          <a:xfrm>
            <a:off x="6082894" y="4900024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Subtítulo 4">
            <a:extLst>
              <a:ext uri="{FF2B5EF4-FFF2-40B4-BE49-F238E27FC236}">
                <a16:creationId xmlns:a16="http://schemas.microsoft.com/office/drawing/2014/main" id="{30858AFE-D0AD-475D-B952-AFAC8E756993}"/>
              </a:ext>
            </a:extLst>
          </p:cNvPr>
          <p:cNvSpPr txBox="1">
            <a:spLocks/>
          </p:cNvSpPr>
          <p:nvPr/>
        </p:nvSpPr>
        <p:spPr>
          <a:xfrm>
            <a:off x="6062539" y="5340650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03</a:t>
            </a:r>
          </a:p>
        </p:txBody>
      </p:sp>
      <p:sp>
        <p:nvSpPr>
          <p:cNvPr id="54" name="Subtítulo 4">
            <a:extLst>
              <a:ext uri="{FF2B5EF4-FFF2-40B4-BE49-F238E27FC236}">
                <a16:creationId xmlns:a16="http://schemas.microsoft.com/office/drawing/2014/main" id="{A70E173B-31A6-4674-B8BA-88CE10FAF168}"/>
              </a:ext>
            </a:extLst>
          </p:cNvPr>
          <p:cNvSpPr txBox="1">
            <a:spLocks/>
          </p:cNvSpPr>
          <p:nvPr/>
        </p:nvSpPr>
        <p:spPr>
          <a:xfrm>
            <a:off x="5217501" y="5839200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0 0</a:t>
            </a:r>
          </a:p>
        </p:txBody>
      </p:sp>
      <p:sp>
        <p:nvSpPr>
          <p:cNvPr id="55" name="Subtítulo 4">
            <a:extLst>
              <a:ext uri="{FF2B5EF4-FFF2-40B4-BE49-F238E27FC236}">
                <a16:creationId xmlns:a16="http://schemas.microsoft.com/office/drawing/2014/main" id="{66A1AA93-19C5-4F89-8F60-AF301DBE6DB6}"/>
              </a:ext>
            </a:extLst>
          </p:cNvPr>
          <p:cNvSpPr txBox="1">
            <a:spLocks/>
          </p:cNvSpPr>
          <p:nvPr/>
        </p:nvSpPr>
        <p:spPr>
          <a:xfrm>
            <a:off x="5273863" y="5291991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</a:t>
            </a: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5C93196F-0C51-4892-9F75-31A4C4354B51}"/>
              </a:ext>
            </a:extLst>
          </p:cNvPr>
          <p:cNvSpPr/>
          <p:nvPr/>
        </p:nvSpPr>
        <p:spPr>
          <a:xfrm rot="10800000">
            <a:off x="7495167" y="5745172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Subtítulo 4">
            <a:extLst>
              <a:ext uri="{FF2B5EF4-FFF2-40B4-BE49-F238E27FC236}">
                <a16:creationId xmlns:a16="http://schemas.microsoft.com/office/drawing/2014/main" id="{FA507AE1-7459-45E2-8ED4-75BCD407F2AA}"/>
              </a:ext>
            </a:extLst>
          </p:cNvPr>
          <p:cNvSpPr txBox="1">
            <a:spLocks/>
          </p:cNvSpPr>
          <p:nvPr/>
        </p:nvSpPr>
        <p:spPr>
          <a:xfrm>
            <a:off x="8369223" y="4844198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5</a:t>
            </a:r>
          </a:p>
        </p:txBody>
      </p:sp>
      <p:sp>
        <p:nvSpPr>
          <p:cNvPr id="58" name="Forma em L 57">
            <a:extLst>
              <a:ext uri="{FF2B5EF4-FFF2-40B4-BE49-F238E27FC236}">
                <a16:creationId xmlns:a16="http://schemas.microsoft.com/office/drawing/2014/main" id="{AE2042A2-0EDA-4EE8-9CB9-C1BBBD27B530}"/>
              </a:ext>
            </a:extLst>
          </p:cNvPr>
          <p:cNvSpPr/>
          <p:nvPr/>
        </p:nvSpPr>
        <p:spPr>
          <a:xfrm>
            <a:off x="8256466" y="4888985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Subtítulo 4">
            <a:extLst>
              <a:ext uri="{FF2B5EF4-FFF2-40B4-BE49-F238E27FC236}">
                <a16:creationId xmlns:a16="http://schemas.microsoft.com/office/drawing/2014/main" id="{5D1B1666-079D-4A3C-B73C-8C50E30FF7A1}"/>
              </a:ext>
            </a:extLst>
          </p:cNvPr>
          <p:cNvSpPr txBox="1">
            <a:spLocks/>
          </p:cNvSpPr>
          <p:nvPr/>
        </p:nvSpPr>
        <p:spPr>
          <a:xfrm>
            <a:off x="8254014" y="5311972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02</a:t>
            </a:r>
          </a:p>
        </p:txBody>
      </p:sp>
      <p:sp>
        <p:nvSpPr>
          <p:cNvPr id="60" name="Subtítulo 4">
            <a:extLst>
              <a:ext uri="{FF2B5EF4-FFF2-40B4-BE49-F238E27FC236}">
                <a16:creationId xmlns:a16="http://schemas.microsoft.com/office/drawing/2014/main" id="{96C58072-AC63-44D7-A72F-6AA79122943D}"/>
              </a:ext>
            </a:extLst>
          </p:cNvPr>
          <p:cNvSpPr txBox="1">
            <a:spLocks/>
          </p:cNvSpPr>
          <p:nvPr/>
        </p:nvSpPr>
        <p:spPr>
          <a:xfrm>
            <a:off x="7125399" y="5090654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61" name="Subtítulo 4">
            <a:extLst>
              <a:ext uri="{FF2B5EF4-FFF2-40B4-BE49-F238E27FC236}">
                <a16:creationId xmlns:a16="http://schemas.microsoft.com/office/drawing/2014/main" id="{6E05C41A-28E0-4DAA-9F94-E6420F46C8FC}"/>
              </a:ext>
            </a:extLst>
          </p:cNvPr>
          <p:cNvSpPr txBox="1">
            <a:spLocks/>
          </p:cNvSpPr>
          <p:nvPr/>
        </p:nvSpPr>
        <p:spPr>
          <a:xfrm>
            <a:off x="7449994" y="5766169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0 2</a:t>
            </a:r>
          </a:p>
        </p:txBody>
      </p:sp>
      <p:sp>
        <p:nvSpPr>
          <p:cNvPr id="62" name="Subtítulo 4">
            <a:extLst>
              <a:ext uri="{FF2B5EF4-FFF2-40B4-BE49-F238E27FC236}">
                <a16:creationId xmlns:a16="http://schemas.microsoft.com/office/drawing/2014/main" id="{E9C29A9B-5C74-4F13-945A-1800EC514764}"/>
              </a:ext>
            </a:extLst>
          </p:cNvPr>
          <p:cNvSpPr txBox="1">
            <a:spLocks/>
          </p:cNvSpPr>
          <p:nvPr/>
        </p:nvSpPr>
        <p:spPr>
          <a:xfrm>
            <a:off x="6822139" y="4905311"/>
            <a:ext cx="1836057" cy="503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63" name="Subtítulo 4">
            <a:extLst>
              <a:ext uri="{FF2B5EF4-FFF2-40B4-BE49-F238E27FC236}">
                <a16:creationId xmlns:a16="http://schemas.microsoft.com/office/drawing/2014/main" id="{6469BB9C-4577-47CB-995C-47210260A530}"/>
              </a:ext>
            </a:extLst>
          </p:cNvPr>
          <p:cNvSpPr txBox="1">
            <a:spLocks/>
          </p:cNvSpPr>
          <p:nvPr/>
        </p:nvSpPr>
        <p:spPr>
          <a:xfrm>
            <a:off x="7427598" y="5303414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1 0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1D33A4D3-9F97-44CE-B3AD-C3C496C36B0C}"/>
              </a:ext>
            </a:extLst>
          </p:cNvPr>
          <p:cNvSpPr/>
          <p:nvPr/>
        </p:nvSpPr>
        <p:spPr>
          <a:xfrm rot="10800000">
            <a:off x="9887471" y="5748242"/>
            <a:ext cx="559637" cy="66791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Subtítulo 4">
            <a:extLst>
              <a:ext uri="{FF2B5EF4-FFF2-40B4-BE49-F238E27FC236}">
                <a16:creationId xmlns:a16="http://schemas.microsoft.com/office/drawing/2014/main" id="{C1F64FB8-1082-4911-830C-65371B5EFC5A}"/>
              </a:ext>
            </a:extLst>
          </p:cNvPr>
          <p:cNvSpPr txBox="1">
            <a:spLocks/>
          </p:cNvSpPr>
          <p:nvPr/>
        </p:nvSpPr>
        <p:spPr>
          <a:xfrm>
            <a:off x="10787989" y="4828591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</a:t>
            </a:r>
          </a:p>
        </p:txBody>
      </p:sp>
      <p:sp>
        <p:nvSpPr>
          <p:cNvPr id="66" name="Forma em L 65">
            <a:extLst>
              <a:ext uri="{FF2B5EF4-FFF2-40B4-BE49-F238E27FC236}">
                <a16:creationId xmlns:a16="http://schemas.microsoft.com/office/drawing/2014/main" id="{0DA7CC4A-8D0B-405D-81D0-EAB69E00C257}"/>
              </a:ext>
            </a:extLst>
          </p:cNvPr>
          <p:cNvSpPr/>
          <p:nvPr/>
        </p:nvSpPr>
        <p:spPr>
          <a:xfrm>
            <a:off x="10663641" y="4888985"/>
            <a:ext cx="893887" cy="469423"/>
          </a:xfrm>
          <a:prstGeom prst="corner">
            <a:avLst>
              <a:gd name="adj1" fmla="val 12363"/>
              <a:gd name="adj2" fmla="val 1544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Subtítulo 4">
            <a:extLst>
              <a:ext uri="{FF2B5EF4-FFF2-40B4-BE49-F238E27FC236}">
                <a16:creationId xmlns:a16="http://schemas.microsoft.com/office/drawing/2014/main" id="{221A17A8-6E5F-4774-83DE-3F5EF11FD4C2}"/>
              </a:ext>
            </a:extLst>
          </p:cNvPr>
          <p:cNvSpPr txBox="1">
            <a:spLocks/>
          </p:cNvSpPr>
          <p:nvPr/>
        </p:nvSpPr>
        <p:spPr>
          <a:xfrm>
            <a:off x="10661630" y="5330608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02</a:t>
            </a:r>
          </a:p>
        </p:txBody>
      </p:sp>
      <p:sp>
        <p:nvSpPr>
          <p:cNvPr id="68" name="Subtítulo 4">
            <a:extLst>
              <a:ext uri="{FF2B5EF4-FFF2-40B4-BE49-F238E27FC236}">
                <a16:creationId xmlns:a16="http://schemas.microsoft.com/office/drawing/2014/main" id="{FE69BD07-6DEE-40FE-84FD-8941E0DBFAA2}"/>
              </a:ext>
            </a:extLst>
          </p:cNvPr>
          <p:cNvSpPr txBox="1">
            <a:spLocks/>
          </p:cNvSpPr>
          <p:nvPr/>
        </p:nvSpPr>
        <p:spPr>
          <a:xfrm>
            <a:off x="9518967" y="5073420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69" name="Subtítulo 4">
            <a:extLst>
              <a:ext uri="{FF2B5EF4-FFF2-40B4-BE49-F238E27FC236}">
                <a16:creationId xmlns:a16="http://schemas.microsoft.com/office/drawing/2014/main" id="{FB785197-F9BB-45A7-ABBA-64D6CCAD5141}"/>
              </a:ext>
            </a:extLst>
          </p:cNvPr>
          <p:cNvSpPr txBox="1">
            <a:spLocks/>
          </p:cNvSpPr>
          <p:nvPr/>
        </p:nvSpPr>
        <p:spPr>
          <a:xfrm>
            <a:off x="9881712" y="5766169"/>
            <a:ext cx="683627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0 0</a:t>
            </a:r>
          </a:p>
        </p:txBody>
      </p:sp>
      <p:sp>
        <p:nvSpPr>
          <p:cNvPr id="70" name="Subtítulo 4">
            <a:extLst>
              <a:ext uri="{FF2B5EF4-FFF2-40B4-BE49-F238E27FC236}">
                <a16:creationId xmlns:a16="http://schemas.microsoft.com/office/drawing/2014/main" id="{1D6D2E27-BC5F-49F7-8BB0-C285A028278F}"/>
              </a:ext>
            </a:extLst>
          </p:cNvPr>
          <p:cNvSpPr txBox="1">
            <a:spLocks/>
          </p:cNvSpPr>
          <p:nvPr/>
        </p:nvSpPr>
        <p:spPr>
          <a:xfrm>
            <a:off x="9229314" y="4905311"/>
            <a:ext cx="1836057" cy="503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71" name="Subtítulo 4">
            <a:extLst>
              <a:ext uri="{FF2B5EF4-FFF2-40B4-BE49-F238E27FC236}">
                <a16:creationId xmlns:a16="http://schemas.microsoft.com/office/drawing/2014/main" id="{37577EAA-021C-4AC3-B994-F33A9FD5773E}"/>
              </a:ext>
            </a:extLst>
          </p:cNvPr>
          <p:cNvSpPr txBox="1">
            <a:spLocks/>
          </p:cNvSpPr>
          <p:nvPr/>
        </p:nvSpPr>
        <p:spPr>
          <a:xfrm>
            <a:off x="9810631" y="5295073"/>
            <a:ext cx="673422" cy="499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</a:t>
            </a:r>
          </a:p>
        </p:txBody>
      </p:sp>
      <p:sp>
        <p:nvSpPr>
          <p:cNvPr id="72" name="Subtítulo 4">
            <a:extLst>
              <a:ext uri="{FF2B5EF4-FFF2-40B4-BE49-F238E27FC236}">
                <a16:creationId xmlns:a16="http://schemas.microsoft.com/office/drawing/2014/main" id="{9631D312-37A3-4603-94AB-6A16DDA0D499}"/>
              </a:ext>
            </a:extLst>
          </p:cNvPr>
          <p:cNvSpPr txBox="1">
            <a:spLocks/>
          </p:cNvSpPr>
          <p:nvPr/>
        </p:nvSpPr>
        <p:spPr>
          <a:xfrm>
            <a:off x="4682659" y="4896014"/>
            <a:ext cx="1836057" cy="503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1 2 </a:t>
            </a:r>
          </a:p>
        </p:txBody>
      </p:sp>
      <p:sp>
        <p:nvSpPr>
          <p:cNvPr id="74" name="Subtítulo 4">
            <a:extLst>
              <a:ext uri="{FF2B5EF4-FFF2-40B4-BE49-F238E27FC236}">
                <a16:creationId xmlns:a16="http://schemas.microsoft.com/office/drawing/2014/main" id="{D60C9BE3-E268-40A4-B213-C1A099BF486A}"/>
              </a:ext>
            </a:extLst>
          </p:cNvPr>
          <p:cNvSpPr txBox="1">
            <a:spLocks/>
          </p:cNvSpPr>
          <p:nvPr/>
        </p:nvSpPr>
        <p:spPr>
          <a:xfrm>
            <a:off x="4969613" y="5215589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81901C15-4F2D-4E5B-8E0F-03E7D80D0F74}"/>
              </a:ext>
            </a:extLst>
          </p:cNvPr>
          <p:cNvSpPr/>
          <p:nvPr/>
        </p:nvSpPr>
        <p:spPr>
          <a:xfrm>
            <a:off x="6518716" y="6374622"/>
            <a:ext cx="3705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1, 2, 3, 4 e 6 são </a:t>
            </a:r>
            <a:r>
              <a:rPr lang="pt-BR" b="1" dirty="0">
                <a:latin typeface="Roboto"/>
              </a:rPr>
              <a:t>Divisores</a:t>
            </a:r>
            <a:r>
              <a:rPr lang="pt-BR" dirty="0">
                <a:latin typeface="Roboto"/>
              </a:rPr>
              <a:t> de 12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9B193C70-30CD-4226-BE6B-ECDB09F8D8E3}"/>
              </a:ext>
            </a:extLst>
          </p:cNvPr>
          <p:cNvSpPr/>
          <p:nvPr/>
        </p:nvSpPr>
        <p:spPr>
          <a:xfrm rot="10800000">
            <a:off x="5135045" y="4255425"/>
            <a:ext cx="1006135" cy="38469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0D80690E-B183-4215-954E-84638FD17EA2}"/>
              </a:ext>
            </a:extLst>
          </p:cNvPr>
          <p:cNvSpPr/>
          <p:nvPr/>
        </p:nvSpPr>
        <p:spPr>
          <a:xfrm rot="10800000">
            <a:off x="7282086" y="4259115"/>
            <a:ext cx="1006135" cy="38469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629FDA78-BAB3-4021-9E98-ECD8433CDDEB}"/>
              </a:ext>
            </a:extLst>
          </p:cNvPr>
          <p:cNvSpPr/>
          <p:nvPr/>
        </p:nvSpPr>
        <p:spPr>
          <a:xfrm rot="10800000">
            <a:off x="9699230" y="4258849"/>
            <a:ext cx="1006135" cy="38469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DD3E955C-4281-43F2-999E-7BE56E7562AD}"/>
              </a:ext>
            </a:extLst>
          </p:cNvPr>
          <p:cNvSpPr/>
          <p:nvPr/>
        </p:nvSpPr>
        <p:spPr>
          <a:xfrm rot="10800000">
            <a:off x="5053330" y="5869136"/>
            <a:ext cx="1006135" cy="38469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C97E6220-E099-43E6-A595-02E2A57ADDFE}"/>
              </a:ext>
            </a:extLst>
          </p:cNvPr>
          <p:cNvSpPr/>
          <p:nvPr/>
        </p:nvSpPr>
        <p:spPr>
          <a:xfrm rot="10800000">
            <a:off x="9729550" y="5823817"/>
            <a:ext cx="1006135" cy="384693"/>
          </a:xfrm>
          <a:prstGeom prst="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4431794-B456-4D76-9281-4E6E177D4F7F}"/>
              </a:ext>
            </a:extLst>
          </p:cNvPr>
          <p:cNvSpPr/>
          <p:nvPr/>
        </p:nvSpPr>
        <p:spPr>
          <a:xfrm>
            <a:off x="6326974" y="3334316"/>
            <a:ext cx="426434" cy="42643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Elipse 81">
            <a:extLst>
              <a:ext uri="{FF2B5EF4-FFF2-40B4-BE49-F238E27FC236}">
                <a16:creationId xmlns:a16="http://schemas.microsoft.com/office/drawing/2014/main" id="{191EECDC-0BE4-476A-962B-EBBD67B7C3B8}"/>
              </a:ext>
            </a:extLst>
          </p:cNvPr>
          <p:cNvSpPr/>
          <p:nvPr/>
        </p:nvSpPr>
        <p:spPr>
          <a:xfrm>
            <a:off x="8484526" y="3339724"/>
            <a:ext cx="426434" cy="42643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Elipse 82">
            <a:extLst>
              <a:ext uri="{FF2B5EF4-FFF2-40B4-BE49-F238E27FC236}">
                <a16:creationId xmlns:a16="http://schemas.microsoft.com/office/drawing/2014/main" id="{2BD2FAE9-78D6-491D-86F7-CB02D3F36AF9}"/>
              </a:ext>
            </a:extLst>
          </p:cNvPr>
          <p:cNvSpPr/>
          <p:nvPr/>
        </p:nvSpPr>
        <p:spPr>
          <a:xfrm>
            <a:off x="10844883" y="3324281"/>
            <a:ext cx="426434" cy="42643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Elipse 83">
            <a:extLst>
              <a:ext uri="{FF2B5EF4-FFF2-40B4-BE49-F238E27FC236}">
                <a16:creationId xmlns:a16="http://schemas.microsoft.com/office/drawing/2014/main" id="{8659E4E9-FA10-4FB4-90D1-31BAA746795D}"/>
              </a:ext>
            </a:extLst>
          </p:cNvPr>
          <p:cNvSpPr/>
          <p:nvPr/>
        </p:nvSpPr>
        <p:spPr>
          <a:xfrm>
            <a:off x="6287743" y="4831161"/>
            <a:ext cx="426434" cy="42643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Elipse 84">
            <a:extLst>
              <a:ext uri="{FF2B5EF4-FFF2-40B4-BE49-F238E27FC236}">
                <a16:creationId xmlns:a16="http://schemas.microsoft.com/office/drawing/2014/main" id="{4C386640-0B2D-4FCC-A68B-99A37AA2554A}"/>
              </a:ext>
            </a:extLst>
          </p:cNvPr>
          <p:cNvSpPr/>
          <p:nvPr/>
        </p:nvSpPr>
        <p:spPr>
          <a:xfrm>
            <a:off x="10844532" y="4840515"/>
            <a:ext cx="426434" cy="42643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8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849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451800" y="1597572"/>
            <a:ext cx="3215633" cy="2228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1800" dirty="0">
              <a:latin typeface="Roboto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372217-5C24-44FA-A25C-E1B7ED29E9D8}"/>
              </a:ext>
            </a:extLst>
          </p:cNvPr>
          <p:cNvSpPr/>
          <p:nvPr/>
        </p:nvSpPr>
        <p:spPr>
          <a:xfrm>
            <a:off x="2608289" y="612808"/>
            <a:ext cx="6535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Números primos e números compostos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966E40D-ED9F-4587-A926-5897A3B2DE34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A543B27-5C7F-401C-88F2-5386A549038F}"/>
              </a:ext>
            </a:extLst>
          </p:cNvPr>
          <p:cNvSpPr/>
          <p:nvPr/>
        </p:nvSpPr>
        <p:spPr>
          <a:xfrm rot="5400000" flipV="1">
            <a:off x="2262744" y="3595252"/>
            <a:ext cx="293278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B6FD516-5969-4C33-9CA1-17D3FAE868A0}"/>
              </a:ext>
            </a:extLst>
          </p:cNvPr>
          <p:cNvSpPr/>
          <p:nvPr/>
        </p:nvSpPr>
        <p:spPr>
          <a:xfrm>
            <a:off x="300065" y="2343441"/>
            <a:ext cx="336316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Número primo é todo número natural, maior que 1, que possui apenas dois divisores: o 1 e o próprio número.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Quando o número natural maior que 1 possui mais de dois divisores, dizemos que ele é um número composto.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97BEA19-AE3A-4D12-A5D7-1BEA0FA56D02}"/>
              </a:ext>
            </a:extLst>
          </p:cNvPr>
          <p:cNvGraphicFramePr/>
          <p:nvPr/>
        </p:nvGraphicFramePr>
        <p:xfrm>
          <a:off x="3814965" y="1137162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Diagrama 38">
            <a:extLst>
              <a:ext uri="{FF2B5EF4-FFF2-40B4-BE49-F238E27FC236}">
                <a16:creationId xmlns:a16="http://schemas.microsoft.com/office/drawing/2014/main" id="{414545AB-C26E-42E8-BB5C-45AD05410357}"/>
              </a:ext>
            </a:extLst>
          </p:cNvPr>
          <p:cNvGraphicFramePr/>
          <p:nvPr/>
        </p:nvGraphicFramePr>
        <p:xfrm>
          <a:off x="5777572" y="1191053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0" name="Diagrama 39">
            <a:extLst>
              <a:ext uri="{FF2B5EF4-FFF2-40B4-BE49-F238E27FC236}">
                <a16:creationId xmlns:a16="http://schemas.microsoft.com/office/drawing/2014/main" id="{C7C3B428-F3ED-4ED2-BF08-BDB2927D9C9E}"/>
              </a:ext>
            </a:extLst>
          </p:cNvPr>
          <p:cNvGraphicFramePr/>
          <p:nvPr/>
        </p:nvGraphicFramePr>
        <p:xfrm>
          <a:off x="7740179" y="1244944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41" name="Diagrama 40">
            <a:extLst>
              <a:ext uri="{FF2B5EF4-FFF2-40B4-BE49-F238E27FC236}">
                <a16:creationId xmlns:a16="http://schemas.microsoft.com/office/drawing/2014/main" id="{E6207E5F-F73E-4361-927A-49B684581DE1}"/>
              </a:ext>
            </a:extLst>
          </p:cNvPr>
          <p:cNvGraphicFramePr/>
          <p:nvPr/>
        </p:nvGraphicFramePr>
        <p:xfrm>
          <a:off x="9702786" y="1244944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42" name="Diagrama 41">
            <a:extLst>
              <a:ext uri="{FF2B5EF4-FFF2-40B4-BE49-F238E27FC236}">
                <a16:creationId xmlns:a16="http://schemas.microsoft.com/office/drawing/2014/main" id="{611548FF-1735-4571-AA2F-F23032E1DB9E}"/>
              </a:ext>
            </a:extLst>
          </p:cNvPr>
          <p:cNvGraphicFramePr/>
          <p:nvPr/>
        </p:nvGraphicFramePr>
        <p:xfrm>
          <a:off x="3790845" y="3148083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43" name="Diagrama 42">
            <a:extLst>
              <a:ext uri="{FF2B5EF4-FFF2-40B4-BE49-F238E27FC236}">
                <a16:creationId xmlns:a16="http://schemas.microsoft.com/office/drawing/2014/main" id="{E3F5E3A4-17E1-493C-B29E-C7FC062D6E05}"/>
              </a:ext>
            </a:extLst>
          </p:cNvPr>
          <p:cNvGraphicFramePr/>
          <p:nvPr/>
        </p:nvGraphicFramePr>
        <p:xfrm>
          <a:off x="5753452" y="3201974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44" name="Diagrama 43">
            <a:extLst>
              <a:ext uri="{FF2B5EF4-FFF2-40B4-BE49-F238E27FC236}">
                <a16:creationId xmlns:a16="http://schemas.microsoft.com/office/drawing/2014/main" id="{07948885-527D-4B0C-8E62-1040F575D9D8}"/>
              </a:ext>
            </a:extLst>
          </p:cNvPr>
          <p:cNvGraphicFramePr/>
          <p:nvPr/>
        </p:nvGraphicFramePr>
        <p:xfrm>
          <a:off x="7716059" y="3255865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45" name="Diagrama 44">
            <a:extLst>
              <a:ext uri="{FF2B5EF4-FFF2-40B4-BE49-F238E27FC236}">
                <a16:creationId xmlns:a16="http://schemas.microsoft.com/office/drawing/2014/main" id="{FB59281E-7097-4CA4-A9F8-067238BE7DB1}"/>
              </a:ext>
            </a:extLst>
          </p:cNvPr>
          <p:cNvGraphicFramePr/>
          <p:nvPr/>
        </p:nvGraphicFramePr>
        <p:xfrm>
          <a:off x="9678666" y="3255865"/>
          <a:ext cx="1962607" cy="152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sp>
        <p:nvSpPr>
          <p:cNvPr id="46" name="Retângulo 45">
            <a:extLst>
              <a:ext uri="{FF2B5EF4-FFF2-40B4-BE49-F238E27FC236}">
                <a16:creationId xmlns:a16="http://schemas.microsoft.com/office/drawing/2014/main" id="{148D3C89-B9A2-471E-9AC0-32CC7054892D}"/>
              </a:ext>
            </a:extLst>
          </p:cNvPr>
          <p:cNvSpPr/>
          <p:nvPr/>
        </p:nvSpPr>
        <p:spPr>
          <a:xfrm>
            <a:off x="6096000" y="5378033"/>
            <a:ext cx="3349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2, 3, 5 e 7 são </a:t>
            </a:r>
            <a:r>
              <a:rPr lang="pt-BR" b="1" dirty="0">
                <a:latin typeface="Roboto"/>
              </a:rPr>
              <a:t>Primos</a:t>
            </a:r>
            <a:endParaRPr lang="pt-BR" dirty="0">
              <a:latin typeface="Roboto"/>
            </a:endParaRP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37A03112-B54D-4649-B3F7-9E9351195B46}"/>
              </a:ext>
            </a:extLst>
          </p:cNvPr>
          <p:cNvSpPr/>
          <p:nvPr/>
        </p:nvSpPr>
        <p:spPr>
          <a:xfrm>
            <a:off x="7676999" y="5979193"/>
            <a:ext cx="3349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4, 6, 8 e 9 são </a:t>
            </a:r>
            <a:r>
              <a:rPr lang="pt-BR" b="1" dirty="0">
                <a:latin typeface="Roboto"/>
              </a:rPr>
              <a:t>Compostos</a:t>
            </a:r>
            <a:endParaRPr lang="pt-BR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555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1122</Words>
  <Application>Microsoft Office PowerPoint</Application>
  <PresentationFormat>Widescreen</PresentationFormat>
  <Paragraphs>252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2020-04-02T22:24:25Z</dcterms:created>
  <dcterms:modified xsi:type="dcterms:W3CDTF">2020-04-02T22:27:12Z</dcterms:modified>
</cp:coreProperties>
</file>