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95" r:id="rId2"/>
    <p:sldId id="300" r:id="rId3"/>
    <p:sldId id="301" r:id="rId4"/>
    <p:sldId id="302" r:id="rId5"/>
    <p:sldId id="303" r:id="rId6"/>
    <p:sldId id="304" r:id="rId7"/>
    <p:sldId id="305" r:id="rId8"/>
    <p:sldId id="306" r:id="rId9"/>
    <p:sldId id="307" r:id="rId10"/>
    <p:sldId id="308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F104AC-066C-40D2-83A7-C7E6843B4816}" type="doc">
      <dgm:prSet loTypeId="urn:microsoft.com/office/officeart/2005/8/layout/lProcess1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pt-BR"/>
        </a:p>
      </dgm:t>
    </dgm:pt>
    <dgm:pt modelId="{67651322-FBB5-4EC5-BBCD-029E4485E673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Governo de Eurico Gaspar Dutra (1946 a 1951) </a:t>
          </a:r>
        </a:p>
      </dgm:t>
    </dgm:pt>
    <dgm:pt modelId="{50F44BA3-3B35-4608-90A8-E01B8A2480F8}" type="parTrans" cxnId="{6A94149F-1086-489D-844A-5A90D8D2CA5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CD55A57E-8E39-4643-8D66-97E137943734}" type="sibTrans" cxnId="{6A94149F-1086-489D-844A-5A90D8D2CA5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8E1BE6D-9EDB-4F6D-8E96-1C0B254A4976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Realização de fortes investimentos estatais nos setores produtivos e financeiros.</a:t>
          </a:r>
        </a:p>
      </dgm:t>
    </dgm:pt>
    <dgm:pt modelId="{F531A509-55E5-4292-A15C-4187D49B0D47}" type="parTrans" cxnId="{CBB51AC7-8E5C-43A4-BAC8-7603D6F9C39F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C0AE57ED-E025-47DE-BBD6-B0D7D3C3AD1F}" type="sibTrans" cxnId="{CBB51AC7-8E5C-43A4-BAC8-7603D6F9C39F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DF0F9601-2C5A-4861-B80D-8EA2731F8D09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Sua política econômica acarretou no aumento da inflação e do desemprego e na queda do poder aquisitivo do trabalhador. </a:t>
          </a:r>
        </a:p>
      </dgm:t>
    </dgm:pt>
    <dgm:pt modelId="{D001BF0C-C4FD-4395-B52C-1021890F9230}" type="parTrans" cxnId="{1A5FE0AA-0EE1-4C0B-BFF5-FF62EB0C56A2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DB8148F5-67C1-4FA7-B54C-8FE7A7903E7D}" type="sibTrans" cxnId="{1A5FE0AA-0EE1-4C0B-BFF5-FF62EB0C56A2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666F226-D693-4255-9389-BA52BBAD837C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Favorecimento à entrada de capital estrangeiro, além de estimular a importação. </a:t>
          </a:r>
        </a:p>
      </dgm:t>
    </dgm:pt>
    <dgm:pt modelId="{B356D3E9-96D0-4461-B046-2FD550A7255B}" type="parTrans" cxnId="{60A0AF93-3840-4641-AE18-002056A1B4E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0A1A11DA-0BF4-4815-9FE0-2ECF9E172647}" type="sibTrans" cxnId="{60A0AF93-3840-4641-AE18-002056A1B4E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0004D00-EF35-4431-96F7-2702122D2EB3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Entrega à iniciativa privada a tarefa de comandar o desenvolvimento do país.</a:t>
          </a:r>
        </a:p>
      </dgm:t>
    </dgm:pt>
    <dgm:pt modelId="{CF81C1E4-CC06-4C5A-BF62-3BE3069D3FCC}" type="parTrans" cxnId="{5DCD49B6-2F5F-406E-8F73-45D378D1679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3542D5A-1156-4F43-A8DC-17DD50EDC0D9}" type="sibTrans" cxnId="{5DCD49B6-2F5F-406E-8F73-45D378D1679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EB891F4D-8D7E-44AA-94C4-EF23E81FCAB4}" type="pres">
      <dgm:prSet presAssocID="{0FF104AC-066C-40D2-83A7-C7E6843B4816}" presName="Name0" presStyleCnt="0">
        <dgm:presLayoutVars>
          <dgm:dir/>
          <dgm:animLvl val="lvl"/>
          <dgm:resizeHandles val="exact"/>
        </dgm:presLayoutVars>
      </dgm:prSet>
      <dgm:spPr/>
    </dgm:pt>
    <dgm:pt modelId="{258B94B8-CA69-41D2-A05B-C68EE1EAE05A}" type="pres">
      <dgm:prSet presAssocID="{67651322-FBB5-4EC5-BBCD-029E4485E673}" presName="vertFlow" presStyleCnt="0"/>
      <dgm:spPr/>
    </dgm:pt>
    <dgm:pt modelId="{52F60CA0-AFC5-4113-AD42-9138225B9D5C}" type="pres">
      <dgm:prSet presAssocID="{67651322-FBB5-4EC5-BBCD-029E4485E673}" presName="header" presStyleLbl="node1" presStyleIdx="0" presStyleCnt="1" custScaleX="338462"/>
      <dgm:spPr/>
    </dgm:pt>
    <dgm:pt modelId="{D3DB3FA9-97E1-4806-BB95-16685E08B9D6}" type="pres">
      <dgm:prSet presAssocID="{F531A509-55E5-4292-A15C-4187D49B0D47}" presName="parTrans" presStyleLbl="sibTrans2D1" presStyleIdx="0" presStyleCnt="4"/>
      <dgm:spPr/>
    </dgm:pt>
    <dgm:pt modelId="{D1A98268-D64B-4B7A-B573-E866C486FD3B}" type="pres">
      <dgm:prSet presAssocID="{78E1BE6D-9EDB-4F6D-8E96-1C0B254A4976}" presName="child" presStyleLbl="alignAccFollowNode1" presStyleIdx="0" presStyleCnt="4" custScaleX="338462">
        <dgm:presLayoutVars>
          <dgm:chMax val="0"/>
          <dgm:bulletEnabled val="1"/>
        </dgm:presLayoutVars>
      </dgm:prSet>
      <dgm:spPr/>
    </dgm:pt>
    <dgm:pt modelId="{900D7937-208B-4C3A-AC53-408974EF8B1D}" type="pres">
      <dgm:prSet presAssocID="{C0AE57ED-E025-47DE-BBD6-B0D7D3C3AD1F}" presName="sibTrans" presStyleLbl="sibTrans2D1" presStyleIdx="1" presStyleCnt="4"/>
      <dgm:spPr/>
    </dgm:pt>
    <dgm:pt modelId="{77732AE6-5D21-4028-8FD7-8FE35703D4E1}" type="pres">
      <dgm:prSet presAssocID="{9666F226-D693-4255-9389-BA52BBAD837C}" presName="child" presStyleLbl="alignAccFollowNode1" presStyleIdx="1" presStyleCnt="4" custScaleX="338462">
        <dgm:presLayoutVars>
          <dgm:chMax val="0"/>
          <dgm:bulletEnabled val="1"/>
        </dgm:presLayoutVars>
      </dgm:prSet>
      <dgm:spPr/>
    </dgm:pt>
    <dgm:pt modelId="{6C1E1F74-2A2B-46AE-8D5E-D9434B603F14}" type="pres">
      <dgm:prSet presAssocID="{0A1A11DA-0BF4-4815-9FE0-2ECF9E172647}" presName="sibTrans" presStyleLbl="sibTrans2D1" presStyleIdx="2" presStyleCnt="4"/>
      <dgm:spPr/>
    </dgm:pt>
    <dgm:pt modelId="{A56CA694-0D63-4933-A1AD-A79A9A90E17D}" type="pres">
      <dgm:prSet presAssocID="{60004D00-EF35-4431-96F7-2702122D2EB3}" presName="child" presStyleLbl="alignAccFollowNode1" presStyleIdx="2" presStyleCnt="4" custScaleX="338462">
        <dgm:presLayoutVars>
          <dgm:chMax val="0"/>
          <dgm:bulletEnabled val="1"/>
        </dgm:presLayoutVars>
      </dgm:prSet>
      <dgm:spPr/>
    </dgm:pt>
    <dgm:pt modelId="{34CE4B55-3E3D-402F-B2B9-0D174FF4F688}" type="pres">
      <dgm:prSet presAssocID="{B3542D5A-1156-4F43-A8DC-17DD50EDC0D9}" presName="sibTrans" presStyleLbl="sibTrans2D1" presStyleIdx="3" presStyleCnt="4"/>
      <dgm:spPr/>
    </dgm:pt>
    <dgm:pt modelId="{6D0C5770-F6B1-47D2-BDF6-86DF81C878EB}" type="pres">
      <dgm:prSet presAssocID="{DF0F9601-2C5A-4861-B80D-8EA2731F8D09}" presName="child" presStyleLbl="alignAccFollowNode1" presStyleIdx="3" presStyleCnt="4" custScaleX="338462">
        <dgm:presLayoutVars>
          <dgm:chMax val="0"/>
          <dgm:bulletEnabled val="1"/>
        </dgm:presLayoutVars>
      </dgm:prSet>
      <dgm:spPr/>
    </dgm:pt>
  </dgm:ptLst>
  <dgm:cxnLst>
    <dgm:cxn modelId="{74F01A40-3B9F-42FD-BA2C-2D865E994450}" type="presOf" srcId="{60004D00-EF35-4431-96F7-2702122D2EB3}" destId="{A56CA694-0D63-4933-A1AD-A79A9A90E17D}" srcOrd="0" destOrd="0" presId="urn:microsoft.com/office/officeart/2005/8/layout/lProcess1"/>
    <dgm:cxn modelId="{E5392041-DCBB-44E3-B7FE-7148E6874202}" type="presOf" srcId="{DF0F9601-2C5A-4861-B80D-8EA2731F8D09}" destId="{6D0C5770-F6B1-47D2-BDF6-86DF81C878EB}" srcOrd="0" destOrd="0" presId="urn:microsoft.com/office/officeart/2005/8/layout/lProcess1"/>
    <dgm:cxn modelId="{D9C74249-8E78-47A1-B61E-1E2D51147B36}" type="presOf" srcId="{78E1BE6D-9EDB-4F6D-8E96-1C0B254A4976}" destId="{D1A98268-D64B-4B7A-B573-E866C486FD3B}" srcOrd="0" destOrd="0" presId="urn:microsoft.com/office/officeart/2005/8/layout/lProcess1"/>
    <dgm:cxn modelId="{8F9CCA4F-08BE-432A-AF3B-F5C54AFFDFFB}" type="presOf" srcId="{C0AE57ED-E025-47DE-BBD6-B0D7D3C3AD1F}" destId="{900D7937-208B-4C3A-AC53-408974EF8B1D}" srcOrd="0" destOrd="0" presId="urn:microsoft.com/office/officeart/2005/8/layout/lProcess1"/>
    <dgm:cxn modelId="{64A79E80-BE89-4DA8-A573-D7CACBD1504D}" type="presOf" srcId="{67651322-FBB5-4EC5-BBCD-029E4485E673}" destId="{52F60CA0-AFC5-4113-AD42-9138225B9D5C}" srcOrd="0" destOrd="0" presId="urn:microsoft.com/office/officeart/2005/8/layout/lProcess1"/>
    <dgm:cxn modelId="{60A0AF93-3840-4641-AE18-002056A1B4E8}" srcId="{67651322-FBB5-4EC5-BBCD-029E4485E673}" destId="{9666F226-D693-4255-9389-BA52BBAD837C}" srcOrd="1" destOrd="0" parTransId="{B356D3E9-96D0-4461-B046-2FD550A7255B}" sibTransId="{0A1A11DA-0BF4-4815-9FE0-2ECF9E172647}"/>
    <dgm:cxn modelId="{B56E679E-67F6-4451-BFC4-EB7758BC3B25}" type="presOf" srcId="{B3542D5A-1156-4F43-A8DC-17DD50EDC0D9}" destId="{34CE4B55-3E3D-402F-B2B9-0D174FF4F688}" srcOrd="0" destOrd="0" presId="urn:microsoft.com/office/officeart/2005/8/layout/lProcess1"/>
    <dgm:cxn modelId="{6A94149F-1086-489D-844A-5A90D8D2CA57}" srcId="{0FF104AC-066C-40D2-83A7-C7E6843B4816}" destId="{67651322-FBB5-4EC5-BBCD-029E4485E673}" srcOrd="0" destOrd="0" parTransId="{50F44BA3-3B35-4608-90A8-E01B8A2480F8}" sibTransId="{CD55A57E-8E39-4643-8D66-97E137943734}"/>
    <dgm:cxn modelId="{1A5FE0AA-0EE1-4C0B-BFF5-FF62EB0C56A2}" srcId="{67651322-FBB5-4EC5-BBCD-029E4485E673}" destId="{DF0F9601-2C5A-4861-B80D-8EA2731F8D09}" srcOrd="3" destOrd="0" parTransId="{D001BF0C-C4FD-4395-B52C-1021890F9230}" sibTransId="{DB8148F5-67C1-4FA7-B54C-8FE7A7903E7D}"/>
    <dgm:cxn modelId="{0F9790AF-1F2B-4B95-BF11-E3AE6252C650}" type="presOf" srcId="{F531A509-55E5-4292-A15C-4187D49B0D47}" destId="{D3DB3FA9-97E1-4806-BB95-16685E08B9D6}" srcOrd="0" destOrd="0" presId="urn:microsoft.com/office/officeart/2005/8/layout/lProcess1"/>
    <dgm:cxn modelId="{5DCD49B6-2F5F-406E-8F73-45D378D1679C}" srcId="{67651322-FBB5-4EC5-BBCD-029E4485E673}" destId="{60004D00-EF35-4431-96F7-2702122D2EB3}" srcOrd="2" destOrd="0" parTransId="{CF81C1E4-CC06-4C5A-BF62-3BE3069D3FCC}" sibTransId="{B3542D5A-1156-4F43-A8DC-17DD50EDC0D9}"/>
    <dgm:cxn modelId="{7FDC53BD-8C5C-4BD5-8DB4-69948037BACF}" type="presOf" srcId="{0FF104AC-066C-40D2-83A7-C7E6843B4816}" destId="{EB891F4D-8D7E-44AA-94C4-EF23E81FCAB4}" srcOrd="0" destOrd="0" presId="urn:microsoft.com/office/officeart/2005/8/layout/lProcess1"/>
    <dgm:cxn modelId="{CBB51AC7-8E5C-43A4-BAC8-7603D6F9C39F}" srcId="{67651322-FBB5-4EC5-BBCD-029E4485E673}" destId="{78E1BE6D-9EDB-4F6D-8E96-1C0B254A4976}" srcOrd="0" destOrd="0" parTransId="{F531A509-55E5-4292-A15C-4187D49B0D47}" sibTransId="{C0AE57ED-E025-47DE-BBD6-B0D7D3C3AD1F}"/>
    <dgm:cxn modelId="{153315DA-9E1C-4648-8A61-C8E48D345073}" type="presOf" srcId="{9666F226-D693-4255-9389-BA52BBAD837C}" destId="{77732AE6-5D21-4028-8FD7-8FE35703D4E1}" srcOrd="0" destOrd="0" presId="urn:microsoft.com/office/officeart/2005/8/layout/lProcess1"/>
    <dgm:cxn modelId="{3D71A8E8-D15A-4DE8-85DF-8BC569AD5459}" type="presOf" srcId="{0A1A11DA-0BF4-4815-9FE0-2ECF9E172647}" destId="{6C1E1F74-2A2B-46AE-8D5E-D9434B603F14}" srcOrd="0" destOrd="0" presId="urn:microsoft.com/office/officeart/2005/8/layout/lProcess1"/>
    <dgm:cxn modelId="{B091D82A-FA54-4C44-99B4-3991F8E15954}" type="presParOf" srcId="{EB891F4D-8D7E-44AA-94C4-EF23E81FCAB4}" destId="{258B94B8-CA69-41D2-A05B-C68EE1EAE05A}" srcOrd="0" destOrd="0" presId="urn:microsoft.com/office/officeart/2005/8/layout/lProcess1"/>
    <dgm:cxn modelId="{90AB4623-E784-4E50-94CA-5E2975CB8E21}" type="presParOf" srcId="{258B94B8-CA69-41D2-A05B-C68EE1EAE05A}" destId="{52F60CA0-AFC5-4113-AD42-9138225B9D5C}" srcOrd="0" destOrd="0" presId="urn:microsoft.com/office/officeart/2005/8/layout/lProcess1"/>
    <dgm:cxn modelId="{798C6EAF-2D40-4656-858C-DC295438DF47}" type="presParOf" srcId="{258B94B8-CA69-41D2-A05B-C68EE1EAE05A}" destId="{D3DB3FA9-97E1-4806-BB95-16685E08B9D6}" srcOrd="1" destOrd="0" presId="urn:microsoft.com/office/officeart/2005/8/layout/lProcess1"/>
    <dgm:cxn modelId="{DA6FC6CB-6945-4E65-9848-DFFB1883722F}" type="presParOf" srcId="{258B94B8-CA69-41D2-A05B-C68EE1EAE05A}" destId="{D1A98268-D64B-4B7A-B573-E866C486FD3B}" srcOrd="2" destOrd="0" presId="urn:microsoft.com/office/officeart/2005/8/layout/lProcess1"/>
    <dgm:cxn modelId="{A459E5D4-F24B-431E-A223-F8E88D062436}" type="presParOf" srcId="{258B94B8-CA69-41D2-A05B-C68EE1EAE05A}" destId="{900D7937-208B-4C3A-AC53-408974EF8B1D}" srcOrd="3" destOrd="0" presId="urn:microsoft.com/office/officeart/2005/8/layout/lProcess1"/>
    <dgm:cxn modelId="{3CFD8E9A-EB03-428E-8BDD-4994AE59A09A}" type="presParOf" srcId="{258B94B8-CA69-41D2-A05B-C68EE1EAE05A}" destId="{77732AE6-5D21-4028-8FD7-8FE35703D4E1}" srcOrd="4" destOrd="0" presId="urn:microsoft.com/office/officeart/2005/8/layout/lProcess1"/>
    <dgm:cxn modelId="{DB0AE17F-61B8-4973-826F-01F0DE5A3AB8}" type="presParOf" srcId="{258B94B8-CA69-41D2-A05B-C68EE1EAE05A}" destId="{6C1E1F74-2A2B-46AE-8D5E-D9434B603F14}" srcOrd="5" destOrd="0" presId="urn:microsoft.com/office/officeart/2005/8/layout/lProcess1"/>
    <dgm:cxn modelId="{4CDEA3A5-B7B3-4683-9256-DE17B4345157}" type="presParOf" srcId="{258B94B8-CA69-41D2-A05B-C68EE1EAE05A}" destId="{A56CA694-0D63-4933-A1AD-A79A9A90E17D}" srcOrd="6" destOrd="0" presId="urn:microsoft.com/office/officeart/2005/8/layout/lProcess1"/>
    <dgm:cxn modelId="{5932433D-C189-4735-A24C-CB9BA0CF1C8B}" type="presParOf" srcId="{258B94B8-CA69-41D2-A05B-C68EE1EAE05A}" destId="{34CE4B55-3E3D-402F-B2B9-0D174FF4F688}" srcOrd="7" destOrd="0" presId="urn:microsoft.com/office/officeart/2005/8/layout/lProcess1"/>
    <dgm:cxn modelId="{4BC23813-6C73-437A-8F17-3629A9E1C801}" type="presParOf" srcId="{258B94B8-CA69-41D2-A05B-C68EE1EAE05A}" destId="{6D0C5770-F6B1-47D2-BDF6-86DF81C878EB}" srcOrd="8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77D6963-8844-448B-8CF4-698DB68C62F9}" type="doc">
      <dgm:prSet loTypeId="urn:microsoft.com/office/officeart/2005/8/layout/chart3" loCatId="cycle" qsTypeId="urn:microsoft.com/office/officeart/2005/8/quickstyle/simple1" qsCatId="simple" csTypeId="urn:microsoft.com/office/officeart/2005/8/colors/colorful3" csCatId="colorful" phldr="1"/>
      <dgm:spPr/>
    </dgm:pt>
    <dgm:pt modelId="{FFC19953-3566-4A56-B452-485AF8C0EC9B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Durante seu governo, agravaram-se as disputas entre nacionalistas e liberais. </a:t>
          </a:r>
        </a:p>
      </dgm:t>
    </dgm:pt>
    <dgm:pt modelId="{7B69F645-B357-4879-857A-3DCDCD034722}" type="parTrans" cxnId="{BC9F047B-88D4-4D62-A8AF-AD5CE6E5DD51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52DA9E7-9C1C-485C-9CD7-FEAAB336801A}" type="sibTrans" cxnId="{BC9F047B-88D4-4D62-A8AF-AD5CE6E5DD51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EEA4F8F-CE2A-416B-BBDD-4B4F0702DA01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Getúlio Vargas candidatou-se às eleições em 1950, tornando-se presidente em 1951. </a:t>
          </a:r>
        </a:p>
      </dgm:t>
    </dgm:pt>
    <dgm:pt modelId="{8CB5C2D5-76D8-4C93-92C9-3FFADDA51524}" type="parTrans" cxnId="{F2D37035-0A10-4F2D-A5C1-84E4EF45A8B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CAF8D12D-969F-4435-89E3-29A1B3A32304}" type="sibTrans" cxnId="{F2D37035-0A10-4F2D-A5C1-84E4EF45A8B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57F6693-3ECE-423F-9F81-85C0C6045B8D}" type="pres">
      <dgm:prSet presAssocID="{477D6963-8844-448B-8CF4-698DB68C62F9}" presName="compositeShape" presStyleCnt="0">
        <dgm:presLayoutVars>
          <dgm:chMax val="7"/>
          <dgm:dir/>
          <dgm:resizeHandles val="exact"/>
        </dgm:presLayoutVars>
      </dgm:prSet>
      <dgm:spPr/>
    </dgm:pt>
    <dgm:pt modelId="{CA0758D0-BEC1-4323-9C78-23F0346AACBB}" type="pres">
      <dgm:prSet presAssocID="{477D6963-8844-448B-8CF4-698DB68C62F9}" presName="wedge1" presStyleLbl="node1" presStyleIdx="0" presStyleCnt="2" custScaleX="280186" custScaleY="104713"/>
      <dgm:spPr/>
    </dgm:pt>
    <dgm:pt modelId="{D23A3B04-0EBD-4940-A45B-0A058FD39436}" type="pres">
      <dgm:prSet presAssocID="{477D6963-8844-448B-8CF4-698DB68C62F9}" presName="wedge1Tx" presStyleLbl="node1" presStyleIdx="0" presStyleCnt="2">
        <dgm:presLayoutVars>
          <dgm:chMax val="0"/>
          <dgm:chPref val="0"/>
          <dgm:bulletEnabled val="1"/>
        </dgm:presLayoutVars>
      </dgm:prSet>
      <dgm:spPr/>
    </dgm:pt>
    <dgm:pt modelId="{772A52CC-29F1-4A4C-8B9E-4D64F7E12A2E}" type="pres">
      <dgm:prSet presAssocID="{477D6963-8844-448B-8CF4-698DB68C62F9}" presName="wedge2" presStyleLbl="node1" presStyleIdx="1" presStyleCnt="2" custScaleX="280186" custScaleY="104713"/>
      <dgm:spPr/>
    </dgm:pt>
    <dgm:pt modelId="{B9916299-88D3-4F14-9888-DEAC017A09B9}" type="pres">
      <dgm:prSet presAssocID="{477D6963-8844-448B-8CF4-698DB68C62F9}" presName="wedge2Tx" presStyleLbl="node1" presStyleIdx="1" presStyleCnt="2">
        <dgm:presLayoutVars>
          <dgm:chMax val="0"/>
          <dgm:chPref val="0"/>
          <dgm:bulletEnabled val="1"/>
        </dgm:presLayoutVars>
      </dgm:prSet>
      <dgm:spPr/>
    </dgm:pt>
  </dgm:ptLst>
  <dgm:cxnLst>
    <dgm:cxn modelId="{0CE22A13-24C5-45DF-8D52-B95C41002A33}" type="presOf" srcId="{FFC19953-3566-4A56-B452-485AF8C0EC9B}" destId="{D23A3B04-0EBD-4940-A45B-0A058FD39436}" srcOrd="1" destOrd="0" presId="urn:microsoft.com/office/officeart/2005/8/layout/chart3"/>
    <dgm:cxn modelId="{F2D37035-0A10-4F2D-A5C1-84E4EF45A8B8}" srcId="{477D6963-8844-448B-8CF4-698DB68C62F9}" destId="{5EEA4F8F-CE2A-416B-BBDD-4B4F0702DA01}" srcOrd="1" destOrd="0" parTransId="{8CB5C2D5-76D8-4C93-92C9-3FFADDA51524}" sibTransId="{CAF8D12D-969F-4435-89E3-29A1B3A32304}"/>
    <dgm:cxn modelId="{8F058263-6742-4502-81D9-5C37C492323A}" type="presOf" srcId="{477D6963-8844-448B-8CF4-698DB68C62F9}" destId="{457F6693-3ECE-423F-9F81-85C0C6045B8D}" srcOrd="0" destOrd="0" presId="urn:microsoft.com/office/officeart/2005/8/layout/chart3"/>
    <dgm:cxn modelId="{1202CD64-A02B-44A2-9ACE-218AB96CE97B}" type="presOf" srcId="{5EEA4F8F-CE2A-416B-BBDD-4B4F0702DA01}" destId="{772A52CC-29F1-4A4C-8B9E-4D64F7E12A2E}" srcOrd="0" destOrd="0" presId="urn:microsoft.com/office/officeart/2005/8/layout/chart3"/>
    <dgm:cxn modelId="{BC9F047B-88D4-4D62-A8AF-AD5CE6E5DD51}" srcId="{477D6963-8844-448B-8CF4-698DB68C62F9}" destId="{FFC19953-3566-4A56-B452-485AF8C0EC9B}" srcOrd="0" destOrd="0" parTransId="{7B69F645-B357-4879-857A-3DCDCD034722}" sibTransId="{452DA9E7-9C1C-485C-9CD7-FEAAB336801A}"/>
    <dgm:cxn modelId="{29651DAF-13A6-4A00-BEC8-1C9761D623E1}" type="presOf" srcId="{5EEA4F8F-CE2A-416B-BBDD-4B4F0702DA01}" destId="{B9916299-88D3-4F14-9888-DEAC017A09B9}" srcOrd="1" destOrd="0" presId="urn:microsoft.com/office/officeart/2005/8/layout/chart3"/>
    <dgm:cxn modelId="{CA0095DE-0BEE-4824-8D28-740C982469B9}" type="presOf" srcId="{FFC19953-3566-4A56-B452-485AF8C0EC9B}" destId="{CA0758D0-BEC1-4323-9C78-23F0346AACBB}" srcOrd="0" destOrd="0" presId="urn:microsoft.com/office/officeart/2005/8/layout/chart3"/>
    <dgm:cxn modelId="{081AD71A-A80A-4F45-8CE0-0520F6882D1E}" type="presParOf" srcId="{457F6693-3ECE-423F-9F81-85C0C6045B8D}" destId="{CA0758D0-BEC1-4323-9C78-23F0346AACBB}" srcOrd="0" destOrd="0" presId="urn:microsoft.com/office/officeart/2005/8/layout/chart3"/>
    <dgm:cxn modelId="{8FAE871F-9839-4838-AADB-4757AD3FAA7B}" type="presParOf" srcId="{457F6693-3ECE-423F-9F81-85C0C6045B8D}" destId="{D23A3B04-0EBD-4940-A45B-0A058FD39436}" srcOrd="1" destOrd="0" presId="urn:microsoft.com/office/officeart/2005/8/layout/chart3"/>
    <dgm:cxn modelId="{FC953D16-CAB6-4F46-9FE3-E240E0EEA6F5}" type="presParOf" srcId="{457F6693-3ECE-423F-9F81-85C0C6045B8D}" destId="{772A52CC-29F1-4A4C-8B9E-4D64F7E12A2E}" srcOrd="2" destOrd="0" presId="urn:microsoft.com/office/officeart/2005/8/layout/chart3"/>
    <dgm:cxn modelId="{44CF133B-2D4F-4980-999F-E9562AAB53D0}" type="presParOf" srcId="{457F6693-3ECE-423F-9F81-85C0C6045B8D}" destId="{B9916299-88D3-4F14-9888-DEAC017A09B9}" srcOrd="3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261AFD7-CDAB-46EB-AB34-17EF357AFE52}" type="doc">
      <dgm:prSet loTypeId="urn:microsoft.com/office/officeart/2005/8/layout/arrow4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FFE4B8BA-1928-419B-84EB-0DE28010B5DB}">
      <dgm:prSet phldrT="[Texto]"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  <a:p>
          <a:r>
            <a:rPr lang="pt-BR" sz="1900" dirty="0">
              <a:latin typeface="Roboto" pitchFamily="2" charset="0"/>
              <a:ea typeface="Roboto" pitchFamily="2" charset="0"/>
            </a:rPr>
            <a:t>Para os </a:t>
          </a:r>
          <a:r>
            <a:rPr lang="pt-BR" sz="1900" b="1" dirty="0">
              <a:latin typeface="Roboto" pitchFamily="2" charset="0"/>
              <a:ea typeface="Roboto" pitchFamily="2" charset="0"/>
            </a:rPr>
            <a:t>nacionalistas</a:t>
          </a:r>
          <a:r>
            <a:rPr lang="pt-BR" sz="1900" dirty="0">
              <a:latin typeface="Roboto" pitchFamily="2" charset="0"/>
              <a:ea typeface="Roboto" pitchFamily="2" charset="0"/>
            </a:rPr>
            <a:t>, as reservas e refinarias de petróleo, usinas hidrelétricas e suas redes de distribuição pertenciam ao Estado. </a:t>
          </a:r>
        </a:p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E6DED754-3619-4D41-94C6-EE7518BF7016}" type="parTrans" cxnId="{A304FF09-4CD9-4FD9-ACDD-C06EF1C5399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D7C0B6D-9CC7-4284-BBA2-5BE8E5BC04E1}" type="sibTrans" cxnId="{A304FF09-4CD9-4FD9-ACDD-C06EF1C5399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3FD1970B-72BF-4C28-BFD0-45CA921E94D5}">
      <dgm:prSet phldrT="[Texto]"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  <a:p>
          <a:r>
            <a:rPr lang="pt-BR" sz="1900" dirty="0">
              <a:latin typeface="Roboto" pitchFamily="2" charset="0"/>
              <a:ea typeface="Roboto" pitchFamily="2" charset="0"/>
            </a:rPr>
            <a:t>Os </a:t>
          </a:r>
          <a:r>
            <a:rPr lang="pt-BR" sz="1900" b="1" dirty="0">
              <a:latin typeface="Roboto" pitchFamily="2" charset="0"/>
              <a:ea typeface="Roboto" pitchFamily="2" charset="0"/>
            </a:rPr>
            <a:t>liberais</a:t>
          </a:r>
          <a:r>
            <a:rPr lang="pt-BR" sz="1900" dirty="0">
              <a:latin typeface="Roboto" pitchFamily="2" charset="0"/>
              <a:ea typeface="Roboto" pitchFamily="2" charset="0"/>
            </a:rPr>
            <a:t> acreditavam que empresas estrangeiras deveriam ter o direito de explorar o setor energético brasileiro.</a:t>
          </a:r>
        </a:p>
      </dgm:t>
    </dgm:pt>
    <dgm:pt modelId="{37DEF0D5-569A-4575-A385-737C18A054F5}" type="parTrans" cxnId="{DF55D090-C144-4F00-8D40-D55582A645C6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5924D76-C1EE-421B-BBE7-EB574C387C10}" type="sibTrans" cxnId="{DF55D090-C144-4F00-8D40-D55582A645C6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C46C809B-D017-44E1-B96A-4581464106CB}" type="pres">
      <dgm:prSet presAssocID="{B261AFD7-CDAB-46EB-AB34-17EF357AFE52}" presName="compositeShape" presStyleCnt="0">
        <dgm:presLayoutVars>
          <dgm:chMax val="2"/>
          <dgm:dir/>
          <dgm:resizeHandles val="exact"/>
        </dgm:presLayoutVars>
      </dgm:prSet>
      <dgm:spPr/>
    </dgm:pt>
    <dgm:pt modelId="{BE2CC092-2099-40B4-B4BE-B58E97239AD4}" type="pres">
      <dgm:prSet presAssocID="{FFE4B8BA-1928-419B-84EB-0DE28010B5DB}" presName="upArrow" presStyleLbl="node1" presStyleIdx="0" presStyleCnt="2" custScaleX="51987" custLinFactNeighborX="7905"/>
      <dgm:spPr/>
    </dgm:pt>
    <dgm:pt modelId="{3633265F-D9D6-4445-BEA8-D2182E8A8F64}" type="pres">
      <dgm:prSet presAssocID="{FFE4B8BA-1928-419B-84EB-0DE28010B5DB}" presName="upArrowText" presStyleLbl="revTx" presStyleIdx="0" presStyleCnt="2" custScaleX="145976" custLinFactNeighborX="4658" custLinFactNeighborY="5708">
        <dgm:presLayoutVars>
          <dgm:chMax val="0"/>
          <dgm:bulletEnabled val="1"/>
        </dgm:presLayoutVars>
      </dgm:prSet>
      <dgm:spPr/>
    </dgm:pt>
    <dgm:pt modelId="{CA44FC89-71AC-4088-A623-4FCEF8B5A35F}" type="pres">
      <dgm:prSet presAssocID="{3FD1970B-72BF-4C28-BFD0-45CA921E94D5}" presName="downArrow" presStyleLbl="node1" presStyleIdx="1" presStyleCnt="2" custScaleX="51987"/>
      <dgm:spPr/>
    </dgm:pt>
    <dgm:pt modelId="{47502111-4BCB-44D0-8ADB-AD73C00E4B2D}" type="pres">
      <dgm:prSet presAssocID="{3FD1970B-72BF-4C28-BFD0-45CA921E94D5}" presName="downArrowText" presStyleLbl="revTx" presStyleIdx="1" presStyleCnt="2" custScaleX="130313">
        <dgm:presLayoutVars>
          <dgm:chMax val="0"/>
          <dgm:bulletEnabled val="1"/>
        </dgm:presLayoutVars>
      </dgm:prSet>
      <dgm:spPr/>
    </dgm:pt>
  </dgm:ptLst>
  <dgm:cxnLst>
    <dgm:cxn modelId="{B9A7E504-9763-46CC-87C7-B1BDAB791818}" type="presOf" srcId="{3FD1970B-72BF-4C28-BFD0-45CA921E94D5}" destId="{47502111-4BCB-44D0-8ADB-AD73C00E4B2D}" srcOrd="0" destOrd="0" presId="urn:microsoft.com/office/officeart/2005/8/layout/arrow4"/>
    <dgm:cxn modelId="{A304FF09-4CD9-4FD9-ACDD-C06EF1C5399A}" srcId="{B261AFD7-CDAB-46EB-AB34-17EF357AFE52}" destId="{FFE4B8BA-1928-419B-84EB-0DE28010B5DB}" srcOrd="0" destOrd="0" parTransId="{E6DED754-3619-4D41-94C6-EE7518BF7016}" sibTransId="{7D7C0B6D-9CC7-4284-BBA2-5BE8E5BC04E1}"/>
    <dgm:cxn modelId="{65AADF4F-C61B-42F7-84B5-9425A0F113C5}" type="presOf" srcId="{B261AFD7-CDAB-46EB-AB34-17EF357AFE52}" destId="{C46C809B-D017-44E1-B96A-4581464106CB}" srcOrd="0" destOrd="0" presId="urn:microsoft.com/office/officeart/2005/8/layout/arrow4"/>
    <dgm:cxn modelId="{DF55D090-C144-4F00-8D40-D55582A645C6}" srcId="{B261AFD7-CDAB-46EB-AB34-17EF357AFE52}" destId="{3FD1970B-72BF-4C28-BFD0-45CA921E94D5}" srcOrd="1" destOrd="0" parTransId="{37DEF0D5-569A-4575-A385-737C18A054F5}" sibTransId="{55924D76-C1EE-421B-BBE7-EB574C387C10}"/>
    <dgm:cxn modelId="{6F369BB4-9598-4282-B540-2EC981D25CFD}" type="presOf" srcId="{FFE4B8BA-1928-419B-84EB-0DE28010B5DB}" destId="{3633265F-D9D6-4445-BEA8-D2182E8A8F64}" srcOrd="0" destOrd="0" presId="urn:microsoft.com/office/officeart/2005/8/layout/arrow4"/>
    <dgm:cxn modelId="{FC79D2DD-C94E-4A67-8F54-B5DA80326954}" type="presParOf" srcId="{C46C809B-D017-44E1-B96A-4581464106CB}" destId="{BE2CC092-2099-40B4-B4BE-B58E97239AD4}" srcOrd="0" destOrd="0" presId="urn:microsoft.com/office/officeart/2005/8/layout/arrow4"/>
    <dgm:cxn modelId="{F9A00BCD-EB2D-4BBA-8A47-21383A745DAC}" type="presParOf" srcId="{C46C809B-D017-44E1-B96A-4581464106CB}" destId="{3633265F-D9D6-4445-BEA8-D2182E8A8F64}" srcOrd="1" destOrd="0" presId="urn:microsoft.com/office/officeart/2005/8/layout/arrow4"/>
    <dgm:cxn modelId="{6816982D-9181-429F-979A-53B46957056F}" type="presParOf" srcId="{C46C809B-D017-44E1-B96A-4581464106CB}" destId="{CA44FC89-71AC-4088-A623-4FCEF8B5A35F}" srcOrd="2" destOrd="0" presId="urn:microsoft.com/office/officeart/2005/8/layout/arrow4"/>
    <dgm:cxn modelId="{DD025C53-56B3-4F75-9F0D-05EB00EDD816}" type="presParOf" srcId="{C46C809B-D017-44E1-B96A-4581464106CB}" destId="{47502111-4BCB-44D0-8ADB-AD73C00E4B2D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851CCFE-7DAC-4458-8346-CDD820758B84}" type="doc">
      <dgm:prSet loTypeId="urn:microsoft.com/office/officeart/2005/8/layout/bProcess3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t-BR"/>
        </a:p>
      </dgm:t>
    </dgm:pt>
    <dgm:pt modelId="{3D153584-2500-4B5E-8631-F3CED1E28B27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 partir de 1952, militares passaram a perseguir nacionalistas.</a:t>
          </a:r>
        </a:p>
      </dgm:t>
    </dgm:pt>
    <dgm:pt modelId="{78D485BB-3DEB-4A7E-A450-4D2F08786D50}" type="parTrans" cxnId="{15EE063A-413A-452D-B114-B09BEBB5D580}">
      <dgm:prSet/>
      <dgm:spPr/>
      <dgm:t>
        <a:bodyPr/>
        <a:lstStyle/>
        <a:p>
          <a:endParaRPr lang="pt-BR"/>
        </a:p>
      </dgm:t>
    </dgm:pt>
    <dgm:pt modelId="{7E7E6264-2201-4EE9-AE44-DB4D45583F44}" type="sibTrans" cxnId="{15EE063A-413A-452D-B114-B09BEBB5D580}">
      <dgm:prSet/>
      <dgm:spPr/>
      <dgm:t>
        <a:bodyPr/>
        <a:lstStyle/>
        <a:p>
          <a:endParaRPr lang="pt-BR"/>
        </a:p>
      </dgm:t>
    </dgm:pt>
    <dgm:pt modelId="{FF3D7D28-6CDF-4911-8350-A9B6BC0CB148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Com a adoção de medidas nacionalistas, Vargas perde o apoio das Forças Armadas.</a:t>
          </a:r>
        </a:p>
      </dgm:t>
    </dgm:pt>
    <dgm:pt modelId="{576E3C30-5958-4C1F-A135-5E0BCB083CE3}" type="parTrans" cxnId="{516B20DA-B8F0-45FE-9F0D-9748916064C9}">
      <dgm:prSet/>
      <dgm:spPr/>
      <dgm:t>
        <a:bodyPr/>
        <a:lstStyle/>
        <a:p>
          <a:endParaRPr lang="pt-BR"/>
        </a:p>
      </dgm:t>
    </dgm:pt>
    <dgm:pt modelId="{99BD0A51-1543-4F69-A2B9-D8DD0EAE4AC9}" type="sibTrans" cxnId="{516B20DA-B8F0-45FE-9F0D-9748916064C9}">
      <dgm:prSet/>
      <dgm:spPr/>
      <dgm:t>
        <a:bodyPr/>
        <a:lstStyle/>
        <a:p>
          <a:endParaRPr lang="pt-BR"/>
        </a:p>
      </dgm:t>
    </dgm:pt>
    <dgm:pt modelId="{15D1BF2B-0C93-497D-8C76-CA45AD9AF6C1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 crise política leva ao suicídio de Vargas em 24 de agosto de 1954. </a:t>
          </a:r>
        </a:p>
      </dgm:t>
    </dgm:pt>
    <dgm:pt modelId="{4F96FB35-78DD-4BA6-A73B-58846558A332}" type="parTrans" cxnId="{02E01F97-F36E-4137-86F3-B0B9461FD396}">
      <dgm:prSet/>
      <dgm:spPr/>
      <dgm:t>
        <a:bodyPr/>
        <a:lstStyle/>
        <a:p>
          <a:endParaRPr lang="pt-BR"/>
        </a:p>
      </dgm:t>
    </dgm:pt>
    <dgm:pt modelId="{4B87C92E-0649-4238-881E-8E52C11946E2}" type="sibTrans" cxnId="{02E01F97-F36E-4137-86F3-B0B9461FD396}">
      <dgm:prSet/>
      <dgm:spPr/>
      <dgm:t>
        <a:bodyPr/>
        <a:lstStyle/>
        <a:p>
          <a:endParaRPr lang="pt-BR"/>
        </a:p>
      </dgm:t>
    </dgm:pt>
    <dgm:pt modelId="{71E32204-00A0-468A-BAF7-47DAC5320A1E}" type="pres">
      <dgm:prSet presAssocID="{B851CCFE-7DAC-4458-8346-CDD820758B84}" presName="Name0" presStyleCnt="0">
        <dgm:presLayoutVars>
          <dgm:dir/>
          <dgm:resizeHandles val="exact"/>
        </dgm:presLayoutVars>
      </dgm:prSet>
      <dgm:spPr/>
    </dgm:pt>
    <dgm:pt modelId="{1D0D2E4F-567B-4643-9A11-303489D67FFD}" type="pres">
      <dgm:prSet presAssocID="{3D153584-2500-4B5E-8631-F3CED1E28B27}" presName="node" presStyleLbl="node1" presStyleIdx="0" presStyleCnt="3" custScaleX="314999" custScaleY="834844">
        <dgm:presLayoutVars>
          <dgm:bulletEnabled val="1"/>
        </dgm:presLayoutVars>
      </dgm:prSet>
      <dgm:spPr/>
    </dgm:pt>
    <dgm:pt modelId="{B9BF81FE-22C0-40BC-9603-AE8314412607}" type="pres">
      <dgm:prSet presAssocID="{7E7E6264-2201-4EE9-AE44-DB4D45583F44}" presName="sibTrans" presStyleLbl="sibTrans1D1" presStyleIdx="0" presStyleCnt="2"/>
      <dgm:spPr/>
    </dgm:pt>
    <dgm:pt modelId="{664414AE-7BA3-45EE-B70F-BD58A3E02694}" type="pres">
      <dgm:prSet presAssocID="{7E7E6264-2201-4EE9-AE44-DB4D45583F44}" presName="connectorText" presStyleLbl="sibTrans1D1" presStyleIdx="0" presStyleCnt="2"/>
      <dgm:spPr/>
    </dgm:pt>
    <dgm:pt modelId="{B7E36FFB-9F5F-424B-AFE0-C47DCD577CEC}" type="pres">
      <dgm:prSet presAssocID="{FF3D7D28-6CDF-4911-8350-A9B6BC0CB148}" presName="node" presStyleLbl="node1" presStyleIdx="1" presStyleCnt="3" custScaleX="345990" custScaleY="834844">
        <dgm:presLayoutVars>
          <dgm:bulletEnabled val="1"/>
        </dgm:presLayoutVars>
      </dgm:prSet>
      <dgm:spPr/>
    </dgm:pt>
    <dgm:pt modelId="{AF89C05C-F8F1-4971-B993-165F49C167D9}" type="pres">
      <dgm:prSet presAssocID="{99BD0A51-1543-4F69-A2B9-D8DD0EAE4AC9}" presName="sibTrans" presStyleLbl="sibTrans1D1" presStyleIdx="1" presStyleCnt="2"/>
      <dgm:spPr/>
    </dgm:pt>
    <dgm:pt modelId="{3DDCD5EF-C720-46B4-AB4D-3D65EAF3868E}" type="pres">
      <dgm:prSet presAssocID="{99BD0A51-1543-4F69-A2B9-D8DD0EAE4AC9}" presName="connectorText" presStyleLbl="sibTrans1D1" presStyleIdx="1" presStyleCnt="2"/>
      <dgm:spPr/>
    </dgm:pt>
    <dgm:pt modelId="{093E6569-6F22-4998-8B26-CE95415C7370}" type="pres">
      <dgm:prSet presAssocID="{15D1BF2B-0C93-497D-8C76-CA45AD9AF6C1}" presName="node" presStyleLbl="node1" presStyleIdx="2" presStyleCnt="3" custScaleX="296472" custScaleY="834844">
        <dgm:presLayoutVars>
          <dgm:bulletEnabled val="1"/>
        </dgm:presLayoutVars>
      </dgm:prSet>
      <dgm:spPr/>
    </dgm:pt>
  </dgm:ptLst>
  <dgm:cxnLst>
    <dgm:cxn modelId="{E5E2DA10-2F2F-4671-9B8C-6C5604FD66A2}" type="presOf" srcId="{99BD0A51-1543-4F69-A2B9-D8DD0EAE4AC9}" destId="{AF89C05C-F8F1-4971-B993-165F49C167D9}" srcOrd="0" destOrd="0" presId="urn:microsoft.com/office/officeart/2005/8/layout/bProcess3"/>
    <dgm:cxn modelId="{3FA19B27-2F46-49C3-8D72-F369831256EC}" type="presOf" srcId="{B851CCFE-7DAC-4458-8346-CDD820758B84}" destId="{71E32204-00A0-468A-BAF7-47DAC5320A1E}" srcOrd="0" destOrd="0" presId="urn:microsoft.com/office/officeart/2005/8/layout/bProcess3"/>
    <dgm:cxn modelId="{15EE063A-413A-452D-B114-B09BEBB5D580}" srcId="{B851CCFE-7DAC-4458-8346-CDD820758B84}" destId="{3D153584-2500-4B5E-8631-F3CED1E28B27}" srcOrd="0" destOrd="0" parTransId="{78D485BB-3DEB-4A7E-A450-4D2F08786D50}" sibTransId="{7E7E6264-2201-4EE9-AE44-DB4D45583F44}"/>
    <dgm:cxn modelId="{8680A13E-86F6-4844-B240-8C06D08DA908}" type="presOf" srcId="{FF3D7D28-6CDF-4911-8350-A9B6BC0CB148}" destId="{B7E36FFB-9F5F-424B-AFE0-C47DCD577CEC}" srcOrd="0" destOrd="0" presId="urn:microsoft.com/office/officeart/2005/8/layout/bProcess3"/>
    <dgm:cxn modelId="{7E6FFF5E-C4AA-4754-A859-EF9CD7594E9A}" type="presOf" srcId="{3D153584-2500-4B5E-8631-F3CED1E28B27}" destId="{1D0D2E4F-567B-4643-9A11-303489D67FFD}" srcOrd="0" destOrd="0" presId="urn:microsoft.com/office/officeart/2005/8/layout/bProcess3"/>
    <dgm:cxn modelId="{4E2B7846-7610-406D-A2AB-AB57EE636934}" type="presOf" srcId="{99BD0A51-1543-4F69-A2B9-D8DD0EAE4AC9}" destId="{3DDCD5EF-C720-46B4-AB4D-3D65EAF3868E}" srcOrd="1" destOrd="0" presId="urn:microsoft.com/office/officeart/2005/8/layout/bProcess3"/>
    <dgm:cxn modelId="{37C74D7C-F59F-4DA1-9AC3-8D6C3EC62CDA}" type="presOf" srcId="{7E7E6264-2201-4EE9-AE44-DB4D45583F44}" destId="{B9BF81FE-22C0-40BC-9603-AE8314412607}" srcOrd="0" destOrd="0" presId="urn:microsoft.com/office/officeart/2005/8/layout/bProcess3"/>
    <dgm:cxn modelId="{02E01F97-F36E-4137-86F3-B0B9461FD396}" srcId="{B851CCFE-7DAC-4458-8346-CDD820758B84}" destId="{15D1BF2B-0C93-497D-8C76-CA45AD9AF6C1}" srcOrd="2" destOrd="0" parTransId="{4F96FB35-78DD-4BA6-A73B-58846558A332}" sibTransId="{4B87C92E-0649-4238-881E-8E52C11946E2}"/>
    <dgm:cxn modelId="{3353B9D4-ADBC-4774-A7D6-63CDFA09988B}" type="presOf" srcId="{15D1BF2B-0C93-497D-8C76-CA45AD9AF6C1}" destId="{093E6569-6F22-4998-8B26-CE95415C7370}" srcOrd="0" destOrd="0" presId="urn:microsoft.com/office/officeart/2005/8/layout/bProcess3"/>
    <dgm:cxn modelId="{516B20DA-B8F0-45FE-9F0D-9748916064C9}" srcId="{B851CCFE-7DAC-4458-8346-CDD820758B84}" destId="{FF3D7D28-6CDF-4911-8350-A9B6BC0CB148}" srcOrd="1" destOrd="0" parTransId="{576E3C30-5958-4C1F-A135-5E0BCB083CE3}" sibTransId="{99BD0A51-1543-4F69-A2B9-D8DD0EAE4AC9}"/>
    <dgm:cxn modelId="{B1162FE7-5ED3-4426-8305-7790B2EE877A}" type="presOf" srcId="{7E7E6264-2201-4EE9-AE44-DB4D45583F44}" destId="{664414AE-7BA3-45EE-B70F-BD58A3E02694}" srcOrd="1" destOrd="0" presId="urn:microsoft.com/office/officeart/2005/8/layout/bProcess3"/>
    <dgm:cxn modelId="{A3694486-346B-4E27-A7F1-761B8B3C1FEC}" type="presParOf" srcId="{71E32204-00A0-468A-BAF7-47DAC5320A1E}" destId="{1D0D2E4F-567B-4643-9A11-303489D67FFD}" srcOrd="0" destOrd="0" presId="urn:microsoft.com/office/officeart/2005/8/layout/bProcess3"/>
    <dgm:cxn modelId="{2A40C83B-E84C-40AA-81EF-97530C402459}" type="presParOf" srcId="{71E32204-00A0-468A-BAF7-47DAC5320A1E}" destId="{B9BF81FE-22C0-40BC-9603-AE8314412607}" srcOrd="1" destOrd="0" presId="urn:microsoft.com/office/officeart/2005/8/layout/bProcess3"/>
    <dgm:cxn modelId="{AFF84130-AA35-43EB-94B0-5C4EB01E1797}" type="presParOf" srcId="{B9BF81FE-22C0-40BC-9603-AE8314412607}" destId="{664414AE-7BA3-45EE-B70F-BD58A3E02694}" srcOrd="0" destOrd="0" presId="urn:microsoft.com/office/officeart/2005/8/layout/bProcess3"/>
    <dgm:cxn modelId="{9C6EC75B-AD7A-42D5-9D48-1E296A5C30CE}" type="presParOf" srcId="{71E32204-00A0-468A-BAF7-47DAC5320A1E}" destId="{B7E36FFB-9F5F-424B-AFE0-C47DCD577CEC}" srcOrd="2" destOrd="0" presId="urn:microsoft.com/office/officeart/2005/8/layout/bProcess3"/>
    <dgm:cxn modelId="{3AF805EB-A1A2-4E1A-BA3A-D5E9D889E6AF}" type="presParOf" srcId="{71E32204-00A0-468A-BAF7-47DAC5320A1E}" destId="{AF89C05C-F8F1-4971-B993-165F49C167D9}" srcOrd="3" destOrd="0" presId="urn:microsoft.com/office/officeart/2005/8/layout/bProcess3"/>
    <dgm:cxn modelId="{E5E71136-C9FD-4E44-AF7D-E556BB7E078B}" type="presParOf" srcId="{AF89C05C-F8F1-4971-B993-165F49C167D9}" destId="{3DDCD5EF-C720-46B4-AB4D-3D65EAF3868E}" srcOrd="0" destOrd="0" presId="urn:microsoft.com/office/officeart/2005/8/layout/bProcess3"/>
    <dgm:cxn modelId="{2A2897A9-D924-482B-BB59-DBF07ACCD30D}" type="presParOf" srcId="{71E32204-00A0-468A-BAF7-47DAC5320A1E}" destId="{093E6569-6F22-4998-8B26-CE95415C7370}" srcOrd="4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C23AAFF-8648-4162-AA05-8473B2A44008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389BAEE8-54C7-428B-B3B9-F97880112EAB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Com a morte de Getúlio, o vice-presidente Café Filho assumiu a presidência. </a:t>
          </a:r>
        </a:p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C7779017-232A-4F2A-A789-D907D949FDD9}" type="parTrans" cxnId="{1CD36D1A-C3BC-42DE-B8D8-B8DADAC7214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C984D6D8-58F1-4D4E-AA66-80A3C52201CF}" type="sibTrans" cxnId="{1CD36D1A-C3BC-42DE-B8D8-B8DADAC7214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1501505-2C64-4DCA-9FA9-AAA618E0FDF8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Em 1955, Juscelino Kubitschek vence as eleições, e João Goulart torna-se vice-presidente. </a:t>
          </a:r>
        </a:p>
      </dgm:t>
    </dgm:pt>
    <dgm:pt modelId="{8F57B5F6-038B-4D4C-909C-B1F124249765}" type="parTrans" cxnId="{9247684F-A727-486D-988E-52434CD75532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FD96A336-B40D-49C4-B9FC-C730B018C15A}" type="sibTrans" cxnId="{9247684F-A727-486D-988E-52434CD75532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AB691D0-13A4-4050-9673-C5210977D742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Grupos militares articularam um golpe para impedir a posse.</a:t>
          </a:r>
        </a:p>
      </dgm:t>
    </dgm:pt>
    <dgm:pt modelId="{9FE3AFFA-3A24-43F8-94FA-6865EBDE9F51}" type="parTrans" cxnId="{182CF7A5-FD43-498E-8C3F-45409A9BD62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ADFC682-65BF-4CAE-8374-D8EDD1EC463E}" type="sibTrans" cxnId="{182CF7A5-FD43-498E-8C3F-45409A9BD62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FECB9FF-60F6-49D5-84AE-A0A1EC0652FA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No entanto, militares de altos cargos públicos impediram que o golpe ocorresse. </a:t>
          </a:r>
        </a:p>
      </dgm:t>
    </dgm:pt>
    <dgm:pt modelId="{4E8B55A7-97C2-4E89-A592-157F148CA258}" type="parTrans" cxnId="{4107C215-6182-4E63-8693-40A5D0CD1E3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16E82213-CC15-4046-9EF5-C00D655AA1F8}" type="sibTrans" cxnId="{4107C215-6182-4E63-8693-40A5D0CD1E3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EB019C52-AF8E-478C-8623-2B49285D7BC9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Estabeleceu-se um Estado de Sítio que garantiu a posse de Juscelino e João Goulart em janeiro de 1956.</a:t>
          </a:r>
        </a:p>
      </dgm:t>
    </dgm:pt>
    <dgm:pt modelId="{C2788DFD-12DE-49D7-A592-1C0ED9804975}" type="parTrans" cxnId="{1089DE30-AC42-4F6C-8D1F-054CE49DC50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9960170-5ECB-409E-B3D8-FFA43F678722}" type="sibTrans" cxnId="{1089DE30-AC42-4F6C-8D1F-054CE49DC50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F9E50A49-D77F-433F-B47A-112292E0A856}" type="pres">
      <dgm:prSet presAssocID="{AC23AAFF-8648-4162-AA05-8473B2A44008}" presName="linear" presStyleCnt="0">
        <dgm:presLayoutVars>
          <dgm:animLvl val="lvl"/>
          <dgm:resizeHandles val="exact"/>
        </dgm:presLayoutVars>
      </dgm:prSet>
      <dgm:spPr/>
    </dgm:pt>
    <dgm:pt modelId="{43A3A720-354F-4C5C-BD12-E202A63B644F}" type="pres">
      <dgm:prSet presAssocID="{389BAEE8-54C7-428B-B3B9-F97880112EAB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FE5C8D2C-DE68-4769-987B-1E35F3DC0F34}" type="pres">
      <dgm:prSet presAssocID="{389BAEE8-54C7-428B-B3B9-F97880112EAB}" presName="childText" presStyleLbl="revTx" presStyleIdx="0" presStyleCnt="2">
        <dgm:presLayoutVars>
          <dgm:bulletEnabled val="1"/>
        </dgm:presLayoutVars>
      </dgm:prSet>
      <dgm:spPr/>
    </dgm:pt>
    <dgm:pt modelId="{C139AFDB-17EC-4D98-82DB-6265DA42CBDD}" type="pres">
      <dgm:prSet presAssocID="{5AB691D0-13A4-4050-9673-C5210977D74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56528E91-99D6-454E-B9C6-3AD47A1837EC}" type="pres">
      <dgm:prSet presAssocID="{5AB691D0-13A4-4050-9673-C5210977D742}" presName="childText" presStyleLbl="revTx" presStyleIdx="1" presStyleCnt="2">
        <dgm:presLayoutVars>
          <dgm:bulletEnabled val="1"/>
        </dgm:presLayoutVars>
      </dgm:prSet>
      <dgm:spPr/>
    </dgm:pt>
    <dgm:pt modelId="{23110B1E-F8F9-4341-9071-4957AB5F8D3C}" type="pres">
      <dgm:prSet presAssocID="{EB019C52-AF8E-478C-8623-2B49285D7BC9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4107C215-6182-4E63-8693-40A5D0CD1E3A}" srcId="{5AB691D0-13A4-4050-9673-C5210977D742}" destId="{AFECB9FF-60F6-49D5-84AE-A0A1EC0652FA}" srcOrd="0" destOrd="0" parTransId="{4E8B55A7-97C2-4E89-A592-157F148CA258}" sibTransId="{16E82213-CC15-4046-9EF5-C00D655AA1F8}"/>
    <dgm:cxn modelId="{1CD36D1A-C3BC-42DE-B8D8-B8DADAC7214A}" srcId="{AC23AAFF-8648-4162-AA05-8473B2A44008}" destId="{389BAEE8-54C7-428B-B3B9-F97880112EAB}" srcOrd="0" destOrd="0" parTransId="{C7779017-232A-4F2A-A789-D907D949FDD9}" sibTransId="{C984D6D8-58F1-4D4E-AA66-80A3C52201CF}"/>
    <dgm:cxn modelId="{25A78C1E-84B4-4985-9E29-38C5D75A945F}" type="presOf" srcId="{AFECB9FF-60F6-49D5-84AE-A0A1EC0652FA}" destId="{56528E91-99D6-454E-B9C6-3AD47A1837EC}" srcOrd="0" destOrd="0" presId="urn:microsoft.com/office/officeart/2005/8/layout/vList2"/>
    <dgm:cxn modelId="{576B1E24-64B5-4A64-9E17-4B2F299A6C50}" type="presOf" srcId="{5AB691D0-13A4-4050-9673-C5210977D742}" destId="{C139AFDB-17EC-4D98-82DB-6265DA42CBDD}" srcOrd="0" destOrd="0" presId="urn:microsoft.com/office/officeart/2005/8/layout/vList2"/>
    <dgm:cxn modelId="{1089DE30-AC42-4F6C-8D1F-054CE49DC507}" srcId="{AC23AAFF-8648-4162-AA05-8473B2A44008}" destId="{EB019C52-AF8E-478C-8623-2B49285D7BC9}" srcOrd="2" destOrd="0" parTransId="{C2788DFD-12DE-49D7-A592-1C0ED9804975}" sibTransId="{59960170-5ECB-409E-B3D8-FFA43F678722}"/>
    <dgm:cxn modelId="{CF7C0F64-B457-4B6A-A193-31D640F7D3C6}" type="presOf" srcId="{AC23AAFF-8648-4162-AA05-8473B2A44008}" destId="{F9E50A49-D77F-433F-B47A-112292E0A856}" srcOrd="0" destOrd="0" presId="urn:microsoft.com/office/officeart/2005/8/layout/vList2"/>
    <dgm:cxn modelId="{9247684F-A727-486D-988E-52434CD75532}" srcId="{389BAEE8-54C7-428B-B3B9-F97880112EAB}" destId="{71501505-2C64-4DCA-9FA9-AAA618E0FDF8}" srcOrd="0" destOrd="0" parTransId="{8F57B5F6-038B-4D4C-909C-B1F124249765}" sibTransId="{FD96A336-B40D-49C4-B9FC-C730B018C15A}"/>
    <dgm:cxn modelId="{FE77025A-B8BE-46CA-9296-F4CD383093C0}" type="presOf" srcId="{EB019C52-AF8E-478C-8623-2B49285D7BC9}" destId="{23110B1E-F8F9-4341-9071-4957AB5F8D3C}" srcOrd="0" destOrd="0" presId="urn:microsoft.com/office/officeart/2005/8/layout/vList2"/>
    <dgm:cxn modelId="{81CFDF97-AA7F-44AA-9C0E-FF605F4010DF}" type="presOf" srcId="{71501505-2C64-4DCA-9FA9-AAA618E0FDF8}" destId="{FE5C8D2C-DE68-4769-987B-1E35F3DC0F34}" srcOrd="0" destOrd="0" presId="urn:microsoft.com/office/officeart/2005/8/layout/vList2"/>
    <dgm:cxn modelId="{182CF7A5-FD43-498E-8C3F-45409A9BD627}" srcId="{AC23AAFF-8648-4162-AA05-8473B2A44008}" destId="{5AB691D0-13A4-4050-9673-C5210977D742}" srcOrd="1" destOrd="0" parTransId="{9FE3AFFA-3A24-43F8-94FA-6865EBDE9F51}" sibTransId="{BADFC682-65BF-4CAE-8374-D8EDD1EC463E}"/>
    <dgm:cxn modelId="{CF2B79BB-72B9-450B-A099-95F14FFC9D34}" type="presOf" srcId="{389BAEE8-54C7-428B-B3B9-F97880112EAB}" destId="{43A3A720-354F-4C5C-BD12-E202A63B644F}" srcOrd="0" destOrd="0" presId="urn:microsoft.com/office/officeart/2005/8/layout/vList2"/>
    <dgm:cxn modelId="{21183E9F-4A2A-4842-BB58-2F78A1AFAA07}" type="presParOf" srcId="{F9E50A49-D77F-433F-B47A-112292E0A856}" destId="{43A3A720-354F-4C5C-BD12-E202A63B644F}" srcOrd="0" destOrd="0" presId="urn:microsoft.com/office/officeart/2005/8/layout/vList2"/>
    <dgm:cxn modelId="{0542B287-56B9-45B4-8970-323D94BA06F8}" type="presParOf" srcId="{F9E50A49-D77F-433F-B47A-112292E0A856}" destId="{FE5C8D2C-DE68-4769-987B-1E35F3DC0F34}" srcOrd="1" destOrd="0" presId="urn:microsoft.com/office/officeart/2005/8/layout/vList2"/>
    <dgm:cxn modelId="{22710608-B05C-4469-A0CC-19223DD58F04}" type="presParOf" srcId="{F9E50A49-D77F-433F-B47A-112292E0A856}" destId="{C139AFDB-17EC-4D98-82DB-6265DA42CBDD}" srcOrd="2" destOrd="0" presId="urn:microsoft.com/office/officeart/2005/8/layout/vList2"/>
    <dgm:cxn modelId="{167299DA-2748-46FC-BB65-F0EC73A8DF5A}" type="presParOf" srcId="{F9E50A49-D77F-433F-B47A-112292E0A856}" destId="{56528E91-99D6-454E-B9C6-3AD47A1837EC}" srcOrd="3" destOrd="0" presId="urn:microsoft.com/office/officeart/2005/8/layout/vList2"/>
    <dgm:cxn modelId="{11A2E323-A3FB-462F-8856-29FB4A6FF687}" type="presParOf" srcId="{F9E50A49-D77F-433F-B47A-112292E0A856}" destId="{23110B1E-F8F9-4341-9071-4957AB5F8D3C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9EFC43A-1E99-4180-B78F-15E7FB3BEA75}" type="doc">
      <dgm:prSet loTypeId="urn:microsoft.com/office/officeart/2005/8/layout/hProcess9" loCatId="process" qsTypeId="urn:microsoft.com/office/officeart/2005/8/quickstyle/simple1" qsCatId="simple" csTypeId="urn:microsoft.com/office/officeart/2005/8/colors/accent1_1" csCatId="accent1" phldr="1"/>
      <dgm:spPr/>
    </dgm:pt>
    <dgm:pt modelId="{C9DB2968-6E44-46C0-9CAF-067EE6A1706B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Plano de Metas: grandes investimentos em áreas importantes para a modernização do país, como o setor industrial, energético e de transportes. </a:t>
          </a:r>
        </a:p>
      </dgm:t>
    </dgm:pt>
    <dgm:pt modelId="{90BE7F0D-368B-4930-9A7C-5C390A5309EE}" type="parTrans" cxnId="{0DC62C2A-468E-446F-ADC4-E0F7221AADA7}">
      <dgm:prSet/>
      <dgm:spPr/>
      <dgm:t>
        <a:bodyPr/>
        <a:lstStyle/>
        <a:p>
          <a:endParaRPr lang="pt-BR"/>
        </a:p>
      </dgm:t>
    </dgm:pt>
    <dgm:pt modelId="{A05C9310-1359-45D5-8B86-5E1798EDE499}" type="sibTrans" cxnId="{0DC62C2A-468E-446F-ADC4-E0F7221AADA7}">
      <dgm:prSet/>
      <dgm:spPr/>
      <dgm:t>
        <a:bodyPr/>
        <a:lstStyle/>
        <a:p>
          <a:endParaRPr lang="pt-BR"/>
        </a:p>
      </dgm:t>
    </dgm:pt>
    <dgm:pt modelId="{2D082AA2-3C3F-49E2-9925-CEA2A5645863}" type="pres">
      <dgm:prSet presAssocID="{39EFC43A-1E99-4180-B78F-15E7FB3BEA75}" presName="CompostProcess" presStyleCnt="0">
        <dgm:presLayoutVars>
          <dgm:dir/>
          <dgm:resizeHandles val="exact"/>
        </dgm:presLayoutVars>
      </dgm:prSet>
      <dgm:spPr/>
    </dgm:pt>
    <dgm:pt modelId="{C5854050-A5B4-481E-8698-B20FDC95BF21}" type="pres">
      <dgm:prSet presAssocID="{39EFC43A-1E99-4180-B78F-15E7FB3BEA75}" presName="arrow" presStyleLbl="bgShp" presStyleIdx="0" presStyleCnt="1" custScaleX="117112"/>
      <dgm:spPr/>
    </dgm:pt>
    <dgm:pt modelId="{D92559A9-B47C-4155-B82E-112B955A1B8D}" type="pres">
      <dgm:prSet presAssocID="{39EFC43A-1E99-4180-B78F-15E7FB3BEA75}" presName="linearProcess" presStyleCnt="0"/>
      <dgm:spPr/>
    </dgm:pt>
    <dgm:pt modelId="{57E724C8-D09B-4DCF-B0A2-C5BB0B04D361}" type="pres">
      <dgm:prSet presAssocID="{C9DB2968-6E44-46C0-9CAF-067EE6A1706B}" presName="textNode" presStyleLbl="node1" presStyleIdx="0" presStyleCnt="1" custScaleX="93391" custScaleY="111219" custLinFactNeighborX="-6437" custLinFactNeighborY="1283">
        <dgm:presLayoutVars>
          <dgm:bulletEnabled val="1"/>
        </dgm:presLayoutVars>
      </dgm:prSet>
      <dgm:spPr/>
    </dgm:pt>
  </dgm:ptLst>
  <dgm:cxnLst>
    <dgm:cxn modelId="{0DC62C2A-468E-446F-ADC4-E0F7221AADA7}" srcId="{39EFC43A-1E99-4180-B78F-15E7FB3BEA75}" destId="{C9DB2968-6E44-46C0-9CAF-067EE6A1706B}" srcOrd="0" destOrd="0" parTransId="{90BE7F0D-368B-4930-9A7C-5C390A5309EE}" sibTransId="{A05C9310-1359-45D5-8B86-5E1798EDE499}"/>
    <dgm:cxn modelId="{F284A056-3E70-4B45-B0CA-9AAE47499DA4}" type="presOf" srcId="{C9DB2968-6E44-46C0-9CAF-067EE6A1706B}" destId="{57E724C8-D09B-4DCF-B0A2-C5BB0B04D361}" srcOrd="0" destOrd="0" presId="urn:microsoft.com/office/officeart/2005/8/layout/hProcess9"/>
    <dgm:cxn modelId="{0D5E20DB-633B-42C3-BD8F-AD1A6647D5B0}" type="presOf" srcId="{39EFC43A-1E99-4180-B78F-15E7FB3BEA75}" destId="{2D082AA2-3C3F-49E2-9925-CEA2A5645863}" srcOrd="0" destOrd="0" presId="urn:microsoft.com/office/officeart/2005/8/layout/hProcess9"/>
    <dgm:cxn modelId="{C89513D7-F758-4D75-A3D3-EAED8121E70A}" type="presParOf" srcId="{2D082AA2-3C3F-49E2-9925-CEA2A5645863}" destId="{C5854050-A5B4-481E-8698-B20FDC95BF21}" srcOrd="0" destOrd="0" presId="urn:microsoft.com/office/officeart/2005/8/layout/hProcess9"/>
    <dgm:cxn modelId="{7452D326-9D51-4646-AC23-FCBA6E7EAC33}" type="presParOf" srcId="{2D082AA2-3C3F-49E2-9925-CEA2A5645863}" destId="{D92559A9-B47C-4155-B82E-112B955A1B8D}" srcOrd="1" destOrd="0" presId="urn:microsoft.com/office/officeart/2005/8/layout/hProcess9"/>
    <dgm:cxn modelId="{17C368B5-2CD3-4857-9B28-3A87C5885E59}" type="presParOf" srcId="{D92559A9-B47C-4155-B82E-112B955A1B8D}" destId="{57E724C8-D09B-4DCF-B0A2-C5BB0B04D361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9D53F7F-DA81-4EEB-9CC7-A1EDBDA6381A}" type="doc">
      <dgm:prSet loTypeId="urn:microsoft.com/office/officeart/2005/8/layout/arrow2" loCatId="process" qsTypeId="urn:microsoft.com/office/officeart/2005/8/quickstyle/simple1" qsCatId="simple" csTypeId="urn:microsoft.com/office/officeart/2005/8/colors/accent0_3" csCatId="mainScheme" phldr="1"/>
      <dgm:spPr/>
    </dgm:pt>
    <dgm:pt modelId="{12E07870-3B0F-4728-84B1-057AB918D083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Aumento da produção industrial. </a:t>
          </a:r>
        </a:p>
      </dgm:t>
    </dgm:pt>
    <dgm:pt modelId="{066AF274-B257-4DC8-804A-664849484A99}" type="parTrans" cxnId="{FDFD5236-456B-4D36-93F5-A6582588808B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3BC36D93-262B-42CD-854E-16DDC69E6D81}" type="sibTrans" cxnId="{FDFD5236-456B-4D36-93F5-A6582588808B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48F6156-5A4C-4D52-B0E3-A3F9270AB51A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Entrada das multinacionais no Brasil. </a:t>
          </a:r>
        </a:p>
      </dgm:t>
    </dgm:pt>
    <dgm:pt modelId="{5CB1B2A9-14ED-407E-80F7-2AEFA3E543F8}" type="sibTrans" cxnId="{63D67A6A-4684-481B-BD3F-E0B27509ECC3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AD75748-2988-47B9-8514-13CB58B8A070}" type="parTrans" cxnId="{63D67A6A-4684-481B-BD3F-E0B27509ECC3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CBBDC92-356D-48D4-9380-FF15FFE6D727}" type="pres">
      <dgm:prSet presAssocID="{F9D53F7F-DA81-4EEB-9CC7-A1EDBDA6381A}" presName="arrowDiagram" presStyleCnt="0">
        <dgm:presLayoutVars>
          <dgm:chMax val="5"/>
          <dgm:dir/>
          <dgm:resizeHandles val="exact"/>
        </dgm:presLayoutVars>
      </dgm:prSet>
      <dgm:spPr/>
    </dgm:pt>
    <dgm:pt modelId="{22905D2C-691F-4764-9016-353470AFD3B5}" type="pres">
      <dgm:prSet presAssocID="{F9D53F7F-DA81-4EEB-9CC7-A1EDBDA6381A}" presName="arrow" presStyleLbl="bgShp" presStyleIdx="0" presStyleCnt="1"/>
      <dgm:spPr/>
    </dgm:pt>
    <dgm:pt modelId="{F51A3C5A-11ED-4260-86C3-50D89DD10419}" type="pres">
      <dgm:prSet presAssocID="{F9D53F7F-DA81-4EEB-9CC7-A1EDBDA6381A}" presName="arrowDiagram2" presStyleCnt="0"/>
      <dgm:spPr/>
    </dgm:pt>
    <dgm:pt modelId="{CEFE5D36-E019-490B-AB92-6776629F589D}" type="pres">
      <dgm:prSet presAssocID="{948F6156-5A4C-4D52-B0E3-A3F9270AB51A}" presName="bullet2a" presStyleLbl="node1" presStyleIdx="0" presStyleCnt="2"/>
      <dgm:spPr/>
    </dgm:pt>
    <dgm:pt modelId="{048D63F4-D2B1-49DF-A620-85DB5B52130E}" type="pres">
      <dgm:prSet presAssocID="{948F6156-5A4C-4D52-B0E3-A3F9270AB51A}" presName="textBox2a" presStyleLbl="revTx" presStyleIdx="0" presStyleCnt="2" custScaleX="108791" custScaleY="89584" custLinFactNeighborX="3480" custLinFactNeighborY="6785">
        <dgm:presLayoutVars>
          <dgm:bulletEnabled val="1"/>
        </dgm:presLayoutVars>
      </dgm:prSet>
      <dgm:spPr/>
    </dgm:pt>
    <dgm:pt modelId="{65E071A1-C122-4645-BF53-0E0469E68C3E}" type="pres">
      <dgm:prSet presAssocID="{12E07870-3B0F-4728-84B1-057AB918D083}" presName="bullet2b" presStyleLbl="node1" presStyleIdx="1" presStyleCnt="2"/>
      <dgm:spPr/>
    </dgm:pt>
    <dgm:pt modelId="{68941667-BE5E-4B68-BC2E-DFFC71BA9597}" type="pres">
      <dgm:prSet presAssocID="{12E07870-3B0F-4728-84B1-057AB918D083}" presName="textBox2b" presStyleLbl="revTx" presStyleIdx="1" presStyleCnt="2">
        <dgm:presLayoutVars>
          <dgm:bulletEnabled val="1"/>
        </dgm:presLayoutVars>
      </dgm:prSet>
      <dgm:spPr/>
    </dgm:pt>
  </dgm:ptLst>
  <dgm:cxnLst>
    <dgm:cxn modelId="{4A4AC629-40DC-460A-A88F-952914E69804}" type="presOf" srcId="{12E07870-3B0F-4728-84B1-057AB918D083}" destId="{68941667-BE5E-4B68-BC2E-DFFC71BA9597}" srcOrd="0" destOrd="0" presId="urn:microsoft.com/office/officeart/2005/8/layout/arrow2"/>
    <dgm:cxn modelId="{C8409730-C829-47CB-A411-25F1F2737C1D}" type="presOf" srcId="{F9D53F7F-DA81-4EEB-9CC7-A1EDBDA6381A}" destId="{6CBBDC92-356D-48D4-9380-FF15FFE6D727}" srcOrd="0" destOrd="0" presId="urn:microsoft.com/office/officeart/2005/8/layout/arrow2"/>
    <dgm:cxn modelId="{FDFD5236-456B-4D36-93F5-A6582588808B}" srcId="{F9D53F7F-DA81-4EEB-9CC7-A1EDBDA6381A}" destId="{12E07870-3B0F-4728-84B1-057AB918D083}" srcOrd="1" destOrd="0" parTransId="{066AF274-B257-4DC8-804A-664849484A99}" sibTransId="{3BC36D93-262B-42CD-854E-16DDC69E6D81}"/>
    <dgm:cxn modelId="{63D67A6A-4684-481B-BD3F-E0B27509ECC3}" srcId="{F9D53F7F-DA81-4EEB-9CC7-A1EDBDA6381A}" destId="{948F6156-5A4C-4D52-B0E3-A3F9270AB51A}" srcOrd="0" destOrd="0" parTransId="{7AD75748-2988-47B9-8514-13CB58B8A070}" sibTransId="{5CB1B2A9-14ED-407E-80F7-2AEFA3E543F8}"/>
    <dgm:cxn modelId="{CACEF4BA-6414-4AB8-9B7B-317F1D70168C}" type="presOf" srcId="{948F6156-5A4C-4D52-B0E3-A3F9270AB51A}" destId="{048D63F4-D2B1-49DF-A620-85DB5B52130E}" srcOrd="0" destOrd="0" presId="urn:microsoft.com/office/officeart/2005/8/layout/arrow2"/>
    <dgm:cxn modelId="{C975D6C3-9417-4551-A371-77712B55CFF1}" type="presParOf" srcId="{6CBBDC92-356D-48D4-9380-FF15FFE6D727}" destId="{22905D2C-691F-4764-9016-353470AFD3B5}" srcOrd="0" destOrd="0" presId="urn:microsoft.com/office/officeart/2005/8/layout/arrow2"/>
    <dgm:cxn modelId="{26A9BF47-C71E-4481-9581-EC87F06CCB7E}" type="presParOf" srcId="{6CBBDC92-356D-48D4-9380-FF15FFE6D727}" destId="{F51A3C5A-11ED-4260-86C3-50D89DD10419}" srcOrd="1" destOrd="0" presId="urn:microsoft.com/office/officeart/2005/8/layout/arrow2"/>
    <dgm:cxn modelId="{6F2230AF-48A5-4958-8DBE-ED104A4D9494}" type="presParOf" srcId="{F51A3C5A-11ED-4260-86C3-50D89DD10419}" destId="{CEFE5D36-E019-490B-AB92-6776629F589D}" srcOrd="0" destOrd="0" presId="urn:microsoft.com/office/officeart/2005/8/layout/arrow2"/>
    <dgm:cxn modelId="{03A7B64C-E16B-4B82-9406-750AB0C04904}" type="presParOf" srcId="{F51A3C5A-11ED-4260-86C3-50D89DD10419}" destId="{048D63F4-D2B1-49DF-A620-85DB5B52130E}" srcOrd="1" destOrd="0" presId="urn:microsoft.com/office/officeart/2005/8/layout/arrow2"/>
    <dgm:cxn modelId="{4C770D2A-7EAE-4424-8733-9307D1985286}" type="presParOf" srcId="{F51A3C5A-11ED-4260-86C3-50D89DD10419}" destId="{65E071A1-C122-4645-BF53-0E0469E68C3E}" srcOrd="2" destOrd="0" presId="urn:microsoft.com/office/officeart/2005/8/layout/arrow2"/>
    <dgm:cxn modelId="{7F199932-0132-48E9-B8ED-869EA0ACD61A}" type="presParOf" srcId="{F51A3C5A-11ED-4260-86C3-50D89DD10419}" destId="{68941667-BE5E-4B68-BC2E-DFFC71BA9597}" srcOrd="3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AC02679-8C0C-4204-AB0D-1BC665CF958A}" type="doc">
      <dgm:prSet loTypeId="urn:microsoft.com/office/officeart/2009/3/layout/DescendingProcess" loCatId="process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pt-BR"/>
        </a:p>
      </dgm:t>
    </dgm:pt>
    <dgm:pt modelId="{335EC2DC-A95A-4527-ADA5-DE04EA719A4D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Aumento da dívida externa brasileira</a:t>
          </a:r>
        </a:p>
      </dgm:t>
    </dgm:pt>
    <dgm:pt modelId="{23105F60-4193-4C1D-B2E8-70DA1CD8D7F4}" type="parTrans" cxnId="{E762B514-3BDF-4529-AB60-D79F95E169D3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D55EE9A1-0485-41EC-BC39-6861716DBC37}" type="sibTrans" cxnId="{E762B514-3BDF-4529-AB60-D79F95E169D3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98CBC07-6ABD-40F7-A3FC-6C0E495190BD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Período de crise marcado pela alta inflação e desemprego</a:t>
          </a:r>
        </a:p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E034E624-02EE-49D4-B550-38C9B46C5985}" type="parTrans" cxnId="{A47AFB5E-0141-47C3-8972-3853C9E23555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20CAC9E8-B7AB-4572-A084-EBCC4D9B084A}" type="sibTrans" cxnId="{A47AFB5E-0141-47C3-8972-3853C9E23555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30C2D64A-0321-4518-B982-B84975607AE1}" type="pres">
      <dgm:prSet presAssocID="{2AC02679-8C0C-4204-AB0D-1BC665CF958A}" presName="Name0" presStyleCnt="0">
        <dgm:presLayoutVars>
          <dgm:chMax val="7"/>
          <dgm:chPref val="5"/>
        </dgm:presLayoutVars>
      </dgm:prSet>
      <dgm:spPr/>
    </dgm:pt>
    <dgm:pt modelId="{847BEB15-9C09-4EDC-9380-A1454162C8A3}" type="pres">
      <dgm:prSet presAssocID="{2AC02679-8C0C-4204-AB0D-1BC665CF958A}" presName="arrowNode" presStyleLbl="node1" presStyleIdx="0" presStyleCnt="1" custLinFactNeighborX="-3496" custLinFactNeighborY="-2273"/>
      <dgm:spPr/>
    </dgm:pt>
    <dgm:pt modelId="{5DAE836C-A13A-474D-9CCE-E78B215E6044}" type="pres">
      <dgm:prSet presAssocID="{335EC2DC-A95A-4527-ADA5-DE04EA719A4D}" presName="txNode1" presStyleLbl="revTx" presStyleIdx="0" presStyleCnt="2" custScaleX="268237" custLinFactNeighborX="55486" custLinFactNeighborY="14205">
        <dgm:presLayoutVars>
          <dgm:bulletEnabled val="1"/>
        </dgm:presLayoutVars>
      </dgm:prSet>
      <dgm:spPr/>
    </dgm:pt>
    <dgm:pt modelId="{ABA65F0F-2128-459E-8561-617453405844}" type="pres">
      <dgm:prSet presAssocID="{B98CBC07-6ABD-40F7-A3FC-6C0E495190BD}" presName="txNode2" presStyleLbl="revTx" presStyleIdx="1" presStyleCnt="2" custScaleX="223155" custLinFactNeighborX="-42063" custLinFactNeighborY="-13636">
        <dgm:presLayoutVars>
          <dgm:bulletEnabled val="1"/>
        </dgm:presLayoutVars>
      </dgm:prSet>
      <dgm:spPr/>
    </dgm:pt>
  </dgm:ptLst>
  <dgm:cxnLst>
    <dgm:cxn modelId="{E762B514-3BDF-4529-AB60-D79F95E169D3}" srcId="{2AC02679-8C0C-4204-AB0D-1BC665CF958A}" destId="{335EC2DC-A95A-4527-ADA5-DE04EA719A4D}" srcOrd="0" destOrd="0" parTransId="{23105F60-4193-4C1D-B2E8-70DA1CD8D7F4}" sibTransId="{D55EE9A1-0485-41EC-BC39-6861716DBC37}"/>
    <dgm:cxn modelId="{A47AFB5E-0141-47C3-8972-3853C9E23555}" srcId="{2AC02679-8C0C-4204-AB0D-1BC665CF958A}" destId="{B98CBC07-6ABD-40F7-A3FC-6C0E495190BD}" srcOrd="1" destOrd="0" parTransId="{E034E624-02EE-49D4-B550-38C9B46C5985}" sibTransId="{20CAC9E8-B7AB-4572-A084-EBCC4D9B084A}"/>
    <dgm:cxn modelId="{5A732174-B7E3-465F-9E6A-384DA72B9F2E}" type="presOf" srcId="{B98CBC07-6ABD-40F7-A3FC-6C0E495190BD}" destId="{ABA65F0F-2128-459E-8561-617453405844}" srcOrd="0" destOrd="0" presId="urn:microsoft.com/office/officeart/2009/3/layout/DescendingProcess"/>
    <dgm:cxn modelId="{7F417AA9-3824-4007-8EE2-586DD3FA176D}" type="presOf" srcId="{2AC02679-8C0C-4204-AB0D-1BC665CF958A}" destId="{30C2D64A-0321-4518-B982-B84975607AE1}" srcOrd="0" destOrd="0" presId="urn:microsoft.com/office/officeart/2009/3/layout/DescendingProcess"/>
    <dgm:cxn modelId="{5A92FFEA-1D5E-4C55-ADC9-4EE339517829}" type="presOf" srcId="{335EC2DC-A95A-4527-ADA5-DE04EA719A4D}" destId="{5DAE836C-A13A-474D-9CCE-E78B215E6044}" srcOrd="0" destOrd="0" presId="urn:microsoft.com/office/officeart/2009/3/layout/DescendingProcess"/>
    <dgm:cxn modelId="{7BB94C24-A334-4724-8F4E-23B9682B16C6}" type="presParOf" srcId="{30C2D64A-0321-4518-B982-B84975607AE1}" destId="{847BEB15-9C09-4EDC-9380-A1454162C8A3}" srcOrd="0" destOrd="0" presId="urn:microsoft.com/office/officeart/2009/3/layout/DescendingProcess"/>
    <dgm:cxn modelId="{BE1ACC79-0EE2-4CD1-9338-BBA89F1A562E}" type="presParOf" srcId="{30C2D64A-0321-4518-B982-B84975607AE1}" destId="{5DAE836C-A13A-474D-9CCE-E78B215E6044}" srcOrd="1" destOrd="0" presId="urn:microsoft.com/office/officeart/2009/3/layout/DescendingProcess"/>
    <dgm:cxn modelId="{B5C447D1-6FBA-4CE0-94C9-7024708565AA}" type="presParOf" srcId="{30C2D64A-0321-4518-B982-B84975607AE1}" destId="{ABA65F0F-2128-459E-8561-617453405844}" srcOrd="2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8C488BE-5BCE-418A-813C-9FBB0C15FA0C}" type="doc">
      <dgm:prSet loTypeId="urn:microsoft.com/office/officeart/2005/8/layout/default" loCatId="list" qsTypeId="urn:microsoft.com/office/officeart/2005/8/quickstyle/simple1" qsCatId="simple" csTypeId="urn:microsoft.com/office/officeart/2005/8/colors/accent4_3" csCatId="accent4" phldr="1"/>
      <dgm:spPr/>
      <dgm:t>
        <a:bodyPr/>
        <a:lstStyle/>
        <a:p>
          <a:endParaRPr lang="pt-BR"/>
        </a:p>
      </dgm:t>
    </dgm:pt>
    <dgm:pt modelId="{614EAB49-86E2-4E7B-9AF9-54465B2E8AB1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No governo JK, as indústrias automobilísticas estrangeiras instalaram-se no Brasil. </a:t>
          </a:r>
        </a:p>
      </dgm:t>
    </dgm:pt>
    <dgm:pt modelId="{F6C9D044-7BE3-430D-8984-F898A8A2F8D5}" type="parTrans" cxnId="{1F3D3DD1-8ADE-4887-8A99-528BE2FC064C}">
      <dgm:prSet/>
      <dgm:spPr/>
      <dgm:t>
        <a:bodyPr/>
        <a:lstStyle/>
        <a:p>
          <a:endParaRPr lang="pt-BR"/>
        </a:p>
      </dgm:t>
    </dgm:pt>
    <dgm:pt modelId="{FACBBBA1-0CC7-47E4-8758-455CEC951137}" type="sibTrans" cxnId="{1F3D3DD1-8ADE-4887-8A99-528BE2FC064C}">
      <dgm:prSet/>
      <dgm:spPr/>
      <dgm:t>
        <a:bodyPr/>
        <a:lstStyle/>
        <a:p>
          <a:endParaRPr lang="pt-BR"/>
        </a:p>
      </dgm:t>
    </dgm:pt>
    <dgm:pt modelId="{BAF82AB3-F596-414A-AD41-F744C1BF1E20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O país registrou crescimento de 80% em sua produção industrial. </a:t>
          </a:r>
        </a:p>
      </dgm:t>
    </dgm:pt>
    <dgm:pt modelId="{1C26D1AA-5E0E-4800-96E2-F3178B16762B}" type="parTrans" cxnId="{187F633C-3652-4953-8B59-DD0091EAF60B}">
      <dgm:prSet/>
      <dgm:spPr/>
      <dgm:t>
        <a:bodyPr/>
        <a:lstStyle/>
        <a:p>
          <a:endParaRPr lang="pt-BR"/>
        </a:p>
      </dgm:t>
    </dgm:pt>
    <dgm:pt modelId="{3EA3D045-45CF-4DB3-B502-55D67D1459A9}" type="sibTrans" cxnId="{187F633C-3652-4953-8B59-DD0091EAF60B}">
      <dgm:prSet/>
      <dgm:spPr/>
      <dgm:t>
        <a:bodyPr/>
        <a:lstStyle/>
        <a:p>
          <a:endParaRPr lang="pt-BR"/>
        </a:p>
      </dgm:t>
    </dgm:pt>
    <dgm:pt modelId="{3B9ED700-67CB-405D-99D9-B59F60438A65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Muitas casas antigas foram substituídas por prédios de apartamentos, e os bondes elétricos, por ônibus.</a:t>
          </a:r>
        </a:p>
      </dgm:t>
    </dgm:pt>
    <dgm:pt modelId="{3E771A99-5ED4-44F6-9B56-22D6E96FB656}" type="parTrans" cxnId="{4A6D90B6-5D9F-474D-BD2A-7639BA2D48DF}">
      <dgm:prSet/>
      <dgm:spPr/>
      <dgm:t>
        <a:bodyPr/>
        <a:lstStyle/>
        <a:p>
          <a:endParaRPr lang="pt-BR"/>
        </a:p>
      </dgm:t>
    </dgm:pt>
    <dgm:pt modelId="{BA51CDD3-D6F7-475E-B829-76BE8D0FEA3C}" type="sibTrans" cxnId="{4A6D90B6-5D9F-474D-BD2A-7639BA2D48DF}">
      <dgm:prSet/>
      <dgm:spPr/>
      <dgm:t>
        <a:bodyPr/>
        <a:lstStyle/>
        <a:p>
          <a:endParaRPr lang="pt-BR"/>
        </a:p>
      </dgm:t>
    </dgm:pt>
    <dgm:pt modelId="{45AA493E-F6DB-4985-9BCC-CE78F8DE7F93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Os avanços ficaram concentrados na região Sudeste. </a:t>
          </a:r>
        </a:p>
      </dgm:t>
    </dgm:pt>
    <dgm:pt modelId="{F05E541B-3756-42E5-BB95-2856F8F503D8}" type="parTrans" cxnId="{8E1B7921-DCF8-424F-BBC1-CBC1E8B9394A}">
      <dgm:prSet/>
      <dgm:spPr/>
      <dgm:t>
        <a:bodyPr/>
        <a:lstStyle/>
        <a:p>
          <a:endParaRPr lang="pt-BR"/>
        </a:p>
      </dgm:t>
    </dgm:pt>
    <dgm:pt modelId="{FC6D7076-64C3-4CC0-A992-70359BC27C8C}" type="sibTrans" cxnId="{8E1B7921-DCF8-424F-BBC1-CBC1E8B9394A}">
      <dgm:prSet/>
      <dgm:spPr/>
      <dgm:t>
        <a:bodyPr/>
        <a:lstStyle/>
        <a:p>
          <a:endParaRPr lang="pt-BR"/>
        </a:p>
      </dgm:t>
    </dgm:pt>
    <dgm:pt modelId="{49643F86-E124-4BA3-B1A0-317CDB287017}" type="pres">
      <dgm:prSet presAssocID="{58C488BE-5BCE-418A-813C-9FBB0C15FA0C}" presName="diagram" presStyleCnt="0">
        <dgm:presLayoutVars>
          <dgm:dir/>
          <dgm:resizeHandles val="exact"/>
        </dgm:presLayoutVars>
      </dgm:prSet>
      <dgm:spPr/>
    </dgm:pt>
    <dgm:pt modelId="{747A11C5-E09F-4C7B-ABBA-0A091B446CD1}" type="pres">
      <dgm:prSet presAssocID="{614EAB49-86E2-4E7B-9AF9-54465B2E8AB1}" presName="node" presStyleLbl="node1" presStyleIdx="0" presStyleCnt="4" custScaleX="172039">
        <dgm:presLayoutVars>
          <dgm:bulletEnabled val="1"/>
        </dgm:presLayoutVars>
      </dgm:prSet>
      <dgm:spPr/>
    </dgm:pt>
    <dgm:pt modelId="{58D7C513-53C0-4C69-B81B-53CD0863347B}" type="pres">
      <dgm:prSet presAssocID="{FACBBBA1-0CC7-47E4-8758-455CEC951137}" presName="sibTrans" presStyleCnt="0"/>
      <dgm:spPr/>
    </dgm:pt>
    <dgm:pt modelId="{A01283B7-A391-4E1F-8C67-EE34B47644CC}" type="pres">
      <dgm:prSet presAssocID="{BAF82AB3-F596-414A-AD41-F744C1BF1E20}" presName="node" presStyleLbl="node1" presStyleIdx="1" presStyleCnt="4" custScaleX="172039">
        <dgm:presLayoutVars>
          <dgm:bulletEnabled val="1"/>
        </dgm:presLayoutVars>
      </dgm:prSet>
      <dgm:spPr/>
    </dgm:pt>
    <dgm:pt modelId="{CA03276E-B8C2-468D-9D2F-A857355762FB}" type="pres">
      <dgm:prSet presAssocID="{3EA3D045-45CF-4DB3-B502-55D67D1459A9}" presName="sibTrans" presStyleCnt="0"/>
      <dgm:spPr/>
    </dgm:pt>
    <dgm:pt modelId="{064BA93F-5094-4FB7-913E-536BF77C7941}" type="pres">
      <dgm:prSet presAssocID="{3B9ED700-67CB-405D-99D9-B59F60438A65}" presName="node" presStyleLbl="node1" presStyleIdx="2" presStyleCnt="4" custScaleX="172039">
        <dgm:presLayoutVars>
          <dgm:bulletEnabled val="1"/>
        </dgm:presLayoutVars>
      </dgm:prSet>
      <dgm:spPr/>
    </dgm:pt>
    <dgm:pt modelId="{456A6C62-633F-4E49-B249-43E97BA2AD23}" type="pres">
      <dgm:prSet presAssocID="{BA51CDD3-D6F7-475E-B829-76BE8D0FEA3C}" presName="sibTrans" presStyleCnt="0"/>
      <dgm:spPr/>
    </dgm:pt>
    <dgm:pt modelId="{C0453236-45E3-43CE-BBDD-2193691751A4}" type="pres">
      <dgm:prSet presAssocID="{45AA493E-F6DB-4985-9BCC-CE78F8DE7F93}" presName="node" presStyleLbl="node1" presStyleIdx="3" presStyleCnt="4" custScaleX="172039">
        <dgm:presLayoutVars>
          <dgm:bulletEnabled val="1"/>
        </dgm:presLayoutVars>
      </dgm:prSet>
      <dgm:spPr/>
    </dgm:pt>
  </dgm:ptLst>
  <dgm:cxnLst>
    <dgm:cxn modelId="{8E1B7921-DCF8-424F-BBC1-CBC1E8B9394A}" srcId="{58C488BE-5BCE-418A-813C-9FBB0C15FA0C}" destId="{45AA493E-F6DB-4985-9BCC-CE78F8DE7F93}" srcOrd="3" destOrd="0" parTransId="{F05E541B-3756-42E5-BB95-2856F8F503D8}" sibTransId="{FC6D7076-64C3-4CC0-A992-70359BC27C8C}"/>
    <dgm:cxn modelId="{B22CF226-C07C-4CA8-9665-1B37E1401643}" type="presOf" srcId="{3B9ED700-67CB-405D-99D9-B59F60438A65}" destId="{064BA93F-5094-4FB7-913E-536BF77C7941}" srcOrd="0" destOrd="0" presId="urn:microsoft.com/office/officeart/2005/8/layout/default"/>
    <dgm:cxn modelId="{187F633C-3652-4953-8B59-DD0091EAF60B}" srcId="{58C488BE-5BCE-418A-813C-9FBB0C15FA0C}" destId="{BAF82AB3-F596-414A-AD41-F744C1BF1E20}" srcOrd="1" destOrd="0" parTransId="{1C26D1AA-5E0E-4800-96E2-F3178B16762B}" sibTransId="{3EA3D045-45CF-4DB3-B502-55D67D1459A9}"/>
    <dgm:cxn modelId="{4A6D90B6-5D9F-474D-BD2A-7639BA2D48DF}" srcId="{58C488BE-5BCE-418A-813C-9FBB0C15FA0C}" destId="{3B9ED700-67CB-405D-99D9-B59F60438A65}" srcOrd="2" destOrd="0" parTransId="{3E771A99-5ED4-44F6-9B56-22D6E96FB656}" sibTransId="{BA51CDD3-D6F7-475E-B829-76BE8D0FEA3C}"/>
    <dgm:cxn modelId="{8DDDC5C5-AC7C-42E2-9BBE-71042ECF62AD}" type="presOf" srcId="{614EAB49-86E2-4E7B-9AF9-54465B2E8AB1}" destId="{747A11C5-E09F-4C7B-ABBA-0A091B446CD1}" srcOrd="0" destOrd="0" presId="urn:microsoft.com/office/officeart/2005/8/layout/default"/>
    <dgm:cxn modelId="{323AA0CD-5407-47B9-85CB-4AD2996EC8AF}" type="presOf" srcId="{BAF82AB3-F596-414A-AD41-F744C1BF1E20}" destId="{A01283B7-A391-4E1F-8C67-EE34B47644CC}" srcOrd="0" destOrd="0" presId="urn:microsoft.com/office/officeart/2005/8/layout/default"/>
    <dgm:cxn modelId="{1F3D3DD1-8ADE-4887-8A99-528BE2FC064C}" srcId="{58C488BE-5BCE-418A-813C-9FBB0C15FA0C}" destId="{614EAB49-86E2-4E7B-9AF9-54465B2E8AB1}" srcOrd="0" destOrd="0" parTransId="{F6C9D044-7BE3-430D-8984-F898A8A2F8D5}" sibTransId="{FACBBBA1-0CC7-47E4-8758-455CEC951137}"/>
    <dgm:cxn modelId="{2603AAD3-F97F-4D77-8CFA-0E7CB80D30F2}" type="presOf" srcId="{58C488BE-5BCE-418A-813C-9FBB0C15FA0C}" destId="{49643F86-E124-4BA3-B1A0-317CDB287017}" srcOrd="0" destOrd="0" presId="urn:microsoft.com/office/officeart/2005/8/layout/default"/>
    <dgm:cxn modelId="{2D4CA7D8-B8EB-4505-84D7-7D37CD2835F5}" type="presOf" srcId="{45AA493E-F6DB-4985-9BCC-CE78F8DE7F93}" destId="{C0453236-45E3-43CE-BBDD-2193691751A4}" srcOrd="0" destOrd="0" presId="urn:microsoft.com/office/officeart/2005/8/layout/default"/>
    <dgm:cxn modelId="{AB78F1E6-1D42-4425-B655-859131F020A7}" type="presParOf" srcId="{49643F86-E124-4BA3-B1A0-317CDB287017}" destId="{747A11C5-E09F-4C7B-ABBA-0A091B446CD1}" srcOrd="0" destOrd="0" presId="urn:microsoft.com/office/officeart/2005/8/layout/default"/>
    <dgm:cxn modelId="{737CA5CA-8BF5-4690-B81C-948ADD198ABD}" type="presParOf" srcId="{49643F86-E124-4BA3-B1A0-317CDB287017}" destId="{58D7C513-53C0-4C69-B81B-53CD0863347B}" srcOrd="1" destOrd="0" presId="urn:microsoft.com/office/officeart/2005/8/layout/default"/>
    <dgm:cxn modelId="{62C9A54A-0553-498F-9F1F-EDF2D9927836}" type="presParOf" srcId="{49643F86-E124-4BA3-B1A0-317CDB287017}" destId="{A01283B7-A391-4E1F-8C67-EE34B47644CC}" srcOrd="2" destOrd="0" presId="urn:microsoft.com/office/officeart/2005/8/layout/default"/>
    <dgm:cxn modelId="{6FEE0AF9-8382-47B8-AF6C-5E5AF071AB8F}" type="presParOf" srcId="{49643F86-E124-4BA3-B1A0-317CDB287017}" destId="{CA03276E-B8C2-468D-9D2F-A857355762FB}" srcOrd="3" destOrd="0" presId="urn:microsoft.com/office/officeart/2005/8/layout/default"/>
    <dgm:cxn modelId="{0CA9517E-4E5E-44AE-A11B-E5238C50E956}" type="presParOf" srcId="{49643F86-E124-4BA3-B1A0-317CDB287017}" destId="{064BA93F-5094-4FB7-913E-536BF77C7941}" srcOrd="4" destOrd="0" presId="urn:microsoft.com/office/officeart/2005/8/layout/default"/>
    <dgm:cxn modelId="{9CFE3FC4-9E29-4EE9-BE50-372C47C75F4E}" type="presParOf" srcId="{49643F86-E124-4BA3-B1A0-317CDB287017}" destId="{456A6C62-633F-4E49-B249-43E97BA2AD23}" srcOrd="5" destOrd="0" presId="urn:microsoft.com/office/officeart/2005/8/layout/default"/>
    <dgm:cxn modelId="{A4F343EE-19A7-4BDF-B58E-D11185AC8B59}" type="presParOf" srcId="{49643F86-E124-4BA3-B1A0-317CDB287017}" destId="{C0453236-45E3-43CE-BBDD-2193691751A4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FE9CF16-0BB6-4159-A382-28B92AE3E25E}" type="doc">
      <dgm:prSet loTypeId="urn:microsoft.com/office/officeart/2005/8/layout/hierarchy2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C3E4235A-F9D4-4CBD-9658-D8B473828DB2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Construção de Brasília</a:t>
          </a:r>
        </a:p>
      </dgm:t>
    </dgm:pt>
    <dgm:pt modelId="{3346A779-6B51-4A6E-88CD-7143BB54FE0A}" type="parTrans" cxnId="{4A5B94CC-23A6-4CA6-A25B-FA1F4CA28D41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D5C22CE-F822-4F4E-B0AD-3212A8F7D011}" type="sibTrans" cxnId="{4A5B94CC-23A6-4CA6-A25B-FA1F4CA28D41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89E4365D-8926-4B6A-8A89-DF747ABA71C6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Inauguração de Brasília ocorreu em 21 de abril de 1960.</a:t>
          </a:r>
        </a:p>
      </dgm:t>
    </dgm:pt>
    <dgm:pt modelId="{502B35DA-0DA9-4BA9-B669-86A80E63160B}" type="parTrans" cxnId="{A0623DE3-A2F7-4AF0-AEEC-3096B04AF32E}">
      <dgm:prSet custT="1"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D28BC6D-35A1-44D5-BFB7-FA034FCE92AC}" type="sibTrans" cxnId="{A0623DE3-A2F7-4AF0-AEEC-3096B04AF32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504B4A7-7881-43A0-86FF-C0FAEE4BD1B2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Projeto que deu origem à cidade foi projetado por Lúcio Costa e Oscar Niemeyer. </a:t>
          </a:r>
        </a:p>
      </dgm:t>
    </dgm:pt>
    <dgm:pt modelId="{7003D029-82E8-46E2-932C-70FC342E9D57}" type="parTrans" cxnId="{70347F6C-45AB-4F57-BFBC-F631A6393A6F}">
      <dgm:prSet custT="1"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8A165BF-407C-4141-AF40-1AD74459A9CA}" type="sibTrans" cxnId="{70347F6C-45AB-4F57-BFBC-F631A6393A6F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6EC6847-35AA-4B32-B7AC-427D2C535ECD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 nova capital, Brasília, foi instalada no Planalto Central.</a:t>
          </a:r>
        </a:p>
      </dgm:t>
    </dgm:pt>
    <dgm:pt modelId="{33AFAC6E-BE22-4A68-BC47-F33965B9D271}" type="parTrans" cxnId="{AD740FB4-4142-4D55-9E61-4E2E0694A69D}">
      <dgm:prSet custT="1"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3E6AD6B5-A39B-4DDF-906E-6961A8F79340}" type="sibTrans" cxnId="{AD740FB4-4142-4D55-9E61-4E2E0694A69D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0A24CF5C-B91F-405A-A7BA-AA86D5237AAC}" type="pres">
      <dgm:prSet presAssocID="{4FE9CF16-0BB6-4159-A382-28B92AE3E25E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B46F873-93E7-4F32-8176-79B473AD0D19}" type="pres">
      <dgm:prSet presAssocID="{C3E4235A-F9D4-4CBD-9658-D8B473828DB2}" presName="root1" presStyleCnt="0"/>
      <dgm:spPr/>
    </dgm:pt>
    <dgm:pt modelId="{F151985F-A3CE-4C40-BB21-AC55B883D4B3}" type="pres">
      <dgm:prSet presAssocID="{C3E4235A-F9D4-4CBD-9658-D8B473828DB2}" presName="LevelOneTextNode" presStyleLbl="node0" presStyleIdx="0" presStyleCnt="1" custScaleX="175396" custLinFactNeighborX="-27409" custLinFactNeighborY="-5054">
        <dgm:presLayoutVars>
          <dgm:chPref val="3"/>
        </dgm:presLayoutVars>
      </dgm:prSet>
      <dgm:spPr/>
    </dgm:pt>
    <dgm:pt modelId="{0C67E8A7-247B-4017-B919-A23E80C1E6F0}" type="pres">
      <dgm:prSet presAssocID="{C3E4235A-F9D4-4CBD-9658-D8B473828DB2}" presName="level2hierChild" presStyleCnt="0"/>
      <dgm:spPr/>
    </dgm:pt>
    <dgm:pt modelId="{241E6B8F-70F3-4E08-997A-F108E8FE08B3}" type="pres">
      <dgm:prSet presAssocID="{502B35DA-0DA9-4BA9-B669-86A80E63160B}" presName="conn2-1" presStyleLbl="parChTrans1D2" presStyleIdx="0" presStyleCnt="3"/>
      <dgm:spPr/>
    </dgm:pt>
    <dgm:pt modelId="{E4158DAF-2787-4BAD-BFD1-F24CC6A08249}" type="pres">
      <dgm:prSet presAssocID="{502B35DA-0DA9-4BA9-B669-86A80E63160B}" presName="connTx" presStyleLbl="parChTrans1D2" presStyleIdx="0" presStyleCnt="3"/>
      <dgm:spPr/>
    </dgm:pt>
    <dgm:pt modelId="{9C429237-DB16-48CF-8277-16D8CBBF5FE5}" type="pres">
      <dgm:prSet presAssocID="{89E4365D-8926-4B6A-8A89-DF747ABA71C6}" presName="root2" presStyleCnt="0"/>
      <dgm:spPr/>
    </dgm:pt>
    <dgm:pt modelId="{E9099B7D-F1A4-43AA-B17A-A3A125CEC479}" type="pres">
      <dgm:prSet presAssocID="{89E4365D-8926-4B6A-8A89-DF747ABA71C6}" presName="LevelTwoTextNode" presStyleLbl="node2" presStyleIdx="0" presStyleCnt="3" custScaleX="366330">
        <dgm:presLayoutVars>
          <dgm:chPref val="3"/>
        </dgm:presLayoutVars>
      </dgm:prSet>
      <dgm:spPr/>
    </dgm:pt>
    <dgm:pt modelId="{F4AD3E29-1A28-4299-986C-B0EF982BE186}" type="pres">
      <dgm:prSet presAssocID="{89E4365D-8926-4B6A-8A89-DF747ABA71C6}" presName="level3hierChild" presStyleCnt="0"/>
      <dgm:spPr/>
    </dgm:pt>
    <dgm:pt modelId="{773B3854-74F7-4087-A5AA-33105C962CF5}" type="pres">
      <dgm:prSet presAssocID="{33AFAC6E-BE22-4A68-BC47-F33965B9D271}" presName="conn2-1" presStyleLbl="parChTrans1D2" presStyleIdx="1" presStyleCnt="3"/>
      <dgm:spPr/>
    </dgm:pt>
    <dgm:pt modelId="{47C7C8C4-84D3-43A9-A90A-F0006D2650CE}" type="pres">
      <dgm:prSet presAssocID="{33AFAC6E-BE22-4A68-BC47-F33965B9D271}" presName="connTx" presStyleLbl="parChTrans1D2" presStyleIdx="1" presStyleCnt="3"/>
      <dgm:spPr/>
    </dgm:pt>
    <dgm:pt modelId="{B04B5F7A-C115-4B09-A9E5-3B763C3BABE0}" type="pres">
      <dgm:prSet presAssocID="{76EC6847-35AA-4B32-B7AC-427D2C535ECD}" presName="root2" presStyleCnt="0"/>
      <dgm:spPr/>
    </dgm:pt>
    <dgm:pt modelId="{06A9673D-F50F-45D4-9B5C-CB99A240F3B8}" type="pres">
      <dgm:prSet presAssocID="{76EC6847-35AA-4B32-B7AC-427D2C535ECD}" presName="LevelTwoTextNode" presStyleLbl="node2" presStyleIdx="1" presStyleCnt="3" custScaleX="366330">
        <dgm:presLayoutVars>
          <dgm:chPref val="3"/>
        </dgm:presLayoutVars>
      </dgm:prSet>
      <dgm:spPr/>
    </dgm:pt>
    <dgm:pt modelId="{C06D18E7-6417-47CE-9C77-8B6F79B2CD87}" type="pres">
      <dgm:prSet presAssocID="{76EC6847-35AA-4B32-B7AC-427D2C535ECD}" presName="level3hierChild" presStyleCnt="0"/>
      <dgm:spPr/>
    </dgm:pt>
    <dgm:pt modelId="{D656B046-EC7D-4BA9-94F7-3848DE412523}" type="pres">
      <dgm:prSet presAssocID="{7003D029-82E8-46E2-932C-70FC342E9D57}" presName="conn2-1" presStyleLbl="parChTrans1D2" presStyleIdx="2" presStyleCnt="3"/>
      <dgm:spPr/>
    </dgm:pt>
    <dgm:pt modelId="{C0447275-F7BA-40D3-818E-5FAE2664BD50}" type="pres">
      <dgm:prSet presAssocID="{7003D029-82E8-46E2-932C-70FC342E9D57}" presName="connTx" presStyleLbl="parChTrans1D2" presStyleIdx="2" presStyleCnt="3"/>
      <dgm:spPr/>
    </dgm:pt>
    <dgm:pt modelId="{6EFD09C1-13AA-47DC-A9F6-CE619532F411}" type="pres">
      <dgm:prSet presAssocID="{7504B4A7-7881-43A0-86FF-C0FAEE4BD1B2}" presName="root2" presStyleCnt="0"/>
      <dgm:spPr/>
    </dgm:pt>
    <dgm:pt modelId="{2E902B81-5059-4871-8671-B3B98E87BB4E}" type="pres">
      <dgm:prSet presAssocID="{7504B4A7-7881-43A0-86FF-C0FAEE4BD1B2}" presName="LevelTwoTextNode" presStyleLbl="node2" presStyleIdx="2" presStyleCnt="3" custScaleX="366330">
        <dgm:presLayoutVars>
          <dgm:chPref val="3"/>
        </dgm:presLayoutVars>
      </dgm:prSet>
      <dgm:spPr/>
    </dgm:pt>
    <dgm:pt modelId="{95E4E5AA-B72D-4A41-8C92-870031E69F41}" type="pres">
      <dgm:prSet presAssocID="{7504B4A7-7881-43A0-86FF-C0FAEE4BD1B2}" presName="level3hierChild" presStyleCnt="0"/>
      <dgm:spPr/>
    </dgm:pt>
  </dgm:ptLst>
  <dgm:cxnLst>
    <dgm:cxn modelId="{7DFEE532-937E-40DC-A910-40EFE88BA366}" type="presOf" srcId="{4FE9CF16-0BB6-4159-A382-28B92AE3E25E}" destId="{0A24CF5C-B91F-405A-A7BA-AA86D5237AAC}" srcOrd="0" destOrd="0" presId="urn:microsoft.com/office/officeart/2005/8/layout/hierarchy2"/>
    <dgm:cxn modelId="{70347F6C-45AB-4F57-BFBC-F631A6393A6F}" srcId="{C3E4235A-F9D4-4CBD-9658-D8B473828DB2}" destId="{7504B4A7-7881-43A0-86FF-C0FAEE4BD1B2}" srcOrd="2" destOrd="0" parTransId="{7003D029-82E8-46E2-932C-70FC342E9D57}" sibTransId="{78A165BF-407C-4141-AF40-1AD74459A9CA}"/>
    <dgm:cxn modelId="{E1063871-CC83-49F2-AC93-7EF873E06FE6}" type="presOf" srcId="{7003D029-82E8-46E2-932C-70FC342E9D57}" destId="{D656B046-EC7D-4BA9-94F7-3848DE412523}" srcOrd="0" destOrd="0" presId="urn:microsoft.com/office/officeart/2005/8/layout/hierarchy2"/>
    <dgm:cxn modelId="{DDC77A7A-EC47-43BB-89F7-5E73F370B147}" type="presOf" srcId="{502B35DA-0DA9-4BA9-B669-86A80E63160B}" destId="{241E6B8F-70F3-4E08-997A-F108E8FE08B3}" srcOrd="0" destOrd="0" presId="urn:microsoft.com/office/officeart/2005/8/layout/hierarchy2"/>
    <dgm:cxn modelId="{54F57A7A-D0D5-4298-8570-1C121C2F4351}" type="presOf" srcId="{C3E4235A-F9D4-4CBD-9658-D8B473828DB2}" destId="{F151985F-A3CE-4C40-BB21-AC55B883D4B3}" srcOrd="0" destOrd="0" presId="urn:microsoft.com/office/officeart/2005/8/layout/hierarchy2"/>
    <dgm:cxn modelId="{90467D8C-228C-442F-91FA-3235D0957202}" type="presOf" srcId="{33AFAC6E-BE22-4A68-BC47-F33965B9D271}" destId="{47C7C8C4-84D3-43A9-A90A-F0006D2650CE}" srcOrd="1" destOrd="0" presId="urn:microsoft.com/office/officeart/2005/8/layout/hierarchy2"/>
    <dgm:cxn modelId="{239A0694-9B80-42ED-864F-4A3D1C4CCDE5}" type="presOf" srcId="{33AFAC6E-BE22-4A68-BC47-F33965B9D271}" destId="{773B3854-74F7-4087-A5AA-33105C962CF5}" srcOrd="0" destOrd="0" presId="urn:microsoft.com/office/officeart/2005/8/layout/hierarchy2"/>
    <dgm:cxn modelId="{475C9195-F868-44D2-9C05-CCA158C94DFB}" type="presOf" srcId="{502B35DA-0DA9-4BA9-B669-86A80E63160B}" destId="{E4158DAF-2787-4BAD-BFD1-F24CC6A08249}" srcOrd="1" destOrd="0" presId="urn:microsoft.com/office/officeart/2005/8/layout/hierarchy2"/>
    <dgm:cxn modelId="{6F01A0A4-807B-4C23-97B1-004A69008167}" type="presOf" srcId="{7003D029-82E8-46E2-932C-70FC342E9D57}" destId="{C0447275-F7BA-40D3-818E-5FAE2664BD50}" srcOrd="1" destOrd="0" presId="urn:microsoft.com/office/officeart/2005/8/layout/hierarchy2"/>
    <dgm:cxn modelId="{AD740FB4-4142-4D55-9E61-4E2E0694A69D}" srcId="{C3E4235A-F9D4-4CBD-9658-D8B473828DB2}" destId="{76EC6847-35AA-4B32-B7AC-427D2C535ECD}" srcOrd="1" destOrd="0" parTransId="{33AFAC6E-BE22-4A68-BC47-F33965B9D271}" sibTransId="{3E6AD6B5-A39B-4DDF-906E-6961A8F79340}"/>
    <dgm:cxn modelId="{92C035C7-3474-4441-967D-786CEA73E04E}" type="presOf" srcId="{89E4365D-8926-4B6A-8A89-DF747ABA71C6}" destId="{E9099B7D-F1A4-43AA-B17A-A3A125CEC479}" srcOrd="0" destOrd="0" presId="urn:microsoft.com/office/officeart/2005/8/layout/hierarchy2"/>
    <dgm:cxn modelId="{20115AC7-A14A-477C-AE4E-7C907FFF05E0}" type="presOf" srcId="{76EC6847-35AA-4B32-B7AC-427D2C535ECD}" destId="{06A9673D-F50F-45D4-9B5C-CB99A240F3B8}" srcOrd="0" destOrd="0" presId="urn:microsoft.com/office/officeart/2005/8/layout/hierarchy2"/>
    <dgm:cxn modelId="{4A5B94CC-23A6-4CA6-A25B-FA1F4CA28D41}" srcId="{4FE9CF16-0BB6-4159-A382-28B92AE3E25E}" destId="{C3E4235A-F9D4-4CBD-9658-D8B473828DB2}" srcOrd="0" destOrd="0" parTransId="{3346A779-6B51-4A6E-88CD-7143BB54FE0A}" sibTransId="{4D5C22CE-F822-4F4E-B0AD-3212A8F7D011}"/>
    <dgm:cxn modelId="{A0623DE3-A2F7-4AF0-AEEC-3096B04AF32E}" srcId="{C3E4235A-F9D4-4CBD-9658-D8B473828DB2}" destId="{89E4365D-8926-4B6A-8A89-DF747ABA71C6}" srcOrd="0" destOrd="0" parTransId="{502B35DA-0DA9-4BA9-B669-86A80E63160B}" sibTransId="{BD28BC6D-35A1-44D5-BFB7-FA034FCE92AC}"/>
    <dgm:cxn modelId="{B84505E6-D60D-458F-B1D9-A6BAF7DFF1E7}" type="presOf" srcId="{7504B4A7-7881-43A0-86FF-C0FAEE4BD1B2}" destId="{2E902B81-5059-4871-8671-B3B98E87BB4E}" srcOrd="0" destOrd="0" presId="urn:microsoft.com/office/officeart/2005/8/layout/hierarchy2"/>
    <dgm:cxn modelId="{0141160D-02AC-4020-BED2-2DF942D85F32}" type="presParOf" srcId="{0A24CF5C-B91F-405A-A7BA-AA86D5237AAC}" destId="{CB46F873-93E7-4F32-8176-79B473AD0D19}" srcOrd="0" destOrd="0" presId="urn:microsoft.com/office/officeart/2005/8/layout/hierarchy2"/>
    <dgm:cxn modelId="{20DDE252-4F1F-40CB-BA07-F694BC983300}" type="presParOf" srcId="{CB46F873-93E7-4F32-8176-79B473AD0D19}" destId="{F151985F-A3CE-4C40-BB21-AC55B883D4B3}" srcOrd="0" destOrd="0" presId="urn:microsoft.com/office/officeart/2005/8/layout/hierarchy2"/>
    <dgm:cxn modelId="{B26584BD-CD7E-42F1-9C86-EB6471B2AB47}" type="presParOf" srcId="{CB46F873-93E7-4F32-8176-79B473AD0D19}" destId="{0C67E8A7-247B-4017-B919-A23E80C1E6F0}" srcOrd="1" destOrd="0" presId="urn:microsoft.com/office/officeart/2005/8/layout/hierarchy2"/>
    <dgm:cxn modelId="{C41D303C-C6C7-4981-81D4-4EAC9B142AA1}" type="presParOf" srcId="{0C67E8A7-247B-4017-B919-A23E80C1E6F0}" destId="{241E6B8F-70F3-4E08-997A-F108E8FE08B3}" srcOrd="0" destOrd="0" presId="urn:microsoft.com/office/officeart/2005/8/layout/hierarchy2"/>
    <dgm:cxn modelId="{AD1AEFEE-F262-4F3E-9D49-22E8ECEEB838}" type="presParOf" srcId="{241E6B8F-70F3-4E08-997A-F108E8FE08B3}" destId="{E4158DAF-2787-4BAD-BFD1-F24CC6A08249}" srcOrd="0" destOrd="0" presId="urn:microsoft.com/office/officeart/2005/8/layout/hierarchy2"/>
    <dgm:cxn modelId="{EC53A71D-A623-43D1-96DE-F7F85016B215}" type="presParOf" srcId="{0C67E8A7-247B-4017-B919-A23E80C1E6F0}" destId="{9C429237-DB16-48CF-8277-16D8CBBF5FE5}" srcOrd="1" destOrd="0" presId="urn:microsoft.com/office/officeart/2005/8/layout/hierarchy2"/>
    <dgm:cxn modelId="{809F8010-E35E-4FB1-B990-C908B651B1F4}" type="presParOf" srcId="{9C429237-DB16-48CF-8277-16D8CBBF5FE5}" destId="{E9099B7D-F1A4-43AA-B17A-A3A125CEC479}" srcOrd="0" destOrd="0" presId="urn:microsoft.com/office/officeart/2005/8/layout/hierarchy2"/>
    <dgm:cxn modelId="{D4ADB26E-F4A1-4F08-80DF-880894DBBF83}" type="presParOf" srcId="{9C429237-DB16-48CF-8277-16D8CBBF5FE5}" destId="{F4AD3E29-1A28-4299-986C-B0EF982BE186}" srcOrd="1" destOrd="0" presId="urn:microsoft.com/office/officeart/2005/8/layout/hierarchy2"/>
    <dgm:cxn modelId="{9479DDD2-D229-4159-84C3-BE3B6785667A}" type="presParOf" srcId="{0C67E8A7-247B-4017-B919-A23E80C1E6F0}" destId="{773B3854-74F7-4087-A5AA-33105C962CF5}" srcOrd="2" destOrd="0" presId="urn:microsoft.com/office/officeart/2005/8/layout/hierarchy2"/>
    <dgm:cxn modelId="{F326AE8E-51ED-4988-AFD3-516CB551297F}" type="presParOf" srcId="{773B3854-74F7-4087-A5AA-33105C962CF5}" destId="{47C7C8C4-84D3-43A9-A90A-F0006D2650CE}" srcOrd="0" destOrd="0" presId="urn:microsoft.com/office/officeart/2005/8/layout/hierarchy2"/>
    <dgm:cxn modelId="{63FEBE1A-14E1-49AE-94EB-8EC1FB4DDDD8}" type="presParOf" srcId="{0C67E8A7-247B-4017-B919-A23E80C1E6F0}" destId="{B04B5F7A-C115-4B09-A9E5-3B763C3BABE0}" srcOrd="3" destOrd="0" presId="urn:microsoft.com/office/officeart/2005/8/layout/hierarchy2"/>
    <dgm:cxn modelId="{CB22B0C4-1C33-47C7-8288-89339246BBE4}" type="presParOf" srcId="{B04B5F7A-C115-4B09-A9E5-3B763C3BABE0}" destId="{06A9673D-F50F-45D4-9B5C-CB99A240F3B8}" srcOrd="0" destOrd="0" presId="urn:microsoft.com/office/officeart/2005/8/layout/hierarchy2"/>
    <dgm:cxn modelId="{436AB6BE-F4A5-4D78-A3EF-251A882E9370}" type="presParOf" srcId="{B04B5F7A-C115-4B09-A9E5-3B763C3BABE0}" destId="{C06D18E7-6417-47CE-9C77-8B6F79B2CD87}" srcOrd="1" destOrd="0" presId="urn:microsoft.com/office/officeart/2005/8/layout/hierarchy2"/>
    <dgm:cxn modelId="{06424971-6668-4D3C-81CD-5A86A45CFE37}" type="presParOf" srcId="{0C67E8A7-247B-4017-B919-A23E80C1E6F0}" destId="{D656B046-EC7D-4BA9-94F7-3848DE412523}" srcOrd="4" destOrd="0" presId="urn:microsoft.com/office/officeart/2005/8/layout/hierarchy2"/>
    <dgm:cxn modelId="{4EC4CB75-B842-4D34-AD8D-BA23A1ACEBC5}" type="presParOf" srcId="{D656B046-EC7D-4BA9-94F7-3848DE412523}" destId="{C0447275-F7BA-40D3-818E-5FAE2664BD50}" srcOrd="0" destOrd="0" presId="urn:microsoft.com/office/officeart/2005/8/layout/hierarchy2"/>
    <dgm:cxn modelId="{91A403E4-B994-41D8-9DEA-72B6EBDCF19F}" type="presParOf" srcId="{0C67E8A7-247B-4017-B919-A23E80C1E6F0}" destId="{6EFD09C1-13AA-47DC-A9F6-CE619532F411}" srcOrd="5" destOrd="0" presId="urn:microsoft.com/office/officeart/2005/8/layout/hierarchy2"/>
    <dgm:cxn modelId="{2392935A-C388-442E-B009-64FC915CBBA8}" type="presParOf" srcId="{6EFD09C1-13AA-47DC-A9F6-CE619532F411}" destId="{2E902B81-5059-4871-8671-B3B98E87BB4E}" srcOrd="0" destOrd="0" presId="urn:microsoft.com/office/officeart/2005/8/layout/hierarchy2"/>
    <dgm:cxn modelId="{D095A6AB-D775-4732-B6D4-49088BF869E3}" type="presParOf" srcId="{6EFD09C1-13AA-47DC-A9F6-CE619532F411}" destId="{95E4E5AA-B72D-4A41-8C92-870031E69F41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7573A97-F945-41AA-88F2-675248303559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B3E7A2DE-BBD9-4BE3-93EE-73D3A48AA43B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Vitória de Jânio Quadros, candidato apoiado pela UDN, nas eleições de 1960.</a:t>
          </a:r>
        </a:p>
      </dgm:t>
    </dgm:pt>
    <dgm:pt modelId="{AD7C2F6E-E8CF-439A-9454-F15A4F211A4B}" type="parTrans" cxnId="{CB255857-5C35-46EB-82AD-DCAABA7CE79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37CCA029-8F1D-45D1-9DDC-FCE94C3395CE}" type="sibTrans" cxnId="{CB255857-5C35-46EB-82AD-DCAABA7CE797}">
      <dgm:prSet custT="1"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773E5DB-E79D-48C8-ABF0-FBB935BCBAE0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O presidente adotou uma linha independente, não alinhada aos Estados Unidos, e retomou acordos diplomáticos com a URSS e a China. </a:t>
          </a:r>
        </a:p>
      </dgm:t>
    </dgm:pt>
    <dgm:pt modelId="{98DC69EF-DE91-4839-A22C-574ABC0C6177}" type="parTrans" cxnId="{172EEDAF-928B-4F0C-B2FD-8F3B6F0C0572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E1661CB8-B5E1-4BFC-9E74-330A413175D7}" type="sibTrans" cxnId="{172EEDAF-928B-4F0C-B2FD-8F3B6F0C0572}">
      <dgm:prSet custT="1"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C8427003-2D56-4534-8E38-45EE4F9A4ADE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Jânio passou a enfrentar críticas de seus antigos aliados. Em 25 de agosto de 1961, ele renunciou à presidência. </a:t>
          </a:r>
        </a:p>
      </dgm:t>
    </dgm:pt>
    <dgm:pt modelId="{804571AB-56FB-4045-B978-8FDD51B85FC1}" type="parTrans" cxnId="{9F8028A1-E21A-4BA5-A4DA-441AF39514C9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D73CD392-EB85-44B2-A15D-CD12FFC8FBCF}" type="sibTrans" cxnId="{9F8028A1-E21A-4BA5-A4DA-441AF39514C9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BF90556-609B-469B-AF60-AEEC5509C94D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Em seu governo, instauraram-se inquéritos a fim de investigar todos os níveis da administração pública e as ações do governo anterior. </a:t>
          </a:r>
        </a:p>
      </dgm:t>
    </dgm:pt>
    <dgm:pt modelId="{4D04A0FC-E2D7-4528-9AEF-00760C3C1FA8}" type="parTrans" cxnId="{5F3A4954-A470-45F9-B1CB-98E4F4696544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57AC378-C5CB-44DC-BF96-55B92EB25B3E}" type="sibTrans" cxnId="{5F3A4954-A470-45F9-B1CB-98E4F4696544}">
      <dgm:prSet custT="1"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9125F2F-E250-480F-8910-4B67961A95AD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 política adotada por Jânio Quadros foi conservadora e repleta de medidas polêmicas. </a:t>
          </a:r>
        </a:p>
      </dgm:t>
    </dgm:pt>
    <dgm:pt modelId="{9072983A-6C73-4979-92C9-3DA3D378ADA9}" type="parTrans" cxnId="{797DCBAD-750C-4A45-A998-09874895015F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279EB24E-2AE1-4A2B-8E9C-7ED3929970D0}" type="sibTrans" cxnId="{797DCBAD-750C-4A45-A998-09874895015F}">
      <dgm:prSet custT="1"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FA7BDC8A-9E27-4B3D-9B9E-DF4047CB7F17}" type="pres">
      <dgm:prSet presAssocID="{F7573A97-F945-41AA-88F2-675248303559}" presName="outerComposite" presStyleCnt="0">
        <dgm:presLayoutVars>
          <dgm:chMax val="5"/>
          <dgm:dir/>
          <dgm:resizeHandles val="exact"/>
        </dgm:presLayoutVars>
      </dgm:prSet>
      <dgm:spPr/>
    </dgm:pt>
    <dgm:pt modelId="{A1F5FE79-66D2-4285-B222-9859E658256E}" type="pres">
      <dgm:prSet presAssocID="{F7573A97-F945-41AA-88F2-675248303559}" presName="dummyMaxCanvas" presStyleCnt="0">
        <dgm:presLayoutVars/>
      </dgm:prSet>
      <dgm:spPr/>
    </dgm:pt>
    <dgm:pt modelId="{B6A6A1D9-5ADF-45CE-BE88-0C6872026B26}" type="pres">
      <dgm:prSet presAssocID="{F7573A97-F945-41AA-88F2-675248303559}" presName="FiveNodes_1" presStyleLbl="node1" presStyleIdx="0" presStyleCnt="5">
        <dgm:presLayoutVars>
          <dgm:bulletEnabled val="1"/>
        </dgm:presLayoutVars>
      </dgm:prSet>
      <dgm:spPr/>
    </dgm:pt>
    <dgm:pt modelId="{BB744EE1-D43D-4C1A-B956-B716AE21A77D}" type="pres">
      <dgm:prSet presAssocID="{F7573A97-F945-41AA-88F2-675248303559}" presName="FiveNodes_2" presStyleLbl="node1" presStyleIdx="1" presStyleCnt="5">
        <dgm:presLayoutVars>
          <dgm:bulletEnabled val="1"/>
        </dgm:presLayoutVars>
      </dgm:prSet>
      <dgm:spPr/>
    </dgm:pt>
    <dgm:pt modelId="{2FF57A41-8A7E-43EA-9949-57BCBC8E5747}" type="pres">
      <dgm:prSet presAssocID="{F7573A97-F945-41AA-88F2-675248303559}" presName="FiveNodes_3" presStyleLbl="node1" presStyleIdx="2" presStyleCnt="5" custScaleX="102767">
        <dgm:presLayoutVars>
          <dgm:bulletEnabled val="1"/>
        </dgm:presLayoutVars>
      </dgm:prSet>
      <dgm:spPr/>
    </dgm:pt>
    <dgm:pt modelId="{B9137F5C-F22F-4552-AE8F-45D338A12578}" type="pres">
      <dgm:prSet presAssocID="{F7573A97-F945-41AA-88F2-675248303559}" presName="FiveNodes_4" presStyleLbl="node1" presStyleIdx="3" presStyleCnt="5">
        <dgm:presLayoutVars>
          <dgm:bulletEnabled val="1"/>
        </dgm:presLayoutVars>
      </dgm:prSet>
      <dgm:spPr/>
    </dgm:pt>
    <dgm:pt modelId="{2F8FAC43-34C3-42B4-A6EE-827FC084D1E7}" type="pres">
      <dgm:prSet presAssocID="{F7573A97-F945-41AA-88F2-675248303559}" presName="FiveNodes_5" presStyleLbl="node1" presStyleIdx="4" presStyleCnt="5">
        <dgm:presLayoutVars>
          <dgm:bulletEnabled val="1"/>
        </dgm:presLayoutVars>
      </dgm:prSet>
      <dgm:spPr/>
    </dgm:pt>
    <dgm:pt modelId="{E4DEF664-10AE-478E-A987-9B1B4BFBC3E9}" type="pres">
      <dgm:prSet presAssocID="{F7573A97-F945-41AA-88F2-675248303559}" presName="FiveConn_1-2" presStyleLbl="fgAccFollowNode1" presStyleIdx="0" presStyleCnt="4">
        <dgm:presLayoutVars>
          <dgm:bulletEnabled val="1"/>
        </dgm:presLayoutVars>
      </dgm:prSet>
      <dgm:spPr/>
    </dgm:pt>
    <dgm:pt modelId="{6BB9C940-1517-40CD-9EE5-863F63788171}" type="pres">
      <dgm:prSet presAssocID="{F7573A97-F945-41AA-88F2-675248303559}" presName="FiveConn_2-3" presStyleLbl="fgAccFollowNode1" presStyleIdx="1" presStyleCnt="4">
        <dgm:presLayoutVars>
          <dgm:bulletEnabled val="1"/>
        </dgm:presLayoutVars>
      </dgm:prSet>
      <dgm:spPr/>
    </dgm:pt>
    <dgm:pt modelId="{F69AE32E-7C27-4109-8060-F882C5356942}" type="pres">
      <dgm:prSet presAssocID="{F7573A97-F945-41AA-88F2-675248303559}" presName="FiveConn_3-4" presStyleLbl="fgAccFollowNode1" presStyleIdx="2" presStyleCnt="4">
        <dgm:presLayoutVars>
          <dgm:bulletEnabled val="1"/>
        </dgm:presLayoutVars>
      </dgm:prSet>
      <dgm:spPr/>
    </dgm:pt>
    <dgm:pt modelId="{D5D27191-5118-40D2-89D5-9B86D10802AC}" type="pres">
      <dgm:prSet presAssocID="{F7573A97-F945-41AA-88F2-675248303559}" presName="FiveConn_4-5" presStyleLbl="fgAccFollowNode1" presStyleIdx="3" presStyleCnt="4">
        <dgm:presLayoutVars>
          <dgm:bulletEnabled val="1"/>
        </dgm:presLayoutVars>
      </dgm:prSet>
      <dgm:spPr/>
    </dgm:pt>
    <dgm:pt modelId="{FF7AB801-541A-4541-BEBB-1B8D9DC66D41}" type="pres">
      <dgm:prSet presAssocID="{F7573A97-F945-41AA-88F2-675248303559}" presName="FiveNodes_1_text" presStyleLbl="node1" presStyleIdx="4" presStyleCnt="5">
        <dgm:presLayoutVars>
          <dgm:bulletEnabled val="1"/>
        </dgm:presLayoutVars>
      </dgm:prSet>
      <dgm:spPr/>
    </dgm:pt>
    <dgm:pt modelId="{E3E1EF9F-89BA-47C1-A4E2-C452D97700B7}" type="pres">
      <dgm:prSet presAssocID="{F7573A97-F945-41AA-88F2-675248303559}" presName="FiveNodes_2_text" presStyleLbl="node1" presStyleIdx="4" presStyleCnt="5">
        <dgm:presLayoutVars>
          <dgm:bulletEnabled val="1"/>
        </dgm:presLayoutVars>
      </dgm:prSet>
      <dgm:spPr/>
    </dgm:pt>
    <dgm:pt modelId="{C525488D-FCB0-4162-9961-DDFCA4786E08}" type="pres">
      <dgm:prSet presAssocID="{F7573A97-F945-41AA-88F2-675248303559}" presName="FiveNodes_3_text" presStyleLbl="node1" presStyleIdx="4" presStyleCnt="5">
        <dgm:presLayoutVars>
          <dgm:bulletEnabled val="1"/>
        </dgm:presLayoutVars>
      </dgm:prSet>
      <dgm:spPr/>
    </dgm:pt>
    <dgm:pt modelId="{6E77BB61-A71A-428E-822F-485283D7227F}" type="pres">
      <dgm:prSet presAssocID="{F7573A97-F945-41AA-88F2-675248303559}" presName="FiveNodes_4_text" presStyleLbl="node1" presStyleIdx="4" presStyleCnt="5">
        <dgm:presLayoutVars>
          <dgm:bulletEnabled val="1"/>
        </dgm:presLayoutVars>
      </dgm:prSet>
      <dgm:spPr/>
    </dgm:pt>
    <dgm:pt modelId="{6951C7BE-32AC-40C2-9257-25FB0C4D2278}" type="pres">
      <dgm:prSet presAssocID="{F7573A97-F945-41AA-88F2-675248303559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29E68510-1814-4873-BC53-F8BE4ABDEC80}" type="presOf" srcId="{957AC378-C5CB-44DC-BF96-55B92EB25B3E}" destId="{F69AE32E-7C27-4109-8060-F882C5356942}" srcOrd="0" destOrd="0" presId="urn:microsoft.com/office/officeart/2005/8/layout/vProcess5"/>
    <dgm:cxn modelId="{0B0C0911-0A08-4E50-A3A4-A7031425BE6D}" type="presOf" srcId="{B3E7A2DE-BBD9-4BE3-93EE-73D3A48AA43B}" destId="{B6A6A1D9-5ADF-45CE-BE88-0C6872026B26}" srcOrd="0" destOrd="0" presId="urn:microsoft.com/office/officeart/2005/8/layout/vProcess5"/>
    <dgm:cxn modelId="{DCE91F24-9CE6-4D7D-81B9-03EB6BCDA24D}" type="presOf" srcId="{C8427003-2D56-4534-8E38-45EE4F9A4ADE}" destId="{2F8FAC43-34C3-42B4-A6EE-827FC084D1E7}" srcOrd="0" destOrd="0" presId="urn:microsoft.com/office/officeart/2005/8/layout/vProcess5"/>
    <dgm:cxn modelId="{10836C25-9990-436B-B5AD-E649A02CCC38}" type="presOf" srcId="{E1661CB8-B5E1-4BFC-9E74-330A413175D7}" destId="{D5D27191-5118-40D2-89D5-9B86D10802AC}" srcOrd="0" destOrd="0" presId="urn:microsoft.com/office/officeart/2005/8/layout/vProcess5"/>
    <dgm:cxn modelId="{B6EE1F3E-DA9B-4DED-BDB3-97AE9CB3B146}" type="presOf" srcId="{9BF90556-609B-469B-AF60-AEEC5509C94D}" destId="{C525488D-FCB0-4162-9961-DDFCA4786E08}" srcOrd="1" destOrd="0" presId="urn:microsoft.com/office/officeart/2005/8/layout/vProcess5"/>
    <dgm:cxn modelId="{2A27BC67-FB1D-4D2D-A02E-1D0CBA1FD63E}" type="presOf" srcId="{A9125F2F-E250-480F-8910-4B67961A95AD}" destId="{BB744EE1-D43D-4C1A-B956-B716AE21A77D}" srcOrd="0" destOrd="0" presId="urn:microsoft.com/office/officeart/2005/8/layout/vProcess5"/>
    <dgm:cxn modelId="{5F3A4954-A470-45F9-B1CB-98E4F4696544}" srcId="{F7573A97-F945-41AA-88F2-675248303559}" destId="{9BF90556-609B-469B-AF60-AEEC5509C94D}" srcOrd="2" destOrd="0" parTransId="{4D04A0FC-E2D7-4528-9AEF-00760C3C1FA8}" sibTransId="{957AC378-C5CB-44DC-BF96-55B92EB25B3E}"/>
    <dgm:cxn modelId="{CB255857-5C35-46EB-82AD-DCAABA7CE797}" srcId="{F7573A97-F945-41AA-88F2-675248303559}" destId="{B3E7A2DE-BBD9-4BE3-93EE-73D3A48AA43B}" srcOrd="0" destOrd="0" parTransId="{AD7C2F6E-E8CF-439A-9454-F15A4F211A4B}" sibTransId="{37CCA029-8F1D-45D1-9DDC-FCE94C3395CE}"/>
    <dgm:cxn modelId="{FA798E59-B89D-440D-B398-1FB72BACC9D4}" type="presOf" srcId="{9BF90556-609B-469B-AF60-AEEC5509C94D}" destId="{2FF57A41-8A7E-43EA-9949-57BCBC8E5747}" srcOrd="0" destOrd="0" presId="urn:microsoft.com/office/officeart/2005/8/layout/vProcess5"/>
    <dgm:cxn modelId="{4CBAF68E-CF3C-43CD-8B3D-054F4D5845FE}" type="presOf" srcId="{37CCA029-8F1D-45D1-9DDC-FCE94C3395CE}" destId="{E4DEF664-10AE-478E-A987-9B1B4BFBC3E9}" srcOrd="0" destOrd="0" presId="urn:microsoft.com/office/officeart/2005/8/layout/vProcess5"/>
    <dgm:cxn modelId="{C0D9B894-7861-4FDF-BC5A-36D4A3A269C4}" type="presOf" srcId="{279EB24E-2AE1-4A2B-8E9C-7ED3929970D0}" destId="{6BB9C940-1517-40CD-9EE5-863F63788171}" srcOrd="0" destOrd="0" presId="urn:microsoft.com/office/officeart/2005/8/layout/vProcess5"/>
    <dgm:cxn modelId="{9F8028A1-E21A-4BA5-A4DA-441AF39514C9}" srcId="{F7573A97-F945-41AA-88F2-675248303559}" destId="{C8427003-2D56-4534-8E38-45EE4F9A4ADE}" srcOrd="4" destOrd="0" parTransId="{804571AB-56FB-4045-B978-8FDD51B85FC1}" sibTransId="{D73CD392-EB85-44B2-A15D-CD12FFC8FBCF}"/>
    <dgm:cxn modelId="{D1757CA1-E9C0-46B5-8A9F-A44F86833B11}" type="presOf" srcId="{C8427003-2D56-4534-8E38-45EE4F9A4ADE}" destId="{6951C7BE-32AC-40C2-9257-25FB0C4D2278}" srcOrd="1" destOrd="0" presId="urn:microsoft.com/office/officeart/2005/8/layout/vProcess5"/>
    <dgm:cxn modelId="{797DCBAD-750C-4A45-A998-09874895015F}" srcId="{F7573A97-F945-41AA-88F2-675248303559}" destId="{A9125F2F-E250-480F-8910-4B67961A95AD}" srcOrd="1" destOrd="0" parTransId="{9072983A-6C73-4979-92C9-3DA3D378ADA9}" sibTransId="{279EB24E-2AE1-4A2B-8E9C-7ED3929970D0}"/>
    <dgm:cxn modelId="{172EEDAF-928B-4F0C-B2FD-8F3B6F0C0572}" srcId="{F7573A97-F945-41AA-88F2-675248303559}" destId="{9773E5DB-E79D-48C8-ABF0-FBB935BCBAE0}" srcOrd="3" destOrd="0" parTransId="{98DC69EF-DE91-4839-A22C-574ABC0C6177}" sibTransId="{E1661CB8-B5E1-4BFC-9E74-330A413175D7}"/>
    <dgm:cxn modelId="{10FDE5C1-E1FC-4488-AE5F-86775196686D}" type="presOf" srcId="{9773E5DB-E79D-48C8-ABF0-FBB935BCBAE0}" destId="{6E77BB61-A71A-428E-822F-485283D7227F}" srcOrd="1" destOrd="0" presId="urn:microsoft.com/office/officeart/2005/8/layout/vProcess5"/>
    <dgm:cxn modelId="{76AB25C5-EF58-4F72-8995-748B097FD12E}" type="presOf" srcId="{9773E5DB-E79D-48C8-ABF0-FBB935BCBAE0}" destId="{B9137F5C-F22F-4552-AE8F-45D338A12578}" srcOrd="0" destOrd="0" presId="urn:microsoft.com/office/officeart/2005/8/layout/vProcess5"/>
    <dgm:cxn modelId="{3720DCD3-EAB9-4A21-8CEC-CDF352E58B97}" type="presOf" srcId="{F7573A97-F945-41AA-88F2-675248303559}" destId="{FA7BDC8A-9E27-4B3D-9B9E-DF4047CB7F17}" srcOrd="0" destOrd="0" presId="urn:microsoft.com/office/officeart/2005/8/layout/vProcess5"/>
    <dgm:cxn modelId="{E52A53E8-17A0-45BB-9A8D-CEDCE9440223}" type="presOf" srcId="{A9125F2F-E250-480F-8910-4B67961A95AD}" destId="{E3E1EF9F-89BA-47C1-A4E2-C452D97700B7}" srcOrd="1" destOrd="0" presId="urn:microsoft.com/office/officeart/2005/8/layout/vProcess5"/>
    <dgm:cxn modelId="{750D8AFA-1325-470C-8292-5A187481A5C2}" type="presOf" srcId="{B3E7A2DE-BBD9-4BE3-93EE-73D3A48AA43B}" destId="{FF7AB801-541A-4541-BEBB-1B8D9DC66D41}" srcOrd="1" destOrd="0" presId="urn:microsoft.com/office/officeart/2005/8/layout/vProcess5"/>
    <dgm:cxn modelId="{96380929-46D8-4F9C-9E4A-F582E370751C}" type="presParOf" srcId="{FA7BDC8A-9E27-4B3D-9B9E-DF4047CB7F17}" destId="{A1F5FE79-66D2-4285-B222-9859E658256E}" srcOrd="0" destOrd="0" presId="urn:microsoft.com/office/officeart/2005/8/layout/vProcess5"/>
    <dgm:cxn modelId="{C569A699-BC52-4454-BB3F-CC134CE4BBF0}" type="presParOf" srcId="{FA7BDC8A-9E27-4B3D-9B9E-DF4047CB7F17}" destId="{B6A6A1D9-5ADF-45CE-BE88-0C6872026B26}" srcOrd="1" destOrd="0" presId="urn:microsoft.com/office/officeart/2005/8/layout/vProcess5"/>
    <dgm:cxn modelId="{2A4A8A35-645F-4668-9735-23DA50D79927}" type="presParOf" srcId="{FA7BDC8A-9E27-4B3D-9B9E-DF4047CB7F17}" destId="{BB744EE1-D43D-4C1A-B956-B716AE21A77D}" srcOrd="2" destOrd="0" presId="urn:microsoft.com/office/officeart/2005/8/layout/vProcess5"/>
    <dgm:cxn modelId="{BE582AEE-6F70-42F5-9B89-F3B64F4E4EEC}" type="presParOf" srcId="{FA7BDC8A-9E27-4B3D-9B9E-DF4047CB7F17}" destId="{2FF57A41-8A7E-43EA-9949-57BCBC8E5747}" srcOrd="3" destOrd="0" presId="urn:microsoft.com/office/officeart/2005/8/layout/vProcess5"/>
    <dgm:cxn modelId="{FB174CA8-B03C-4400-8030-0E60B83BAB3D}" type="presParOf" srcId="{FA7BDC8A-9E27-4B3D-9B9E-DF4047CB7F17}" destId="{B9137F5C-F22F-4552-AE8F-45D338A12578}" srcOrd="4" destOrd="0" presId="urn:microsoft.com/office/officeart/2005/8/layout/vProcess5"/>
    <dgm:cxn modelId="{12685464-25FA-4AC6-B2F9-7AF698D2AA7E}" type="presParOf" srcId="{FA7BDC8A-9E27-4B3D-9B9E-DF4047CB7F17}" destId="{2F8FAC43-34C3-42B4-A6EE-827FC084D1E7}" srcOrd="5" destOrd="0" presId="urn:microsoft.com/office/officeart/2005/8/layout/vProcess5"/>
    <dgm:cxn modelId="{C94A586E-78C6-4C63-912D-EA05E3EA2E67}" type="presParOf" srcId="{FA7BDC8A-9E27-4B3D-9B9E-DF4047CB7F17}" destId="{E4DEF664-10AE-478E-A987-9B1B4BFBC3E9}" srcOrd="6" destOrd="0" presId="urn:microsoft.com/office/officeart/2005/8/layout/vProcess5"/>
    <dgm:cxn modelId="{2F4855D0-7706-4227-BCFA-B69F5FC3541C}" type="presParOf" srcId="{FA7BDC8A-9E27-4B3D-9B9E-DF4047CB7F17}" destId="{6BB9C940-1517-40CD-9EE5-863F63788171}" srcOrd="7" destOrd="0" presId="urn:microsoft.com/office/officeart/2005/8/layout/vProcess5"/>
    <dgm:cxn modelId="{089C3CF3-7BA5-48BE-8292-8BAB62F10985}" type="presParOf" srcId="{FA7BDC8A-9E27-4B3D-9B9E-DF4047CB7F17}" destId="{F69AE32E-7C27-4109-8060-F882C5356942}" srcOrd="8" destOrd="0" presId="urn:microsoft.com/office/officeart/2005/8/layout/vProcess5"/>
    <dgm:cxn modelId="{8BF1D77F-83F9-4BF0-97D3-D55E50E0316A}" type="presParOf" srcId="{FA7BDC8A-9E27-4B3D-9B9E-DF4047CB7F17}" destId="{D5D27191-5118-40D2-89D5-9B86D10802AC}" srcOrd="9" destOrd="0" presId="urn:microsoft.com/office/officeart/2005/8/layout/vProcess5"/>
    <dgm:cxn modelId="{4ABDAA99-FF86-4FDF-8B2F-D7B6998A8979}" type="presParOf" srcId="{FA7BDC8A-9E27-4B3D-9B9E-DF4047CB7F17}" destId="{FF7AB801-541A-4541-BEBB-1B8D9DC66D41}" srcOrd="10" destOrd="0" presId="urn:microsoft.com/office/officeart/2005/8/layout/vProcess5"/>
    <dgm:cxn modelId="{86D31902-4729-482F-945D-A42300352734}" type="presParOf" srcId="{FA7BDC8A-9E27-4B3D-9B9E-DF4047CB7F17}" destId="{E3E1EF9F-89BA-47C1-A4E2-C452D97700B7}" srcOrd="11" destOrd="0" presId="urn:microsoft.com/office/officeart/2005/8/layout/vProcess5"/>
    <dgm:cxn modelId="{1BD2EE07-D171-4F2A-809B-30CB58298732}" type="presParOf" srcId="{FA7BDC8A-9E27-4B3D-9B9E-DF4047CB7F17}" destId="{C525488D-FCB0-4162-9961-DDFCA4786E08}" srcOrd="12" destOrd="0" presId="urn:microsoft.com/office/officeart/2005/8/layout/vProcess5"/>
    <dgm:cxn modelId="{58C43D34-0184-4332-B669-42E5A54817DB}" type="presParOf" srcId="{FA7BDC8A-9E27-4B3D-9B9E-DF4047CB7F17}" destId="{6E77BB61-A71A-428E-822F-485283D7227F}" srcOrd="13" destOrd="0" presId="urn:microsoft.com/office/officeart/2005/8/layout/vProcess5"/>
    <dgm:cxn modelId="{70C4EF58-6A2C-4647-BBCF-BB89DCDB3B59}" type="presParOf" srcId="{FA7BDC8A-9E27-4B3D-9B9E-DF4047CB7F17}" destId="{6951C7BE-32AC-40C2-9257-25FB0C4D2278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36C662B-FB30-4CDB-8467-3288D3BD3CDE}" type="doc">
      <dgm:prSet loTypeId="urn:microsoft.com/office/officeart/2008/layout/VerticalCurvedList" loCatId="list" qsTypeId="urn:microsoft.com/office/officeart/2005/8/quickstyle/simple1" qsCatId="simple" csTypeId="urn:microsoft.com/office/officeart/2005/8/colors/accent6_4" csCatId="accent6" phldr="1"/>
      <dgm:spPr/>
      <dgm:t>
        <a:bodyPr/>
        <a:lstStyle/>
        <a:p>
          <a:endParaRPr lang="pt-BR"/>
        </a:p>
      </dgm:t>
    </dgm:pt>
    <dgm:pt modelId="{C49C04AD-AED9-4A0C-8780-BDBD4154031E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Com a renúncia de Jânio Quadros, assumiria João Goulart.</a:t>
          </a:r>
        </a:p>
      </dgm:t>
    </dgm:pt>
    <dgm:pt modelId="{DA6EA293-3375-4E81-84EC-EF78BA9D9E8A}" type="parTrans" cxnId="{E508C4D5-C847-4EE8-92D3-BD6C21AE00F1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2BAC878B-54C3-437A-8E98-5C1421815078}" type="sibTrans" cxnId="{E508C4D5-C847-4EE8-92D3-BD6C21AE00F1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74C21AB-D08E-46DB-B940-E77DD7EDD02B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Tal fato era visto pelos militares como uma brecha para a infiltração de ideias socialistas. </a:t>
          </a:r>
        </a:p>
      </dgm:t>
    </dgm:pt>
    <dgm:pt modelId="{F43FB270-7F03-42D0-BB22-EE0200BCE6FB}" type="parTrans" cxnId="{1957FA86-AE70-4090-BA52-FF3617EBEA5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F3398B3A-6AA8-4C90-96A2-C8209E342134}" type="sibTrans" cxnId="{1957FA86-AE70-4090-BA52-FF3617EBEA5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1499EEE1-A52B-4AA2-A969-E3957BAE5B5E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Quando Jânio Quadros renunciou, Jango estava em uma visita à República Popular da China e foi proibido de voltar ao país.</a:t>
          </a:r>
        </a:p>
      </dgm:t>
    </dgm:pt>
    <dgm:pt modelId="{A81ED80A-0FFF-496B-A765-EF13EF06EDA5}" type="parTrans" cxnId="{231A4EA2-1FD0-4369-8FF3-C4D18FDD927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F7F50910-FD63-45B7-8A44-D9C0385F7C85}" type="sibTrans" cxnId="{231A4EA2-1FD0-4369-8FF3-C4D18FDD927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FE999D7-42B7-416F-99E1-C6B4A517B4D7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Jango havia sido ministro do Trabalho no último governo de Getúlio Vargas e era defensor da política varguista.</a:t>
          </a:r>
        </a:p>
      </dgm:t>
    </dgm:pt>
    <dgm:pt modelId="{1E59288C-86C8-4B66-8565-0DBB371DA5DD}" type="parTrans" cxnId="{0392DF16-539F-4ACD-8328-B20DE137938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1D64FC8-6A72-499D-94B7-783F0047B3C2}" type="sibTrans" cxnId="{0392DF16-539F-4ACD-8328-B20DE137938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242DAD8-BD99-4745-A5B5-C30BD8AEC128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Leonel Brizola promoveu uma mobilização conhecida como Campanha da Legalidade. </a:t>
          </a:r>
        </a:p>
      </dgm:t>
    </dgm:pt>
    <dgm:pt modelId="{D0215D01-73A5-4B09-A3E2-3A5B05D599B5}" type="parTrans" cxnId="{A141BA87-C904-48A7-BCDE-2E0185724DDB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D0F1661A-E95F-43F9-871B-B7B4C57149EF}" type="sibTrans" cxnId="{A141BA87-C904-48A7-BCDE-2E0185724DDB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F2B094BB-F0B0-4008-AEF7-CE858230844D}" type="pres">
      <dgm:prSet presAssocID="{F36C662B-FB30-4CDB-8467-3288D3BD3CDE}" presName="Name0" presStyleCnt="0">
        <dgm:presLayoutVars>
          <dgm:chMax val="7"/>
          <dgm:chPref val="7"/>
          <dgm:dir/>
        </dgm:presLayoutVars>
      </dgm:prSet>
      <dgm:spPr/>
    </dgm:pt>
    <dgm:pt modelId="{9E0BBC7A-CCB2-42FF-8020-5E5E2344E711}" type="pres">
      <dgm:prSet presAssocID="{F36C662B-FB30-4CDB-8467-3288D3BD3CDE}" presName="Name1" presStyleCnt="0"/>
      <dgm:spPr/>
    </dgm:pt>
    <dgm:pt modelId="{F107F32A-2F41-4EDB-A73D-F55E5D957BA0}" type="pres">
      <dgm:prSet presAssocID="{F36C662B-FB30-4CDB-8467-3288D3BD3CDE}" presName="cycle" presStyleCnt="0"/>
      <dgm:spPr/>
    </dgm:pt>
    <dgm:pt modelId="{67E00E03-0BDB-4C88-BB50-38F4D4501135}" type="pres">
      <dgm:prSet presAssocID="{F36C662B-FB30-4CDB-8467-3288D3BD3CDE}" presName="srcNode" presStyleLbl="node1" presStyleIdx="0" presStyleCnt="5"/>
      <dgm:spPr/>
    </dgm:pt>
    <dgm:pt modelId="{2AE8C1FA-BB49-4D24-BA07-C4A86D5526C5}" type="pres">
      <dgm:prSet presAssocID="{F36C662B-FB30-4CDB-8467-3288D3BD3CDE}" presName="conn" presStyleLbl="parChTrans1D2" presStyleIdx="0" presStyleCnt="1"/>
      <dgm:spPr/>
    </dgm:pt>
    <dgm:pt modelId="{216011D5-2642-4573-99D5-5E08D3066602}" type="pres">
      <dgm:prSet presAssocID="{F36C662B-FB30-4CDB-8467-3288D3BD3CDE}" presName="extraNode" presStyleLbl="node1" presStyleIdx="0" presStyleCnt="5"/>
      <dgm:spPr/>
    </dgm:pt>
    <dgm:pt modelId="{C6643FFD-66D1-43C5-9F1D-729088BC3CAD}" type="pres">
      <dgm:prSet presAssocID="{F36C662B-FB30-4CDB-8467-3288D3BD3CDE}" presName="dstNode" presStyleLbl="node1" presStyleIdx="0" presStyleCnt="5"/>
      <dgm:spPr/>
    </dgm:pt>
    <dgm:pt modelId="{CFDD17D5-BEA1-4955-B888-435B635EA397}" type="pres">
      <dgm:prSet presAssocID="{C49C04AD-AED9-4A0C-8780-BDBD4154031E}" presName="text_1" presStyleLbl="node1" presStyleIdx="0" presStyleCnt="5">
        <dgm:presLayoutVars>
          <dgm:bulletEnabled val="1"/>
        </dgm:presLayoutVars>
      </dgm:prSet>
      <dgm:spPr/>
    </dgm:pt>
    <dgm:pt modelId="{CA0BEA89-6220-45DD-89E8-9F1B3EBCC68A}" type="pres">
      <dgm:prSet presAssocID="{C49C04AD-AED9-4A0C-8780-BDBD4154031E}" presName="accent_1" presStyleCnt="0"/>
      <dgm:spPr/>
    </dgm:pt>
    <dgm:pt modelId="{000150F2-A449-4E19-978C-C823437508B0}" type="pres">
      <dgm:prSet presAssocID="{C49C04AD-AED9-4A0C-8780-BDBD4154031E}" presName="accentRepeatNode" presStyleLbl="solidFgAcc1" presStyleIdx="0" presStyleCnt="5"/>
      <dgm:spPr/>
    </dgm:pt>
    <dgm:pt modelId="{3F399ADB-E438-432E-98EB-BA9D8262149A}" type="pres">
      <dgm:prSet presAssocID="{AFE999D7-42B7-416F-99E1-C6B4A517B4D7}" presName="text_2" presStyleLbl="node1" presStyleIdx="1" presStyleCnt="5">
        <dgm:presLayoutVars>
          <dgm:bulletEnabled val="1"/>
        </dgm:presLayoutVars>
      </dgm:prSet>
      <dgm:spPr/>
    </dgm:pt>
    <dgm:pt modelId="{93141CC8-2697-4D4D-B4F7-7EEB5BAB8BCB}" type="pres">
      <dgm:prSet presAssocID="{AFE999D7-42B7-416F-99E1-C6B4A517B4D7}" presName="accent_2" presStyleCnt="0"/>
      <dgm:spPr/>
    </dgm:pt>
    <dgm:pt modelId="{C4BFB437-97FC-4B19-B556-3C1FD8CA020B}" type="pres">
      <dgm:prSet presAssocID="{AFE999D7-42B7-416F-99E1-C6B4A517B4D7}" presName="accentRepeatNode" presStyleLbl="solidFgAcc1" presStyleIdx="1" presStyleCnt="5"/>
      <dgm:spPr/>
    </dgm:pt>
    <dgm:pt modelId="{49E5D62E-8C0D-4038-930C-D0198B455102}" type="pres">
      <dgm:prSet presAssocID="{674C21AB-D08E-46DB-B940-E77DD7EDD02B}" presName="text_3" presStyleLbl="node1" presStyleIdx="2" presStyleCnt="5">
        <dgm:presLayoutVars>
          <dgm:bulletEnabled val="1"/>
        </dgm:presLayoutVars>
      </dgm:prSet>
      <dgm:spPr/>
    </dgm:pt>
    <dgm:pt modelId="{126F0F62-5414-4798-A442-9B992D010340}" type="pres">
      <dgm:prSet presAssocID="{674C21AB-D08E-46DB-B940-E77DD7EDD02B}" presName="accent_3" presStyleCnt="0"/>
      <dgm:spPr/>
    </dgm:pt>
    <dgm:pt modelId="{BB83FCEC-B34C-4BBD-87D6-EDDB57C1190A}" type="pres">
      <dgm:prSet presAssocID="{674C21AB-D08E-46DB-B940-E77DD7EDD02B}" presName="accentRepeatNode" presStyleLbl="solidFgAcc1" presStyleIdx="2" presStyleCnt="5"/>
      <dgm:spPr/>
    </dgm:pt>
    <dgm:pt modelId="{5508547B-867B-47B7-821C-92626396CCEF}" type="pres">
      <dgm:prSet presAssocID="{1499EEE1-A52B-4AA2-A969-E3957BAE5B5E}" presName="text_4" presStyleLbl="node1" presStyleIdx="3" presStyleCnt="5">
        <dgm:presLayoutVars>
          <dgm:bulletEnabled val="1"/>
        </dgm:presLayoutVars>
      </dgm:prSet>
      <dgm:spPr/>
    </dgm:pt>
    <dgm:pt modelId="{640F849F-A84B-4714-9FF5-3D54F229ADD5}" type="pres">
      <dgm:prSet presAssocID="{1499EEE1-A52B-4AA2-A969-E3957BAE5B5E}" presName="accent_4" presStyleCnt="0"/>
      <dgm:spPr/>
    </dgm:pt>
    <dgm:pt modelId="{0563E4EE-9191-4067-80C6-856DC5088451}" type="pres">
      <dgm:prSet presAssocID="{1499EEE1-A52B-4AA2-A969-E3957BAE5B5E}" presName="accentRepeatNode" presStyleLbl="solidFgAcc1" presStyleIdx="3" presStyleCnt="5"/>
      <dgm:spPr/>
    </dgm:pt>
    <dgm:pt modelId="{1C55BDE2-DFB4-4F44-8463-D8016D4FCFC9}" type="pres">
      <dgm:prSet presAssocID="{A242DAD8-BD99-4745-A5B5-C30BD8AEC128}" presName="text_5" presStyleLbl="node1" presStyleIdx="4" presStyleCnt="5">
        <dgm:presLayoutVars>
          <dgm:bulletEnabled val="1"/>
        </dgm:presLayoutVars>
      </dgm:prSet>
      <dgm:spPr/>
    </dgm:pt>
    <dgm:pt modelId="{5D676CFD-BB55-4750-AF47-D446F2229317}" type="pres">
      <dgm:prSet presAssocID="{A242DAD8-BD99-4745-A5B5-C30BD8AEC128}" presName="accent_5" presStyleCnt="0"/>
      <dgm:spPr/>
    </dgm:pt>
    <dgm:pt modelId="{77DAEB2A-ACD7-4F36-9458-F11A6B5772A8}" type="pres">
      <dgm:prSet presAssocID="{A242DAD8-BD99-4745-A5B5-C30BD8AEC128}" presName="accentRepeatNode" presStyleLbl="solidFgAcc1" presStyleIdx="4" presStyleCnt="5"/>
      <dgm:spPr/>
    </dgm:pt>
  </dgm:ptLst>
  <dgm:cxnLst>
    <dgm:cxn modelId="{8A23D916-4047-4135-A646-DD3AF93CD0A3}" type="presOf" srcId="{A242DAD8-BD99-4745-A5B5-C30BD8AEC128}" destId="{1C55BDE2-DFB4-4F44-8463-D8016D4FCFC9}" srcOrd="0" destOrd="0" presId="urn:microsoft.com/office/officeart/2008/layout/VerticalCurvedList"/>
    <dgm:cxn modelId="{0392DF16-539F-4ACD-8328-B20DE1379388}" srcId="{F36C662B-FB30-4CDB-8467-3288D3BD3CDE}" destId="{AFE999D7-42B7-416F-99E1-C6B4A517B4D7}" srcOrd="1" destOrd="0" parTransId="{1E59288C-86C8-4B66-8565-0DBB371DA5DD}" sibTransId="{A1D64FC8-6A72-499D-94B7-783F0047B3C2}"/>
    <dgm:cxn modelId="{42F35B34-6A6B-4D05-9EAE-7F3F54544E77}" type="presOf" srcId="{C49C04AD-AED9-4A0C-8780-BDBD4154031E}" destId="{CFDD17D5-BEA1-4955-B888-435B635EA397}" srcOrd="0" destOrd="0" presId="urn:microsoft.com/office/officeart/2008/layout/VerticalCurvedList"/>
    <dgm:cxn modelId="{16D2514D-504D-4E32-8D08-62A986BA7902}" type="presOf" srcId="{674C21AB-D08E-46DB-B940-E77DD7EDD02B}" destId="{49E5D62E-8C0D-4038-930C-D0198B455102}" srcOrd="0" destOrd="0" presId="urn:microsoft.com/office/officeart/2008/layout/VerticalCurvedList"/>
    <dgm:cxn modelId="{CC42BE5A-3528-482F-AFE9-3609071E17C1}" type="presOf" srcId="{2BAC878B-54C3-437A-8E98-5C1421815078}" destId="{2AE8C1FA-BB49-4D24-BA07-C4A86D5526C5}" srcOrd="0" destOrd="0" presId="urn:microsoft.com/office/officeart/2008/layout/VerticalCurvedList"/>
    <dgm:cxn modelId="{A3310584-3A42-4B82-94D4-DA52CCB5D879}" type="presOf" srcId="{1499EEE1-A52B-4AA2-A969-E3957BAE5B5E}" destId="{5508547B-867B-47B7-821C-92626396CCEF}" srcOrd="0" destOrd="0" presId="urn:microsoft.com/office/officeart/2008/layout/VerticalCurvedList"/>
    <dgm:cxn modelId="{1957FA86-AE70-4090-BA52-FF3617EBEA58}" srcId="{F36C662B-FB30-4CDB-8467-3288D3BD3CDE}" destId="{674C21AB-D08E-46DB-B940-E77DD7EDD02B}" srcOrd="2" destOrd="0" parTransId="{F43FB270-7F03-42D0-BB22-EE0200BCE6FB}" sibTransId="{F3398B3A-6AA8-4C90-96A2-C8209E342134}"/>
    <dgm:cxn modelId="{A141BA87-C904-48A7-BCDE-2E0185724DDB}" srcId="{F36C662B-FB30-4CDB-8467-3288D3BD3CDE}" destId="{A242DAD8-BD99-4745-A5B5-C30BD8AEC128}" srcOrd="4" destOrd="0" parTransId="{D0215D01-73A5-4B09-A3E2-3A5B05D599B5}" sibTransId="{D0F1661A-E95F-43F9-871B-B7B4C57149EF}"/>
    <dgm:cxn modelId="{0E00F39D-0515-473D-8C90-0BB33A301FD6}" type="presOf" srcId="{F36C662B-FB30-4CDB-8467-3288D3BD3CDE}" destId="{F2B094BB-F0B0-4008-AEF7-CE858230844D}" srcOrd="0" destOrd="0" presId="urn:microsoft.com/office/officeart/2008/layout/VerticalCurvedList"/>
    <dgm:cxn modelId="{231A4EA2-1FD0-4369-8FF3-C4D18FDD9277}" srcId="{F36C662B-FB30-4CDB-8467-3288D3BD3CDE}" destId="{1499EEE1-A52B-4AA2-A969-E3957BAE5B5E}" srcOrd="3" destOrd="0" parTransId="{A81ED80A-0FFF-496B-A765-EF13EF06EDA5}" sibTransId="{F7F50910-FD63-45B7-8A44-D9C0385F7C85}"/>
    <dgm:cxn modelId="{E6E8A0AD-C800-482F-BBCE-BBD52FC0259C}" type="presOf" srcId="{AFE999D7-42B7-416F-99E1-C6B4A517B4D7}" destId="{3F399ADB-E438-432E-98EB-BA9D8262149A}" srcOrd="0" destOrd="0" presId="urn:microsoft.com/office/officeart/2008/layout/VerticalCurvedList"/>
    <dgm:cxn modelId="{E508C4D5-C847-4EE8-92D3-BD6C21AE00F1}" srcId="{F36C662B-FB30-4CDB-8467-3288D3BD3CDE}" destId="{C49C04AD-AED9-4A0C-8780-BDBD4154031E}" srcOrd="0" destOrd="0" parTransId="{DA6EA293-3375-4E81-84EC-EF78BA9D9E8A}" sibTransId="{2BAC878B-54C3-437A-8E98-5C1421815078}"/>
    <dgm:cxn modelId="{0D71F4D0-B443-4597-94DD-FB073EE5677A}" type="presParOf" srcId="{F2B094BB-F0B0-4008-AEF7-CE858230844D}" destId="{9E0BBC7A-CCB2-42FF-8020-5E5E2344E711}" srcOrd="0" destOrd="0" presId="urn:microsoft.com/office/officeart/2008/layout/VerticalCurvedList"/>
    <dgm:cxn modelId="{2A8724B7-7588-4CCB-A529-582E43A0678E}" type="presParOf" srcId="{9E0BBC7A-CCB2-42FF-8020-5E5E2344E711}" destId="{F107F32A-2F41-4EDB-A73D-F55E5D957BA0}" srcOrd="0" destOrd="0" presId="urn:microsoft.com/office/officeart/2008/layout/VerticalCurvedList"/>
    <dgm:cxn modelId="{D46DE5FB-556D-4FAB-9543-343840EE108E}" type="presParOf" srcId="{F107F32A-2F41-4EDB-A73D-F55E5D957BA0}" destId="{67E00E03-0BDB-4C88-BB50-38F4D4501135}" srcOrd="0" destOrd="0" presId="urn:microsoft.com/office/officeart/2008/layout/VerticalCurvedList"/>
    <dgm:cxn modelId="{1694A1B9-F308-4AFF-8EB1-7E343CE800D3}" type="presParOf" srcId="{F107F32A-2F41-4EDB-A73D-F55E5D957BA0}" destId="{2AE8C1FA-BB49-4D24-BA07-C4A86D5526C5}" srcOrd="1" destOrd="0" presId="urn:microsoft.com/office/officeart/2008/layout/VerticalCurvedList"/>
    <dgm:cxn modelId="{051BE03B-95CF-4C39-8783-AE08BD735A78}" type="presParOf" srcId="{F107F32A-2F41-4EDB-A73D-F55E5D957BA0}" destId="{216011D5-2642-4573-99D5-5E08D3066602}" srcOrd="2" destOrd="0" presId="urn:microsoft.com/office/officeart/2008/layout/VerticalCurvedList"/>
    <dgm:cxn modelId="{B62A4E87-90A5-4724-884B-B14151B49391}" type="presParOf" srcId="{F107F32A-2F41-4EDB-A73D-F55E5D957BA0}" destId="{C6643FFD-66D1-43C5-9F1D-729088BC3CAD}" srcOrd="3" destOrd="0" presId="urn:microsoft.com/office/officeart/2008/layout/VerticalCurvedList"/>
    <dgm:cxn modelId="{8DC5ABC0-5911-4AFF-A515-E44608C9EC7D}" type="presParOf" srcId="{9E0BBC7A-CCB2-42FF-8020-5E5E2344E711}" destId="{CFDD17D5-BEA1-4955-B888-435B635EA397}" srcOrd="1" destOrd="0" presId="urn:microsoft.com/office/officeart/2008/layout/VerticalCurvedList"/>
    <dgm:cxn modelId="{DB4DA9D4-201F-4676-A7B4-E05AB1F1AE44}" type="presParOf" srcId="{9E0BBC7A-CCB2-42FF-8020-5E5E2344E711}" destId="{CA0BEA89-6220-45DD-89E8-9F1B3EBCC68A}" srcOrd="2" destOrd="0" presId="urn:microsoft.com/office/officeart/2008/layout/VerticalCurvedList"/>
    <dgm:cxn modelId="{9E920B06-35BD-40DD-B9FC-16B95305B991}" type="presParOf" srcId="{CA0BEA89-6220-45DD-89E8-9F1B3EBCC68A}" destId="{000150F2-A449-4E19-978C-C823437508B0}" srcOrd="0" destOrd="0" presId="urn:microsoft.com/office/officeart/2008/layout/VerticalCurvedList"/>
    <dgm:cxn modelId="{F592F1B5-EE10-4B9F-9B58-3E0C7656C4FB}" type="presParOf" srcId="{9E0BBC7A-CCB2-42FF-8020-5E5E2344E711}" destId="{3F399ADB-E438-432E-98EB-BA9D8262149A}" srcOrd="3" destOrd="0" presId="urn:microsoft.com/office/officeart/2008/layout/VerticalCurvedList"/>
    <dgm:cxn modelId="{DA08F9C6-93F1-4EE1-8E10-A2E7412B7032}" type="presParOf" srcId="{9E0BBC7A-CCB2-42FF-8020-5E5E2344E711}" destId="{93141CC8-2697-4D4D-B4F7-7EEB5BAB8BCB}" srcOrd="4" destOrd="0" presId="urn:microsoft.com/office/officeart/2008/layout/VerticalCurvedList"/>
    <dgm:cxn modelId="{6FA2281B-F57B-4B6E-A705-DD42F1ADAC7A}" type="presParOf" srcId="{93141CC8-2697-4D4D-B4F7-7EEB5BAB8BCB}" destId="{C4BFB437-97FC-4B19-B556-3C1FD8CA020B}" srcOrd="0" destOrd="0" presId="urn:microsoft.com/office/officeart/2008/layout/VerticalCurvedList"/>
    <dgm:cxn modelId="{6DC21FF0-65BA-40CA-884D-05A4269CC4A1}" type="presParOf" srcId="{9E0BBC7A-CCB2-42FF-8020-5E5E2344E711}" destId="{49E5D62E-8C0D-4038-930C-D0198B455102}" srcOrd="5" destOrd="0" presId="urn:microsoft.com/office/officeart/2008/layout/VerticalCurvedList"/>
    <dgm:cxn modelId="{CD4F0985-0939-4417-A774-334AD60BED78}" type="presParOf" srcId="{9E0BBC7A-CCB2-42FF-8020-5E5E2344E711}" destId="{126F0F62-5414-4798-A442-9B992D010340}" srcOrd="6" destOrd="0" presId="urn:microsoft.com/office/officeart/2008/layout/VerticalCurvedList"/>
    <dgm:cxn modelId="{8509E353-A8A6-4478-A3D9-CAAAC28FB250}" type="presParOf" srcId="{126F0F62-5414-4798-A442-9B992D010340}" destId="{BB83FCEC-B34C-4BBD-87D6-EDDB57C1190A}" srcOrd="0" destOrd="0" presId="urn:microsoft.com/office/officeart/2008/layout/VerticalCurvedList"/>
    <dgm:cxn modelId="{6580CE0A-104A-4060-977B-C08710E12F23}" type="presParOf" srcId="{9E0BBC7A-CCB2-42FF-8020-5E5E2344E711}" destId="{5508547B-867B-47B7-821C-92626396CCEF}" srcOrd="7" destOrd="0" presId="urn:microsoft.com/office/officeart/2008/layout/VerticalCurvedList"/>
    <dgm:cxn modelId="{1876A57A-1046-45EB-A410-C2FFF18D5B73}" type="presParOf" srcId="{9E0BBC7A-CCB2-42FF-8020-5E5E2344E711}" destId="{640F849F-A84B-4714-9FF5-3D54F229ADD5}" srcOrd="8" destOrd="0" presId="urn:microsoft.com/office/officeart/2008/layout/VerticalCurvedList"/>
    <dgm:cxn modelId="{17465016-0FB3-4C49-82A8-F1865CC4D9F4}" type="presParOf" srcId="{640F849F-A84B-4714-9FF5-3D54F229ADD5}" destId="{0563E4EE-9191-4067-80C6-856DC5088451}" srcOrd="0" destOrd="0" presId="urn:microsoft.com/office/officeart/2008/layout/VerticalCurvedList"/>
    <dgm:cxn modelId="{D621F7D0-31B1-4905-84BD-5B002AD112AB}" type="presParOf" srcId="{9E0BBC7A-CCB2-42FF-8020-5E5E2344E711}" destId="{1C55BDE2-DFB4-4F44-8463-D8016D4FCFC9}" srcOrd="9" destOrd="0" presId="urn:microsoft.com/office/officeart/2008/layout/VerticalCurvedList"/>
    <dgm:cxn modelId="{98365F66-18D6-4949-9694-04DB49337C99}" type="presParOf" srcId="{9E0BBC7A-CCB2-42FF-8020-5E5E2344E711}" destId="{5D676CFD-BB55-4750-AF47-D446F2229317}" srcOrd="10" destOrd="0" presId="urn:microsoft.com/office/officeart/2008/layout/VerticalCurvedList"/>
    <dgm:cxn modelId="{72020970-54AB-4F32-899E-E70D62D57036}" type="presParOf" srcId="{5D676CFD-BB55-4750-AF47-D446F2229317}" destId="{77DAEB2A-ACD7-4F36-9458-F11A6B5772A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9841E7DA-F0AD-4C31-9566-94C90579401B}" type="doc">
      <dgm:prSet loTypeId="urn:microsoft.com/office/officeart/2005/8/layout/hList3" loCatId="list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pt-BR"/>
        </a:p>
      </dgm:t>
    </dgm:pt>
    <dgm:pt modelId="{BF89E1C8-A61A-47EC-8832-BE37FACDF618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Plano Trienal</a:t>
          </a:r>
        </a:p>
      </dgm:t>
    </dgm:pt>
    <dgm:pt modelId="{6A766A18-7FEC-4654-B1BA-9CD714D641D2}" type="parTrans" cxnId="{77BE43E9-7273-464E-AEF3-7E9525C69E66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2EA9134-7654-4201-B916-DBB58EE509DF}" type="sibTrans" cxnId="{77BE43E9-7273-464E-AEF3-7E9525C69E66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3E600D5-FF4D-42CC-843F-1CCE3F557C8A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Visava combater a inflação negociando a dívida externa, controlando as despesas públicas e congelando os salários.</a:t>
          </a:r>
        </a:p>
      </dgm:t>
    </dgm:pt>
    <dgm:pt modelId="{6699FF77-3771-4AFD-9842-51DED41C1B4B}" type="parTrans" cxnId="{3590F19F-79AD-4A4F-955C-7BABAD0E314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11F2AC2-2470-40A4-BD93-2C0BB7CA5D2E}" type="sibTrans" cxnId="{3590F19F-79AD-4A4F-955C-7BABAD0E314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CCAA841-B255-4A30-B062-1751437A4E21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Essas medidas provocaram a reação da população.</a:t>
          </a:r>
        </a:p>
      </dgm:t>
    </dgm:pt>
    <dgm:pt modelId="{121C33EB-923F-4BC3-AA22-C9A64099A9CB}" type="parTrans" cxnId="{4914ADE4-C57C-4718-A083-57A0440515FF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8CDA84F6-62A8-496C-8B3F-AC79A6875ECD}" type="sibTrans" cxnId="{4914ADE4-C57C-4718-A083-57A0440515FF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80B9EAC7-7FCC-43AB-8F91-F2337D097EF4}" type="pres">
      <dgm:prSet presAssocID="{9841E7DA-F0AD-4C31-9566-94C90579401B}" presName="composite" presStyleCnt="0">
        <dgm:presLayoutVars>
          <dgm:chMax val="1"/>
          <dgm:dir/>
          <dgm:resizeHandles val="exact"/>
        </dgm:presLayoutVars>
      </dgm:prSet>
      <dgm:spPr/>
    </dgm:pt>
    <dgm:pt modelId="{923EEAC7-0A96-44C4-A2A6-7C8C0D4F9DA1}" type="pres">
      <dgm:prSet presAssocID="{BF89E1C8-A61A-47EC-8832-BE37FACDF618}" presName="roof" presStyleLbl="dkBgShp" presStyleIdx="0" presStyleCnt="2" custScaleY="50454" custLinFactNeighborY="-15409"/>
      <dgm:spPr/>
    </dgm:pt>
    <dgm:pt modelId="{F5296540-3D91-47F4-B96D-EB2FEBC6D3D1}" type="pres">
      <dgm:prSet presAssocID="{BF89E1C8-A61A-47EC-8832-BE37FACDF618}" presName="pillars" presStyleCnt="0"/>
      <dgm:spPr/>
    </dgm:pt>
    <dgm:pt modelId="{69275799-1B6D-403D-86CC-C8866048F02B}" type="pres">
      <dgm:prSet presAssocID="{BF89E1C8-A61A-47EC-8832-BE37FACDF618}" presName="pillar1" presStyleLbl="node1" presStyleIdx="0" presStyleCnt="2" custScaleY="131510">
        <dgm:presLayoutVars>
          <dgm:bulletEnabled val="1"/>
        </dgm:presLayoutVars>
      </dgm:prSet>
      <dgm:spPr/>
    </dgm:pt>
    <dgm:pt modelId="{9E8DF597-C636-4BB6-9C58-233D9F312F0E}" type="pres">
      <dgm:prSet presAssocID="{7CCAA841-B255-4A30-B062-1751437A4E21}" presName="pillarX" presStyleLbl="node1" presStyleIdx="1" presStyleCnt="2" custScaleY="131510">
        <dgm:presLayoutVars>
          <dgm:bulletEnabled val="1"/>
        </dgm:presLayoutVars>
      </dgm:prSet>
      <dgm:spPr/>
    </dgm:pt>
    <dgm:pt modelId="{9B852BCE-0B73-4ED8-8C56-3A2D2D2C67AA}" type="pres">
      <dgm:prSet presAssocID="{BF89E1C8-A61A-47EC-8832-BE37FACDF618}" presName="base" presStyleLbl="dkBgShp" presStyleIdx="1" presStyleCnt="2" custLinFactNeighborY="66166"/>
      <dgm:spPr/>
    </dgm:pt>
  </dgm:ptLst>
  <dgm:cxnLst>
    <dgm:cxn modelId="{6508C463-8CD5-46A5-B70C-2B18F5F88069}" type="presOf" srcId="{7CCAA841-B255-4A30-B062-1751437A4E21}" destId="{9E8DF597-C636-4BB6-9C58-233D9F312F0E}" srcOrd="0" destOrd="0" presId="urn:microsoft.com/office/officeart/2005/8/layout/hList3"/>
    <dgm:cxn modelId="{3590F19F-79AD-4A4F-955C-7BABAD0E314C}" srcId="{BF89E1C8-A61A-47EC-8832-BE37FACDF618}" destId="{63E600D5-FF4D-42CC-843F-1CCE3F557C8A}" srcOrd="0" destOrd="0" parTransId="{6699FF77-3771-4AFD-9842-51DED41C1B4B}" sibTransId="{911F2AC2-2470-40A4-BD93-2C0BB7CA5D2E}"/>
    <dgm:cxn modelId="{44CCE8A5-4B10-49C4-987D-B4DB9F4585B0}" type="presOf" srcId="{63E600D5-FF4D-42CC-843F-1CCE3F557C8A}" destId="{69275799-1B6D-403D-86CC-C8866048F02B}" srcOrd="0" destOrd="0" presId="urn:microsoft.com/office/officeart/2005/8/layout/hList3"/>
    <dgm:cxn modelId="{334946D3-7E77-49D1-8E8F-446A67C1EAB3}" type="presOf" srcId="{9841E7DA-F0AD-4C31-9566-94C90579401B}" destId="{80B9EAC7-7FCC-43AB-8F91-F2337D097EF4}" srcOrd="0" destOrd="0" presId="urn:microsoft.com/office/officeart/2005/8/layout/hList3"/>
    <dgm:cxn modelId="{4914ADE4-C57C-4718-A083-57A0440515FF}" srcId="{BF89E1C8-A61A-47EC-8832-BE37FACDF618}" destId="{7CCAA841-B255-4A30-B062-1751437A4E21}" srcOrd="1" destOrd="0" parTransId="{121C33EB-923F-4BC3-AA22-C9A64099A9CB}" sibTransId="{8CDA84F6-62A8-496C-8B3F-AC79A6875ECD}"/>
    <dgm:cxn modelId="{77BE43E9-7273-464E-AEF3-7E9525C69E66}" srcId="{9841E7DA-F0AD-4C31-9566-94C90579401B}" destId="{BF89E1C8-A61A-47EC-8832-BE37FACDF618}" srcOrd="0" destOrd="0" parTransId="{6A766A18-7FEC-4654-B1BA-9CD714D641D2}" sibTransId="{B2EA9134-7654-4201-B916-DBB58EE509DF}"/>
    <dgm:cxn modelId="{7FE225FF-0B8F-494E-B0CA-FA6BDE45B13C}" type="presOf" srcId="{BF89E1C8-A61A-47EC-8832-BE37FACDF618}" destId="{923EEAC7-0A96-44C4-A2A6-7C8C0D4F9DA1}" srcOrd="0" destOrd="0" presId="urn:microsoft.com/office/officeart/2005/8/layout/hList3"/>
    <dgm:cxn modelId="{D036032E-35A2-4CD0-9D8F-A11E198BA89A}" type="presParOf" srcId="{80B9EAC7-7FCC-43AB-8F91-F2337D097EF4}" destId="{923EEAC7-0A96-44C4-A2A6-7C8C0D4F9DA1}" srcOrd="0" destOrd="0" presId="urn:microsoft.com/office/officeart/2005/8/layout/hList3"/>
    <dgm:cxn modelId="{96ABF665-AE2E-4789-921A-0313B1B0F8E1}" type="presParOf" srcId="{80B9EAC7-7FCC-43AB-8F91-F2337D097EF4}" destId="{F5296540-3D91-47F4-B96D-EB2FEBC6D3D1}" srcOrd="1" destOrd="0" presId="urn:microsoft.com/office/officeart/2005/8/layout/hList3"/>
    <dgm:cxn modelId="{F6DD46CE-75CA-4B9F-A8B1-5446EFED03D7}" type="presParOf" srcId="{F5296540-3D91-47F4-B96D-EB2FEBC6D3D1}" destId="{69275799-1B6D-403D-86CC-C8866048F02B}" srcOrd="0" destOrd="0" presId="urn:microsoft.com/office/officeart/2005/8/layout/hList3"/>
    <dgm:cxn modelId="{DD0E1C9F-1DCE-4BE7-9DC3-CF9318A2481A}" type="presParOf" srcId="{F5296540-3D91-47F4-B96D-EB2FEBC6D3D1}" destId="{9E8DF597-C636-4BB6-9C58-233D9F312F0E}" srcOrd="1" destOrd="0" presId="urn:microsoft.com/office/officeart/2005/8/layout/hList3"/>
    <dgm:cxn modelId="{FF401BB6-0069-48EF-A5D7-F87E4808D19E}" type="presParOf" srcId="{80B9EAC7-7FCC-43AB-8F91-F2337D097EF4}" destId="{9B852BCE-0B73-4ED8-8C56-3A2D2D2C67AA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560C8C79-9168-44ED-8C02-2123BA5889B6}" type="doc">
      <dgm:prSet loTypeId="urn:microsoft.com/office/officeart/2005/8/layout/hList3" loCatId="list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pt-BR"/>
        </a:p>
      </dgm:t>
    </dgm:pt>
    <dgm:pt modelId="{4F6CECAA-F68B-4908-BF4F-81546D627432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Reformas de Base</a:t>
          </a:r>
        </a:p>
      </dgm:t>
    </dgm:pt>
    <dgm:pt modelId="{737C68AB-E553-4E8B-B823-4743EFD786DD}" type="parTrans" cxnId="{00CE040B-9D89-4DF3-9366-A6B56B25ED04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23E50401-1267-4980-91D8-4E3D0BA0A32F}" type="sibTrans" cxnId="{00CE040B-9D89-4DF3-9366-A6B56B25ED04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C94A4124-506A-43CA-B3D1-AA494D5F9D87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Na área social, propunha a reforma agrária. No plano político, dava direito de voto aos analfabetos e militares de baixo escalão. </a:t>
          </a:r>
        </a:p>
      </dgm:t>
    </dgm:pt>
    <dgm:pt modelId="{BA0FC1E1-6158-4398-B1A1-022EE9A89B7B}" type="parTrans" cxnId="{19EE7A8F-4434-4285-AE92-7AC5E30C8611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E604C9D0-D860-4572-AD3B-18151479438B}" type="sibTrans" cxnId="{19EE7A8F-4434-4285-AE92-7AC5E30C8611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FECAF889-C8B2-4AB1-B9FC-40363FDBB163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Na economia, as medidas propunham a estatização de empresas que ofereciam serviços públicos, de frigoríferos e da indústria farmacêutica.</a:t>
          </a:r>
        </a:p>
      </dgm:t>
    </dgm:pt>
    <dgm:pt modelId="{36F8DE63-9F4D-44E4-BA65-598272B7D75C}" type="parTrans" cxnId="{0CD8AFD6-3A73-4853-A348-3AF6AA8C83A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ED9E1B32-D06D-4737-9B68-4D5C3D74159B}" type="sibTrans" cxnId="{0CD8AFD6-3A73-4853-A348-3AF6AA8C83A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05FF8D7E-E0C3-4587-B2A1-50C89BE14E70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Controlaria as remessas de lucros das empresas estrangeiras.</a:t>
          </a:r>
        </a:p>
      </dgm:t>
    </dgm:pt>
    <dgm:pt modelId="{AAB6DFAF-564F-43BC-A65A-0EA1DC14E675}" type="parTrans" cxnId="{12F1A1DD-DEF2-4C1F-9137-7E9D74BED444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C16AF33-F613-436A-86AB-A8F2699335D9}" type="sibTrans" cxnId="{12F1A1DD-DEF2-4C1F-9137-7E9D74BED444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DB9E4923-D441-414A-BAB3-83EFB1E77081}" type="pres">
      <dgm:prSet presAssocID="{560C8C79-9168-44ED-8C02-2123BA5889B6}" presName="composite" presStyleCnt="0">
        <dgm:presLayoutVars>
          <dgm:chMax val="1"/>
          <dgm:dir/>
          <dgm:resizeHandles val="exact"/>
        </dgm:presLayoutVars>
      </dgm:prSet>
      <dgm:spPr/>
    </dgm:pt>
    <dgm:pt modelId="{FC291010-6EAC-4B9F-8C7A-6FCDFCA4F482}" type="pres">
      <dgm:prSet presAssocID="{4F6CECAA-F68B-4908-BF4F-81546D627432}" presName="roof" presStyleLbl="dkBgShp" presStyleIdx="0" presStyleCnt="2" custScaleY="49147" custLinFactNeighborY="-15038"/>
      <dgm:spPr/>
    </dgm:pt>
    <dgm:pt modelId="{80B43CB9-83C6-47EE-8852-299732E89F43}" type="pres">
      <dgm:prSet presAssocID="{4F6CECAA-F68B-4908-BF4F-81546D627432}" presName="pillars" presStyleCnt="0"/>
      <dgm:spPr/>
    </dgm:pt>
    <dgm:pt modelId="{ECB63403-64F8-4196-B2D6-185E35C6A83B}" type="pres">
      <dgm:prSet presAssocID="{4F6CECAA-F68B-4908-BF4F-81546D627432}" presName="pillar1" presStyleLbl="node1" presStyleIdx="0" presStyleCnt="3" custScaleY="131579">
        <dgm:presLayoutVars>
          <dgm:bulletEnabled val="1"/>
        </dgm:presLayoutVars>
      </dgm:prSet>
      <dgm:spPr/>
    </dgm:pt>
    <dgm:pt modelId="{32887EEA-5EC2-4A73-970F-4C94E25263FB}" type="pres">
      <dgm:prSet presAssocID="{FECAF889-C8B2-4AB1-B9FC-40363FDBB163}" presName="pillarX" presStyleLbl="node1" presStyleIdx="1" presStyleCnt="3" custScaleY="131579">
        <dgm:presLayoutVars>
          <dgm:bulletEnabled val="1"/>
        </dgm:presLayoutVars>
      </dgm:prSet>
      <dgm:spPr/>
    </dgm:pt>
    <dgm:pt modelId="{574956E7-6484-47EA-8583-0214BC33223D}" type="pres">
      <dgm:prSet presAssocID="{05FF8D7E-E0C3-4587-B2A1-50C89BE14E70}" presName="pillarX" presStyleLbl="node1" presStyleIdx="2" presStyleCnt="3" custScaleY="131579">
        <dgm:presLayoutVars>
          <dgm:bulletEnabled val="1"/>
        </dgm:presLayoutVars>
      </dgm:prSet>
      <dgm:spPr/>
    </dgm:pt>
    <dgm:pt modelId="{4F5769C7-1EEE-4F8A-BAA2-D943FF0FCDAA}" type="pres">
      <dgm:prSet presAssocID="{4F6CECAA-F68B-4908-BF4F-81546D627432}" presName="base" presStyleLbl="dkBgShp" presStyleIdx="1" presStyleCnt="2" custLinFactNeighborY="81872"/>
      <dgm:spPr/>
    </dgm:pt>
  </dgm:ptLst>
  <dgm:cxnLst>
    <dgm:cxn modelId="{EF2C1006-217E-4211-9441-1004226772FE}" type="presOf" srcId="{560C8C79-9168-44ED-8C02-2123BA5889B6}" destId="{DB9E4923-D441-414A-BAB3-83EFB1E77081}" srcOrd="0" destOrd="0" presId="urn:microsoft.com/office/officeart/2005/8/layout/hList3"/>
    <dgm:cxn modelId="{00CE040B-9D89-4DF3-9366-A6B56B25ED04}" srcId="{560C8C79-9168-44ED-8C02-2123BA5889B6}" destId="{4F6CECAA-F68B-4908-BF4F-81546D627432}" srcOrd="0" destOrd="0" parTransId="{737C68AB-E553-4E8B-B823-4743EFD786DD}" sibTransId="{23E50401-1267-4980-91D8-4E3D0BA0A32F}"/>
    <dgm:cxn modelId="{FBB91911-4E07-4891-AE84-70C9972D01EB}" type="presOf" srcId="{FECAF889-C8B2-4AB1-B9FC-40363FDBB163}" destId="{32887EEA-5EC2-4A73-970F-4C94E25263FB}" srcOrd="0" destOrd="0" presId="urn:microsoft.com/office/officeart/2005/8/layout/hList3"/>
    <dgm:cxn modelId="{BAF21066-C6FD-4268-9243-DA43A22F929B}" type="presOf" srcId="{4F6CECAA-F68B-4908-BF4F-81546D627432}" destId="{FC291010-6EAC-4B9F-8C7A-6FCDFCA4F482}" srcOrd="0" destOrd="0" presId="urn:microsoft.com/office/officeart/2005/8/layout/hList3"/>
    <dgm:cxn modelId="{EBEDA98D-24D2-49D8-A8AB-0413C3FF9C73}" type="presOf" srcId="{C94A4124-506A-43CA-B3D1-AA494D5F9D87}" destId="{ECB63403-64F8-4196-B2D6-185E35C6A83B}" srcOrd="0" destOrd="0" presId="urn:microsoft.com/office/officeart/2005/8/layout/hList3"/>
    <dgm:cxn modelId="{19EE7A8F-4434-4285-AE92-7AC5E30C8611}" srcId="{4F6CECAA-F68B-4908-BF4F-81546D627432}" destId="{C94A4124-506A-43CA-B3D1-AA494D5F9D87}" srcOrd="0" destOrd="0" parTransId="{BA0FC1E1-6158-4398-B1A1-022EE9A89B7B}" sibTransId="{E604C9D0-D860-4572-AD3B-18151479438B}"/>
    <dgm:cxn modelId="{92475B9B-9B02-4300-B54B-1D6A1FF43C53}" type="presOf" srcId="{05FF8D7E-E0C3-4587-B2A1-50C89BE14E70}" destId="{574956E7-6484-47EA-8583-0214BC33223D}" srcOrd="0" destOrd="0" presId="urn:microsoft.com/office/officeart/2005/8/layout/hList3"/>
    <dgm:cxn modelId="{0CD8AFD6-3A73-4853-A348-3AF6AA8C83A7}" srcId="{4F6CECAA-F68B-4908-BF4F-81546D627432}" destId="{FECAF889-C8B2-4AB1-B9FC-40363FDBB163}" srcOrd="1" destOrd="0" parTransId="{36F8DE63-9F4D-44E4-BA65-598272B7D75C}" sibTransId="{ED9E1B32-D06D-4737-9B68-4D5C3D74159B}"/>
    <dgm:cxn modelId="{12F1A1DD-DEF2-4C1F-9137-7E9D74BED444}" srcId="{4F6CECAA-F68B-4908-BF4F-81546D627432}" destId="{05FF8D7E-E0C3-4587-B2A1-50C89BE14E70}" srcOrd="2" destOrd="0" parTransId="{AAB6DFAF-564F-43BC-A65A-0EA1DC14E675}" sibTransId="{BC16AF33-F613-436A-86AB-A8F2699335D9}"/>
    <dgm:cxn modelId="{3DA146D5-4121-4DEF-803E-7DE43AD8CDA9}" type="presParOf" srcId="{DB9E4923-D441-414A-BAB3-83EFB1E77081}" destId="{FC291010-6EAC-4B9F-8C7A-6FCDFCA4F482}" srcOrd="0" destOrd="0" presId="urn:microsoft.com/office/officeart/2005/8/layout/hList3"/>
    <dgm:cxn modelId="{FAE4222E-01E2-49CC-B1B2-0831DBE9A658}" type="presParOf" srcId="{DB9E4923-D441-414A-BAB3-83EFB1E77081}" destId="{80B43CB9-83C6-47EE-8852-299732E89F43}" srcOrd="1" destOrd="0" presId="urn:microsoft.com/office/officeart/2005/8/layout/hList3"/>
    <dgm:cxn modelId="{8800A321-80F6-4341-9442-9DFE6FD9FE0A}" type="presParOf" srcId="{80B43CB9-83C6-47EE-8852-299732E89F43}" destId="{ECB63403-64F8-4196-B2D6-185E35C6A83B}" srcOrd="0" destOrd="0" presId="urn:microsoft.com/office/officeart/2005/8/layout/hList3"/>
    <dgm:cxn modelId="{54346F2A-94F8-4356-AFE7-730EA5277D89}" type="presParOf" srcId="{80B43CB9-83C6-47EE-8852-299732E89F43}" destId="{32887EEA-5EC2-4A73-970F-4C94E25263FB}" srcOrd="1" destOrd="0" presId="urn:microsoft.com/office/officeart/2005/8/layout/hList3"/>
    <dgm:cxn modelId="{F84C762A-660A-46F4-A1BF-E6683322316A}" type="presParOf" srcId="{80B43CB9-83C6-47EE-8852-299732E89F43}" destId="{574956E7-6484-47EA-8583-0214BC33223D}" srcOrd="2" destOrd="0" presId="urn:microsoft.com/office/officeart/2005/8/layout/hList3"/>
    <dgm:cxn modelId="{C88EB73D-002F-48CD-8B3E-43815322AF62}" type="presParOf" srcId="{DB9E4923-D441-414A-BAB3-83EFB1E77081}" destId="{4F5769C7-1EEE-4F8A-BAA2-D943FF0FCDAA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01C36A27-005B-47DD-8B53-B58027E89133}" type="doc">
      <dgm:prSet loTypeId="urn:microsoft.com/office/officeart/2005/8/layout/list1" loCatId="list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pt-BR"/>
        </a:p>
      </dgm:t>
    </dgm:pt>
    <dgm:pt modelId="{5C386261-2D57-4CA4-99A6-DFD7C4F668C5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As Reformas de Base provocaram a reação das elites.</a:t>
          </a:r>
        </a:p>
      </dgm:t>
    </dgm:pt>
    <dgm:pt modelId="{6FF435CB-3CAC-4E70-A1F5-16A79C6E6575}" type="parTrans" cxnId="{CB787B14-0A3C-4CE6-AA75-E517DCA26923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783BD23-E972-4636-903E-455F3F237310}" type="sibTrans" cxnId="{CB787B14-0A3C-4CE6-AA75-E517DCA26923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42C9FA8-7A73-46C5-803C-B3F60454BAA4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 maior delas foi a Marcha da Família com Deus pela Liberdade, em 19 de março de 1964. </a:t>
          </a:r>
        </a:p>
      </dgm:t>
    </dgm:pt>
    <dgm:pt modelId="{79EBF9D8-F34C-4B12-9F7A-3C4EC2BD3034}" type="parTrans" cxnId="{DF7B960B-7D86-4052-AB44-5E08434919A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8E49EFF-ADE8-480F-86AD-9D1B22EABBB5}" type="sibTrans" cxnId="{DF7B960B-7D86-4052-AB44-5E08434919A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D99C462-90DC-4745-9235-ECD3B8E8E88B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As manifestações civis encorajaram os militares que não acreditavam na solução dos conflitos pela via democrática.</a:t>
          </a:r>
        </a:p>
      </dgm:t>
    </dgm:pt>
    <dgm:pt modelId="{FEEEB9E4-3F2B-4379-B798-B723C21C2207}" type="parTrans" cxnId="{1E060273-AC03-4F27-9733-A8D1E5C9D99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9F73362-A72C-4774-BE9F-3EBCE3116EB4}" type="sibTrans" cxnId="{1E060273-AC03-4F27-9733-A8D1E5C9D99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DB80C769-9A14-4465-B5F3-BDC66831A54D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Aliadas à classe média, as elites organizaram várias manifestações contra o governo.</a:t>
          </a:r>
        </a:p>
      </dgm:t>
    </dgm:pt>
    <dgm:pt modelId="{DACEF731-1321-4670-BA6A-9DA0784AA244}" type="parTrans" cxnId="{77248947-8DF5-4FA5-96B5-02F03087229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C6A7F751-9C40-4AAE-9854-5AF86F23D462}" type="sibTrans" cxnId="{77248947-8DF5-4FA5-96B5-02F03087229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2C59C926-E521-4781-8179-097F5CB768EA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Assim, em 1º de abril de 1964, os militares deflagraram um golpe de Estado e tomaram o poder. </a:t>
          </a:r>
        </a:p>
      </dgm:t>
    </dgm:pt>
    <dgm:pt modelId="{637AB41E-FE4D-4766-96DA-E3702B768794}" type="parTrans" cxnId="{9F641657-6291-4C5D-BDF4-08F94FA519A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EA53CA7-ED5A-4BA0-AB4E-DF8B42553734}" type="sibTrans" cxnId="{9F641657-6291-4C5D-BDF4-08F94FA519A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8AEED70E-B2AD-47A4-B227-787E7798CDF6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João Goulart foi deposto e refugiou-se no Uruguai.</a:t>
          </a:r>
        </a:p>
      </dgm:t>
    </dgm:pt>
    <dgm:pt modelId="{12457643-80BB-40FC-BAD1-40F55788E520}" type="parTrans" cxnId="{FF533CC9-1FE5-4C13-98B3-953B21F82575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E78779B0-3D6A-4975-A1F8-94B2DC0BA70C}" type="sibTrans" cxnId="{FF533CC9-1FE5-4C13-98B3-953B21F82575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8EC4498-B8DF-4664-A953-D310D324D3F7}" type="pres">
      <dgm:prSet presAssocID="{01C36A27-005B-47DD-8B53-B58027E89133}" presName="linear" presStyleCnt="0">
        <dgm:presLayoutVars>
          <dgm:dir/>
          <dgm:animLvl val="lvl"/>
          <dgm:resizeHandles val="exact"/>
        </dgm:presLayoutVars>
      </dgm:prSet>
      <dgm:spPr/>
    </dgm:pt>
    <dgm:pt modelId="{DE8B5BBA-62C7-4674-A434-CC8C9C728D81}" type="pres">
      <dgm:prSet presAssocID="{5C386261-2D57-4CA4-99A6-DFD7C4F668C5}" presName="parentLin" presStyleCnt="0"/>
      <dgm:spPr/>
    </dgm:pt>
    <dgm:pt modelId="{E9EE2827-6F58-46A8-B328-06DDE877D426}" type="pres">
      <dgm:prSet presAssocID="{5C386261-2D57-4CA4-99A6-DFD7C4F668C5}" presName="parentLeftMargin" presStyleLbl="node1" presStyleIdx="0" presStyleCnt="6"/>
      <dgm:spPr/>
    </dgm:pt>
    <dgm:pt modelId="{FF1F8A94-EB28-4181-9D80-E1E5F03405ED}" type="pres">
      <dgm:prSet presAssocID="{5C386261-2D57-4CA4-99A6-DFD7C4F668C5}" presName="parentText" presStyleLbl="node1" presStyleIdx="0" presStyleCnt="6" custScaleX="129193">
        <dgm:presLayoutVars>
          <dgm:chMax val="0"/>
          <dgm:bulletEnabled val="1"/>
        </dgm:presLayoutVars>
      </dgm:prSet>
      <dgm:spPr/>
    </dgm:pt>
    <dgm:pt modelId="{099B074D-7FF9-4903-9759-09F53EB73769}" type="pres">
      <dgm:prSet presAssocID="{5C386261-2D57-4CA4-99A6-DFD7C4F668C5}" presName="negativeSpace" presStyleCnt="0"/>
      <dgm:spPr/>
    </dgm:pt>
    <dgm:pt modelId="{268963A2-65FA-438A-B475-E07529077EC9}" type="pres">
      <dgm:prSet presAssocID="{5C386261-2D57-4CA4-99A6-DFD7C4F668C5}" presName="childText" presStyleLbl="conFgAcc1" presStyleIdx="0" presStyleCnt="6">
        <dgm:presLayoutVars>
          <dgm:bulletEnabled val="1"/>
        </dgm:presLayoutVars>
      </dgm:prSet>
      <dgm:spPr/>
    </dgm:pt>
    <dgm:pt modelId="{E910E87C-4893-4BC5-80F2-0AA1E305D3FB}" type="pres">
      <dgm:prSet presAssocID="{5783BD23-E972-4636-903E-455F3F237310}" presName="spaceBetweenRectangles" presStyleCnt="0"/>
      <dgm:spPr/>
    </dgm:pt>
    <dgm:pt modelId="{366B0D58-55A7-4F02-938D-84060AB15B19}" type="pres">
      <dgm:prSet presAssocID="{DB80C769-9A14-4465-B5F3-BDC66831A54D}" presName="parentLin" presStyleCnt="0"/>
      <dgm:spPr/>
    </dgm:pt>
    <dgm:pt modelId="{DF58CD21-DE21-4A49-A79D-B5D893D9DBD5}" type="pres">
      <dgm:prSet presAssocID="{DB80C769-9A14-4465-B5F3-BDC66831A54D}" presName="parentLeftMargin" presStyleLbl="node1" presStyleIdx="0" presStyleCnt="6"/>
      <dgm:spPr/>
    </dgm:pt>
    <dgm:pt modelId="{0D7FAA0A-74E2-4AA9-BB42-5B8BF7FB18D8}" type="pres">
      <dgm:prSet presAssocID="{DB80C769-9A14-4465-B5F3-BDC66831A54D}" presName="parentText" presStyleLbl="node1" presStyleIdx="1" presStyleCnt="6" custScaleX="129193">
        <dgm:presLayoutVars>
          <dgm:chMax val="0"/>
          <dgm:bulletEnabled val="1"/>
        </dgm:presLayoutVars>
      </dgm:prSet>
      <dgm:spPr/>
    </dgm:pt>
    <dgm:pt modelId="{1BD85FA5-AAFB-405A-B68D-5011314A0CA6}" type="pres">
      <dgm:prSet presAssocID="{DB80C769-9A14-4465-B5F3-BDC66831A54D}" presName="negativeSpace" presStyleCnt="0"/>
      <dgm:spPr/>
    </dgm:pt>
    <dgm:pt modelId="{D830C0E3-B67D-4458-8920-58CE05240A7E}" type="pres">
      <dgm:prSet presAssocID="{DB80C769-9A14-4465-B5F3-BDC66831A54D}" presName="childText" presStyleLbl="conFgAcc1" presStyleIdx="1" presStyleCnt="6">
        <dgm:presLayoutVars>
          <dgm:bulletEnabled val="1"/>
        </dgm:presLayoutVars>
      </dgm:prSet>
      <dgm:spPr/>
    </dgm:pt>
    <dgm:pt modelId="{DDC3B187-D3DD-47F2-A29C-D13EAB03FDF6}" type="pres">
      <dgm:prSet presAssocID="{C6A7F751-9C40-4AAE-9854-5AF86F23D462}" presName="spaceBetweenRectangles" presStyleCnt="0"/>
      <dgm:spPr/>
    </dgm:pt>
    <dgm:pt modelId="{BEDA4105-162E-49A6-A137-A9CE548C0586}" type="pres">
      <dgm:prSet presAssocID="{642C9FA8-7A73-46C5-803C-B3F60454BAA4}" presName="parentLin" presStyleCnt="0"/>
      <dgm:spPr/>
    </dgm:pt>
    <dgm:pt modelId="{83A03083-4851-46E6-AB64-871D3FA1C29D}" type="pres">
      <dgm:prSet presAssocID="{642C9FA8-7A73-46C5-803C-B3F60454BAA4}" presName="parentLeftMargin" presStyleLbl="node1" presStyleIdx="1" presStyleCnt="6"/>
      <dgm:spPr/>
    </dgm:pt>
    <dgm:pt modelId="{540C0DB9-4A6C-4E19-AA12-27CC9101B017}" type="pres">
      <dgm:prSet presAssocID="{642C9FA8-7A73-46C5-803C-B3F60454BAA4}" presName="parentText" presStyleLbl="node1" presStyleIdx="2" presStyleCnt="6" custScaleX="129193">
        <dgm:presLayoutVars>
          <dgm:chMax val="0"/>
          <dgm:bulletEnabled val="1"/>
        </dgm:presLayoutVars>
      </dgm:prSet>
      <dgm:spPr/>
    </dgm:pt>
    <dgm:pt modelId="{2A3C4C15-28FC-472A-9345-0362894E0969}" type="pres">
      <dgm:prSet presAssocID="{642C9FA8-7A73-46C5-803C-B3F60454BAA4}" presName="negativeSpace" presStyleCnt="0"/>
      <dgm:spPr/>
    </dgm:pt>
    <dgm:pt modelId="{2C568829-E6D2-4588-B6AB-396C4F6EF62E}" type="pres">
      <dgm:prSet presAssocID="{642C9FA8-7A73-46C5-803C-B3F60454BAA4}" presName="childText" presStyleLbl="conFgAcc1" presStyleIdx="2" presStyleCnt="6">
        <dgm:presLayoutVars>
          <dgm:bulletEnabled val="1"/>
        </dgm:presLayoutVars>
      </dgm:prSet>
      <dgm:spPr/>
    </dgm:pt>
    <dgm:pt modelId="{EB295F30-2689-4927-BDC2-8019A23D6069}" type="pres">
      <dgm:prSet presAssocID="{48E49EFF-ADE8-480F-86AD-9D1B22EABBB5}" presName="spaceBetweenRectangles" presStyleCnt="0"/>
      <dgm:spPr/>
    </dgm:pt>
    <dgm:pt modelId="{65794948-B2FD-4CAB-9E13-A310D996DE37}" type="pres">
      <dgm:prSet presAssocID="{4D99C462-90DC-4745-9235-ECD3B8E8E88B}" presName="parentLin" presStyleCnt="0"/>
      <dgm:spPr/>
    </dgm:pt>
    <dgm:pt modelId="{5B445B18-A346-4CA7-9AC8-6384390BF37B}" type="pres">
      <dgm:prSet presAssocID="{4D99C462-90DC-4745-9235-ECD3B8E8E88B}" presName="parentLeftMargin" presStyleLbl="node1" presStyleIdx="2" presStyleCnt="6"/>
      <dgm:spPr/>
    </dgm:pt>
    <dgm:pt modelId="{55800D8E-51E0-4F0B-9EDF-A2227FECB8E2}" type="pres">
      <dgm:prSet presAssocID="{4D99C462-90DC-4745-9235-ECD3B8E8E88B}" presName="parentText" presStyleLbl="node1" presStyleIdx="3" presStyleCnt="6" custScaleX="129193">
        <dgm:presLayoutVars>
          <dgm:chMax val="0"/>
          <dgm:bulletEnabled val="1"/>
        </dgm:presLayoutVars>
      </dgm:prSet>
      <dgm:spPr/>
    </dgm:pt>
    <dgm:pt modelId="{1869D8F5-DF50-4652-85DE-7299000118CE}" type="pres">
      <dgm:prSet presAssocID="{4D99C462-90DC-4745-9235-ECD3B8E8E88B}" presName="negativeSpace" presStyleCnt="0"/>
      <dgm:spPr/>
    </dgm:pt>
    <dgm:pt modelId="{2AE9871B-143C-40FC-A086-E684BCD79E72}" type="pres">
      <dgm:prSet presAssocID="{4D99C462-90DC-4745-9235-ECD3B8E8E88B}" presName="childText" presStyleLbl="conFgAcc1" presStyleIdx="3" presStyleCnt="6">
        <dgm:presLayoutVars>
          <dgm:bulletEnabled val="1"/>
        </dgm:presLayoutVars>
      </dgm:prSet>
      <dgm:spPr/>
    </dgm:pt>
    <dgm:pt modelId="{32F0F455-C266-4DC3-8A65-5BD1940DE8FD}" type="pres">
      <dgm:prSet presAssocID="{59F73362-A72C-4774-BE9F-3EBCE3116EB4}" presName="spaceBetweenRectangles" presStyleCnt="0"/>
      <dgm:spPr/>
    </dgm:pt>
    <dgm:pt modelId="{77FC109A-E1ED-4D50-A8CF-2C336B1F98A9}" type="pres">
      <dgm:prSet presAssocID="{2C59C926-E521-4781-8179-097F5CB768EA}" presName="parentLin" presStyleCnt="0"/>
      <dgm:spPr/>
    </dgm:pt>
    <dgm:pt modelId="{4C7240FD-60C4-43DB-9607-4E2AA5497703}" type="pres">
      <dgm:prSet presAssocID="{2C59C926-E521-4781-8179-097F5CB768EA}" presName="parentLeftMargin" presStyleLbl="node1" presStyleIdx="3" presStyleCnt="6"/>
      <dgm:spPr/>
    </dgm:pt>
    <dgm:pt modelId="{7F60F1CC-A1A3-4F60-8E85-DA2C904FA45C}" type="pres">
      <dgm:prSet presAssocID="{2C59C926-E521-4781-8179-097F5CB768EA}" presName="parentText" presStyleLbl="node1" presStyleIdx="4" presStyleCnt="6" custScaleX="129193">
        <dgm:presLayoutVars>
          <dgm:chMax val="0"/>
          <dgm:bulletEnabled val="1"/>
        </dgm:presLayoutVars>
      </dgm:prSet>
      <dgm:spPr/>
    </dgm:pt>
    <dgm:pt modelId="{4DECB71B-79FB-4D8F-B993-A6A59F3DD45E}" type="pres">
      <dgm:prSet presAssocID="{2C59C926-E521-4781-8179-097F5CB768EA}" presName="negativeSpace" presStyleCnt="0"/>
      <dgm:spPr/>
    </dgm:pt>
    <dgm:pt modelId="{ADD042CD-2291-4328-91B5-F59078CDF953}" type="pres">
      <dgm:prSet presAssocID="{2C59C926-E521-4781-8179-097F5CB768EA}" presName="childText" presStyleLbl="conFgAcc1" presStyleIdx="4" presStyleCnt="6">
        <dgm:presLayoutVars>
          <dgm:bulletEnabled val="1"/>
        </dgm:presLayoutVars>
      </dgm:prSet>
      <dgm:spPr/>
    </dgm:pt>
    <dgm:pt modelId="{311D8316-F8AE-4DAC-BB45-18603CF08F08}" type="pres">
      <dgm:prSet presAssocID="{6EA53CA7-ED5A-4BA0-AB4E-DF8B42553734}" presName="spaceBetweenRectangles" presStyleCnt="0"/>
      <dgm:spPr/>
    </dgm:pt>
    <dgm:pt modelId="{4A455FD9-7792-4F13-8AE7-EB86FBF17040}" type="pres">
      <dgm:prSet presAssocID="{8AEED70E-B2AD-47A4-B227-787E7798CDF6}" presName="parentLin" presStyleCnt="0"/>
      <dgm:spPr/>
    </dgm:pt>
    <dgm:pt modelId="{4C6F3A11-4792-4CAA-8E74-CBB7A6DCF9A0}" type="pres">
      <dgm:prSet presAssocID="{8AEED70E-B2AD-47A4-B227-787E7798CDF6}" presName="parentLeftMargin" presStyleLbl="node1" presStyleIdx="4" presStyleCnt="6"/>
      <dgm:spPr/>
    </dgm:pt>
    <dgm:pt modelId="{D363246F-A0D3-424D-AD41-B5F5AF6B4528}" type="pres">
      <dgm:prSet presAssocID="{8AEED70E-B2AD-47A4-B227-787E7798CDF6}" presName="parentText" presStyleLbl="node1" presStyleIdx="5" presStyleCnt="6" custScaleX="129193">
        <dgm:presLayoutVars>
          <dgm:chMax val="0"/>
          <dgm:bulletEnabled val="1"/>
        </dgm:presLayoutVars>
      </dgm:prSet>
      <dgm:spPr/>
    </dgm:pt>
    <dgm:pt modelId="{9D59E032-47D6-4F15-84BD-06751DF45F1D}" type="pres">
      <dgm:prSet presAssocID="{8AEED70E-B2AD-47A4-B227-787E7798CDF6}" presName="negativeSpace" presStyleCnt="0"/>
      <dgm:spPr/>
    </dgm:pt>
    <dgm:pt modelId="{FBFAEDDC-128B-4A09-AC06-51076E06A58A}" type="pres">
      <dgm:prSet presAssocID="{8AEED70E-B2AD-47A4-B227-787E7798CDF6}" presName="childText" presStyleLbl="conFgAcc1" presStyleIdx="5" presStyleCnt="6">
        <dgm:presLayoutVars>
          <dgm:bulletEnabled val="1"/>
        </dgm:presLayoutVars>
      </dgm:prSet>
      <dgm:spPr/>
    </dgm:pt>
  </dgm:ptLst>
  <dgm:cxnLst>
    <dgm:cxn modelId="{8EF96C09-F233-4018-B1A4-616C7850CD9F}" type="presOf" srcId="{5C386261-2D57-4CA4-99A6-DFD7C4F668C5}" destId="{E9EE2827-6F58-46A8-B328-06DDE877D426}" srcOrd="0" destOrd="0" presId="urn:microsoft.com/office/officeart/2005/8/layout/list1"/>
    <dgm:cxn modelId="{DF7B960B-7D86-4052-AB44-5E08434919AC}" srcId="{01C36A27-005B-47DD-8B53-B58027E89133}" destId="{642C9FA8-7A73-46C5-803C-B3F60454BAA4}" srcOrd="2" destOrd="0" parTransId="{79EBF9D8-F34C-4B12-9F7A-3C4EC2BD3034}" sibTransId="{48E49EFF-ADE8-480F-86AD-9D1B22EABBB5}"/>
    <dgm:cxn modelId="{83063910-6FA3-42DF-8A72-7AC984C9944E}" type="presOf" srcId="{8AEED70E-B2AD-47A4-B227-787E7798CDF6}" destId="{D363246F-A0D3-424D-AD41-B5F5AF6B4528}" srcOrd="1" destOrd="0" presId="urn:microsoft.com/office/officeart/2005/8/layout/list1"/>
    <dgm:cxn modelId="{CB787B14-0A3C-4CE6-AA75-E517DCA26923}" srcId="{01C36A27-005B-47DD-8B53-B58027E89133}" destId="{5C386261-2D57-4CA4-99A6-DFD7C4F668C5}" srcOrd="0" destOrd="0" parTransId="{6FF435CB-3CAC-4E70-A1F5-16A79C6E6575}" sibTransId="{5783BD23-E972-4636-903E-455F3F237310}"/>
    <dgm:cxn modelId="{71B6D821-5B09-4D7A-A2A5-D5DAFCE1DCB5}" type="presOf" srcId="{2C59C926-E521-4781-8179-097F5CB768EA}" destId="{4C7240FD-60C4-43DB-9607-4E2AA5497703}" srcOrd="0" destOrd="0" presId="urn:microsoft.com/office/officeart/2005/8/layout/list1"/>
    <dgm:cxn modelId="{1FA2F42F-3D3F-411C-9F88-35C9B454E7BF}" type="presOf" srcId="{01C36A27-005B-47DD-8B53-B58027E89133}" destId="{98EC4498-B8DF-4664-A953-D310D324D3F7}" srcOrd="0" destOrd="0" presId="urn:microsoft.com/office/officeart/2005/8/layout/list1"/>
    <dgm:cxn modelId="{3FD49C38-9A83-4D92-8DED-8A9EB92000BA}" type="presOf" srcId="{642C9FA8-7A73-46C5-803C-B3F60454BAA4}" destId="{540C0DB9-4A6C-4E19-AA12-27CC9101B017}" srcOrd="1" destOrd="0" presId="urn:microsoft.com/office/officeart/2005/8/layout/list1"/>
    <dgm:cxn modelId="{99E4C33D-8A4A-4E57-908E-9A0A5DE3B18B}" type="presOf" srcId="{4D99C462-90DC-4745-9235-ECD3B8E8E88B}" destId="{55800D8E-51E0-4F0B-9EDF-A2227FECB8E2}" srcOrd="1" destOrd="0" presId="urn:microsoft.com/office/officeart/2005/8/layout/list1"/>
    <dgm:cxn modelId="{D26AE33F-8A53-430D-AD5D-1D3CDC0725A5}" type="presOf" srcId="{8AEED70E-B2AD-47A4-B227-787E7798CDF6}" destId="{4C6F3A11-4792-4CAA-8E74-CBB7A6DCF9A0}" srcOrd="0" destOrd="0" presId="urn:microsoft.com/office/officeart/2005/8/layout/list1"/>
    <dgm:cxn modelId="{77248947-8DF5-4FA5-96B5-02F030872297}" srcId="{01C36A27-005B-47DD-8B53-B58027E89133}" destId="{DB80C769-9A14-4465-B5F3-BDC66831A54D}" srcOrd="1" destOrd="0" parTransId="{DACEF731-1321-4670-BA6A-9DA0784AA244}" sibTransId="{C6A7F751-9C40-4AAE-9854-5AF86F23D462}"/>
    <dgm:cxn modelId="{174B8A4B-A6D6-45DA-BDC8-25A3CE3DC952}" type="presOf" srcId="{642C9FA8-7A73-46C5-803C-B3F60454BAA4}" destId="{83A03083-4851-46E6-AB64-871D3FA1C29D}" srcOrd="0" destOrd="0" presId="urn:microsoft.com/office/officeart/2005/8/layout/list1"/>
    <dgm:cxn modelId="{1E060273-AC03-4F27-9733-A8D1E5C9D99C}" srcId="{01C36A27-005B-47DD-8B53-B58027E89133}" destId="{4D99C462-90DC-4745-9235-ECD3B8E8E88B}" srcOrd="3" destOrd="0" parTransId="{FEEEB9E4-3F2B-4379-B798-B723C21C2207}" sibTransId="{59F73362-A72C-4774-BE9F-3EBCE3116EB4}"/>
    <dgm:cxn modelId="{9F641657-6291-4C5D-BDF4-08F94FA519AC}" srcId="{01C36A27-005B-47DD-8B53-B58027E89133}" destId="{2C59C926-E521-4781-8179-097F5CB768EA}" srcOrd="4" destOrd="0" parTransId="{637AB41E-FE4D-4766-96DA-E3702B768794}" sibTransId="{6EA53CA7-ED5A-4BA0-AB4E-DF8B42553734}"/>
    <dgm:cxn modelId="{D85F45C0-5281-4C89-A1CC-857DD598A3D9}" type="presOf" srcId="{4D99C462-90DC-4745-9235-ECD3B8E8E88B}" destId="{5B445B18-A346-4CA7-9AC8-6384390BF37B}" srcOrd="0" destOrd="0" presId="urn:microsoft.com/office/officeart/2005/8/layout/list1"/>
    <dgm:cxn modelId="{9835CBC8-6AB1-4F8A-B637-CF63AE1C7757}" type="presOf" srcId="{DB80C769-9A14-4465-B5F3-BDC66831A54D}" destId="{DF58CD21-DE21-4A49-A79D-B5D893D9DBD5}" srcOrd="0" destOrd="0" presId="urn:microsoft.com/office/officeart/2005/8/layout/list1"/>
    <dgm:cxn modelId="{FF533CC9-1FE5-4C13-98B3-953B21F82575}" srcId="{01C36A27-005B-47DD-8B53-B58027E89133}" destId="{8AEED70E-B2AD-47A4-B227-787E7798CDF6}" srcOrd="5" destOrd="0" parTransId="{12457643-80BB-40FC-BAD1-40F55788E520}" sibTransId="{E78779B0-3D6A-4975-A1F8-94B2DC0BA70C}"/>
    <dgm:cxn modelId="{226F8DEB-96CC-49EE-BA4A-86CC046DD45A}" type="presOf" srcId="{DB80C769-9A14-4465-B5F3-BDC66831A54D}" destId="{0D7FAA0A-74E2-4AA9-BB42-5B8BF7FB18D8}" srcOrd="1" destOrd="0" presId="urn:microsoft.com/office/officeart/2005/8/layout/list1"/>
    <dgm:cxn modelId="{868E71F1-7436-4CEC-8746-29159A35DF4B}" type="presOf" srcId="{2C59C926-E521-4781-8179-097F5CB768EA}" destId="{7F60F1CC-A1A3-4F60-8E85-DA2C904FA45C}" srcOrd="1" destOrd="0" presId="urn:microsoft.com/office/officeart/2005/8/layout/list1"/>
    <dgm:cxn modelId="{B43E23F9-22CF-4F94-879D-08E9B1B6B08C}" type="presOf" srcId="{5C386261-2D57-4CA4-99A6-DFD7C4F668C5}" destId="{FF1F8A94-EB28-4181-9D80-E1E5F03405ED}" srcOrd="1" destOrd="0" presId="urn:microsoft.com/office/officeart/2005/8/layout/list1"/>
    <dgm:cxn modelId="{D2CDB46B-5C11-4727-BA71-9200A9EA3531}" type="presParOf" srcId="{98EC4498-B8DF-4664-A953-D310D324D3F7}" destId="{DE8B5BBA-62C7-4674-A434-CC8C9C728D81}" srcOrd="0" destOrd="0" presId="urn:microsoft.com/office/officeart/2005/8/layout/list1"/>
    <dgm:cxn modelId="{30EA367C-8ADE-4D44-AD4B-0CC6CFCDF6AF}" type="presParOf" srcId="{DE8B5BBA-62C7-4674-A434-CC8C9C728D81}" destId="{E9EE2827-6F58-46A8-B328-06DDE877D426}" srcOrd="0" destOrd="0" presId="urn:microsoft.com/office/officeart/2005/8/layout/list1"/>
    <dgm:cxn modelId="{762CB17E-2049-467B-B462-CF9149DD2056}" type="presParOf" srcId="{DE8B5BBA-62C7-4674-A434-CC8C9C728D81}" destId="{FF1F8A94-EB28-4181-9D80-E1E5F03405ED}" srcOrd="1" destOrd="0" presId="urn:microsoft.com/office/officeart/2005/8/layout/list1"/>
    <dgm:cxn modelId="{DE3F5A95-F6C2-400C-B1DB-2C86B816A3F2}" type="presParOf" srcId="{98EC4498-B8DF-4664-A953-D310D324D3F7}" destId="{099B074D-7FF9-4903-9759-09F53EB73769}" srcOrd="1" destOrd="0" presId="urn:microsoft.com/office/officeart/2005/8/layout/list1"/>
    <dgm:cxn modelId="{57E804B2-D554-470B-A45F-F337D9590C3C}" type="presParOf" srcId="{98EC4498-B8DF-4664-A953-D310D324D3F7}" destId="{268963A2-65FA-438A-B475-E07529077EC9}" srcOrd="2" destOrd="0" presId="urn:microsoft.com/office/officeart/2005/8/layout/list1"/>
    <dgm:cxn modelId="{59157271-1CFD-4170-AC0C-C9360CD99E82}" type="presParOf" srcId="{98EC4498-B8DF-4664-A953-D310D324D3F7}" destId="{E910E87C-4893-4BC5-80F2-0AA1E305D3FB}" srcOrd="3" destOrd="0" presId="urn:microsoft.com/office/officeart/2005/8/layout/list1"/>
    <dgm:cxn modelId="{93B2DA04-ADB2-4801-BA3B-A617CA3C2754}" type="presParOf" srcId="{98EC4498-B8DF-4664-A953-D310D324D3F7}" destId="{366B0D58-55A7-4F02-938D-84060AB15B19}" srcOrd="4" destOrd="0" presId="urn:microsoft.com/office/officeart/2005/8/layout/list1"/>
    <dgm:cxn modelId="{2CAE25A3-34D9-40CA-9EFF-0921874EB6D9}" type="presParOf" srcId="{366B0D58-55A7-4F02-938D-84060AB15B19}" destId="{DF58CD21-DE21-4A49-A79D-B5D893D9DBD5}" srcOrd="0" destOrd="0" presId="urn:microsoft.com/office/officeart/2005/8/layout/list1"/>
    <dgm:cxn modelId="{5E9823E2-E9F6-473A-9773-90D6B0426303}" type="presParOf" srcId="{366B0D58-55A7-4F02-938D-84060AB15B19}" destId="{0D7FAA0A-74E2-4AA9-BB42-5B8BF7FB18D8}" srcOrd="1" destOrd="0" presId="urn:microsoft.com/office/officeart/2005/8/layout/list1"/>
    <dgm:cxn modelId="{3150AF6A-4D90-41B3-8E0D-69319AFD1499}" type="presParOf" srcId="{98EC4498-B8DF-4664-A953-D310D324D3F7}" destId="{1BD85FA5-AAFB-405A-B68D-5011314A0CA6}" srcOrd="5" destOrd="0" presId="urn:microsoft.com/office/officeart/2005/8/layout/list1"/>
    <dgm:cxn modelId="{B3D97BE3-76B1-4D99-939C-B22435C12E38}" type="presParOf" srcId="{98EC4498-B8DF-4664-A953-D310D324D3F7}" destId="{D830C0E3-B67D-4458-8920-58CE05240A7E}" srcOrd="6" destOrd="0" presId="urn:microsoft.com/office/officeart/2005/8/layout/list1"/>
    <dgm:cxn modelId="{4443237B-2031-4479-8C7C-BC246EFE18CA}" type="presParOf" srcId="{98EC4498-B8DF-4664-A953-D310D324D3F7}" destId="{DDC3B187-D3DD-47F2-A29C-D13EAB03FDF6}" srcOrd="7" destOrd="0" presId="urn:microsoft.com/office/officeart/2005/8/layout/list1"/>
    <dgm:cxn modelId="{0A814883-8899-43C0-ABE8-50A8969351A1}" type="presParOf" srcId="{98EC4498-B8DF-4664-A953-D310D324D3F7}" destId="{BEDA4105-162E-49A6-A137-A9CE548C0586}" srcOrd="8" destOrd="0" presId="urn:microsoft.com/office/officeart/2005/8/layout/list1"/>
    <dgm:cxn modelId="{06B3633C-F009-4B03-A652-946981AAA36B}" type="presParOf" srcId="{BEDA4105-162E-49A6-A137-A9CE548C0586}" destId="{83A03083-4851-46E6-AB64-871D3FA1C29D}" srcOrd="0" destOrd="0" presId="urn:microsoft.com/office/officeart/2005/8/layout/list1"/>
    <dgm:cxn modelId="{E66BC205-07CA-423A-89DE-C46A513622FE}" type="presParOf" srcId="{BEDA4105-162E-49A6-A137-A9CE548C0586}" destId="{540C0DB9-4A6C-4E19-AA12-27CC9101B017}" srcOrd="1" destOrd="0" presId="urn:microsoft.com/office/officeart/2005/8/layout/list1"/>
    <dgm:cxn modelId="{46E42A85-AD0E-4018-965D-B4B85030D8B5}" type="presParOf" srcId="{98EC4498-B8DF-4664-A953-D310D324D3F7}" destId="{2A3C4C15-28FC-472A-9345-0362894E0969}" srcOrd="9" destOrd="0" presId="urn:microsoft.com/office/officeart/2005/8/layout/list1"/>
    <dgm:cxn modelId="{92DC18F2-5190-4E2D-8EBE-130AF4B8D63F}" type="presParOf" srcId="{98EC4498-B8DF-4664-A953-D310D324D3F7}" destId="{2C568829-E6D2-4588-B6AB-396C4F6EF62E}" srcOrd="10" destOrd="0" presId="urn:microsoft.com/office/officeart/2005/8/layout/list1"/>
    <dgm:cxn modelId="{CB86A33C-8191-4121-BEFF-FEEE7E4E32A1}" type="presParOf" srcId="{98EC4498-B8DF-4664-A953-D310D324D3F7}" destId="{EB295F30-2689-4927-BDC2-8019A23D6069}" srcOrd="11" destOrd="0" presId="urn:microsoft.com/office/officeart/2005/8/layout/list1"/>
    <dgm:cxn modelId="{2DA4E656-8D87-4539-97A7-894B675FCE91}" type="presParOf" srcId="{98EC4498-B8DF-4664-A953-D310D324D3F7}" destId="{65794948-B2FD-4CAB-9E13-A310D996DE37}" srcOrd="12" destOrd="0" presId="urn:microsoft.com/office/officeart/2005/8/layout/list1"/>
    <dgm:cxn modelId="{8C0C4F81-72D7-4153-AEAE-DF2D10AAB848}" type="presParOf" srcId="{65794948-B2FD-4CAB-9E13-A310D996DE37}" destId="{5B445B18-A346-4CA7-9AC8-6384390BF37B}" srcOrd="0" destOrd="0" presId="urn:microsoft.com/office/officeart/2005/8/layout/list1"/>
    <dgm:cxn modelId="{AE4228F3-C722-4272-81DD-2416E0605D6E}" type="presParOf" srcId="{65794948-B2FD-4CAB-9E13-A310D996DE37}" destId="{55800D8E-51E0-4F0B-9EDF-A2227FECB8E2}" srcOrd="1" destOrd="0" presId="urn:microsoft.com/office/officeart/2005/8/layout/list1"/>
    <dgm:cxn modelId="{75296772-4BCA-49A4-B958-A338EE64106E}" type="presParOf" srcId="{98EC4498-B8DF-4664-A953-D310D324D3F7}" destId="{1869D8F5-DF50-4652-85DE-7299000118CE}" srcOrd="13" destOrd="0" presId="urn:microsoft.com/office/officeart/2005/8/layout/list1"/>
    <dgm:cxn modelId="{02CD919B-2722-43A6-BBDF-868794C3CD68}" type="presParOf" srcId="{98EC4498-B8DF-4664-A953-D310D324D3F7}" destId="{2AE9871B-143C-40FC-A086-E684BCD79E72}" srcOrd="14" destOrd="0" presId="urn:microsoft.com/office/officeart/2005/8/layout/list1"/>
    <dgm:cxn modelId="{0C0136EB-2029-41BC-AB99-4ABF31EEE4C3}" type="presParOf" srcId="{98EC4498-B8DF-4664-A953-D310D324D3F7}" destId="{32F0F455-C266-4DC3-8A65-5BD1940DE8FD}" srcOrd="15" destOrd="0" presId="urn:microsoft.com/office/officeart/2005/8/layout/list1"/>
    <dgm:cxn modelId="{4FC7C7BD-098E-4F67-8106-954BA4EC4BBC}" type="presParOf" srcId="{98EC4498-B8DF-4664-A953-D310D324D3F7}" destId="{77FC109A-E1ED-4D50-A8CF-2C336B1F98A9}" srcOrd="16" destOrd="0" presId="urn:microsoft.com/office/officeart/2005/8/layout/list1"/>
    <dgm:cxn modelId="{EC20880E-C521-4368-B3BB-C8F40D64D429}" type="presParOf" srcId="{77FC109A-E1ED-4D50-A8CF-2C336B1F98A9}" destId="{4C7240FD-60C4-43DB-9607-4E2AA5497703}" srcOrd="0" destOrd="0" presId="urn:microsoft.com/office/officeart/2005/8/layout/list1"/>
    <dgm:cxn modelId="{95AD71DA-CFF6-4003-A002-363D5809A985}" type="presParOf" srcId="{77FC109A-E1ED-4D50-A8CF-2C336B1F98A9}" destId="{7F60F1CC-A1A3-4F60-8E85-DA2C904FA45C}" srcOrd="1" destOrd="0" presId="urn:microsoft.com/office/officeart/2005/8/layout/list1"/>
    <dgm:cxn modelId="{F5EFA83A-D871-4521-A6F3-F17F5C82FC40}" type="presParOf" srcId="{98EC4498-B8DF-4664-A953-D310D324D3F7}" destId="{4DECB71B-79FB-4D8F-B993-A6A59F3DD45E}" srcOrd="17" destOrd="0" presId="urn:microsoft.com/office/officeart/2005/8/layout/list1"/>
    <dgm:cxn modelId="{0F43A278-0612-452E-97C0-4FC9C8CBAB5E}" type="presParOf" srcId="{98EC4498-B8DF-4664-A953-D310D324D3F7}" destId="{ADD042CD-2291-4328-91B5-F59078CDF953}" srcOrd="18" destOrd="0" presId="urn:microsoft.com/office/officeart/2005/8/layout/list1"/>
    <dgm:cxn modelId="{529749BD-6B08-4E52-B705-3D6E4E92CD99}" type="presParOf" srcId="{98EC4498-B8DF-4664-A953-D310D324D3F7}" destId="{311D8316-F8AE-4DAC-BB45-18603CF08F08}" srcOrd="19" destOrd="0" presId="urn:microsoft.com/office/officeart/2005/8/layout/list1"/>
    <dgm:cxn modelId="{CFDBD069-F8FC-415A-8B7A-70578AB33946}" type="presParOf" srcId="{98EC4498-B8DF-4664-A953-D310D324D3F7}" destId="{4A455FD9-7792-4F13-8AE7-EB86FBF17040}" srcOrd="20" destOrd="0" presId="urn:microsoft.com/office/officeart/2005/8/layout/list1"/>
    <dgm:cxn modelId="{380B3920-0F78-473E-92A2-8537BD48BE19}" type="presParOf" srcId="{4A455FD9-7792-4F13-8AE7-EB86FBF17040}" destId="{4C6F3A11-4792-4CAA-8E74-CBB7A6DCF9A0}" srcOrd="0" destOrd="0" presId="urn:microsoft.com/office/officeart/2005/8/layout/list1"/>
    <dgm:cxn modelId="{99477857-780D-4EBA-AAEC-10DA1E946682}" type="presParOf" srcId="{4A455FD9-7792-4F13-8AE7-EB86FBF17040}" destId="{D363246F-A0D3-424D-AD41-B5F5AF6B4528}" srcOrd="1" destOrd="0" presId="urn:microsoft.com/office/officeart/2005/8/layout/list1"/>
    <dgm:cxn modelId="{D8FD9A5D-D542-4A66-8843-023F2958F531}" type="presParOf" srcId="{98EC4498-B8DF-4664-A953-D310D324D3F7}" destId="{9D59E032-47D6-4F15-84BD-06751DF45F1D}" srcOrd="21" destOrd="0" presId="urn:microsoft.com/office/officeart/2005/8/layout/list1"/>
    <dgm:cxn modelId="{581707A6-0503-4513-94C7-E9F8F96287AE}" type="presParOf" srcId="{98EC4498-B8DF-4664-A953-D310D324D3F7}" destId="{FBFAEDDC-128B-4A09-AC06-51076E06A58A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F60CA0-AFC5-4113-AD42-9138225B9D5C}">
      <dsp:nvSpPr>
        <dsp:cNvPr id="0" name=""/>
        <dsp:cNvSpPr/>
      </dsp:nvSpPr>
      <dsp:spPr>
        <a:xfrm>
          <a:off x="790844" y="0"/>
          <a:ext cx="7920890" cy="58506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Governo de Eurico Gaspar Dutra (1946 a 1951) </a:t>
          </a:r>
        </a:p>
      </dsp:txBody>
      <dsp:txXfrm>
        <a:off x="807980" y="17136"/>
        <a:ext cx="7886618" cy="550793"/>
      </dsp:txXfrm>
    </dsp:sp>
    <dsp:sp modelId="{D3DB3FA9-97E1-4806-BB95-16685E08B9D6}">
      <dsp:nvSpPr>
        <dsp:cNvPr id="0" name=""/>
        <dsp:cNvSpPr/>
      </dsp:nvSpPr>
      <dsp:spPr>
        <a:xfrm rot="5400000">
          <a:off x="4700096" y="636258"/>
          <a:ext cx="102386" cy="102386"/>
        </a:xfrm>
        <a:prstGeom prst="rightArrow">
          <a:avLst>
            <a:gd name="adj1" fmla="val 667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A98268-D64B-4B7A-B573-E866C486FD3B}">
      <dsp:nvSpPr>
        <dsp:cNvPr id="0" name=""/>
        <dsp:cNvSpPr/>
      </dsp:nvSpPr>
      <dsp:spPr>
        <a:xfrm>
          <a:off x="790844" y="789837"/>
          <a:ext cx="7920890" cy="585065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Realização de fortes investimentos estatais nos setores produtivos e financeiros.</a:t>
          </a:r>
        </a:p>
      </dsp:txBody>
      <dsp:txXfrm>
        <a:off x="807980" y="806973"/>
        <a:ext cx="7886618" cy="550793"/>
      </dsp:txXfrm>
    </dsp:sp>
    <dsp:sp modelId="{900D7937-208B-4C3A-AC53-408974EF8B1D}">
      <dsp:nvSpPr>
        <dsp:cNvPr id="0" name=""/>
        <dsp:cNvSpPr/>
      </dsp:nvSpPr>
      <dsp:spPr>
        <a:xfrm rot="5400000">
          <a:off x="4700096" y="1426095"/>
          <a:ext cx="102386" cy="102386"/>
        </a:xfrm>
        <a:prstGeom prst="rightArrow">
          <a:avLst>
            <a:gd name="adj1" fmla="val 66700"/>
            <a:gd name="adj2" fmla="val 50000"/>
          </a:avLst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732AE6-5D21-4028-8FD7-8FE35703D4E1}">
      <dsp:nvSpPr>
        <dsp:cNvPr id="0" name=""/>
        <dsp:cNvSpPr/>
      </dsp:nvSpPr>
      <dsp:spPr>
        <a:xfrm>
          <a:off x="790844" y="1579675"/>
          <a:ext cx="7920890" cy="585065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676380"/>
            <a:satOff val="33333"/>
            <a:lumOff val="593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676380"/>
              <a:satOff val="33333"/>
              <a:lumOff val="59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Favorecimento à entrada de capital estrangeiro, além de estimular a importação. </a:t>
          </a:r>
        </a:p>
      </dsp:txBody>
      <dsp:txXfrm>
        <a:off x="807980" y="1596811"/>
        <a:ext cx="7886618" cy="550793"/>
      </dsp:txXfrm>
    </dsp:sp>
    <dsp:sp modelId="{6C1E1F74-2A2B-46AE-8D5E-D9434B603F14}">
      <dsp:nvSpPr>
        <dsp:cNvPr id="0" name=""/>
        <dsp:cNvSpPr/>
      </dsp:nvSpPr>
      <dsp:spPr>
        <a:xfrm rot="5400000">
          <a:off x="4700096" y="2215933"/>
          <a:ext cx="102386" cy="102386"/>
        </a:xfrm>
        <a:prstGeom prst="rightArrow">
          <a:avLst>
            <a:gd name="adj1" fmla="val 66700"/>
            <a:gd name="adj2" fmla="val 50000"/>
          </a:avLst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6CA694-0D63-4933-A1AD-A79A9A90E17D}">
      <dsp:nvSpPr>
        <dsp:cNvPr id="0" name=""/>
        <dsp:cNvSpPr/>
      </dsp:nvSpPr>
      <dsp:spPr>
        <a:xfrm>
          <a:off x="790844" y="2369513"/>
          <a:ext cx="7920890" cy="585065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1352761"/>
            <a:satOff val="66667"/>
            <a:lumOff val="1186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1352761"/>
              <a:satOff val="66667"/>
              <a:lumOff val="118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Entrega à iniciativa privada a tarefa de comandar o desenvolvimento do país.</a:t>
          </a:r>
        </a:p>
      </dsp:txBody>
      <dsp:txXfrm>
        <a:off x="807980" y="2386649"/>
        <a:ext cx="7886618" cy="550793"/>
      </dsp:txXfrm>
    </dsp:sp>
    <dsp:sp modelId="{34CE4B55-3E3D-402F-B2B9-0D174FF4F688}">
      <dsp:nvSpPr>
        <dsp:cNvPr id="0" name=""/>
        <dsp:cNvSpPr/>
      </dsp:nvSpPr>
      <dsp:spPr>
        <a:xfrm rot="5400000">
          <a:off x="4700096" y="3005771"/>
          <a:ext cx="102386" cy="102386"/>
        </a:xfrm>
        <a:prstGeom prst="rightArrow">
          <a:avLst>
            <a:gd name="adj1" fmla="val 66700"/>
            <a:gd name="adj2" fmla="val 5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0C5770-F6B1-47D2-BDF6-86DF81C878EB}">
      <dsp:nvSpPr>
        <dsp:cNvPr id="0" name=""/>
        <dsp:cNvSpPr/>
      </dsp:nvSpPr>
      <dsp:spPr>
        <a:xfrm>
          <a:off x="790844" y="3159351"/>
          <a:ext cx="7920890" cy="585065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2029141"/>
            <a:satOff val="100000"/>
            <a:lumOff val="1779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2029141"/>
              <a:satOff val="100000"/>
              <a:lumOff val="177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Sua política econômica acarretou no aumento da inflação e do desemprego e na queda do poder aquisitivo do trabalhador. </a:t>
          </a:r>
        </a:p>
      </dsp:txBody>
      <dsp:txXfrm>
        <a:off x="807980" y="3176487"/>
        <a:ext cx="7886618" cy="55079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0758D0-BEC1-4323-9C78-23F0346AACBB}">
      <dsp:nvSpPr>
        <dsp:cNvPr id="0" name=""/>
        <dsp:cNvSpPr/>
      </dsp:nvSpPr>
      <dsp:spPr>
        <a:xfrm>
          <a:off x="568510" y="144013"/>
          <a:ext cx="5629815" cy="2104012"/>
        </a:xfrm>
        <a:prstGeom prst="pie">
          <a:avLst>
            <a:gd name="adj1" fmla="val 16200000"/>
            <a:gd name="adj2" fmla="val 54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Durante seu governo, agravaram-se as disputas entre nacionalistas e liberais. </a:t>
          </a:r>
        </a:p>
      </dsp:txBody>
      <dsp:txXfrm>
        <a:off x="3383418" y="457110"/>
        <a:ext cx="1977137" cy="1477818"/>
      </dsp:txXfrm>
    </dsp:sp>
    <dsp:sp modelId="{772A52CC-29F1-4A4C-8B9E-4D64F7E12A2E}">
      <dsp:nvSpPr>
        <dsp:cNvPr id="0" name=""/>
        <dsp:cNvSpPr/>
      </dsp:nvSpPr>
      <dsp:spPr>
        <a:xfrm>
          <a:off x="520669" y="144013"/>
          <a:ext cx="5629815" cy="2104012"/>
        </a:xfrm>
        <a:prstGeom prst="pie">
          <a:avLst>
            <a:gd name="adj1" fmla="val 5400000"/>
            <a:gd name="adj2" fmla="val 1620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Getúlio Vargas candidatou-se às eleições em 1950, tornando-se presidente em 1951. </a:t>
          </a:r>
        </a:p>
      </dsp:txBody>
      <dsp:txXfrm>
        <a:off x="1324929" y="457110"/>
        <a:ext cx="1977137" cy="147781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2CC092-2099-40B4-B4BE-B58E97239AD4}">
      <dsp:nvSpPr>
        <dsp:cNvPr id="0" name=""/>
        <dsp:cNvSpPr/>
      </dsp:nvSpPr>
      <dsp:spPr>
        <a:xfrm>
          <a:off x="95983" y="0"/>
          <a:ext cx="691614" cy="2523160"/>
        </a:xfrm>
        <a:prstGeom prst="upArrow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33265F-D9D6-4445-BEA8-D2182E8A8F64}">
      <dsp:nvSpPr>
        <dsp:cNvPr id="0" name=""/>
        <dsp:cNvSpPr/>
      </dsp:nvSpPr>
      <dsp:spPr>
        <a:xfrm>
          <a:off x="627902" y="144021"/>
          <a:ext cx="3295529" cy="2523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0" rIns="135128" bIns="13512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Para os </a:t>
          </a:r>
          <a:r>
            <a:rPr lang="pt-BR" sz="1900" b="1" kern="1200" dirty="0">
              <a:latin typeface="Roboto" pitchFamily="2" charset="0"/>
              <a:ea typeface="Roboto" pitchFamily="2" charset="0"/>
            </a:rPr>
            <a:t>nacionalistas</a:t>
          </a:r>
          <a:r>
            <a:rPr lang="pt-BR" sz="1900" kern="1200" dirty="0">
              <a:latin typeface="Roboto" pitchFamily="2" charset="0"/>
              <a:ea typeface="Roboto" pitchFamily="2" charset="0"/>
            </a:rPr>
            <a:t>, as reservas e refinarias de petróleo, usinas hidrelétricas e suas redes de distribuição pertenciam ao Estado.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627902" y="144021"/>
        <a:ext cx="3295529" cy="2523160"/>
      </dsp:txXfrm>
    </dsp:sp>
    <dsp:sp modelId="{CA44FC89-71AC-4088-A623-4FCEF8B5A35F}">
      <dsp:nvSpPr>
        <dsp:cNvPr id="0" name=""/>
        <dsp:cNvSpPr/>
      </dsp:nvSpPr>
      <dsp:spPr>
        <a:xfrm>
          <a:off x="389926" y="2733423"/>
          <a:ext cx="691614" cy="2523160"/>
        </a:xfrm>
        <a:prstGeom prst="downArrow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502111-4BCB-44D0-8ADB-AD73C00E4B2D}">
      <dsp:nvSpPr>
        <dsp:cNvPr id="0" name=""/>
        <dsp:cNvSpPr/>
      </dsp:nvSpPr>
      <dsp:spPr>
        <a:xfrm>
          <a:off x="1098655" y="2733423"/>
          <a:ext cx="2941923" cy="2523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0" rIns="135128" bIns="13512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Os </a:t>
          </a:r>
          <a:r>
            <a:rPr lang="pt-BR" sz="1900" b="1" kern="1200" dirty="0">
              <a:latin typeface="Roboto" pitchFamily="2" charset="0"/>
              <a:ea typeface="Roboto" pitchFamily="2" charset="0"/>
            </a:rPr>
            <a:t>liberais</a:t>
          </a:r>
          <a:r>
            <a:rPr lang="pt-BR" sz="1900" kern="1200" dirty="0">
              <a:latin typeface="Roboto" pitchFamily="2" charset="0"/>
              <a:ea typeface="Roboto" pitchFamily="2" charset="0"/>
            </a:rPr>
            <a:t> acreditavam que empresas estrangeiras deveriam ter o direito de explorar o setor energético brasileiro.</a:t>
          </a:r>
        </a:p>
      </dsp:txBody>
      <dsp:txXfrm>
        <a:off x="1098655" y="2733423"/>
        <a:ext cx="2941923" cy="252316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BF81FE-22C0-40BC-9603-AE8314412607}">
      <dsp:nvSpPr>
        <dsp:cNvPr id="0" name=""/>
        <dsp:cNvSpPr/>
      </dsp:nvSpPr>
      <dsp:spPr>
        <a:xfrm>
          <a:off x="2760466" y="1402328"/>
          <a:ext cx="10207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02075" y="45720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2808187" y="1447383"/>
        <a:ext cx="6633" cy="1328"/>
      </dsp:txXfrm>
    </dsp:sp>
    <dsp:sp modelId="{1D0D2E4F-567B-4643-9A11-303489D67FFD}">
      <dsp:nvSpPr>
        <dsp:cNvPr id="0" name=""/>
        <dsp:cNvSpPr/>
      </dsp:nvSpPr>
      <dsp:spPr>
        <a:xfrm>
          <a:off x="945194" y="3308"/>
          <a:ext cx="1817071" cy="288947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 partir de 1952, militares passaram a perseguir nacionalistas.</a:t>
          </a:r>
        </a:p>
      </dsp:txBody>
      <dsp:txXfrm>
        <a:off x="945194" y="3308"/>
        <a:ext cx="1817071" cy="2889478"/>
      </dsp:txXfrm>
    </dsp:sp>
    <dsp:sp modelId="{AF89C05C-F8F1-4971-B993-165F49C167D9}">
      <dsp:nvSpPr>
        <dsp:cNvPr id="0" name=""/>
        <dsp:cNvSpPr/>
      </dsp:nvSpPr>
      <dsp:spPr>
        <a:xfrm>
          <a:off x="4888985" y="1402328"/>
          <a:ext cx="10207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02075" y="45720"/>
              </a:lnTo>
            </a:path>
          </a:pathLst>
        </a:custGeom>
        <a:noFill/>
        <a:ln w="635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" kern="1200"/>
        </a:p>
      </dsp:txBody>
      <dsp:txXfrm>
        <a:off x="4936705" y="1447383"/>
        <a:ext cx="6633" cy="1328"/>
      </dsp:txXfrm>
    </dsp:sp>
    <dsp:sp modelId="{B7E36FFB-9F5F-424B-AFE0-C47DCD577CEC}">
      <dsp:nvSpPr>
        <dsp:cNvPr id="0" name=""/>
        <dsp:cNvSpPr/>
      </dsp:nvSpPr>
      <dsp:spPr>
        <a:xfrm>
          <a:off x="2894941" y="3308"/>
          <a:ext cx="1995843" cy="2889478"/>
        </a:xfrm>
        <a:prstGeom prst="rect">
          <a:avLst/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Com a adoção de medidas nacionalistas, Vargas perde o apoio das Forças Armadas.</a:t>
          </a:r>
        </a:p>
      </dsp:txBody>
      <dsp:txXfrm>
        <a:off x="2894941" y="3308"/>
        <a:ext cx="1995843" cy="2889478"/>
      </dsp:txXfrm>
    </dsp:sp>
    <dsp:sp modelId="{093E6569-6F22-4998-8B26-CE95415C7370}">
      <dsp:nvSpPr>
        <dsp:cNvPr id="0" name=""/>
        <dsp:cNvSpPr/>
      </dsp:nvSpPr>
      <dsp:spPr>
        <a:xfrm>
          <a:off x="5023460" y="3308"/>
          <a:ext cx="1710198" cy="2889478"/>
        </a:xfrm>
        <a:prstGeom prst="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 crise política leva ao suicídio de Vargas em 24 de agosto de 1954. </a:t>
          </a:r>
        </a:p>
      </dsp:txBody>
      <dsp:txXfrm>
        <a:off x="5023460" y="3308"/>
        <a:ext cx="1710198" cy="288947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A3A720-354F-4C5C-BD12-E202A63B644F}">
      <dsp:nvSpPr>
        <dsp:cNvPr id="0" name=""/>
        <dsp:cNvSpPr/>
      </dsp:nvSpPr>
      <dsp:spPr>
        <a:xfrm>
          <a:off x="0" y="20439"/>
          <a:ext cx="10942365" cy="104832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Com a morte de Getúlio, o vice-presidente Café Filho assumiu a presidência.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51175" y="71614"/>
        <a:ext cx="10840015" cy="945970"/>
      </dsp:txXfrm>
    </dsp:sp>
    <dsp:sp modelId="{FE5C8D2C-DE68-4769-987B-1E35F3DC0F34}">
      <dsp:nvSpPr>
        <dsp:cNvPr id="0" name=""/>
        <dsp:cNvSpPr/>
      </dsp:nvSpPr>
      <dsp:spPr>
        <a:xfrm>
          <a:off x="0" y="1068760"/>
          <a:ext cx="10942365" cy="927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7420" tIns="24130" rIns="135128" bIns="2413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Em 1955, Juscelino Kubitschek vence as eleições, e João Goulart torna-se vice-presidente. </a:t>
          </a:r>
        </a:p>
      </dsp:txBody>
      <dsp:txXfrm>
        <a:off x="0" y="1068760"/>
        <a:ext cx="10942365" cy="927360"/>
      </dsp:txXfrm>
    </dsp:sp>
    <dsp:sp modelId="{C139AFDB-17EC-4D98-82DB-6265DA42CBDD}">
      <dsp:nvSpPr>
        <dsp:cNvPr id="0" name=""/>
        <dsp:cNvSpPr/>
      </dsp:nvSpPr>
      <dsp:spPr>
        <a:xfrm>
          <a:off x="0" y="1996120"/>
          <a:ext cx="10942365" cy="104832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Grupos militares articularam um golpe para impedir a posse.</a:t>
          </a:r>
        </a:p>
      </dsp:txBody>
      <dsp:txXfrm>
        <a:off x="51175" y="2047295"/>
        <a:ext cx="10840015" cy="945970"/>
      </dsp:txXfrm>
    </dsp:sp>
    <dsp:sp modelId="{56528E91-99D6-454E-B9C6-3AD47A1837EC}">
      <dsp:nvSpPr>
        <dsp:cNvPr id="0" name=""/>
        <dsp:cNvSpPr/>
      </dsp:nvSpPr>
      <dsp:spPr>
        <a:xfrm>
          <a:off x="0" y="3044440"/>
          <a:ext cx="10942365" cy="927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7420" tIns="24130" rIns="135128" bIns="2413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No entanto, militares de altos cargos públicos impediram que o golpe ocorresse. </a:t>
          </a:r>
        </a:p>
      </dsp:txBody>
      <dsp:txXfrm>
        <a:off x="0" y="3044440"/>
        <a:ext cx="10942365" cy="927360"/>
      </dsp:txXfrm>
    </dsp:sp>
    <dsp:sp modelId="{23110B1E-F8F9-4341-9071-4957AB5F8D3C}">
      <dsp:nvSpPr>
        <dsp:cNvPr id="0" name=""/>
        <dsp:cNvSpPr/>
      </dsp:nvSpPr>
      <dsp:spPr>
        <a:xfrm>
          <a:off x="0" y="3971800"/>
          <a:ext cx="10942365" cy="104832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Estabeleceu-se um Estado de Sítio que garantiu a posse de Juscelino e João Goulart em janeiro de 1956.</a:t>
          </a:r>
        </a:p>
      </dsp:txBody>
      <dsp:txXfrm>
        <a:off x="51175" y="4022975"/>
        <a:ext cx="10840015" cy="94597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854050-A5B4-481E-8698-B20FDC95BF21}">
      <dsp:nvSpPr>
        <dsp:cNvPr id="0" name=""/>
        <dsp:cNvSpPr/>
      </dsp:nvSpPr>
      <dsp:spPr>
        <a:xfrm>
          <a:off x="26954" y="0"/>
          <a:ext cx="11799643" cy="1872208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E724C8-D09B-4DCF-B0A2-C5BB0B04D361}">
      <dsp:nvSpPr>
        <dsp:cNvPr id="0" name=""/>
        <dsp:cNvSpPr/>
      </dsp:nvSpPr>
      <dsp:spPr>
        <a:xfrm>
          <a:off x="1363737" y="529261"/>
          <a:ext cx="8020454" cy="83290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Plano de Metas: grandes investimentos em áreas importantes para a modernização do país, como o setor industrial, energético e de transportes. </a:t>
          </a:r>
        </a:p>
      </dsp:txBody>
      <dsp:txXfrm>
        <a:off x="1404396" y="569920"/>
        <a:ext cx="7939136" cy="75158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905D2C-691F-4764-9016-353470AFD3B5}">
      <dsp:nvSpPr>
        <dsp:cNvPr id="0" name=""/>
        <dsp:cNvSpPr/>
      </dsp:nvSpPr>
      <dsp:spPr>
        <a:xfrm>
          <a:off x="1132000" y="0"/>
          <a:ext cx="4838937" cy="3024336"/>
        </a:xfrm>
        <a:prstGeom prst="swooshArrow">
          <a:avLst>
            <a:gd name="adj1" fmla="val 25000"/>
            <a:gd name="adj2" fmla="val 2500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FE5D36-E019-490B-AB92-6776629F589D}">
      <dsp:nvSpPr>
        <dsp:cNvPr id="0" name=""/>
        <dsp:cNvSpPr/>
      </dsp:nvSpPr>
      <dsp:spPr>
        <a:xfrm>
          <a:off x="2257053" y="1648263"/>
          <a:ext cx="169362" cy="169362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8D63F4-D2B1-49DF-A620-85DB5B52130E}">
      <dsp:nvSpPr>
        <dsp:cNvPr id="0" name=""/>
        <dsp:cNvSpPr/>
      </dsp:nvSpPr>
      <dsp:spPr>
        <a:xfrm>
          <a:off x="2327337" y="1867455"/>
          <a:ext cx="1710906" cy="1156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742" tIns="0" rIns="0" bIns="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Entrada das multinacionais no Brasil. </a:t>
          </a:r>
        </a:p>
      </dsp:txBody>
      <dsp:txXfrm>
        <a:off x="2327337" y="1867455"/>
        <a:ext cx="1710906" cy="1156880"/>
      </dsp:txXfrm>
    </dsp:sp>
    <dsp:sp modelId="{65E071A1-C122-4645-BF53-0E0469E68C3E}">
      <dsp:nvSpPr>
        <dsp:cNvPr id="0" name=""/>
        <dsp:cNvSpPr/>
      </dsp:nvSpPr>
      <dsp:spPr>
        <a:xfrm>
          <a:off x="3817611" y="877057"/>
          <a:ext cx="290336" cy="290336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941667-BE5E-4B68-BC2E-DFFC71BA9597}">
      <dsp:nvSpPr>
        <dsp:cNvPr id="0" name=""/>
        <dsp:cNvSpPr/>
      </dsp:nvSpPr>
      <dsp:spPr>
        <a:xfrm>
          <a:off x="3962779" y="1022225"/>
          <a:ext cx="1572654" cy="20021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3843" tIns="0" rIns="0" bIns="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Aumento da produção industrial. </a:t>
          </a:r>
        </a:p>
      </dsp:txBody>
      <dsp:txXfrm>
        <a:off x="3962779" y="1022225"/>
        <a:ext cx="1572654" cy="200211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7BEB15-9C09-4EDC-9380-A1454162C8A3}">
      <dsp:nvSpPr>
        <dsp:cNvPr id="0" name=""/>
        <dsp:cNvSpPr/>
      </dsp:nvSpPr>
      <dsp:spPr>
        <a:xfrm rot="4396374">
          <a:off x="1042816" y="630477"/>
          <a:ext cx="2735109" cy="1907397"/>
        </a:xfrm>
        <a:prstGeom prst="swooshArrow">
          <a:avLst>
            <a:gd name="adj1" fmla="val 16310"/>
            <a:gd name="adj2" fmla="val 31370"/>
          </a:avLst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AE836C-A13A-474D-9CCE-E78B215E6044}">
      <dsp:nvSpPr>
        <dsp:cNvPr id="0" name=""/>
        <dsp:cNvSpPr/>
      </dsp:nvSpPr>
      <dsp:spPr>
        <a:xfrm>
          <a:off x="581622" y="72010"/>
          <a:ext cx="3458967" cy="5069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b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Aumento da dívida externa brasileira</a:t>
          </a:r>
        </a:p>
      </dsp:txBody>
      <dsp:txXfrm>
        <a:off x="581622" y="72010"/>
        <a:ext cx="3458967" cy="506936"/>
      </dsp:txXfrm>
    </dsp:sp>
    <dsp:sp modelId="{ABA65F0F-2128-459E-8561-617453405844}">
      <dsp:nvSpPr>
        <dsp:cNvPr id="0" name=""/>
        <dsp:cNvSpPr/>
      </dsp:nvSpPr>
      <dsp:spPr>
        <a:xfrm>
          <a:off x="887405" y="2592289"/>
          <a:ext cx="3888684" cy="5069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t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Período de crise marcado pela alta inflação e desemprego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887405" y="2592289"/>
        <a:ext cx="3888684" cy="50693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7A11C5-E09F-4C7B-ABBA-0A091B446CD1}">
      <dsp:nvSpPr>
        <dsp:cNvPr id="0" name=""/>
        <dsp:cNvSpPr/>
      </dsp:nvSpPr>
      <dsp:spPr>
        <a:xfrm>
          <a:off x="1792992" y="80"/>
          <a:ext cx="3620947" cy="1262834"/>
        </a:xfrm>
        <a:prstGeom prst="rect">
          <a:avLst/>
        </a:prstGeom>
        <a:solidFill>
          <a:schemeClr val="accent4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No governo JK, as indústrias automobilísticas estrangeiras instalaram-se no Brasil. </a:t>
          </a:r>
        </a:p>
      </dsp:txBody>
      <dsp:txXfrm>
        <a:off x="1792992" y="80"/>
        <a:ext cx="3620947" cy="1262834"/>
      </dsp:txXfrm>
    </dsp:sp>
    <dsp:sp modelId="{A01283B7-A391-4E1F-8C67-EE34B47644CC}">
      <dsp:nvSpPr>
        <dsp:cNvPr id="0" name=""/>
        <dsp:cNvSpPr/>
      </dsp:nvSpPr>
      <dsp:spPr>
        <a:xfrm>
          <a:off x="5624412" y="80"/>
          <a:ext cx="3620947" cy="1262834"/>
        </a:xfrm>
        <a:prstGeom prst="rect">
          <a:avLst/>
        </a:prstGeom>
        <a:solidFill>
          <a:schemeClr val="accent4">
            <a:shade val="80000"/>
            <a:hueOff val="-171094"/>
            <a:satOff val="0"/>
            <a:lumOff val="1129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 país registrou crescimento de 80% em sua produção industrial. </a:t>
          </a:r>
        </a:p>
      </dsp:txBody>
      <dsp:txXfrm>
        <a:off x="5624412" y="80"/>
        <a:ext cx="3620947" cy="1262834"/>
      </dsp:txXfrm>
    </dsp:sp>
    <dsp:sp modelId="{064BA93F-5094-4FB7-913E-536BF77C7941}">
      <dsp:nvSpPr>
        <dsp:cNvPr id="0" name=""/>
        <dsp:cNvSpPr/>
      </dsp:nvSpPr>
      <dsp:spPr>
        <a:xfrm>
          <a:off x="1792992" y="1473388"/>
          <a:ext cx="3620947" cy="1262834"/>
        </a:xfrm>
        <a:prstGeom prst="rect">
          <a:avLst/>
        </a:prstGeom>
        <a:solidFill>
          <a:schemeClr val="accent4">
            <a:shade val="80000"/>
            <a:hueOff val="-342189"/>
            <a:satOff val="0"/>
            <a:lumOff val="225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Muitas casas antigas foram substituídas por prédios de apartamentos, e os bondes elétricos, por ônibus.</a:t>
          </a:r>
        </a:p>
      </dsp:txBody>
      <dsp:txXfrm>
        <a:off x="1792992" y="1473388"/>
        <a:ext cx="3620947" cy="1262834"/>
      </dsp:txXfrm>
    </dsp:sp>
    <dsp:sp modelId="{C0453236-45E3-43CE-BBDD-2193691751A4}">
      <dsp:nvSpPr>
        <dsp:cNvPr id="0" name=""/>
        <dsp:cNvSpPr/>
      </dsp:nvSpPr>
      <dsp:spPr>
        <a:xfrm>
          <a:off x="5624412" y="1473388"/>
          <a:ext cx="3620947" cy="1262834"/>
        </a:xfrm>
        <a:prstGeom prst="rect">
          <a:avLst/>
        </a:prstGeom>
        <a:solidFill>
          <a:schemeClr val="accent4">
            <a:shade val="80000"/>
            <a:hueOff val="-513283"/>
            <a:satOff val="0"/>
            <a:lumOff val="3387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Os avanços ficaram concentrados na região Sudeste. </a:t>
          </a:r>
        </a:p>
      </dsp:txBody>
      <dsp:txXfrm>
        <a:off x="5624412" y="1473388"/>
        <a:ext cx="3620947" cy="126283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A6A1D9-5ADF-45CE-BE88-0C6872026B26}">
      <dsp:nvSpPr>
        <dsp:cNvPr id="0" name=""/>
        <dsp:cNvSpPr/>
      </dsp:nvSpPr>
      <dsp:spPr>
        <a:xfrm>
          <a:off x="0" y="0"/>
          <a:ext cx="8499531" cy="88421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Vitória de Jânio Quadros, candidato apoiado pela UDN, nas eleições de 1960.</a:t>
          </a:r>
        </a:p>
      </dsp:txBody>
      <dsp:txXfrm>
        <a:off x="25898" y="25898"/>
        <a:ext cx="7441937" cy="832421"/>
      </dsp:txXfrm>
    </dsp:sp>
    <dsp:sp modelId="{BB744EE1-D43D-4C1A-B956-B716AE21A77D}">
      <dsp:nvSpPr>
        <dsp:cNvPr id="0" name=""/>
        <dsp:cNvSpPr/>
      </dsp:nvSpPr>
      <dsp:spPr>
        <a:xfrm>
          <a:off x="634705" y="1007025"/>
          <a:ext cx="8499531" cy="884217"/>
        </a:xfrm>
        <a:prstGeom prst="roundRect">
          <a:avLst>
            <a:gd name="adj" fmla="val 10000"/>
          </a:avLst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 política adotada por Jânio Quadros foi conservadora e repleta de medidas polêmicas. </a:t>
          </a:r>
        </a:p>
      </dsp:txBody>
      <dsp:txXfrm>
        <a:off x="660603" y="1032923"/>
        <a:ext cx="7238288" cy="832421"/>
      </dsp:txXfrm>
    </dsp:sp>
    <dsp:sp modelId="{2FF57A41-8A7E-43EA-9949-57BCBC8E5747}">
      <dsp:nvSpPr>
        <dsp:cNvPr id="0" name=""/>
        <dsp:cNvSpPr/>
      </dsp:nvSpPr>
      <dsp:spPr>
        <a:xfrm>
          <a:off x="1151819" y="2014051"/>
          <a:ext cx="8734713" cy="884217"/>
        </a:xfrm>
        <a:prstGeom prst="roundRect">
          <a:avLst>
            <a:gd name="adj" fmla="val 1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Em seu governo, instauraram-se inquéritos a fim de investigar todos os níveis da administração pública e as ações do governo anterior. </a:t>
          </a:r>
        </a:p>
      </dsp:txBody>
      <dsp:txXfrm>
        <a:off x="1177717" y="2039949"/>
        <a:ext cx="7440004" cy="832421"/>
      </dsp:txXfrm>
    </dsp:sp>
    <dsp:sp modelId="{B9137F5C-F22F-4552-AE8F-45D338A12578}">
      <dsp:nvSpPr>
        <dsp:cNvPr id="0" name=""/>
        <dsp:cNvSpPr/>
      </dsp:nvSpPr>
      <dsp:spPr>
        <a:xfrm>
          <a:off x="1904115" y="3021076"/>
          <a:ext cx="8499531" cy="884217"/>
        </a:xfrm>
        <a:prstGeom prst="roundRect">
          <a:avLst>
            <a:gd name="adj" fmla="val 10000"/>
          </a:avLst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 presidente adotou uma linha independente, não alinhada aos Estados Unidos, e retomou acordos diplomáticos com a URSS e a China. </a:t>
          </a:r>
        </a:p>
      </dsp:txBody>
      <dsp:txXfrm>
        <a:off x="1930013" y="3046974"/>
        <a:ext cx="7238288" cy="832421"/>
      </dsp:txXfrm>
    </dsp:sp>
    <dsp:sp modelId="{2F8FAC43-34C3-42B4-A6EE-827FC084D1E7}">
      <dsp:nvSpPr>
        <dsp:cNvPr id="0" name=""/>
        <dsp:cNvSpPr/>
      </dsp:nvSpPr>
      <dsp:spPr>
        <a:xfrm>
          <a:off x="2538820" y="4028102"/>
          <a:ext cx="8499531" cy="884217"/>
        </a:xfrm>
        <a:prstGeom prst="roundRect">
          <a:avLst>
            <a:gd name="adj" fmla="val 1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Jânio passou a enfrentar críticas de seus antigos aliados. Em 25 de agosto de 1961, ele renunciou à presidência. </a:t>
          </a:r>
        </a:p>
      </dsp:txBody>
      <dsp:txXfrm>
        <a:off x="2564718" y="4054000"/>
        <a:ext cx="7238288" cy="832421"/>
      </dsp:txXfrm>
    </dsp:sp>
    <dsp:sp modelId="{E4DEF664-10AE-478E-A987-9B1B4BFBC3E9}">
      <dsp:nvSpPr>
        <dsp:cNvPr id="0" name=""/>
        <dsp:cNvSpPr/>
      </dsp:nvSpPr>
      <dsp:spPr>
        <a:xfrm>
          <a:off x="7924789" y="645970"/>
          <a:ext cx="574741" cy="57474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>
            <a:latin typeface="Roboto" pitchFamily="2" charset="0"/>
            <a:ea typeface="Roboto" pitchFamily="2" charset="0"/>
          </a:endParaRPr>
        </a:p>
      </dsp:txBody>
      <dsp:txXfrm>
        <a:off x="8054106" y="645970"/>
        <a:ext cx="316107" cy="432493"/>
      </dsp:txXfrm>
    </dsp:sp>
    <dsp:sp modelId="{6BB9C940-1517-40CD-9EE5-863F63788171}">
      <dsp:nvSpPr>
        <dsp:cNvPr id="0" name=""/>
        <dsp:cNvSpPr/>
      </dsp:nvSpPr>
      <dsp:spPr>
        <a:xfrm>
          <a:off x="8559494" y="1652995"/>
          <a:ext cx="574741" cy="57474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283075"/>
            <a:satOff val="-25115"/>
            <a:lumOff val="-256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283075"/>
              <a:satOff val="-25115"/>
              <a:lumOff val="-25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>
            <a:latin typeface="Roboto" pitchFamily="2" charset="0"/>
            <a:ea typeface="Roboto" pitchFamily="2" charset="0"/>
          </a:endParaRPr>
        </a:p>
      </dsp:txBody>
      <dsp:txXfrm>
        <a:off x="8688811" y="1652995"/>
        <a:ext cx="316107" cy="432493"/>
      </dsp:txXfrm>
    </dsp:sp>
    <dsp:sp modelId="{F69AE32E-7C27-4109-8060-F882C5356942}">
      <dsp:nvSpPr>
        <dsp:cNvPr id="0" name=""/>
        <dsp:cNvSpPr/>
      </dsp:nvSpPr>
      <dsp:spPr>
        <a:xfrm>
          <a:off x="9194200" y="2645284"/>
          <a:ext cx="574741" cy="57474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566151"/>
            <a:satOff val="-50231"/>
            <a:lumOff val="-513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566151"/>
              <a:satOff val="-50231"/>
              <a:lumOff val="-51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>
            <a:latin typeface="Roboto" pitchFamily="2" charset="0"/>
            <a:ea typeface="Roboto" pitchFamily="2" charset="0"/>
          </a:endParaRPr>
        </a:p>
      </dsp:txBody>
      <dsp:txXfrm>
        <a:off x="9323517" y="2645284"/>
        <a:ext cx="316107" cy="432493"/>
      </dsp:txXfrm>
    </dsp:sp>
    <dsp:sp modelId="{D5D27191-5118-40D2-89D5-9B86D10802AC}">
      <dsp:nvSpPr>
        <dsp:cNvPr id="0" name=""/>
        <dsp:cNvSpPr/>
      </dsp:nvSpPr>
      <dsp:spPr>
        <a:xfrm>
          <a:off x="9828905" y="3662134"/>
          <a:ext cx="574741" cy="574741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>
            <a:latin typeface="Roboto" pitchFamily="2" charset="0"/>
            <a:ea typeface="Roboto" pitchFamily="2" charset="0"/>
          </a:endParaRPr>
        </a:p>
      </dsp:txBody>
      <dsp:txXfrm>
        <a:off x="9958222" y="3662134"/>
        <a:ext cx="316107" cy="432493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E8C1FA-BB49-4D24-BA07-C4A86D5526C5}">
      <dsp:nvSpPr>
        <dsp:cNvPr id="0" name=""/>
        <dsp:cNvSpPr/>
      </dsp:nvSpPr>
      <dsp:spPr>
        <a:xfrm>
          <a:off x="-5798515" y="-887475"/>
          <a:ext cx="6903294" cy="6903294"/>
        </a:xfrm>
        <a:prstGeom prst="blockArc">
          <a:avLst>
            <a:gd name="adj1" fmla="val 18900000"/>
            <a:gd name="adj2" fmla="val 2700000"/>
            <a:gd name="adj3" fmla="val 313"/>
          </a:avLst>
        </a:prstGeom>
        <a:noFill/>
        <a:ln w="12700" cap="flat" cmpd="sng" algn="ctr">
          <a:solidFill>
            <a:schemeClr val="accent6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DD17D5-BEA1-4955-B888-435B635EA397}">
      <dsp:nvSpPr>
        <dsp:cNvPr id="0" name=""/>
        <dsp:cNvSpPr/>
      </dsp:nvSpPr>
      <dsp:spPr>
        <a:xfrm>
          <a:off x="482890" y="320418"/>
          <a:ext cx="10579450" cy="641248"/>
        </a:xfrm>
        <a:prstGeom prst="rect">
          <a:avLst/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991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Com a renúncia de Jânio Quadros, assumiria João Goulart.</a:t>
          </a:r>
        </a:p>
      </dsp:txBody>
      <dsp:txXfrm>
        <a:off x="482890" y="320418"/>
        <a:ext cx="10579450" cy="641248"/>
      </dsp:txXfrm>
    </dsp:sp>
    <dsp:sp modelId="{000150F2-A449-4E19-978C-C823437508B0}">
      <dsp:nvSpPr>
        <dsp:cNvPr id="0" name=""/>
        <dsp:cNvSpPr/>
      </dsp:nvSpPr>
      <dsp:spPr>
        <a:xfrm>
          <a:off x="82109" y="240262"/>
          <a:ext cx="801560" cy="8015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399ADB-E438-432E-98EB-BA9D8262149A}">
      <dsp:nvSpPr>
        <dsp:cNvPr id="0" name=""/>
        <dsp:cNvSpPr/>
      </dsp:nvSpPr>
      <dsp:spPr>
        <a:xfrm>
          <a:off x="942389" y="1281983"/>
          <a:ext cx="10119950" cy="641248"/>
        </a:xfrm>
        <a:prstGeom prst="rect">
          <a:avLst/>
        </a:prstGeom>
        <a:solidFill>
          <a:schemeClr val="accent6">
            <a:shade val="50000"/>
            <a:hueOff val="147370"/>
            <a:satOff val="-6442"/>
            <a:lumOff val="175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991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Jango havia sido ministro do Trabalho no último governo de Getúlio Vargas e era defensor da política varguista.</a:t>
          </a:r>
        </a:p>
      </dsp:txBody>
      <dsp:txXfrm>
        <a:off x="942389" y="1281983"/>
        <a:ext cx="10119950" cy="641248"/>
      </dsp:txXfrm>
    </dsp:sp>
    <dsp:sp modelId="{C4BFB437-97FC-4B19-B556-3C1FD8CA020B}">
      <dsp:nvSpPr>
        <dsp:cNvPr id="0" name=""/>
        <dsp:cNvSpPr/>
      </dsp:nvSpPr>
      <dsp:spPr>
        <a:xfrm>
          <a:off x="541609" y="1201827"/>
          <a:ext cx="801560" cy="8015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50000"/>
              <a:hueOff val="147370"/>
              <a:satOff val="-6442"/>
              <a:lumOff val="1758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E5D62E-8C0D-4038-930C-D0198B455102}">
      <dsp:nvSpPr>
        <dsp:cNvPr id="0" name=""/>
        <dsp:cNvSpPr/>
      </dsp:nvSpPr>
      <dsp:spPr>
        <a:xfrm>
          <a:off x="1083419" y="2243547"/>
          <a:ext cx="9978921" cy="641248"/>
        </a:xfrm>
        <a:prstGeom prst="rect">
          <a:avLst/>
        </a:prstGeom>
        <a:solidFill>
          <a:schemeClr val="accent6">
            <a:shade val="50000"/>
            <a:hueOff val="294739"/>
            <a:satOff val="-12884"/>
            <a:lumOff val="351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991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Tal fato era visto pelos militares como uma brecha para a infiltração de ideias socialistas. </a:t>
          </a:r>
        </a:p>
      </dsp:txBody>
      <dsp:txXfrm>
        <a:off x="1083419" y="2243547"/>
        <a:ext cx="9978921" cy="641248"/>
      </dsp:txXfrm>
    </dsp:sp>
    <dsp:sp modelId="{BB83FCEC-B34C-4BBD-87D6-EDDB57C1190A}">
      <dsp:nvSpPr>
        <dsp:cNvPr id="0" name=""/>
        <dsp:cNvSpPr/>
      </dsp:nvSpPr>
      <dsp:spPr>
        <a:xfrm>
          <a:off x="682639" y="2163391"/>
          <a:ext cx="801560" cy="8015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50000"/>
              <a:hueOff val="294739"/>
              <a:satOff val="-12884"/>
              <a:lumOff val="351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08547B-867B-47B7-821C-92626396CCEF}">
      <dsp:nvSpPr>
        <dsp:cNvPr id="0" name=""/>
        <dsp:cNvSpPr/>
      </dsp:nvSpPr>
      <dsp:spPr>
        <a:xfrm>
          <a:off x="942389" y="3205112"/>
          <a:ext cx="10119950" cy="641248"/>
        </a:xfrm>
        <a:prstGeom prst="rect">
          <a:avLst/>
        </a:prstGeom>
        <a:solidFill>
          <a:schemeClr val="accent6">
            <a:shade val="50000"/>
            <a:hueOff val="294739"/>
            <a:satOff val="-12884"/>
            <a:lumOff val="351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991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Quando Jânio Quadros renunciou, Jango estava em uma visita à República Popular da China e foi proibido de voltar ao país.</a:t>
          </a:r>
        </a:p>
      </dsp:txBody>
      <dsp:txXfrm>
        <a:off x="942389" y="3205112"/>
        <a:ext cx="10119950" cy="641248"/>
      </dsp:txXfrm>
    </dsp:sp>
    <dsp:sp modelId="{0563E4EE-9191-4067-80C6-856DC5088451}">
      <dsp:nvSpPr>
        <dsp:cNvPr id="0" name=""/>
        <dsp:cNvSpPr/>
      </dsp:nvSpPr>
      <dsp:spPr>
        <a:xfrm>
          <a:off x="541609" y="3124956"/>
          <a:ext cx="801560" cy="8015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50000"/>
              <a:hueOff val="294739"/>
              <a:satOff val="-12884"/>
              <a:lumOff val="351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55BDE2-DFB4-4F44-8463-D8016D4FCFC9}">
      <dsp:nvSpPr>
        <dsp:cNvPr id="0" name=""/>
        <dsp:cNvSpPr/>
      </dsp:nvSpPr>
      <dsp:spPr>
        <a:xfrm>
          <a:off x="482890" y="4166676"/>
          <a:ext cx="10579450" cy="641248"/>
        </a:xfrm>
        <a:prstGeom prst="rect">
          <a:avLst/>
        </a:prstGeom>
        <a:solidFill>
          <a:schemeClr val="accent6">
            <a:shade val="50000"/>
            <a:hueOff val="147370"/>
            <a:satOff val="-6442"/>
            <a:lumOff val="175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991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Leonel Brizola promoveu uma mobilização conhecida como Campanha da Legalidade. </a:t>
          </a:r>
        </a:p>
      </dsp:txBody>
      <dsp:txXfrm>
        <a:off x="482890" y="4166676"/>
        <a:ext cx="10579450" cy="641248"/>
      </dsp:txXfrm>
    </dsp:sp>
    <dsp:sp modelId="{77DAEB2A-ACD7-4F36-9458-F11A6B5772A8}">
      <dsp:nvSpPr>
        <dsp:cNvPr id="0" name=""/>
        <dsp:cNvSpPr/>
      </dsp:nvSpPr>
      <dsp:spPr>
        <a:xfrm>
          <a:off x="82109" y="4086520"/>
          <a:ext cx="801560" cy="80156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50000"/>
              <a:hueOff val="147370"/>
              <a:satOff val="-6442"/>
              <a:lumOff val="1758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3EEAC7-0A96-44C4-A2A6-7C8C0D4F9DA1}">
      <dsp:nvSpPr>
        <dsp:cNvPr id="0" name=""/>
        <dsp:cNvSpPr/>
      </dsp:nvSpPr>
      <dsp:spPr>
        <a:xfrm>
          <a:off x="0" y="0"/>
          <a:ext cx="4607312" cy="577661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Plano Trienal</a:t>
          </a:r>
        </a:p>
      </dsp:txBody>
      <dsp:txXfrm>
        <a:off x="0" y="0"/>
        <a:ext cx="4607312" cy="577661"/>
      </dsp:txXfrm>
    </dsp:sp>
    <dsp:sp modelId="{69275799-1B6D-403D-86CC-C8866048F02B}">
      <dsp:nvSpPr>
        <dsp:cNvPr id="0" name=""/>
        <dsp:cNvSpPr/>
      </dsp:nvSpPr>
      <dsp:spPr>
        <a:xfrm>
          <a:off x="0" y="568478"/>
          <a:ext cx="2303656" cy="3161956"/>
        </a:xfrm>
        <a:prstGeom prst="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Visava combater a inflação negociando a dívida externa, controlando as despesas públicas e congelando os salários.</a:t>
          </a:r>
        </a:p>
      </dsp:txBody>
      <dsp:txXfrm>
        <a:off x="0" y="568478"/>
        <a:ext cx="2303656" cy="3161956"/>
      </dsp:txXfrm>
    </dsp:sp>
    <dsp:sp modelId="{9E8DF597-C636-4BB6-9C58-233D9F312F0E}">
      <dsp:nvSpPr>
        <dsp:cNvPr id="0" name=""/>
        <dsp:cNvSpPr/>
      </dsp:nvSpPr>
      <dsp:spPr>
        <a:xfrm>
          <a:off x="2303656" y="568478"/>
          <a:ext cx="2303656" cy="3161956"/>
        </a:xfrm>
        <a:prstGeom prst="rect">
          <a:avLst/>
        </a:prstGeom>
        <a:solidFill>
          <a:schemeClr val="accent2">
            <a:shade val="80000"/>
            <a:hueOff val="-481415"/>
            <a:satOff val="10166"/>
            <a:lumOff val="270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Essas medidas provocaram a reação da população.</a:t>
          </a:r>
        </a:p>
      </dsp:txBody>
      <dsp:txXfrm>
        <a:off x="2303656" y="568478"/>
        <a:ext cx="2303656" cy="3161956"/>
      </dsp:txXfrm>
    </dsp:sp>
    <dsp:sp modelId="{9B852BCE-0B73-4ED8-8C56-3A2D2D2C67AA}">
      <dsp:nvSpPr>
        <dsp:cNvPr id="0" name=""/>
        <dsp:cNvSpPr/>
      </dsp:nvSpPr>
      <dsp:spPr>
        <a:xfrm>
          <a:off x="0" y="3528392"/>
          <a:ext cx="4607312" cy="267149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291010-6EAC-4B9F-8C7A-6FCDFCA4F482}">
      <dsp:nvSpPr>
        <dsp:cNvPr id="0" name=""/>
        <dsp:cNvSpPr/>
      </dsp:nvSpPr>
      <dsp:spPr>
        <a:xfrm>
          <a:off x="0" y="0"/>
          <a:ext cx="6814982" cy="556732"/>
        </a:xfrm>
        <a:prstGeom prst="rect">
          <a:avLst/>
        </a:prstGeom>
        <a:solidFill>
          <a:schemeClr val="accent3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Reformas de Base</a:t>
          </a:r>
        </a:p>
      </dsp:txBody>
      <dsp:txXfrm>
        <a:off x="0" y="0"/>
        <a:ext cx="6814982" cy="556732"/>
      </dsp:txXfrm>
    </dsp:sp>
    <dsp:sp modelId="{ECB63403-64F8-4196-B2D6-185E35C6A83B}">
      <dsp:nvSpPr>
        <dsp:cNvPr id="0" name=""/>
        <dsp:cNvSpPr/>
      </dsp:nvSpPr>
      <dsp:spPr>
        <a:xfrm>
          <a:off x="3327" y="557519"/>
          <a:ext cx="2269442" cy="3130079"/>
        </a:xfrm>
        <a:prstGeom prst="rect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Na área social, propunha a reforma agrária. No plano político, dava direito de voto aos analfabetos e militares de baixo escalão. </a:t>
          </a:r>
        </a:p>
      </dsp:txBody>
      <dsp:txXfrm>
        <a:off x="3327" y="557519"/>
        <a:ext cx="2269442" cy="3130079"/>
      </dsp:txXfrm>
    </dsp:sp>
    <dsp:sp modelId="{32887EEA-5EC2-4A73-970F-4C94E25263FB}">
      <dsp:nvSpPr>
        <dsp:cNvPr id="0" name=""/>
        <dsp:cNvSpPr/>
      </dsp:nvSpPr>
      <dsp:spPr>
        <a:xfrm>
          <a:off x="2272769" y="557519"/>
          <a:ext cx="2269442" cy="3130079"/>
        </a:xfrm>
        <a:prstGeom prst="rect">
          <a:avLst/>
        </a:prstGeom>
        <a:solidFill>
          <a:schemeClr val="accent3">
            <a:shade val="50000"/>
            <a:hueOff val="0"/>
            <a:satOff val="0"/>
            <a:lumOff val="2397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Na economia, as medidas propunham a estatização de empresas que ofereciam serviços públicos, de frigoríferos e da indústria farmacêutica.</a:t>
          </a:r>
        </a:p>
      </dsp:txBody>
      <dsp:txXfrm>
        <a:off x="2272769" y="557519"/>
        <a:ext cx="2269442" cy="3130079"/>
      </dsp:txXfrm>
    </dsp:sp>
    <dsp:sp modelId="{574956E7-6484-47EA-8583-0214BC33223D}">
      <dsp:nvSpPr>
        <dsp:cNvPr id="0" name=""/>
        <dsp:cNvSpPr/>
      </dsp:nvSpPr>
      <dsp:spPr>
        <a:xfrm>
          <a:off x="4542212" y="557519"/>
          <a:ext cx="2269442" cy="3130079"/>
        </a:xfrm>
        <a:prstGeom prst="rect">
          <a:avLst/>
        </a:prstGeom>
        <a:solidFill>
          <a:schemeClr val="accent3">
            <a:shade val="50000"/>
            <a:hueOff val="0"/>
            <a:satOff val="0"/>
            <a:lumOff val="2397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Controlaria as remessas de lucros das empresas estrangeiras.</a:t>
          </a:r>
        </a:p>
      </dsp:txBody>
      <dsp:txXfrm>
        <a:off x="4542212" y="557519"/>
        <a:ext cx="2269442" cy="3130079"/>
      </dsp:txXfrm>
    </dsp:sp>
    <dsp:sp modelId="{4F5769C7-1EEE-4F8A-BAA2-D943FF0FCDAA}">
      <dsp:nvSpPr>
        <dsp:cNvPr id="0" name=""/>
        <dsp:cNvSpPr/>
      </dsp:nvSpPr>
      <dsp:spPr>
        <a:xfrm>
          <a:off x="0" y="3511650"/>
          <a:ext cx="6814982" cy="264317"/>
        </a:xfrm>
        <a:prstGeom prst="rect">
          <a:avLst/>
        </a:prstGeom>
        <a:solidFill>
          <a:schemeClr val="accent3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8963A2-65FA-438A-B475-E07529077EC9}">
      <dsp:nvSpPr>
        <dsp:cNvPr id="0" name=""/>
        <dsp:cNvSpPr/>
      </dsp:nvSpPr>
      <dsp:spPr>
        <a:xfrm>
          <a:off x="0" y="349115"/>
          <a:ext cx="11038352" cy="45360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1F8A94-EB28-4181-9D80-E1E5F03405ED}">
      <dsp:nvSpPr>
        <dsp:cNvPr id="0" name=""/>
        <dsp:cNvSpPr/>
      </dsp:nvSpPr>
      <dsp:spPr>
        <a:xfrm>
          <a:off x="551917" y="83435"/>
          <a:ext cx="9982544" cy="5313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056" tIns="0" rIns="292056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As Reformas de Base provocaram a reação das elites.</a:t>
          </a:r>
        </a:p>
      </dsp:txBody>
      <dsp:txXfrm>
        <a:off x="577856" y="109374"/>
        <a:ext cx="9930666" cy="479482"/>
      </dsp:txXfrm>
    </dsp:sp>
    <dsp:sp modelId="{D830C0E3-B67D-4458-8920-58CE05240A7E}">
      <dsp:nvSpPr>
        <dsp:cNvPr id="0" name=""/>
        <dsp:cNvSpPr/>
      </dsp:nvSpPr>
      <dsp:spPr>
        <a:xfrm>
          <a:off x="0" y="1165595"/>
          <a:ext cx="11038352" cy="45360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7FAA0A-74E2-4AA9-BB42-5B8BF7FB18D8}">
      <dsp:nvSpPr>
        <dsp:cNvPr id="0" name=""/>
        <dsp:cNvSpPr/>
      </dsp:nvSpPr>
      <dsp:spPr>
        <a:xfrm>
          <a:off x="551917" y="899915"/>
          <a:ext cx="9982544" cy="5313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056" tIns="0" rIns="292056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Aliadas à classe média, as elites organizaram várias manifestações contra o governo.</a:t>
          </a:r>
        </a:p>
      </dsp:txBody>
      <dsp:txXfrm>
        <a:off x="577856" y="925854"/>
        <a:ext cx="9930666" cy="479482"/>
      </dsp:txXfrm>
    </dsp:sp>
    <dsp:sp modelId="{2C568829-E6D2-4588-B6AB-396C4F6EF62E}">
      <dsp:nvSpPr>
        <dsp:cNvPr id="0" name=""/>
        <dsp:cNvSpPr/>
      </dsp:nvSpPr>
      <dsp:spPr>
        <a:xfrm>
          <a:off x="0" y="1982075"/>
          <a:ext cx="11038352" cy="45360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0C0DB9-4A6C-4E19-AA12-27CC9101B017}">
      <dsp:nvSpPr>
        <dsp:cNvPr id="0" name=""/>
        <dsp:cNvSpPr/>
      </dsp:nvSpPr>
      <dsp:spPr>
        <a:xfrm>
          <a:off x="551917" y="1716395"/>
          <a:ext cx="9982544" cy="5313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056" tIns="0" rIns="292056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 maior delas foi a Marcha da Família com Deus pela Liberdade, em 19 de março de 1964. </a:t>
          </a:r>
        </a:p>
      </dsp:txBody>
      <dsp:txXfrm>
        <a:off x="577856" y="1742334"/>
        <a:ext cx="9930666" cy="479482"/>
      </dsp:txXfrm>
    </dsp:sp>
    <dsp:sp modelId="{2AE9871B-143C-40FC-A086-E684BCD79E72}">
      <dsp:nvSpPr>
        <dsp:cNvPr id="0" name=""/>
        <dsp:cNvSpPr/>
      </dsp:nvSpPr>
      <dsp:spPr>
        <a:xfrm>
          <a:off x="0" y="2798556"/>
          <a:ext cx="11038352" cy="45360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800D8E-51E0-4F0B-9EDF-A2227FECB8E2}">
      <dsp:nvSpPr>
        <dsp:cNvPr id="0" name=""/>
        <dsp:cNvSpPr/>
      </dsp:nvSpPr>
      <dsp:spPr>
        <a:xfrm>
          <a:off x="551917" y="2532875"/>
          <a:ext cx="9982544" cy="5313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056" tIns="0" rIns="292056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As manifestações civis encorajaram os militares que não acreditavam na solução dos conflitos pela via democrática.</a:t>
          </a:r>
        </a:p>
      </dsp:txBody>
      <dsp:txXfrm>
        <a:off x="577856" y="2558814"/>
        <a:ext cx="9930666" cy="479482"/>
      </dsp:txXfrm>
    </dsp:sp>
    <dsp:sp modelId="{ADD042CD-2291-4328-91B5-F59078CDF953}">
      <dsp:nvSpPr>
        <dsp:cNvPr id="0" name=""/>
        <dsp:cNvSpPr/>
      </dsp:nvSpPr>
      <dsp:spPr>
        <a:xfrm>
          <a:off x="0" y="3615036"/>
          <a:ext cx="11038352" cy="45360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F60F1CC-A1A3-4F60-8E85-DA2C904FA45C}">
      <dsp:nvSpPr>
        <dsp:cNvPr id="0" name=""/>
        <dsp:cNvSpPr/>
      </dsp:nvSpPr>
      <dsp:spPr>
        <a:xfrm>
          <a:off x="551917" y="3349356"/>
          <a:ext cx="9982544" cy="5313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056" tIns="0" rIns="292056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Assim, em 1º de abril de 1964, os militares deflagraram um golpe de Estado e tomaram o poder. </a:t>
          </a:r>
        </a:p>
      </dsp:txBody>
      <dsp:txXfrm>
        <a:off x="577856" y="3375295"/>
        <a:ext cx="9930666" cy="479482"/>
      </dsp:txXfrm>
    </dsp:sp>
    <dsp:sp modelId="{FBFAEDDC-128B-4A09-AC06-51076E06A58A}">
      <dsp:nvSpPr>
        <dsp:cNvPr id="0" name=""/>
        <dsp:cNvSpPr/>
      </dsp:nvSpPr>
      <dsp:spPr>
        <a:xfrm>
          <a:off x="0" y="4431516"/>
          <a:ext cx="11038352" cy="45360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63246F-A0D3-424D-AD41-B5F5AF6B4528}">
      <dsp:nvSpPr>
        <dsp:cNvPr id="0" name=""/>
        <dsp:cNvSpPr/>
      </dsp:nvSpPr>
      <dsp:spPr>
        <a:xfrm>
          <a:off x="551917" y="4165836"/>
          <a:ext cx="9982544" cy="5313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056" tIns="0" rIns="292056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João Goulart foi deposto e refugiou-se no Uruguai.</a:t>
          </a:r>
        </a:p>
      </dsp:txBody>
      <dsp:txXfrm>
        <a:off x="577856" y="4191775"/>
        <a:ext cx="9930666" cy="4794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BC25A0-5EE2-4334-B720-231C8C62C226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AC044C-D229-4770-B66D-B997C6F2DF5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8159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32107-2A48-4647-B73C-40AAC50B5DF9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44454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1323A0-86DE-407E-B1E1-68455F34E4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DFE25FE-40D2-4AFB-9097-504B92D65D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F629DE6-819E-4B59-9A17-9245B692D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3424-C06C-499B-862D-4A649D394E4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2B8F13E-1375-4DFB-8439-803797DEF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8AF62DC-C070-44D8-9FA3-94094D2B1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C934A-DDD1-4AC9-A5B3-DA80D046D6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8844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937FBB-F1F5-4CEF-B053-B272B447D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DB53649-8333-46A2-97C3-98EF436263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A2899AB-EFB4-4951-B211-F8C14412D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3424-C06C-499B-862D-4A649D394E4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956338D-845D-409E-831A-792D2D93B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15349C2-1A2F-431B-9130-1BAFDE9E3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C934A-DDD1-4AC9-A5B3-DA80D046D6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0845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D1ABFE-F690-4302-A2E0-6BDCF901E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F104378-5146-4D3F-94D1-5019ADCD8D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D67FEAB-D8A7-44FB-9844-27411A96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3424-C06C-499B-862D-4A649D394E4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4A89853-7739-4878-A716-DC9E4F68A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593C494-9299-43B7-A0A5-9BAB9B0CD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C934A-DDD1-4AC9-A5B3-DA80D046D6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5864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95116F-6816-4A78-9F5E-7B2FE90F0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0FD8976-90D6-4A3C-9CC8-B2B4CE8770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D57E54F-64FA-47CE-AC62-038C003C63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81EE568-5834-4444-A3E4-914414590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3424-C06C-499B-862D-4A649D394E4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CD12208-E434-4E04-9F68-4C4BB7275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8E6605C-3520-43BA-B910-6F247AC17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C934A-DDD1-4AC9-A5B3-DA80D046D6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8066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CDB7A0-AF41-419D-A49C-EA4A4CA24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AA5BAD7-DAB6-47BD-9BDE-E96A657E70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EFC2567-465D-470D-AD61-18233D9FF8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81B0ED7-003D-445D-90ED-EABA11C2D2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2D64D7E-8B78-467B-94D6-DA0EB25F72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F3D497B-5FC2-41AF-99FF-3DD7B7F4B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3424-C06C-499B-862D-4A649D394E4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8D5D1F3-1625-4FD8-9909-31D7862FC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3B966E1-66D4-414F-A57D-149A312B3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C934A-DDD1-4AC9-A5B3-DA80D046D6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699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32D2BD-508B-4A14-9E2D-4FBFEEF39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44FFE4C-EA87-4E51-B2F0-8A000A7C7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3424-C06C-499B-862D-4A649D394E4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68D7DB2-74CE-4477-8740-2BD1F4C88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B82A747-7DCB-4127-9BCD-FE7F5882E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C934A-DDD1-4AC9-A5B3-DA80D046D6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7294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B14BC5A-B083-4D31-8166-85C2F2468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3424-C06C-499B-862D-4A649D394E4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318BA34-19F6-46E0-8ECF-2E1B809AA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EC67C72-AFCB-4767-A462-ED1EC8C11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C934A-DDD1-4AC9-A5B3-DA80D046D6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3725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AD4B27-DEFC-41F4-8AAD-BDA9B6766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A4364C7-F8F3-420D-9414-32FEA5EFE2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6958D03-24AF-4ADB-AE0A-C45B7E1865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45E6E1D-920F-4D67-B7F7-D558443573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3424-C06C-499B-862D-4A649D394E4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50BC2F7-10D3-404A-BD26-D2141F7FA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A0246F0-351B-49FD-A1CD-81D44ACC0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C934A-DDD1-4AC9-A5B3-DA80D046D6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8073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341A63-BBF3-41A3-AF51-DB55DD61D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7678D07-D3AC-44D6-89C0-83AA8EDE96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E285713-BA5C-4375-8EAD-7D0A7FCDDB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582D5DE-DA2C-4A87-A3DE-A5C0E96C7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3424-C06C-499B-862D-4A649D394E4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14CC2A3-88CA-4D67-99D3-B9DE4D5F8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38920C8-ACA2-4674-874F-CE28C6B6D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C934A-DDD1-4AC9-A5B3-DA80D046D6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5097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AE9B9C-DC43-4946-BEC8-0280DA999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4FB0FDA-B7EF-49CC-A8C8-9172F46DAD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8E9347B-F9A7-4B0A-AF34-12325D93D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3424-C06C-499B-862D-4A649D394E4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FF02AC0-E71C-4C0B-B1C6-B2EF4DD4F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2CB0B3D-AE2A-4879-BDFF-3944761E8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C934A-DDD1-4AC9-A5B3-DA80D046D6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138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561514F-06F0-49EF-AA03-AB5AB7DF14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FA2F3A6-DAED-4A5B-A08A-BCAFF2604D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83BA83E-C976-4501-8C18-557EDCB93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F3424-C06C-499B-862D-4A649D394E4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249D5A1-C186-43F9-94F7-60C188089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1FDA91F-C613-4181-BF0E-39A4C9585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C934A-DDD1-4AC9-A5B3-DA80D046D6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5127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DDE59FD-333A-44EC-B1CE-0EEC38818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E56A653-FC80-4271-9165-A3479A83F2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B33537B-B1DC-42F9-9424-EAD5241F50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F3424-C06C-499B-862D-4A649D394E40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192429F-0742-47C6-B8D2-5006D2A800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2F57AE3-ECCB-4381-8A04-9BCC0A506C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BC934A-DDD1-4AC9-A5B3-DA80D046D6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00868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diagramData" Target="../diagrams/data4.xml"/><Relationship Id="rId18" Type="http://schemas.openxmlformats.org/officeDocument/2006/relationships/image" Target="../media/image1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17" Type="http://schemas.microsoft.com/office/2007/relationships/diagramDrawing" Target="../diagrams/drawing4.xml"/><Relationship Id="rId2" Type="http://schemas.openxmlformats.org/officeDocument/2006/relationships/notesSlide" Target="../notesSlides/notesSlide1.xml"/><Relationship Id="rId16" Type="http://schemas.openxmlformats.org/officeDocument/2006/relationships/diagramColors" Target="../diagrams/colors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Relationship Id="rId14" Type="http://schemas.openxmlformats.org/officeDocument/2006/relationships/diagramLayout" Target="../diagrams/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13" Type="http://schemas.openxmlformats.org/officeDocument/2006/relationships/diagramLayout" Target="../diagrams/layout8.xml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12" Type="http://schemas.openxmlformats.org/officeDocument/2006/relationships/diagramData" Target="../diagrams/data8.xml"/><Relationship Id="rId17" Type="http://schemas.openxmlformats.org/officeDocument/2006/relationships/image" Target="../media/image1.png"/><Relationship Id="rId2" Type="http://schemas.openxmlformats.org/officeDocument/2006/relationships/diagramData" Target="../diagrams/data6.xml"/><Relationship Id="rId16" Type="http://schemas.microsoft.com/office/2007/relationships/diagramDrawing" Target="../diagrams/drawing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5" Type="http://schemas.openxmlformats.org/officeDocument/2006/relationships/diagramColors" Target="../diagrams/colors8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Relationship Id="rId14" Type="http://schemas.openxmlformats.org/officeDocument/2006/relationships/diagramQuickStyle" Target="../diagrams/quickStyle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12" Type="http://schemas.openxmlformats.org/officeDocument/2006/relationships/image" Target="../media/image1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1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openxmlformats.org/officeDocument/2006/relationships/image" Target="../media/image1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4.xml"/><Relationship Id="rId3" Type="http://schemas.openxmlformats.org/officeDocument/2006/relationships/diagramLayout" Target="../diagrams/layout13.xml"/><Relationship Id="rId7" Type="http://schemas.openxmlformats.org/officeDocument/2006/relationships/diagramData" Target="../diagrams/data14.xml"/><Relationship Id="rId12" Type="http://schemas.openxmlformats.org/officeDocument/2006/relationships/image" Target="../media/image1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11" Type="http://schemas.microsoft.com/office/2007/relationships/diagramDrawing" Target="../diagrams/drawing14.xml"/><Relationship Id="rId5" Type="http://schemas.openxmlformats.org/officeDocument/2006/relationships/diagramColors" Target="../diagrams/colors13.xml"/><Relationship Id="rId10" Type="http://schemas.openxmlformats.org/officeDocument/2006/relationships/diagramColors" Target="../diagrams/colors14.xml"/><Relationship Id="rId4" Type="http://schemas.openxmlformats.org/officeDocument/2006/relationships/diagramQuickStyle" Target="../diagrams/quickStyle13.xml"/><Relationship Id="rId9" Type="http://schemas.openxmlformats.org/officeDocument/2006/relationships/diagramQuickStyle" Target="../diagrams/quickStyle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7" Type="http://schemas.openxmlformats.org/officeDocument/2006/relationships/image" Target="../media/image1.pn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0408" y="1196752"/>
            <a:ext cx="11614265" cy="1143000"/>
          </a:xfrm>
        </p:spPr>
        <p:txBody>
          <a:bodyPr>
            <a:noAutofit/>
          </a:bodyPr>
          <a:lstStyle/>
          <a:p>
            <a:r>
              <a:rPr lang="pt-BR" sz="2400" dirty="0">
                <a:latin typeface="Roboto" pitchFamily="2" charset="0"/>
                <a:ea typeface="Roboto" pitchFamily="2" charset="0"/>
              </a:rPr>
              <a:t>Apresentação 5 </a:t>
            </a:r>
            <a:br>
              <a:rPr lang="pt-BR" sz="4800" b="1" dirty="0">
                <a:latin typeface="Roboto" pitchFamily="2" charset="0"/>
                <a:ea typeface="Roboto" pitchFamily="2" charset="0"/>
              </a:rPr>
            </a:br>
            <a:r>
              <a:rPr lang="pt-BR" sz="4800" b="1" dirty="0">
                <a:latin typeface="Roboto" pitchFamily="2" charset="0"/>
                <a:ea typeface="Roboto" pitchFamily="2" charset="0"/>
              </a:rPr>
              <a:t>O Brasil de JK e os anos 1960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624818" y="3271624"/>
            <a:ext cx="1075039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O Brasil nas décadas de 1940 e 1950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Urbanização e seus desdobramentos                               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Democracia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Nacionalismo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Desenvolvimentismo                                  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Modernização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1836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031" y="557808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Fim do Estado Novo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776645" y="1556792"/>
            <a:ext cx="921462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pt-BR" sz="1900" dirty="0">
                <a:latin typeface="Roboto" pitchFamily="2" charset="0"/>
                <a:ea typeface="Roboto" pitchFamily="2" charset="0"/>
              </a:rPr>
              <a:t>O fim da Segunda Guerra estimulou pressões para a instauração de um regime democrático. 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1900" dirty="0">
                <a:latin typeface="Roboto" pitchFamily="2" charset="0"/>
                <a:ea typeface="Roboto" pitchFamily="2" charset="0"/>
              </a:rPr>
              <a:t>Compelido a ceder, Getúlio Vargas renunciou à presidência em 1945. </a:t>
            </a:r>
          </a:p>
          <a:p>
            <a:pPr marL="342900" indent="-342900">
              <a:buFont typeface="Wingdings" pitchFamily="2" charset="2"/>
              <a:buChar char="ü"/>
            </a:pPr>
            <a:endParaRPr lang="pt-BR" sz="1900" dirty="0">
              <a:latin typeface="Roboto" pitchFamily="2" charset="0"/>
              <a:ea typeface="Roboto" pitchFamily="2" charset="0"/>
            </a:endParaRPr>
          </a:p>
        </p:txBody>
      </p:sp>
      <p:graphicFrame>
        <p:nvGraphicFramePr>
          <p:cNvPr id="5" name="Diagrama 4"/>
          <p:cNvGraphicFramePr/>
          <p:nvPr/>
        </p:nvGraphicFramePr>
        <p:xfrm>
          <a:off x="1488689" y="2924944"/>
          <a:ext cx="9502580" cy="3744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2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795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4819" y="485800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O Retorno de Getúlio Vargas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816789" y="1397000"/>
          <a:ext cx="6718996" cy="2392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Diagrama 4"/>
          <p:cNvGraphicFramePr/>
          <p:nvPr/>
        </p:nvGraphicFramePr>
        <p:xfrm>
          <a:off x="8015714" y="1484784"/>
          <a:ext cx="4031398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6" name="Diagrama 5"/>
          <p:cNvGraphicFramePr/>
          <p:nvPr/>
        </p:nvGraphicFramePr>
        <p:xfrm>
          <a:off x="432846" y="3645024"/>
          <a:ext cx="7678854" cy="28960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3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5968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2848" y="269776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JK no poder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528833" y="1268760"/>
          <a:ext cx="10942365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4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12544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031" y="341784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O desenvolvimentismo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680660" y="1464805"/>
            <a:ext cx="9118638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pt-BR" sz="1900" dirty="0">
                <a:latin typeface="Roboto" pitchFamily="2" charset="0"/>
                <a:ea typeface="Roboto" pitchFamily="2" charset="0"/>
              </a:rPr>
              <a:t>Política adotada por JK, o qual afirmava que em seu governo o Brasil cresceria "50 anos em 5". </a:t>
            </a:r>
          </a:p>
          <a:p>
            <a:pPr marL="342900" indent="-342900">
              <a:buFont typeface="Wingdings" pitchFamily="2" charset="2"/>
              <a:buChar char="ü"/>
            </a:pPr>
            <a:endParaRPr lang="pt-BR" sz="1900" dirty="0">
              <a:latin typeface="Roboto" pitchFamily="2" charset="0"/>
              <a:ea typeface="Roboto" pitchFamily="2" charset="0"/>
            </a:endParaRPr>
          </a:p>
        </p:txBody>
      </p:sp>
      <p:graphicFrame>
        <p:nvGraphicFramePr>
          <p:cNvPr id="5" name="Diagrama 4"/>
          <p:cNvGraphicFramePr/>
          <p:nvPr/>
        </p:nvGraphicFramePr>
        <p:xfrm>
          <a:off x="336861" y="1772816"/>
          <a:ext cx="11853553" cy="1872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a 5"/>
          <p:cNvGraphicFramePr/>
          <p:nvPr/>
        </p:nvGraphicFramePr>
        <p:xfrm>
          <a:off x="1589" y="3833664"/>
          <a:ext cx="7102939" cy="3024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7" name="Diagrama 6"/>
          <p:cNvGraphicFramePr/>
          <p:nvPr/>
        </p:nvGraphicFramePr>
        <p:xfrm>
          <a:off x="6575930" y="3501008"/>
          <a:ext cx="5375197" cy="3168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3" name="CaixaDeTexto 2"/>
          <p:cNvSpPr txBox="1"/>
          <p:nvPr/>
        </p:nvSpPr>
        <p:spPr>
          <a:xfrm>
            <a:off x="720804" y="3501009"/>
            <a:ext cx="4991255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00" b="1" dirty="0">
                <a:latin typeface="Roboto" pitchFamily="2" charset="0"/>
                <a:ea typeface="Roboto" pitchFamily="2" charset="0"/>
              </a:rPr>
              <a:t>O Governo de JK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5</a:t>
            </a:fld>
            <a:endParaRPr lang="pt-BR" dirty="0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33105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6862" y="269776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Modernidade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720803" y="1340768"/>
          <a:ext cx="11038352" cy="2736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a 4"/>
          <p:cNvGraphicFramePr/>
          <p:nvPr/>
        </p:nvGraphicFramePr>
        <p:xfrm>
          <a:off x="528834" y="4293096"/>
          <a:ext cx="11134337" cy="2376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6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6017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O governo de Jânio Quadros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720803" y="1397000"/>
          <a:ext cx="11038352" cy="4912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7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8750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4819" y="341784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João Goulart na presidência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432847" y="1397000"/>
          <a:ext cx="11134337" cy="5128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8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60175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031" y="413792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O governo Jango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584674" y="1412776"/>
            <a:ext cx="9118638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pt-BR" sz="1900" dirty="0">
                <a:latin typeface="Roboto" pitchFamily="2" charset="0"/>
                <a:ea typeface="Roboto" pitchFamily="2" charset="0"/>
              </a:rPr>
              <a:t>Jango aceitou assumir a presidência em um sistema parlamentarista e tomou a presidência em 1961.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1900" dirty="0">
                <a:latin typeface="Roboto" pitchFamily="2" charset="0"/>
                <a:ea typeface="Roboto" pitchFamily="2" charset="0"/>
              </a:rPr>
              <a:t>Em 1963, após uma campanha massiva a população optou pela volta do presidencialismo.</a:t>
            </a:r>
          </a:p>
        </p:txBody>
      </p:sp>
      <p:graphicFrame>
        <p:nvGraphicFramePr>
          <p:cNvPr id="5" name="Diagrama 4"/>
          <p:cNvGraphicFramePr/>
          <p:nvPr/>
        </p:nvGraphicFramePr>
        <p:xfrm>
          <a:off x="336861" y="2852936"/>
          <a:ext cx="4607312" cy="3816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a 5"/>
          <p:cNvGraphicFramePr/>
          <p:nvPr/>
        </p:nvGraphicFramePr>
        <p:xfrm>
          <a:off x="5136144" y="2852936"/>
          <a:ext cx="6814982" cy="3775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9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87672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031" y="413792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O Golpe de 1964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720803" y="1556792"/>
          <a:ext cx="11038352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10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47483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893</Words>
  <Application>Microsoft Office PowerPoint</Application>
  <PresentationFormat>Widescreen</PresentationFormat>
  <Paragraphs>88</Paragraphs>
  <Slides>10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Roboto</vt:lpstr>
      <vt:lpstr>Wingdings</vt:lpstr>
      <vt:lpstr>Tema do Office</vt:lpstr>
      <vt:lpstr>Apresentação 5  O Brasil de JK e os anos 1960</vt:lpstr>
      <vt:lpstr>Fim do Estado Novo</vt:lpstr>
      <vt:lpstr>O Retorno de Getúlio Vargas</vt:lpstr>
      <vt:lpstr>JK no poder</vt:lpstr>
      <vt:lpstr>O desenvolvimentismo</vt:lpstr>
      <vt:lpstr>Modernidade</vt:lpstr>
      <vt:lpstr>O governo de Jânio Quadros</vt:lpstr>
      <vt:lpstr>João Goulart na presidência</vt:lpstr>
      <vt:lpstr>O governo Jango</vt:lpstr>
      <vt:lpstr>O Golpe de 1964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5  O Brasil de JK e os anos 1960</dc:title>
  <dc:creator>João Paulo Bortoluci</dc:creator>
  <cp:lastModifiedBy>João Paulo Bortoluci</cp:lastModifiedBy>
  <cp:revision>1</cp:revision>
  <dcterms:created xsi:type="dcterms:W3CDTF">2020-04-03T16:23:53Z</dcterms:created>
  <dcterms:modified xsi:type="dcterms:W3CDTF">2020-04-03T16:29:59Z</dcterms:modified>
</cp:coreProperties>
</file>