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310DE-95C9-4CE7-AA7F-400597FFCDEA}" type="doc">
      <dgm:prSet loTypeId="urn:microsoft.com/office/officeart/2005/8/layout/chevron1" loCatId="process" qsTypeId="urn:microsoft.com/office/officeart/2005/8/quickstyle/simple1" qsCatId="simple" csTypeId="urn:microsoft.com/office/officeart/2005/8/colors/accent4_5" csCatId="accent4" phldr="1"/>
      <dgm:spPr/>
    </dgm:pt>
    <dgm:pt modelId="{391875EC-A820-45BA-BF48-DA19A1A8FA4D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42%</a:t>
          </a:r>
        </a:p>
      </dgm:t>
    </dgm:pt>
    <dgm:pt modelId="{BA721E4D-8A6D-42B0-B559-48C673809D5E}" type="parTrans" cxnId="{9D266E66-F901-490D-B5C7-7F2541BB2CD1}">
      <dgm:prSet/>
      <dgm:spPr/>
      <dgm:t>
        <a:bodyPr/>
        <a:lstStyle/>
        <a:p>
          <a:endParaRPr lang="pt-BR"/>
        </a:p>
      </dgm:t>
    </dgm:pt>
    <dgm:pt modelId="{087460AE-FEF9-4168-A595-54D06C3181AD}" type="sibTrans" cxnId="{9D266E66-F901-490D-B5C7-7F2541BB2CD1}">
      <dgm:prSet/>
      <dgm:spPr/>
      <dgm:t>
        <a:bodyPr/>
        <a:lstStyle/>
        <a:p>
          <a:endParaRPr lang="pt-BR"/>
        </a:p>
      </dgm:t>
    </dgm:pt>
    <mc:AlternateContent xmlns:mc="http://schemas.openxmlformats.org/markup-compatibility/2006" xmlns:a14="http://schemas.microsoft.com/office/drawing/2010/main">
      <mc:Choice Requires="a14">
        <dgm:pt modelId="{BE76E0C8-1728-4B74-8B0A-692E1B2AC7CD}">
          <dgm:prSet phldrT="[Tex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"/>
                  </m:oMathParaPr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</m:num>
                      <m:den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m:oMathPara>
              </a14:m>
              <a:endParaRPr lang="pt-BR" dirty="0"/>
            </a:p>
          </dgm:t>
        </dgm:pt>
      </mc:Choice>
      <mc:Fallback xmlns="">
        <dgm:pt modelId="{BE76E0C8-1728-4B74-8B0A-692E1B2AC7CD}">
          <dgm:prSet phldrT="[Texto]"/>
          <dgm:spPr/>
          <dgm:t>
            <a:bodyPr/>
            <a:lstStyle/>
            <a:p>
              <a:pPr/>
              <a:r>
                <a:rPr lang="pt-BR" b="0" i="0">
                  <a:solidFill>
                    <a:schemeClr val="tx1"/>
                  </a:solidFill>
                  <a:latin typeface="Cambria Math" panose="02040503050406030204" pitchFamily="18" charset="0"/>
                </a:rPr>
                <a:t>42/100</a:t>
              </a:r>
              <a:endParaRPr lang="pt-BR" dirty="0"/>
            </a:p>
          </dgm:t>
        </dgm:pt>
      </mc:Fallback>
    </mc:AlternateContent>
    <dgm:pt modelId="{CB0AC46B-6FC6-42A9-9E18-BCCBDC9A0823}" type="parTrans" cxnId="{8259EB40-B388-45E5-BE48-851222F60423}">
      <dgm:prSet/>
      <dgm:spPr/>
      <dgm:t>
        <a:bodyPr/>
        <a:lstStyle/>
        <a:p>
          <a:endParaRPr lang="pt-BR"/>
        </a:p>
      </dgm:t>
    </dgm:pt>
    <dgm:pt modelId="{79B40238-7C27-469D-AD3F-9939DA21268E}" type="sibTrans" cxnId="{8259EB40-B388-45E5-BE48-851222F60423}">
      <dgm:prSet/>
      <dgm:spPr/>
      <dgm:t>
        <a:bodyPr/>
        <a:lstStyle/>
        <a:p>
          <a:endParaRPr lang="pt-BR"/>
        </a:p>
      </dgm:t>
    </dgm:pt>
    <dgm:pt modelId="{F078C68B-11C8-4035-A648-04D785BC9657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0,42</a:t>
          </a:r>
        </a:p>
      </dgm:t>
    </dgm:pt>
    <dgm:pt modelId="{20AF7B2F-91C6-4760-9856-4CAC79710D3A}" type="parTrans" cxnId="{1FA5933E-EA89-4B49-BA3D-9C877F4C028A}">
      <dgm:prSet/>
      <dgm:spPr/>
      <dgm:t>
        <a:bodyPr/>
        <a:lstStyle/>
        <a:p>
          <a:endParaRPr lang="pt-BR"/>
        </a:p>
      </dgm:t>
    </dgm:pt>
    <dgm:pt modelId="{C3343DC5-97BE-4C52-825E-065CD7B6E98F}" type="sibTrans" cxnId="{1FA5933E-EA89-4B49-BA3D-9C877F4C028A}">
      <dgm:prSet/>
      <dgm:spPr/>
      <dgm:t>
        <a:bodyPr/>
        <a:lstStyle/>
        <a:p>
          <a:endParaRPr lang="pt-BR"/>
        </a:p>
      </dgm:t>
    </dgm:pt>
    <dgm:pt modelId="{A37D1E21-5ED8-4008-BF24-6CBC08069A2A}" type="pres">
      <dgm:prSet presAssocID="{890310DE-95C9-4CE7-AA7F-400597FFCDEA}" presName="Name0" presStyleCnt="0">
        <dgm:presLayoutVars>
          <dgm:dir/>
          <dgm:animLvl val="lvl"/>
          <dgm:resizeHandles val="exact"/>
        </dgm:presLayoutVars>
      </dgm:prSet>
      <dgm:spPr/>
    </dgm:pt>
    <dgm:pt modelId="{AF1F6FDE-7DDC-4F25-9EEF-342FB2EDC612}" type="pres">
      <dgm:prSet presAssocID="{391875EC-A820-45BA-BF48-DA19A1A8FA4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02B1B16-9FB5-4CC4-A1E2-5123E87DBFC9}" type="pres">
      <dgm:prSet presAssocID="{087460AE-FEF9-4168-A595-54D06C3181AD}" presName="parTxOnlySpace" presStyleCnt="0"/>
      <dgm:spPr/>
    </dgm:pt>
    <dgm:pt modelId="{8EE3EC7B-63B6-4D8D-9BFD-F7A4DAFD85B1}" type="pres">
      <dgm:prSet presAssocID="{BE76E0C8-1728-4B74-8B0A-692E1B2AC7C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EC79D42-2EAE-43BF-86D7-3396575FFD24}" type="pres">
      <dgm:prSet presAssocID="{79B40238-7C27-469D-AD3F-9939DA21268E}" presName="parTxOnlySpace" presStyleCnt="0"/>
      <dgm:spPr/>
    </dgm:pt>
    <dgm:pt modelId="{431141D3-019C-4979-99F7-324B2486936A}" type="pres">
      <dgm:prSet presAssocID="{F078C68B-11C8-4035-A648-04D785BC965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620DD23-14EE-4ACF-B0D2-4D51A545D854}" type="presOf" srcId="{890310DE-95C9-4CE7-AA7F-400597FFCDEA}" destId="{A37D1E21-5ED8-4008-BF24-6CBC08069A2A}" srcOrd="0" destOrd="0" presId="urn:microsoft.com/office/officeart/2005/8/layout/chevron1"/>
    <dgm:cxn modelId="{1FA5933E-EA89-4B49-BA3D-9C877F4C028A}" srcId="{890310DE-95C9-4CE7-AA7F-400597FFCDEA}" destId="{F078C68B-11C8-4035-A648-04D785BC9657}" srcOrd="2" destOrd="0" parTransId="{20AF7B2F-91C6-4760-9856-4CAC79710D3A}" sibTransId="{C3343DC5-97BE-4C52-825E-065CD7B6E98F}"/>
    <dgm:cxn modelId="{8259EB40-B388-45E5-BE48-851222F60423}" srcId="{890310DE-95C9-4CE7-AA7F-400597FFCDEA}" destId="{BE76E0C8-1728-4B74-8B0A-692E1B2AC7CD}" srcOrd="1" destOrd="0" parTransId="{CB0AC46B-6FC6-42A9-9E18-BCCBDC9A0823}" sibTransId="{79B40238-7C27-469D-AD3F-9939DA21268E}"/>
    <dgm:cxn modelId="{9D266E66-F901-490D-B5C7-7F2541BB2CD1}" srcId="{890310DE-95C9-4CE7-AA7F-400597FFCDEA}" destId="{391875EC-A820-45BA-BF48-DA19A1A8FA4D}" srcOrd="0" destOrd="0" parTransId="{BA721E4D-8A6D-42B0-B559-48C673809D5E}" sibTransId="{087460AE-FEF9-4168-A595-54D06C3181AD}"/>
    <dgm:cxn modelId="{DE19AC69-8A0F-456B-91C5-9DFAFA8F6B1F}" type="presOf" srcId="{F078C68B-11C8-4035-A648-04D785BC9657}" destId="{431141D3-019C-4979-99F7-324B2486936A}" srcOrd="0" destOrd="0" presId="urn:microsoft.com/office/officeart/2005/8/layout/chevron1"/>
    <dgm:cxn modelId="{5391D24C-09E9-4A26-B11A-2329961CEA55}" type="presOf" srcId="{391875EC-A820-45BA-BF48-DA19A1A8FA4D}" destId="{AF1F6FDE-7DDC-4F25-9EEF-342FB2EDC612}" srcOrd="0" destOrd="0" presId="urn:microsoft.com/office/officeart/2005/8/layout/chevron1"/>
    <dgm:cxn modelId="{1AB2BF99-89D2-48D0-A77E-AC6762FBB4EF}" type="presOf" srcId="{BE76E0C8-1728-4B74-8B0A-692E1B2AC7CD}" destId="{8EE3EC7B-63B6-4D8D-9BFD-F7A4DAFD85B1}" srcOrd="0" destOrd="0" presId="urn:microsoft.com/office/officeart/2005/8/layout/chevron1"/>
    <dgm:cxn modelId="{DDE5AFF6-D27B-42C6-84BD-5054EA9496D0}" type="presParOf" srcId="{A37D1E21-5ED8-4008-BF24-6CBC08069A2A}" destId="{AF1F6FDE-7DDC-4F25-9EEF-342FB2EDC612}" srcOrd="0" destOrd="0" presId="urn:microsoft.com/office/officeart/2005/8/layout/chevron1"/>
    <dgm:cxn modelId="{E82CA8FF-1296-4324-9A08-2B3318F892D9}" type="presParOf" srcId="{A37D1E21-5ED8-4008-BF24-6CBC08069A2A}" destId="{702B1B16-9FB5-4CC4-A1E2-5123E87DBFC9}" srcOrd="1" destOrd="0" presId="urn:microsoft.com/office/officeart/2005/8/layout/chevron1"/>
    <dgm:cxn modelId="{DAECB6FA-6921-49D5-AC86-2A9189723DC1}" type="presParOf" srcId="{A37D1E21-5ED8-4008-BF24-6CBC08069A2A}" destId="{8EE3EC7B-63B6-4D8D-9BFD-F7A4DAFD85B1}" srcOrd="2" destOrd="0" presId="urn:microsoft.com/office/officeart/2005/8/layout/chevron1"/>
    <dgm:cxn modelId="{1A8F09E8-BBDC-45D6-81D7-19A5C6211F83}" type="presParOf" srcId="{A37D1E21-5ED8-4008-BF24-6CBC08069A2A}" destId="{FEC79D42-2EAE-43BF-86D7-3396575FFD24}" srcOrd="3" destOrd="0" presId="urn:microsoft.com/office/officeart/2005/8/layout/chevron1"/>
    <dgm:cxn modelId="{B05BF010-7829-41E5-A701-FB9FB051540C}" type="presParOf" srcId="{A37D1E21-5ED8-4008-BF24-6CBC08069A2A}" destId="{431141D3-019C-4979-99F7-324B2486936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0310DE-95C9-4CE7-AA7F-400597FFCDEA}" type="doc">
      <dgm:prSet loTypeId="urn:microsoft.com/office/officeart/2005/8/layout/chevron1" loCatId="process" qsTypeId="urn:microsoft.com/office/officeart/2005/8/quickstyle/simple2" qsCatId="simple" csTypeId="urn:microsoft.com/office/officeart/2005/8/colors/accent4_4" csCatId="accent4" phldr="1"/>
      <dgm:spPr/>
    </dgm:pt>
    <dgm:pt modelId="{391875EC-A820-45BA-BF48-DA19A1A8FA4D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9%</a:t>
          </a:r>
        </a:p>
      </dgm:t>
    </dgm:pt>
    <dgm:pt modelId="{BA721E4D-8A6D-42B0-B559-48C673809D5E}" type="parTrans" cxnId="{9D266E66-F901-490D-B5C7-7F2541BB2CD1}">
      <dgm:prSet/>
      <dgm:spPr/>
      <dgm:t>
        <a:bodyPr/>
        <a:lstStyle/>
        <a:p>
          <a:endParaRPr lang="pt-BR"/>
        </a:p>
      </dgm:t>
    </dgm:pt>
    <dgm:pt modelId="{087460AE-FEF9-4168-A595-54D06C3181AD}" type="sibTrans" cxnId="{9D266E66-F901-490D-B5C7-7F2541BB2CD1}">
      <dgm:prSet/>
      <dgm:spPr/>
      <dgm:t>
        <a:bodyPr/>
        <a:lstStyle/>
        <a:p>
          <a:endParaRPr lang="pt-BR"/>
        </a:p>
      </dgm:t>
    </dgm:pt>
    <mc:AlternateContent xmlns:mc="http://schemas.openxmlformats.org/markup-compatibility/2006" xmlns:a14="http://schemas.microsoft.com/office/drawing/2010/main">
      <mc:Choice Requires="a14">
        <dgm:pt modelId="{BE76E0C8-1728-4B74-8B0A-692E1B2AC7CD}">
          <dgm:prSet phldrT="[Tex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"/>
                  </m:oMathParaPr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m:oMathPara>
              </a14:m>
              <a:endParaRPr lang="pt-BR" dirty="0"/>
            </a:p>
          </dgm:t>
        </dgm:pt>
      </mc:Choice>
      <mc:Fallback xmlns="">
        <dgm:pt modelId="{BE76E0C8-1728-4B74-8B0A-692E1B2AC7CD}">
          <dgm:prSet phldrT="[Texto]"/>
          <dgm:spPr/>
          <dgm:t>
            <a:bodyPr/>
            <a:lstStyle/>
            <a:p>
              <a:pPr/>
              <a:r>
                <a:rPr lang="pt-BR" b="0" i="0">
                  <a:solidFill>
                    <a:schemeClr val="tx1"/>
                  </a:solidFill>
                  <a:latin typeface="Cambria Math" panose="02040503050406030204" pitchFamily="18" charset="0"/>
                </a:rPr>
                <a:t>9/100</a:t>
              </a:r>
              <a:endParaRPr lang="pt-BR" dirty="0"/>
            </a:p>
          </dgm:t>
        </dgm:pt>
      </mc:Fallback>
    </mc:AlternateContent>
    <dgm:pt modelId="{CB0AC46B-6FC6-42A9-9E18-BCCBDC9A0823}" type="parTrans" cxnId="{8259EB40-B388-45E5-BE48-851222F60423}">
      <dgm:prSet/>
      <dgm:spPr/>
      <dgm:t>
        <a:bodyPr/>
        <a:lstStyle/>
        <a:p>
          <a:endParaRPr lang="pt-BR"/>
        </a:p>
      </dgm:t>
    </dgm:pt>
    <dgm:pt modelId="{79B40238-7C27-469D-AD3F-9939DA21268E}" type="sibTrans" cxnId="{8259EB40-B388-45E5-BE48-851222F60423}">
      <dgm:prSet/>
      <dgm:spPr/>
      <dgm:t>
        <a:bodyPr/>
        <a:lstStyle/>
        <a:p>
          <a:endParaRPr lang="pt-BR"/>
        </a:p>
      </dgm:t>
    </dgm:pt>
    <dgm:pt modelId="{F078C68B-11C8-4035-A648-04D785BC9657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0,09</a:t>
          </a:r>
        </a:p>
      </dgm:t>
    </dgm:pt>
    <dgm:pt modelId="{20AF7B2F-91C6-4760-9856-4CAC79710D3A}" type="parTrans" cxnId="{1FA5933E-EA89-4B49-BA3D-9C877F4C028A}">
      <dgm:prSet/>
      <dgm:spPr/>
      <dgm:t>
        <a:bodyPr/>
        <a:lstStyle/>
        <a:p>
          <a:endParaRPr lang="pt-BR"/>
        </a:p>
      </dgm:t>
    </dgm:pt>
    <dgm:pt modelId="{C3343DC5-97BE-4C52-825E-065CD7B6E98F}" type="sibTrans" cxnId="{1FA5933E-EA89-4B49-BA3D-9C877F4C028A}">
      <dgm:prSet/>
      <dgm:spPr/>
      <dgm:t>
        <a:bodyPr/>
        <a:lstStyle/>
        <a:p>
          <a:endParaRPr lang="pt-BR"/>
        </a:p>
      </dgm:t>
    </dgm:pt>
    <dgm:pt modelId="{A37D1E21-5ED8-4008-BF24-6CBC08069A2A}" type="pres">
      <dgm:prSet presAssocID="{890310DE-95C9-4CE7-AA7F-400597FFCDEA}" presName="Name0" presStyleCnt="0">
        <dgm:presLayoutVars>
          <dgm:dir/>
          <dgm:animLvl val="lvl"/>
          <dgm:resizeHandles val="exact"/>
        </dgm:presLayoutVars>
      </dgm:prSet>
      <dgm:spPr/>
    </dgm:pt>
    <dgm:pt modelId="{AF1F6FDE-7DDC-4F25-9EEF-342FB2EDC612}" type="pres">
      <dgm:prSet presAssocID="{391875EC-A820-45BA-BF48-DA19A1A8FA4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02B1B16-9FB5-4CC4-A1E2-5123E87DBFC9}" type="pres">
      <dgm:prSet presAssocID="{087460AE-FEF9-4168-A595-54D06C3181AD}" presName="parTxOnlySpace" presStyleCnt="0"/>
      <dgm:spPr/>
    </dgm:pt>
    <dgm:pt modelId="{8EE3EC7B-63B6-4D8D-9BFD-F7A4DAFD85B1}" type="pres">
      <dgm:prSet presAssocID="{BE76E0C8-1728-4B74-8B0A-692E1B2AC7C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EC79D42-2EAE-43BF-86D7-3396575FFD24}" type="pres">
      <dgm:prSet presAssocID="{79B40238-7C27-469D-AD3F-9939DA21268E}" presName="parTxOnlySpace" presStyleCnt="0"/>
      <dgm:spPr/>
    </dgm:pt>
    <dgm:pt modelId="{431141D3-019C-4979-99F7-324B2486936A}" type="pres">
      <dgm:prSet presAssocID="{F078C68B-11C8-4035-A648-04D785BC965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620DD23-14EE-4ACF-B0D2-4D51A545D854}" type="presOf" srcId="{890310DE-95C9-4CE7-AA7F-400597FFCDEA}" destId="{A37D1E21-5ED8-4008-BF24-6CBC08069A2A}" srcOrd="0" destOrd="0" presId="urn:microsoft.com/office/officeart/2005/8/layout/chevron1"/>
    <dgm:cxn modelId="{1FA5933E-EA89-4B49-BA3D-9C877F4C028A}" srcId="{890310DE-95C9-4CE7-AA7F-400597FFCDEA}" destId="{F078C68B-11C8-4035-A648-04D785BC9657}" srcOrd="2" destOrd="0" parTransId="{20AF7B2F-91C6-4760-9856-4CAC79710D3A}" sibTransId="{C3343DC5-97BE-4C52-825E-065CD7B6E98F}"/>
    <dgm:cxn modelId="{8259EB40-B388-45E5-BE48-851222F60423}" srcId="{890310DE-95C9-4CE7-AA7F-400597FFCDEA}" destId="{BE76E0C8-1728-4B74-8B0A-692E1B2AC7CD}" srcOrd="1" destOrd="0" parTransId="{CB0AC46B-6FC6-42A9-9E18-BCCBDC9A0823}" sibTransId="{79B40238-7C27-469D-AD3F-9939DA21268E}"/>
    <dgm:cxn modelId="{9D266E66-F901-490D-B5C7-7F2541BB2CD1}" srcId="{890310DE-95C9-4CE7-AA7F-400597FFCDEA}" destId="{391875EC-A820-45BA-BF48-DA19A1A8FA4D}" srcOrd="0" destOrd="0" parTransId="{BA721E4D-8A6D-42B0-B559-48C673809D5E}" sibTransId="{087460AE-FEF9-4168-A595-54D06C3181AD}"/>
    <dgm:cxn modelId="{DE19AC69-8A0F-456B-91C5-9DFAFA8F6B1F}" type="presOf" srcId="{F078C68B-11C8-4035-A648-04D785BC9657}" destId="{431141D3-019C-4979-99F7-324B2486936A}" srcOrd="0" destOrd="0" presId="urn:microsoft.com/office/officeart/2005/8/layout/chevron1"/>
    <dgm:cxn modelId="{5391D24C-09E9-4A26-B11A-2329961CEA55}" type="presOf" srcId="{391875EC-A820-45BA-BF48-DA19A1A8FA4D}" destId="{AF1F6FDE-7DDC-4F25-9EEF-342FB2EDC612}" srcOrd="0" destOrd="0" presId="urn:microsoft.com/office/officeart/2005/8/layout/chevron1"/>
    <dgm:cxn modelId="{1AB2BF99-89D2-48D0-A77E-AC6762FBB4EF}" type="presOf" srcId="{BE76E0C8-1728-4B74-8B0A-692E1B2AC7CD}" destId="{8EE3EC7B-63B6-4D8D-9BFD-F7A4DAFD85B1}" srcOrd="0" destOrd="0" presId="urn:microsoft.com/office/officeart/2005/8/layout/chevron1"/>
    <dgm:cxn modelId="{DDE5AFF6-D27B-42C6-84BD-5054EA9496D0}" type="presParOf" srcId="{A37D1E21-5ED8-4008-BF24-6CBC08069A2A}" destId="{AF1F6FDE-7DDC-4F25-9EEF-342FB2EDC612}" srcOrd="0" destOrd="0" presId="urn:microsoft.com/office/officeart/2005/8/layout/chevron1"/>
    <dgm:cxn modelId="{E82CA8FF-1296-4324-9A08-2B3318F892D9}" type="presParOf" srcId="{A37D1E21-5ED8-4008-BF24-6CBC08069A2A}" destId="{702B1B16-9FB5-4CC4-A1E2-5123E87DBFC9}" srcOrd="1" destOrd="0" presId="urn:microsoft.com/office/officeart/2005/8/layout/chevron1"/>
    <dgm:cxn modelId="{DAECB6FA-6921-49D5-AC86-2A9189723DC1}" type="presParOf" srcId="{A37D1E21-5ED8-4008-BF24-6CBC08069A2A}" destId="{8EE3EC7B-63B6-4D8D-9BFD-F7A4DAFD85B1}" srcOrd="2" destOrd="0" presId="urn:microsoft.com/office/officeart/2005/8/layout/chevron1"/>
    <dgm:cxn modelId="{1A8F09E8-BBDC-45D6-81D7-19A5C6211F83}" type="presParOf" srcId="{A37D1E21-5ED8-4008-BF24-6CBC08069A2A}" destId="{FEC79D42-2EAE-43BF-86D7-3396575FFD24}" srcOrd="3" destOrd="0" presId="urn:microsoft.com/office/officeart/2005/8/layout/chevron1"/>
    <dgm:cxn modelId="{B05BF010-7829-41E5-A701-FB9FB051540C}" type="presParOf" srcId="{A37D1E21-5ED8-4008-BF24-6CBC08069A2A}" destId="{431141D3-019C-4979-99F7-324B2486936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1F6FDE-7DDC-4F25-9EEF-342FB2EDC612}">
      <dsp:nvSpPr>
        <dsp:cNvPr id="0" name=""/>
        <dsp:cNvSpPr/>
      </dsp:nvSpPr>
      <dsp:spPr>
        <a:xfrm>
          <a:off x="1986" y="439058"/>
          <a:ext cx="2420445" cy="968178"/>
        </a:xfrm>
        <a:prstGeom prst="chevron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42%</a:t>
          </a:r>
        </a:p>
      </dsp:txBody>
      <dsp:txXfrm>
        <a:off x="486075" y="439058"/>
        <a:ext cx="1452267" cy="968178"/>
      </dsp:txXfrm>
    </dsp:sp>
    <dsp:sp modelId="{8EE3EC7B-63B6-4D8D-9BFD-F7A4DAFD85B1}">
      <dsp:nvSpPr>
        <dsp:cNvPr id="0" name=""/>
        <dsp:cNvSpPr/>
      </dsp:nvSpPr>
      <dsp:spPr>
        <a:xfrm>
          <a:off x="2180388" y="439058"/>
          <a:ext cx="2420445" cy="968178"/>
        </a:xfrm>
        <a:prstGeom prst="chevron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"/>
              </m:oMathParaPr>
              <m:oMath xmlns:m="http://schemas.openxmlformats.org/officeDocument/2006/math">
                <m:f>
                  <m:fPr>
                    <m:ctrlPr>
                      <a:rPr lang="pt-BR" sz="250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</m:ctrlPr>
                  </m:fPr>
                  <m:num>
                    <m:r>
                      <a:rPr lang="pt-BR" sz="25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42</m:t>
                    </m:r>
                  </m:num>
                  <m:den>
                    <m:r>
                      <a:rPr lang="pt-BR" sz="25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</m:den>
                </m:f>
              </m:oMath>
            </m:oMathPara>
          </a14:m>
          <a:endParaRPr lang="pt-BR" sz="2500" kern="1200" dirty="0"/>
        </a:p>
      </dsp:txBody>
      <dsp:txXfrm>
        <a:off x="2664477" y="439058"/>
        <a:ext cx="1452267" cy="968178"/>
      </dsp:txXfrm>
    </dsp:sp>
    <dsp:sp modelId="{431141D3-019C-4979-99F7-324B2486936A}">
      <dsp:nvSpPr>
        <dsp:cNvPr id="0" name=""/>
        <dsp:cNvSpPr/>
      </dsp:nvSpPr>
      <dsp:spPr>
        <a:xfrm>
          <a:off x="4358789" y="439058"/>
          <a:ext cx="2420445" cy="968178"/>
        </a:xfrm>
        <a:prstGeom prst="chevron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0,42</a:t>
          </a:r>
        </a:p>
      </dsp:txBody>
      <dsp:txXfrm>
        <a:off x="4842878" y="439058"/>
        <a:ext cx="1452267" cy="968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1F6FDE-7DDC-4F25-9EEF-342FB2EDC612}">
      <dsp:nvSpPr>
        <dsp:cNvPr id="0" name=""/>
        <dsp:cNvSpPr/>
      </dsp:nvSpPr>
      <dsp:spPr>
        <a:xfrm>
          <a:off x="1986" y="439058"/>
          <a:ext cx="2420445" cy="968178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9%</a:t>
          </a:r>
        </a:p>
      </dsp:txBody>
      <dsp:txXfrm>
        <a:off x="486075" y="439058"/>
        <a:ext cx="1452267" cy="968178"/>
      </dsp:txXfrm>
    </dsp:sp>
    <dsp:sp modelId="{8EE3EC7B-63B6-4D8D-9BFD-F7A4DAFD85B1}">
      <dsp:nvSpPr>
        <dsp:cNvPr id="0" name=""/>
        <dsp:cNvSpPr/>
      </dsp:nvSpPr>
      <dsp:spPr>
        <a:xfrm>
          <a:off x="2180388" y="439058"/>
          <a:ext cx="2420445" cy="968178"/>
        </a:xfrm>
        <a:prstGeom prst="chevron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"/>
              </m:oMathParaPr>
              <m:oMath xmlns:m="http://schemas.openxmlformats.org/officeDocument/2006/math">
                <m:f>
                  <m:fPr>
                    <m:ctrlPr>
                      <a:rPr lang="pt-BR" sz="250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</m:ctrlPr>
                  </m:fPr>
                  <m:num>
                    <m:r>
                      <a:rPr lang="pt-BR" sz="25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num>
                  <m:den>
                    <m:r>
                      <a:rPr lang="pt-BR" sz="2500" b="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</m:den>
                </m:f>
              </m:oMath>
            </m:oMathPara>
          </a14:m>
          <a:endParaRPr lang="pt-BR" sz="2500" kern="1200" dirty="0"/>
        </a:p>
      </dsp:txBody>
      <dsp:txXfrm>
        <a:off x="2664477" y="439058"/>
        <a:ext cx="1452267" cy="968178"/>
      </dsp:txXfrm>
    </dsp:sp>
    <dsp:sp modelId="{431141D3-019C-4979-99F7-324B2486936A}">
      <dsp:nvSpPr>
        <dsp:cNvPr id="0" name=""/>
        <dsp:cNvSpPr/>
      </dsp:nvSpPr>
      <dsp:spPr>
        <a:xfrm>
          <a:off x="4358789" y="439058"/>
          <a:ext cx="2420445" cy="968178"/>
        </a:xfrm>
        <a:prstGeom prst="chevron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</a:rPr>
            <a:t>0,09</a:t>
          </a:r>
        </a:p>
      </dsp:txBody>
      <dsp:txXfrm>
        <a:off x="4842878" y="439058"/>
        <a:ext cx="1452267" cy="968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7B090-8D0E-461F-86AE-A6060ECCC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0091D-8296-4496-AA82-8CB850835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1C7B44-35B9-4186-8E1B-AFF9C8CD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6E5BDA-8090-4F68-8EA5-3D58475EE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4291D9-8270-408D-88A5-F67EAC3E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57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81CC5-2FF2-425B-A464-C0B4C887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E57A94-FD52-44D0-BD54-F1843A67C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E0A0E8-8C11-49C9-AC85-5F809A68E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311C23-7624-4EE3-B6C5-6AD0947E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4120D7-8642-4457-85E5-15AFA3AB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750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65432-4CBC-4680-B575-15152991F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779EBC-525F-4901-A51D-9085CB28D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F672B-8EAD-4F73-8982-D42FFE946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3C516D-2BAD-45DC-91D6-8991240C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EC2FF6-047B-4AF7-9E04-AA1CE8E1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40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226F92-A3AD-4E8D-A669-1A4E5343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57B2BE-F141-4051-9C57-40F007BF1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9FB3D7-2E27-4EC6-B1FB-1192F7B26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F06AE3-5B77-4C78-9236-BD93739F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5D4AB0-7789-4453-B974-74A64EC4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C1FEE3-FE82-4379-BA92-04E917129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56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18868-D400-4FC1-8BD4-8BAF6BC7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024008-16B5-4B85-818F-FCF6EF1E6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4244B9-4DAE-4714-96F1-CE1C8FBDD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D6307D5-B3B2-443C-A950-851D5D5E0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27FFF91-2012-4048-9148-96637F6A1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D614416-BEEB-421E-B049-88C84816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F034392-B552-49C8-841B-0E36116E5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35C693-976B-40B9-A61E-0C435B006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006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C4FA9-7B10-41F8-96F1-A1A1BB7E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4C63060-073E-43D0-89FA-61E68ACC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24FEDAD-0F34-4BDC-BDD3-E627B444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2A58C0-2F41-49CF-AF56-A1E30505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0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8EF1B23-249F-4DED-89AF-40A63219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C330E4E-651D-4E76-B405-30C4C84C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7F8E5E-ECA9-47C3-B7C9-5C8A37DF4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34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7D0E0-3C66-4818-A5B2-9B658B2B7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23787E-2BDC-4D30-8D26-E58F0E556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C2109B-7C77-44FE-83D8-3356176A7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CBF9E7-0C0D-429D-A167-6C8E08A5E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9733EC-32A3-4FE3-9143-275E0EDDE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D86BA3-2685-4405-B916-A5269038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4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8A521-2F61-4FFA-A65F-AC6CD0BD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2FA6DC3-9DA9-427D-987F-F24D3C8B2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DD728E-3265-405D-9A74-EA8B95970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FD9B54-CBB2-46B6-ABE2-716616480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C57362-EB8C-4C40-87A2-CE36AEAB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74CB08-A049-44A6-93CE-CA7ABBAF4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440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CE1D1-E890-4BBE-BABD-287AE7A8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3F4816-7AC4-43C3-95FB-68F52AA6E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640699-27B7-4235-8A39-A4AFF6081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8E380A-CC66-4DC0-8EDF-BD41CF75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09ABDE-7884-4BD2-B3A0-8E8576A4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74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F14EA4-ADC6-4E47-9DD7-329C92DE41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A0C99B-7642-4081-98D3-F98BB228F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1EB15B-CEB4-40CC-AF91-BF03DFD5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261088-76CC-48E0-996F-26FE0BB36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7E849B-681D-448D-96CC-87DA1BCE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84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B3C4981-0A94-4525-80F8-BEF33C52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5F2A0E-6530-4DF4-AD87-AC43FC49D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EBD7DD-0F0C-4BC1-8772-E92EF7CA0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5DA66-6391-4416-9AE3-4304DA32050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CD4360-0028-4237-A071-C5534FBE7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1AEF64-8FCC-4623-A2FB-72593459D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F679F-AE1A-46B5-A8D6-9D8DF9619E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24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NULL"/><Relationship Id="rId4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NULL"/><Relationship Id="rId13" Type="http://schemas.openxmlformats.org/officeDocument/2006/relationships/diagramLayout" Target="../diagrams/layout2.xml"/><Relationship Id="rId18" Type="http://schemas.openxmlformats.org/officeDocument/2006/relationships/diagramLayout" Target="NULL"/><Relationship Id="rId3" Type="http://schemas.openxmlformats.org/officeDocument/2006/relationships/diagramData" Target="../diagrams/data1.xml"/><Relationship Id="rId21" Type="http://schemas.openxmlformats.org/officeDocument/2006/relationships/image" Target="../media/image1.png"/><Relationship Id="rId7" Type="http://schemas.microsoft.com/office/2007/relationships/diagramDrawing" Target="../diagrams/drawing1.xml"/><Relationship Id="rId12" Type="http://schemas.openxmlformats.org/officeDocument/2006/relationships/diagramData" Target="../diagrams/data2.xml"/><Relationship Id="rId17" Type="http://schemas.openxmlformats.org/officeDocument/2006/relationships/diagramData" Target="NULL"/><Relationship Id="rId2" Type="http://schemas.openxmlformats.org/officeDocument/2006/relationships/image" Target="../media/image82.png"/><Relationship Id="rId16" Type="http://schemas.microsoft.com/office/2007/relationships/diagramDrawing" Target="../diagrams/drawing2.xml"/><Relationship Id="rId20" Type="http://schemas.openxmlformats.org/officeDocument/2006/relationships/diagramColors" Target="NUL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NULL"/><Relationship Id="rId5" Type="http://schemas.openxmlformats.org/officeDocument/2006/relationships/diagramQuickStyle" Target="../diagrams/quickStyle1.xml"/><Relationship Id="rId15" Type="http://schemas.openxmlformats.org/officeDocument/2006/relationships/diagramColors" Target="../diagrams/colors2.xml"/><Relationship Id="rId10" Type="http://schemas.openxmlformats.org/officeDocument/2006/relationships/diagramQuickStyle" Target="NULL"/><Relationship Id="rId19" Type="http://schemas.openxmlformats.org/officeDocument/2006/relationships/diagramQuickStyle" Target="NULL"/><Relationship Id="rId4" Type="http://schemas.openxmlformats.org/officeDocument/2006/relationships/diagramLayout" Target="../diagrams/layout1.xml"/><Relationship Id="rId9" Type="http://schemas.openxmlformats.org/officeDocument/2006/relationships/diagramLayout" Target="NULL"/><Relationship Id="rId1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6</a:t>
            </a:r>
          </a:p>
          <a:p>
            <a:r>
              <a:rPr lang="pt-BR" sz="2800" dirty="0">
                <a:latin typeface="Roboto"/>
              </a:rPr>
              <a:t>Números racionais na forma decimal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50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70500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decimais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519010" y="166896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519011" y="2326666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19010" y="1848580"/>
            <a:ext cx="2528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décimo ou 0,1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230855E-07CB-4CF8-B885-0054384FD1B7}"/>
              </a:ext>
            </a:extLst>
          </p:cNvPr>
          <p:cNvGrpSpPr/>
          <p:nvPr/>
        </p:nvGrpSpPr>
        <p:grpSpPr>
          <a:xfrm>
            <a:off x="2797499" y="3388963"/>
            <a:ext cx="594857" cy="880844"/>
            <a:chOff x="2967672" y="2862012"/>
            <a:chExt cx="594857" cy="880844"/>
          </a:xfrm>
        </p:grpSpPr>
        <p:sp>
          <p:nvSpPr>
            <p:cNvPr id="68" name="Subtítulo 4">
              <a:extLst>
                <a:ext uri="{FF2B5EF4-FFF2-40B4-BE49-F238E27FC236}">
                  <a16:creationId xmlns:a16="http://schemas.microsoft.com/office/drawing/2014/main" id="{D594AD2A-D1E3-4B79-83A6-20DCD3B2507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69" name="Retângulo 68">
              <a:extLst>
                <a:ext uri="{FF2B5EF4-FFF2-40B4-BE49-F238E27FC236}">
                  <a16:creationId xmlns:a16="http://schemas.microsoft.com/office/drawing/2014/main" id="{0D611396-35CF-468F-8597-E41912C34875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0" name="Subtítulo 4">
              <a:extLst>
                <a:ext uri="{FF2B5EF4-FFF2-40B4-BE49-F238E27FC236}">
                  <a16:creationId xmlns:a16="http://schemas.microsoft.com/office/drawing/2014/main" id="{AB4B6ECE-231A-417D-A190-A5BA786DEA79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</a:t>
              </a: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B4B1D0B6-DA84-4560-BF19-312279DB3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87" y="3154575"/>
            <a:ext cx="1747993" cy="138172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29FE7FA-8620-497E-900B-E32868C1D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735" y="3932370"/>
            <a:ext cx="1778390" cy="1397344"/>
          </a:xfrm>
          <a:prstGeom prst="rect">
            <a:avLst/>
          </a:prstGeom>
        </p:spPr>
      </p:pic>
      <p:sp>
        <p:nvSpPr>
          <p:cNvPr id="95" name="Retângulo 94">
            <a:extLst>
              <a:ext uri="{FF2B5EF4-FFF2-40B4-BE49-F238E27FC236}">
                <a16:creationId xmlns:a16="http://schemas.microsoft.com/office/drawing/2014/main" id="{C2657E3E-9F5B-488F-BCC6-B32DA9C0022D}"/>
              </a:ext>
            </a:extLst>
          </p:cNvPr>
          <p:cNvSpPr/>
          <p:nvPr/>
        </p:nvSpPr>
        <p:spPr>
          <a:xfrm rot="10800000" flipV="1">
            <a:off x="4461745" y="2376688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89E03706-1BF7-4C45-AFA2-0E2869937197}"/>
              </a:ext>
            </a:extLst>
          </p:cNvPr>
          <p:cNvSpPr/>
          <p:nvPr/>
        </p:nvSpPr>
        <p:spPr>
          <a:xfrm rot="10800000" flipV="1">
            <a:off x="4461746" y="3034385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17B86D8D-BE71-46D7-BCD3-E11A9CBD72EF}"/>
              </a:ext>
            </a:extLst>
          </p:cNvPr>
          <p:cNvSpPr/>
          <p:nvPr/>
        </p:nvSpPr>
        <p:spPr>
          <a:xfrm>
            <a:off x="4461746" y="2556299"/>
            <a:ext cx="2853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centésimo ou 0,01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CE0D74EF-0B9F-4DCC-BE3F-FE7D39E1648F}"/>
              </a:ext>
            </a:extLst>
          </p:cNvPr>
          <p:cNvSpPr/>
          <p:nvPr/>
        </p:nvSpPr>
        <p:spPr>
          <a:xfrm rot="10800000" flipV="1">
            <a:off x="8507719" y="3051290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165CBA54-A82E-44CD-AF65-7E05AFBFC1D4}"/>
              </a:ext>
            </a:extLst>
          </p:cNvPr>
          <p:cNvSpPr/>
          <p:nvPr/>
        </p:nvSpPr>
        <p:spPr>
          <a:xfrm rot="10800000" flipV="1">
            <a:off x="8507720" y="370898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0" name="Retângulo 99">
            <a:extLst>
              <a:ext uri="{FF2B5EF4-FFF2-40B4-BE49-F238E27FC236}">
                <a16:creationId xmlns:a16="http://schemas.microsoft.com/office/drawing/2014/main" id="{158558AB-F2BD-4ED5-A3DF-F920983D1BA9}"/>
              </a:ext>
            </a:extLst>
          </p:cNvPr>
          <p:cNvSpPr/>
          <p:nvPr/>
        </p:nvSpPr>
        <p:spPr>
          <a:xfrm>
            <a:off x="8507720" y="3230901"/>
            <a:ext cx="3153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milésimo ou 0,001</a:t>
            </a:r>
          </a:p>
        </p:txBody>
      </p:sp>
      <p:grpSp>
        <p:nvGrpSpPr>
          <p:cNvPr id="101" name="Agrupar 100">
            <a:extLst>
              <a:ext uri="{FF2B5EF4-FFF2-40B4-BE49-F238E27FC236}">
                <a16:creationId xmlns:a16="http://schemas.microsoft.com/office/drawing/2014/main" id="{0CC65C80-9669-4780-BC58-C443BAE8FE46}"/>
              </a:ext>
            </a:extLst>
          </p:cNvPr>
          <p:cNvGrpSpPr/>
          <p:nvPr/>
        </p:nvGrpSpPr>
        <p:grpSpPr>
          <a:xfrm>
            <a:off x="6443369" y="4052159"/>
            <a:ext cx="594857" cy="880844"/>
            <a:chOff x="2967672" y="2862012"/>
            <a:chExt cx="594857" cy="880844"/>
          </a:xfrm>
        </p:grpSpPr>
        <p:sp>
          <p:nvSpPr>
            <p:cNvPr id="102" name="Subtítulo 4">
              <a:extLst>
                <a:ext uri="{FF2B5EF4-FFF2-40B4-BE49-F238E27FC236}">
                  <a16:creationId xmlns:a16="http://schemas.microsoft.com/office/drawing/2014/main" id="{F365AF93-A903-4ADC-8031-9C5F9FB4537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103" name="Retângulo 102">
              <a:extLst>
                <a:ext uri="{FF2B5EF4-FFF2-40B4-BE49-F238E27FC236}">
                  <a16:creationId xmlns:a16="http://schemas.microsoft.com/office/drawing/2014/main" id="{40013C7A-FFF4-4CDE-96B8-7C1D73E17739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4" name="Subtítulo 4">
              <a:extLst>
                <a:ext uri="{FF2B5EF4-FFF2-40B4-BE49-F238E27FC236}">
                  <a16:creationId xmlns:a16="http://schemas.microsoft.com/office/drawing/2014/main" id="{2C2609C0-EE83-490E-9C88-ACE195B2A18B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100</a:t>
              </a:r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2027BC8-DE55-4658-BE9A-5C9A72F43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454" y="4933003"/>
            <a:ext cx="1676768" cy="1435454"/>
          </a:xfrm>
          <a:prstGeom prst="rect">
            <a:avLst/>
          </a:prstGeom>
        </p:spPr>
      </p:pic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032E1164-346B-4C36-BDA5-B86B6B1447FE}"/>
              </a:ext>
            </a:extLst>
          </p:cNvPr>
          <p:cNvGrpSpPr/>
          <p:nvPr/>
        </p:nvGrpSpPr>
        <p:grpSpPr>
          <a:xfrm>
            <a:off x="10420631" y="5210308"/>
            <a:ext cx="832388" cy="880844"/>
            <a:chOff x="2967672" y="2862012"/>
            <a:chExt cx="594857" cy="880844"/>
          </a:xfrm>
        </p:grpSpPr>
        <p:sp>
          <p:nvSpPr>
            <p:cNvPr id="107" name="Subtítulo 4">
              <a:extLst>
                <a:ext uri="{FF2B5EF4-FFF2-40B4-BE49-F238E27FC236}">
                  <a16:creationId xmlns:a16="http://schemas.microsoft.com/office/drawing/2014/main" id="{08993C6D-AADE-4B25-B236-E01DED7F5219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108" name="Retângulo 107">
              <a:extLst>
                <a:ext uri="{FF2B5EF4-FFF2-40B4-BE49-F238E27FC236}">
                  <a16:creationId xmlns:a16="http://schemas.microsoft.com/office/drawing/2014/main" id="{82073386-04D3-482B-84A6-AB5BD2DC35BC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9" name="Subtítulo 4">
              <a:extLst>
                <a:ext uri="{FF2B5EF4-FFF2-40B4-BE49-F238E27FC236}">
                  <a16:creationId xmlns:a16="http://schemas.microsoft.com/office/drawing/2014/main" id="{4AD4F776-AD1E-418C-9837-4BE90802F386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1000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29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4657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1266229" y="1443724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>
            <a:off x="1266229" y="2114123"/>
            <a:ext cx="209636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1266231" y="1593708"/>
            <a:ext cx="20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oboto"/>
              </a:rPr>
              <a:t>Um inteiro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7E1867-CB95-4629-8FA5-8465F2029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20" y="3014820"/>
            <a:ext cx="1549740" cy="13401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5B00E65-9F9C-47F5-97A5-3F9856A03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005" y="3014820"/>
            <a:ext cx="1575146" cy="13592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7417286-7E2B-4BF4-B116-42D49C071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518" y="2992664"/>
            <a:ext cx="1600551" cy="137829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763E749-CBED-4E53-AF70-6D76F4D91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1376" y="2979961"/>
            <a:ext cx="1651363" cy="1403696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62CAEB53-3147-4339-8E81-59703BBE1519}"/>
              </a:ext>
            </a:extLst>
          </p:cNvPr>
          <p:cNvSpPr/>
          <p:nvPr/>
        </p:nvSpPr>
        <p:spPr>
          <a:xfrm rot="10800000" flipV="1">
            <a:off x="3791394" y="1454748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519F843-921D-4CE0-B0FB-6429EE5C65EE}"/>
              </a:ext>
            </a:extLst>
          </p:cNvPr>
          <p:cNvSpPr/>
          <p:nvPr/>
        </p:nvSpPr>
        <p:spPr>
          <a:xfrm rot="10800000" flipV="1">
            <a:off x="3791396" y="2112445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21CA1035-CE75-44F9-825D-BCDADB7276AC}"/>
              </a:ext>
            </a:extLst>
          </p:cNvPr>
          <p:cNvSpPr/>
          <p:nvPr/>
        </p:nvSpPr>
        <p:spPr>
          <a:xfrm>
            <a:off x="3791396" y="1634359"/>
            <a:ext cx="20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oboto"/>
              </a:rPr>
              <a:t>Dois décimos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385B7EBE-FA88-4E6F-86BE-C43B687F134B}"/>
              </a:ext>
            </a:extLst>
          </p:cNvPr>
          <p:cNvSpPr/>
          <p:nvPr/>
        </p:nvSpPr>
        <p:spPr>
          <a:xfrm rot="10800000" flipV="1">
            <a:off x="6440610" y="1478368"/>
            <a:ext cx="209636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4CA6BF8A-02E8-46E7-9A3F-2BE1E14A6E29}"/>
              </a:ext>
            </a:extLst>
          </p:cNvPr>
          <p:cNvSpPr/>
          <p:nvPr/>
        </p:nvSpPr>
        <p:spPr>
          <a:xfrm rot="10800000" flipV="1">
            <a:off x="6440613" y="2136065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CB9702F3-3674-473C-BAB0-0EA8FC7A8201}"/>
              </a:ext>
            </a:extLst>
          </p:cNvPr>
          <p:cNvSpPr/>
          <p:nvPr/>
        </p:nvSpPr>
        <p:spPr>
          <a:xfrm>
            <a:off x="6440612" y="1657979"/>
            <a:ext cx="2156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oboto"/>
              </a:rPr>
              <a:t>Um centésimo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2D12C347-ABAE-4837-9E7B-9DAF20F3ED94}"/>
              </a:ext>
            </a:extLst>
          </p:cNvPr>
          <p:cNvSpPr/>
          <p:nvPr/>
        </p:nvSpPr>
        <p:spPr>
          <a:xfrm rot="10800000" flipV="1">
            <a:off x="9064650" y="1489102"/>
            <a:ext cx="209636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D5A4E6F1-FE3C-414E-8AD3-77701AE040ED}"/>
              </a:ext>
            </a:extLst>
          </p:cNvPr>
          <p:cNvSpPr/>
          <p:nvPr/>
        </p:nvSpPr>
        <p:spPr>
          <a:xfrm rot="10800000" flipV="1">
            <a:off x="9064653" y="214679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AEA14B0-D023-46B4-AE2E-FD3FDD52D299}"/>
              </a:ext>
            </a:extLst>
          </p:cNvPr>
          <p:cNvSpPr/>
          <p:nvPr/>
        </p:nvSpPr>
        <p:spPr>
          <a:xfrm>
            <a:off x="9064652" y="1668713"/>
            <a:ext cx="2096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oboto"/>
              </a:rPr>
              <a:t>Três milésimos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E08E2C5-BDA3-4F68-BB0C-0DF9559BAA13}"/>
              </a:ext>
            </a:extLst>
          </p:cNvPr>
          <p:cNvSpPr/>
          <p:nvPr/>
        </p:nvSpPr>
        <p:spPr>
          <a:xfrm>
            <a:off x="3362600" y="1472700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CC4559D6-051E-4646-84E9-10552AEEDB36}"/>
              </a:ext>
            </a:extLst>
          </p:cNvPr>
          <p:cNvSpPr/>
          <p:nvPr/>
        </p:nvSpPr>
        <p:spPr>
          <a:xfrm>
            <a:off x="5927327" y="1490192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85694F4D-E195-4450-A8D3-54427E3D8E34}"/>
              </a:ext>
            </a:extLst>
          </p:cNvPr>
          <p:cNvSpPr/>
          <p:nvPr/>
        </p:nvSpPr>
        <p:spPr>
          <a:xfrm>
            <a:off x="8603718" y="1524087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22619254-6E17-4AED-8793-3201B9FCB78D}"/>
              </a:ext>
            </a:extLst>
          </p:cNvPr>
          <p:cNvSpPr/>
          <p:nvPr/>
        </p:nvSpPr>
        <p:spPr>
          <a:xfrm>
            <a:off x="3326343" y="3329984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FD6F2418-2E99-4884-B3D2-6CDA40F1AD24}"/>
              </a:ext>
            </a:extLst>
          </p:cNvPr>
          <p:cNvSpPr/>
          <p:nvPr/>
        </p:nvSpPr>
        <p:spPr>
          <a:xfrm>
            <a:off x="5887763" y="3329985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2E91F60F-7B52-465B-8956-0CE1FB83046F}"/>
              </a:ext>
            </a:extLst>
          </p:cNvPr>
          <p:cNvSpPr/>
          <p:nvPr/>
        </p:nvSpPr>
        <p:spPr>
          <a:xfrm>
            <a:off x="8596753" y="3371271"/>
            <a:ext cx="453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30ACADC-A717-4E8F-AEB4-A29A54900E57}"/>
              </a:ext>
            </a:extLst>
          </p:cNvPr>
          <p:cNvSpPr/>
          <p:nvPr/>
        </p:nvSpPr>
        <p:spPr>
          <a:xfrm>
            <a:off x="1966217" y="490580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1</a:t>
            </a:r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3B970F9B-A393-48DC-AFDD-B48BB66638C1}"/>
              </a:ext>
            </a:extLst>
          </p:cNvPr>
          <p:cNvSpPr/>
          <p:nvPr/>
        </p:nvSpPr>
        <p:spPr>
          <a:xfrm>
            <a:off x="4454536" y="4905804"/>
            <a:ext cx="684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0,2</a:t>
            </a:r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2076D749-FB58-4776-9366-004F7AA09735}"/>
              </a:ext>
            </a:extLst>
          </p:cNvPr>
          <p:cNvSpPr/>
          <p:nvPr/>
        </p:nvSpPr>
        <p:spPr>
          <a:xfrm>
            <a:off x="7146391" y="4905804"/>
            <a:ext cx="885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0,01</a:t>
            </a:r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4A577ED5-CC3D-4070-814B-6530FB0AF0D0}"/>
              </a:ext>
            </a:extLst>
          </p:cNvPr>
          <p:cNvSpPr/>
          <p:nvPr/>
        </p:nvSpPr>
        <p:spPr>
          <a:xfrm>
            <a:off x="9664467" y="4905804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0,003</a:t>
            </a:r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19FFFB68-02F2-4F48-8693-3A8F7C8B1215}"/>
              </a:ext>
            </a:extLst>
          </p:cNvPr>
          <p:cNvSpPr/>
          <p:nvPr/>
        </p:nvSpPr>
        <p:spPr>
          <a:xfrm>
            <a:off x="3326343" y="4894289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29AA8CB3-3D1F-4F72-8055-785779D61744}"/>
              </a:ext>
            </a:extLst>
          </p:cNvPr>
          <p:cNvSpPr/>
          <p:nvPr/>
        </p:nvSpPr>
        <p:spPr>
          <a:xfrm>
            <a:off x="5887763" y="4894290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11DF517B-ADB9-4401-94C6-EF136B936EC0}"/>
              </a:ext>
            </a:extLst>
          </p:cNvPr>
          <p:cNvSpPr/>
          <p:nvPr/>
        </p:nvSpPr>
        <p:spPr>
          <a:xfrm>
            <a:off x="8596753" y="4935576"/>
            <a:ext cx="453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+</a:t>
            </a:r>
            <a:endParaRPr lang="pt-BR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094A47B6-96F3-4AFE-A856-3084C80CE5A5}"/>
              </a:ext>
            </a:extLst>
          </p:cNvPr>
          <p:cNvSpPr/>
          <p:nvPr/>
        </p:nvSpPr>
        <p:spPr>
          <a:xfrm>
            <a:off x="5553223" y="5930601"/>
            <a:ext cx="1085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1,213</a:t>
            </a:r>
            <a:endParaRPr lang="pt-BR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4D0D378C-7BFD-4F37-ABDD-FBA43B73271D}"/>
              </a:ext>
            </a:extLst>
          </p:cNvPr>
          <p:cNvSpPr/>
          <p:nvPr/>
        </p:nvSpPr>
        <p:spPr>
          <a:xfrm>
            <a:off x="3048000" y="63445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decimais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57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270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6389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decimais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>
            <a:off x="848391" y="1484376"/>
            <a:ext cx="506571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48390" y="2325530"/>
            <a:ext cx="254373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48391" y="1581029"/>
            <a:ext cx="5247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Na representação decimal de números racionais, a vírgula separa a parte inteira da parte decimal.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30E693E0-BFBB-4219-BF83-D342973C4C76}"/>
              </a:ext>
            </a:extLst>
          </p:cNvPr>
          <p:cNvGraphicFramePr>
            <a:graphicFrameLocks noGrp="1"/>
          </p:cNvGraphicFramePr>
          <p:nvPr/>
        </p:nvGraphicFramePr>
        <p:xfrm>
          <a:off x="889040" y="3799173"/>
          <a:ext cx="10834274" cy="119888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984934">
                  <a:extLst>
                    <a:ext uri="{9D8B030D-6E8A-4147-A177-3AD203B41FA5}">
                      <a16:colId xmlns:a16="http://schemas.microsoft.com/office/drawing/2014/main" val="3267961227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97019630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2436034334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2651498491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1110044530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968220400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3379636252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785957432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455885782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3573675921"/>
                    </a:ext>
                  </a:extLst>
                </a:gridCol>
                <a:gridCol w="984934">
                  <a:extLst>
                    <a:ext uri="{9D8B030D-6E8A-4147-A177-3AD203B41FA5}">
                      <a16:colId xmlns:a16="http://schemas.microsoft.com/office/drawing/2014/main" val="328686296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inteiras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decimais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Roboto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Unidades de milhar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centenas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dezenas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unidades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décimos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centésimos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milésimos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Décimos de milésimos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...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093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...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137086"/>
                  </a:ext>
                </a:extLst>
              </a:tr>
            </a:tbl>
          </a:graphicData>
        </a:graphic>
      </p:graphicFrame>
      <p:sp>
        <p:nvSpPr>
          <p:cNvPr id="14" name="Subtítulo 4">
            <a:extLst>
              <a:ext uri="{FF2B5EF4-FFF2-40B4-BE49-F238E27FC236}">
                <a16:creationId xmlns:a16="http://schemas.microsoft.com/office/drawing/2014/main" id="{86DD4052-AC51-428B-928E-CA39C25B97AB}"/>
              </a:ext>
            </a:extLst>
          </p:cNvPr>
          <p:cNvSpPr txBox="1">
            <a:spLocks/>
          </p:cNvSpPr>
          <p:nvPr/>
        </p:nvSpPr>
        <p:spPr>
          <a:xfrm>
            <a:off x="3330818" y="2622381"/>
            <a:ext cx="5930005" cy="58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3,142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9A5424B-22CB-43AE-A403-74E0209F5B20}"/>
              </a:ext>
            </a:extLst>
          </p:cNvPr>
          <p:cNvSpPr/>
          <p:nvPr/>
        </p:nvSpPr>
        <p:spPr>
          <a:xfrm>
            <a:off x="3914037" y="270277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79D62C2-8A00-4C51-983E-AE724E0A0CA1}"/>
              </a:ext>
            </a:extLst>
          </p:cNvPr>
          <p:cNvSpPr/>
          <p:nvPr/>
        </p:nvSpPr>
        <p:spPr>
          <a:xfrm>
            <a:off x="5126695" y="538551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B131CF0-52F5-451B-B45D-30F499A4B870}"/>
              </a:ext>
            </a:extLst>
          </p:cNvPr>
          <p:cNvSpPr/>
          <p:nvPr/>
        </p:nvSpPr>
        <p:spPr>
          <a:xfrm>
            <a:off x="7101962" y="538551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011CC04-1116-48BB-8AE8-B83E96CF0C94}"/>
              </a:ext>
            </a:extLst>
          </p:cNvPr>
          <p:cNvSpPr/>
          <p:nvPr/>
        </p:nvSpPr>
        <p:spPr>
          <a:xfrm>
            <a:off x="8060515" y="536080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02DFFE-9998-4755-9E35-4342C7618C6A}"/>
              </a:ext>
            </a:extLst>
          </p:cNvPr>
          <p:cNvSpPr/>
          <p:nvPr/>
        </p:nvSpPr>
        <p:spPr>
          <a:xfrm>
            <a:off x="9020302" y="536080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23" name="Seta: para Baixo 22">
            <a:extLst>
              <a:ext uri="{FF2B5EF4-FFF2-40B4-BE49-F238E27FC236}">
                <a16:creationId xmlns:a16="http://schemas.microsoft.com/office/drawing/2014/main" id="{554B598B-87AF-4ECC-911D-F708D3B7B4F2}"/>
              </a:ext>
            </a:extLst>
          </p:cNvPr>
          <p:cNvSpPr/>
          <p:nvPr/>
        </p:nvSpPr>
        <p:spPr>
          <a:xfrm>
            <a:off x="5844413" y="3234524"/>
            <a:ext cx="973650" cy="3135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Seta: para Baixo 23">
            <a:extLst>
              <a:ext uri="{FF2B5EF4-FFF2-40B4-BE49-F238E27FC236}">
                <a16:creationId xmlns:a16="http://schemas.microsoft.com/office/drawing/2014/main" id="{0B1DE0FC-5E4A-4F86-8645-7162FA4BC74E}"/>
              </a:ext>
            </a:extLst>
          </p:cNvPr>
          <p:cNvSpPr/>
          <p:nvPr/>
        </p:nvSpPr>
        <p:spPr>
          <a:xfrm>
            <a:off x="5107274" y="5200311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7CB50B13-9B1C-40E3-82CB-ED23A208D5DA}"/>
              </a:ext>
            </a:extLst>
          </p:cNvPr>
          <p:cNvSpPr/>
          <p:nvPr/>
        </p:nvSpPr>
        <p:spPr>
          <a:xfrm>
            <a:off x="7069059" y="5218225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A88AB536-2680-46DB-B5A4-095C923E50CC}"/>
              </a:ext>
            </a:extLst>
          </p:cNvPr>
          <p:cNvSpPr/>
          <p:nvPr/>
        </p:nvSpPr>
        <p:spPr>
          <a:xfrm>
            <a:off x="8023755" y="5221575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Baixo 26">
            <a:extLst>
              <a:ext uri="{FF2B5EF4-FFF2-40B4-BE49-F238E27FC236}">
                <a16:creationId xmlns:a16="http://schemas.microsoft.com/office/drawing/2014/main" id="{40536953-CF0E-4BDA-9A6B-D85C9C433CF8}"/>
              </a:ext>
            </a:extLst>
          </p:cNvPr>
          <p:cNvSpPr/>
          <p:nvPr/>
        </p:nvSpPr>
        <p:spPr>
          <a:xfrm>
            <a:off x="8987399" y="5218225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15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519010" y="166896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608551" y="379820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19010" y="1880041"/>
            <a:ext cx="65602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comparar dois números decimais, primeiro comparamos a parte inteira.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Caso a parte inteira seja igual, comparamos a parte decimal: inicialmente os </a:t>
            </a:r>
            <a:r>
              <a:rPr lang="pt-BR" b="1" dirty="0">
                <a:latin typeface="Roboto"/>
              </a:rPr>
              <a:t>décimos</a:t>
            </a:r>
            <a:r>
              <a:rPr lang="pt-BR" dirty="0">
                <a:latin typeface="Roboto"/>
              </a:rPr>
              <a:t>, depois os </a:t>
            </a:r>
            <a:r>
              <a:rPr lang="pt-BR" b="1" dirty="0">
                <a:latin typeface="Roboto"/>
              </a:rPr>
              <a:t>centésimos</a:t>
            </a:r>
            <a:r>
              <a:rPr lang="pt-BR" dirty="0">
                <a:latin typeface="Roboto"/>
              </a:rPr>
              <a:t>, em seguida os </a:t>
            </a:r>
            <a:r>
              <a:rPr lang="pt-BR" b="1" dirty="0">
                <a:latin typeface="Roboto"/>
              </a:rPr>
              <a:t>milésimos</a:t>
            </a:r>
            <a:r>
              <a:rPr lang="pt-BR" dirty="0">
                <a:latin typeface="Roboto"/>
              </a:rPr>
              <a:t> e assim por diante.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EA89379-DAB5-470A-A73A-AE3CEB5540B5}"/>
              </a:ext>
            </a:extLst>
          </p:cNvPr>
          <p:cNvSpPr/>
          <p:nvPr/>
        </p:nvSpPr>
        <p:spPr>
          <a:xfrm>
            <a:off x="3048000" y="59211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decimais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7665E-233C-4936-88E5-B0926AB84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361" y="4307180"/>
            <a:ext cx="2992884" cy="59384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D8917FF-58F8-4FE5-A19E-3F7851602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95" y="4815173"/>
            <a:ext cx="10120210" cy="10596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541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493342"/>
            <a:ext cx="11891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e subtração com números decimais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30E693E0-BFBB-4219-BF83-D342973C4C76}"/>
              </a:ext>
            </a:extLst>
          </p:cNvPr>
          <p:cNvGraphicFramePr>
            <a:graphicFrameLocks noGrp="1"/>
          </p:cNvGraphicFramePr>
          <p:nvPr/>
        </p:nvGraphicFramePr>
        <p:xfrm>
          <a:off x="3802210" y="2525806"/>
          <a:ext cx="3198961" cy="119888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827459">
                  <a:extLst>
                    <a:ext uri="{9D8B030D-6E8A-4147-A177-3AD203B41FA5}">
                      <a16:colId xmlns:a16="http://schemas.microsoft.com/office/drawing/2014/main" val="1110044530"/>
                    </a:ext>
                  </a:extLst>
                </a:gridCol>
                <a:gridCol w="276076">
                  <a:extLst>
                    <a:ext uri="{9D8B030D-6E8A-4147-A177-3AD203B41FA5}">
                      <a16:colId xmlns:a16="http://schemas.microsoft.com/office/drawing/2014/main" val="968220400"/>
                    </a:ext>
                  </a:extLst>
                </a:gridCol>
                <a:gridCol w="1126565">
                  <a:extLst>
                    <a:ext uri="{9D8B030D-6E8A-4147-A177-3AD203B41FA5}">
                      <a16:colId xmlns:a16="http://schemas.microsoft.com/office/drawing/2014/main" val="3379636252"/>
                    </a:ext>
                  </a:extLst>
                </a:gridCol>
                <a:gridCol w="968861">
                  <a:extLst>
                    <a:ext uri="{9D8B030D-6E8A-4147-A177-3AD203B41FA5}">
                      <a16:colId xmlns:a16="http://schemas.microsoft.com/office/drawing/2014/main" val="78595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inteiras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decimais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unidades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décimos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centésimos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093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137086"/>
                  </a:ext>
                </a:extLst>
              </a:tr>
            </a:tbl>
          </a:graphicData>
        </a:graphic>
      </p:graphicFrame>
      <p:sp>
        <p:nvSpPr>
          <p:cNvPr id="14" name="Subtítulo 4">
            <a:extLst>
              <a:ext uri="{FF2B5EF4-FFF2-40B4-BE49-F238E27FC236}">
                <a16:creationId xmlns:a16="http://schemas.microsoft.com/office/drawing/2014/main" id="{86DD4052-AC51-428B-928E-CA39C25B97AB}"/>
              </a:ext>
            </a:extLst>
          </p:cNvPr>
          <p:cNvSpPr txBox="1">
            <a:spLocks/>
          </p:cNvSpPr>
          <p:nvPr/>
        </p:nvSpPr>
        <p:spPr>
          <a:xfrm>
            <a:off x="2499897" y="1783326"/>
            <a:ext cx="5930005" cy="58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1,25 + 3,14 + 0,82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9A5424B-22CB-43AE-A403-74E0209F5B20}"/>
              </a:ext>
            </a:extLst>
          </p:cNvPr>
          <p:cNvSpPr/>
          <p:nvPr/>
        </p:nvSpPr>
        <p:spPr>
          <a:xfrm>
            <a:off x="7106491" y="1203556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79D62C2-8A00-4C51-983E-AE724E0A0CA1}"/>
              </a:ext>
            </a:extLst>
          </p:cNvPr>
          <p:cNvSpPr/>
          <p:nvPr/>
        </p:nvSpPr>
        <p:spPr>
          <a:xfrm>
            <a:off x="4104110" y="4057275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B131CF0-52F5-451B-B45D-30F499A4B870}"/>
              </a:ext>
            </a:extLst>
          </p:cNvPr>
          <p:cNvSpPr/>
          <p:nvPr/>
        </p:nvSpPr>
        <p:spPr>
          <a:xfrm>
            <a:off x="5342390" y="4057275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011CC04-1116-48BB-8AE8-B83E96CF0C94}"/>
              </a:ext>
            </a:extLst>
          </p:cNvPr>
          <p:cNvSpPr/>
          <p:nvPr/>
        </p:nvSpPr>
        <p:spPr>
          <a:xfrm>
            <a:off x="6300943" y="403256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24" name="Seta: para Baixo 23">
            <a:extLst>
              <a:ext uri="{FF2B5EF4-FFF2-40B4-BE49-F238E27FC236}">
                <a16:creationId xmlns:a16="http://schemas.microsoft.com/office/drawing/2014/main" id="{0B1DE0FC-5E4A-4F86-8645-7162FA4BC74E}"/>
              </a:ext>
            </a:extLst>
          </p:cNvPr>
          <p:cNvSpPr/>
          <p:nvPr/>
        </p:nvSpPr>
        <p:spPr>
          <a:xfrm>
            <a:off x="4084689" y="3872069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7CB50B13-9B1C-40E3-82CB-ED23A208D5DA}"/>
              </a:ext>
            </a:extLst>
          </p:cNvPr>
          <p:cNvSpPr/>
          <p:nvPr/>
        </p:nvSpPr>
        <p:spPr>
          <a:xfrm>
            <a:off x="5309487" y="3889983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A88AB536-2680-46DB-B5A4-095C923E50CC}"/>
              </a:ext>
            </a:extLst>
          </p:cNvPr>
          <p:cNvSpPr/>
          <p:nvPr/>
        </p:nvSpPr>
        <p:spPr>
          <a:xfrm>
            <a:off x="6264183" y="3893333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0AEBB69-CBA0-45E3-8981-30B69D584C1F}"/>
              </a:ext>
            </a:extLst>
          </p:cNvPr>
          <p:cNvSpPr/>
          <p:nvPr/>
        </p:nvSpPr>
        <p:spPr>
          <a:xfrm>
            <a:off x="4133156" y="450665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824ADF4-B30D-41D8-8129-0743763AD99F}"/>
              </a:ext>
            </a:extLst>
          </p:cNvPr>
          <p:cNvSpPr/>
          <p:nvPr/>
        </p:nvSpPr>
        <p:spPr>
          <a:xfrm>
            <a:off x="5371436" y="450665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294D65D-BFB2-4048-974E-E97D60C2EC26}"/>
              </a:ext>
            </a:extLst>
          </p:cNvPr>
          <p:cNvSpPr/>
          <p:nvPr/>
        </p:nvSpPr>
        <p:spPr>
          <a:xfrm>
            <a:off x="6329989" y="44819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F9D3FD3-42CC-4B0A-817C-77590C4F3B80}"/>
              </a:ext>
            </a:extLst>
          </p:cNvPr>
          <p:cNvSpPr/>
          <p:nvPr/>
        </p:nvSpPr>
        <p:spPr>
          <a:xfrm>
            <a:off x="4133156" y="494556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</a:t>
            </a:r>
            <a:endParaRPr lang="pt-BR" sz="2800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BA2A371-C247-4F39-9112-A6357D6742FE}"/>
              </a:ext>
            </a:extLst>
          </p:cNvPr>
          <p:cNvSpPr/>
          <p:nvPr/>
        </p:nvSpPr>
        <p:spPr>
          <a:xfrm>
            <a:off x="5371436" y="494556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</a:t>
            </a:r>
            <a:endParaRPr lang="pt-BR" sz="2800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5C00035A-5201-4DDD-AE9C-E704F647B713}"/>
              </a:ext>
            </a:extLst>
          </p:cNvPr>
          <p:cNvSpPr/>
          <p:nvPr/>
        </p:nvSpPr>
        <p:spPr>
          <a:xfrm>
            <a:off x="6329989" y="492085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DF96A55F-29BC-45D8-B6D4-2A838C88C35A}"/>
              </a:ext>
            </a:extLst>
          </p:cNvPr>
          <p:cNvSpPr/>
          <p:nvPr/>
        </p:nvSpPr>
        <p:spPr>
          <a:xfrm>
            <a:off x="3713434" y="4481948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  <a:endParaRPr lang="pt-BR" sz="2800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C8259769-0CF4-4447-B53F-709C6FB903E9}"/>
              </a:ext>
            </a:extLst>
          </p:cNvPr>
          <p:cNvSpPr/>
          <p:nvPr/>
        </p:nvSpPr>
        <p:spPr>
          <a:xfrm>
            <a:off x="4629063" y="4032564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D91412A3-36CA-4818-B4E7-4D8141FDE205}"/>
              </a:ext>
            </a:extLst>
          </p:cNvPr>
          <p:cNvSpPr/>
          <p:nvPr/>
        </p:nvSpPr>
        <p:spPr>
          <a:xfrm>
            <a:off x="4624210" y="4481948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658003A8-1577-4BAA-A4E1-AE7483A79166}"/>
              </a:ext>
            </a:extLst>
          </p:cNvPr>
          <p:cNvSpPr/>
          <p:nvPr/>
        </p:nvSpPr>
        <p:spPr>
          <a:xfrm>
            <a:off x="4621288" y="4920851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3221744-58B5-4070-AAE2-83F660173DD4}"/>
              </a:ext>
            </a:extLst>
          </p:cNvPr>
          <p:cNvSpPr/>
          <p:nvPr/>
        </p:nvSpPr>
        <p:spPr>
          <a:xfrm rot="10800000" flipV="1">
            <a:off x="3840717" y="5468783"/>
            <a:ext cx="3160453" cy="590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11B9481-3E83-406B-82DA-CBAF9DC1682C}"/>
              </a:ext>
            </a:extLst>
          </p:cNvPr>
          <p:cNvSpPr/>
          <p:nvPr/>
        </p:nvSpPr>
        <p:spPr>
          <a:xfrm>
            <a:off x="4133156" y="560834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5F2495D3-B3AC-401D-A2E9-279173D6A875}"/>
              </a:ext>
            </a:extLst>
          </p:cNvPr>
          <p:cNvSpPr/>
          <p:nvPr/>
        </p:nvSpPr>
        <p:spPr>
          <a:xfrm>
            <a:off x="5371436" y="560834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600165C3-18BA-47BB-A420-4CA461FCF8A4}"/>
              </a:ext>
            </a:extLst>
          </p:cNvPr>
          <p:cNvSpPr/>
          <p:nvPr/>
        </p:nvSpPr>
        <p:spPr>
          <a:xfrm>
            <a:off x="6329989" y="558363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B1ADCD7B-2861-4EE6-AE58-F2F901915432}"/>
              </a:ext>
            </a:extLst>
          </p:cNvPr>
          <p:cNvSpPr/>
          <p:nvPr/>
        </p:nvSpPr>
        <p:spPr>
          <a:xfrm>
            <a:off x="4621288" y="5583638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40" name="Subtítulo 4">
            <a:extLst>
              <a:ext uri="{FF2B5EF4-FFF2-40B4-BE49-F238E27FC236}">
                <a16:creationId xmlns:a16="http://schemas.microsoft.com/office/drawing/2014/main" id="{283B54D2-1307-4229-8978-3FD8111F23E5}"/>
              </a:ext>
            </a:extLst>
          </p:cNvPr>
          <p:cNvSpPr txBox="1">
            <a:spLocks/>
          </p:cNvSpPr>
          <p:nvPr/>
        </p:nvSpPr>
        <p:spPr>
          <a:xfrm>
            <a:off x="5128107" y="388998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91C31FBD-B773-4DF2-9503-DF37DEC9C1F3}"/>
              </a:ext>
            </a:extLst>
          </p:cNvPr>
          <p:cNvSpPr txBox="1">
            <a:spLocks/>
          </p:cNvSpPr>
          <p:nvPr/>
        </p:nvSpPr>
        <p:spPr>
          <a:xfrm>
            <a:off x="3910764" y="386507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D268E4A-0700-427C-8451-97320BA3F080}"/>
              </a:ext>
            </a:extLst>
          </p:cNvPr>
          <p:cNvSpPr/>
          <p:nvPr/>
        </p:nvSpPr>
        <p:spPr>
          <a:xfrm rot="10800000" flipV="1">
            <a:off x="528872" y="985669"/>
            <a:ext cx="1585306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E18BD314-B449-46A3-BA3E-2DDD5D96C3B8}"/>
              </a:ext>
            </a:extLst>
          </p:cNvPr>
          <p:cNvSpPr/>
          <p:nvPr/>
        </p:nvSpPr>
        <p:spPr>
          <a:xfrm rot="10800000" flipV="1">
            <a:off x="546535" y="5365995"/>
            <a:ext cx="105392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0450CBC-6E22-4932-93AF-11BCDF2F5E72}"/>
              </a:ext>
            </a:extLst>
          </p:cNvPr>
          <p:cNvSpPr/>
          <p:nvPr/>
        </p:nvSpPr>
        <p:spPr>
          <a:xfrm>
            <a:off x="471833" y="1388222"/>
            <a:ext cx="30290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Algarismos que ocupam a mesma ordem devem ficar na mesma coluna, com uma vírgula alinhada à outra;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Adicionamos e subtraímos as unidades de mesma ordem entre si;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Colocamos no resultado a vírgula alinhada com as demais.</a:t>
            </a:r>
          </a:p>
        </p:txBody>
      </p:sp>
      <p:graphicFrame>
        <p:nvGraphicFramePr>
          <p:cNvPr id="45" name="Tabela 44">
            <a:extLst>
              <a:ext uri="{FF2B5EF4-FFF2-40B4-BE49-F238E27FC236}">
                <a16:creationId xmlns:a16="http://schemas.microsoft.com/office/drawing/2014/main" id="{E6BFC66E-0B89-48A9-840F-13EF8287D374}"/>
              </a:ext>
            </a:extLst>
          </p:cNvPr>
          <p:cNvGraphicFramePr>
            <a:graphicFrameLocks noGrp="1"/>
          </p:cNvGraphicFramePr>
          <p:nvPr/>
        </p:nvGraphicFramePr>
        <p:xfrm>
          <a:off x="8052426" y="2543342"/>
          <a:ext cx="3939734" cy="1181343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820948">
                  <a:extLst>
                    <a:ext uri="{9D8B030D-6E8A-4147-A177-3AD203B41FA5}">
                      <a16:colId xmlns:a16="http://schemas.microsoft.com/office/drawing/2014/main" val="1110044530"/>
                    </a:ext>
                  </a:extLst>
                </a:gridCol>
                <a:gridCol w="871126">
                  <a:extLst>
                    <a:ext uri="{9D8B030D-6E8A-4147-A177-3AD203B41FA5}">
                      <a16:colId xmlns:a16="http://schemas.microsoft.com/office/drawing/2014/main" val="3023978904"/>
                    </a:ext>
                  </a:extLst>
                </a:gridCol>
                <a:gridCol w="286603">
                  <a:extLst>
                    <a:ext uri="{9D8B030D-6E8A-4147-A177-3AD203B41FA5}">
                      <a16:colId xmlns:a16="http://schemas.microsoft.com/office/drawing/2014/main" val="968220400"/>
                    </a:ext>
                  </a:extLst>
                </a:gridCol>
                <a:gridCol w="887105">
                  <a:extLst>
                    <a:ext uri="{9D8B030D-6E8A-4147-A177-3AD203B41FA5}">
                      <a16:colId xmlns:a16="http://schemas.microsoft.com/office/drawing/2014/main" val="3379636252"/>
                    </a:ext>
                  </a:extLst>
                </a:gridCol>
                <a:gridCol w="1073952">
                  <a:extLst>
                    <a:ext uri="{9D8B030D-6E8A-4147-A177-3AD203B41FA5}">
                      <a16:colId xmlns:a16="http://schemas.microsoft.com/office/drawing/2014/main" val="785957432"/>
                    </a:ext>
                  </a:extLst>
                </a:gridCol>
              </a:tblGrid>
              <a:tr h="39378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inteiras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Ordens decimais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1460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dezenas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unidades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décimos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centésimos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0938845"/>
                  </a:ext>
                </a:extLst>
              </a:tr>
              <a:tr h="393781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,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Roboto"/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137086"/>
                  </a:ext>
                </a:extLst>
              </a:tr>
            </a:tbl>
          </a:graphicData>
        </a:graphic>
      </p:graphicFrame>
      <p:sp>
        <p:nvSpPr>
          <p:cNvPr id="46" name="Subtítulo 4">
            <a:extLst>
              <a:ext uri="{FF2B5EF4-FFF2-40B4-BE49-F238E27FC236}">
                <a16:creationId xmlns:a16="http://schemas.microsoft.com/office/drawing/2014/main" id="{D7BBAC84-42AF-4E46-BF8C-44C7D861DB92}"/>
              </a:ext>
            </a:extLst>
          </p:cNvPr>
          <p:cNvSpPr txBox="1">
            <a:spLocks/>
          </p:cNvSpPr>
          <p:nvPr/>
        </p:nvSpPr>
        <p:spPr>
          <a:xfrm>
            <a:off x="8052427" y="1788477"/>
            <a:ext cx="3939735" cy="58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54,45 - 22,99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F5314B1C-314A-4DDE-9DAC-DCB54CBCF3D6}"/>
              </a:ext>
            </a:extLst>
          </p:cNvPr>
          <p:cNvSpPr/>
          <p:nvPr/>
        </p:nvSpPr>
        <p:spPr>
          <a:xfrm>
            <a:off x="8315818" y="406242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F6ECE81E-827A-41CC-B2E0-B5053B38153F}"/>
              </a:ext>
            </a:extLst>
          </p:cNvPr>
          <p:cNvSpPr/>
          <p:nvPr/>
        </p:nvSpPr>
        <p:spPr>
          <a:xfrm>
            <a:off x="10291085" y="406242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94C22018-49F1-4508-ABF6-E9EC37046770}"/>
              </a:ext>
            </a:extLst>
          </p:cNvPr>
          <p:cNvSpPr/>
          <p:nvPr/>
        </p:nvSpPr>
        <p:spPr>
          <a:xfrm>
            <a:off x="11249638" y="4037715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50" name="Seta: para Baixo 49">
            <a:extLst>
              <a:ext uri="{FF2B5EF4-FFF2-40B4-BE49-F238E27FC236}">
                <a16:creationId xmlns:a16="http://schemas.microsoft.com/office/drawing/2014/main" id="{BD03E2CF-3A23-4013-A7B8-BF983802631A}"/>
              </a:ext>
            </a:extLst>
          </p:cNvPr>
          <p:cNvSpPr/>
          <p:nvPr/>
        </p:nvSpPr>
        <p:spPr>
          <a:xfrm>
            <a:off x="8296397" y="3877220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1" name="Seta: para Baixo 50">
            <a:extLst>
              <a:ext uri="{FF2B5EF4-FFF2-40B4-BE49-F238E27FC236}">
                <a16:creationId xmlns:a16="http://schemas.microsoft.com/office/drawing/2014/main" id="{5D2CA0DD-D142-4076-842A-67EC2811C56D}"/>
              </a:ext>
            </a:extLst>
          </p:cNvPr>
          <p:cNvSpPr/>
          <p:nvPr/>
        </p:nvSpPr>
        <p:spPr>
          <a:xfrm>
            <a:off x="10258182" y="3895134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Seta: para Baixo 51">
            <a:extLst>
              <a:ext uri="{FF2B5EF4-FFF2-40B4-BE49-F238E27FC236}">
                <a16:creationId xmlns:a16="http://schemas.microsoft.com/office/drawing/2014/main" id="{9ED96657-6488-478A-84B9-1DCB290D26B4}"/>
              </a:ext>
            </a:extLst>
          </p:cNvPr>
          <p:cNvSpPr/>
          <p:nvPr/>
        </p:nvSpPr>
        <p:spPr>
          <a:xfrm>
            <a:off x="11212878" y="3898484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9358019C-8625-474B-8A9E-CCF779E2F325}"/>
              </a:ext>
            </a:extLst>
          </p:cNvPr>
          <p:cNvSpPr/>
          <p:nvPr/>
        </p:nvSpPr>
        <p:spPr>
          <a:xfrm>
            <a:off x="8344864" y="451181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538FD5E-8786-41A5-A467-873A7CCA2742}"/>
              </a:ext>
            </a:extLst>
          </p:cNvPr>
          <p:cNvSpPr/>
          <p:nvPr/>
        </p:nvSpPr>
        <p:spPr>
          <a:xfrm>
            <a:off x="10320131" y="451181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</a:t>
            </a:r>
            <a:endParaRPr lang="pt-BR" sz="2800" dirty="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29E37F25-7EFE-4F61-A460-58BF1ECA4E16}"/>
              </a:ext>
            </a:extLst>
          </p:cNvPr>
          <p:cNvSpPr/>
          <p:nvPr/>
        </p:nvSpPr>
        <p:spPr>
          <a:xfrm>
            <a:off x="11278684" y="448709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</a:t>
            </a:r>
            <a:endParaRPr lang="pt-BR" sz="2800" dirty="0"/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7411478F-770B-447B-85B9-989D7014D946}"/>
              </a:ext>
            </a:extLst>
          </p:cNvPr>
          <p:cNvSpPr/>
          <p:nvPr/>
        </p:nvSpPr>
        <p:spPr>
          <a:xfrm>
            <a:off x="9783186" y="4032564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6565CEF3-1382-4B71-99AB-BB6AB36E721A}"/>
              </a:ext>
            </a:extLst>
          </p:cNvPr>
          <p:cNvSpPr/>
          <p:nvPr/>
        </p:nvSpPr>
        <p:spPr>
          <a:xfrm>
            <a:off x="9778333" y="4481948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3901BB05-F246-4A91-9512-ED2D59169A58}"/>
              </a:ext>
            </a:extLst>
          </p:cNvPr>
          <p:cNvSpPr/>
          <p:nvPr/>
        </p:nvSpPr>
        <p:spPr>
          <a:xfrm rot="10800000" flipV="1">
            <a:off x="8217572" y="5482127"/>
            <a:ext cx="393973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1FD241BD-6117-4542-BB64-941E273CFC6E}"/>
              </a:ext>
            </a:extLst>
          </p:cNvPr>
          <p:cNvSpPr/>
          <p:nvPr/>
        </p:nvSpPr>
        <p:spPr>
          <a:xfrm>
            <a:off x="8344864" y="56135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2B6094EC-D444-495A-B94A-2225554BEA9E}"/>
              </a:ext>
            </a:extLst>
          </p:cNvPr>
          <p:cNvSpPr/>
          <p:nvPr/>
        </p:nvSpPr>
        <p:spPr>
          <a:xfrm>
            <a:off x="10320131" y="56135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62C44E33-BBF7-4143-9364-1E7664AFB0CF}"/>
              </a:ext>
            </a:extLst>
          </p:cNvPr>
          <p:cNvSpPr/>
          <p:nvPr/>
        </p:nvSpPr>
        <p:spPr>
          <a:xfrm>
            <a:off x="11278684" y="558878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</a:t>
            </a:r>
            <a:endParaRPr lang="pt-BR" sz="2800" dirty="0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A1B629BC-5D56-4AEA-BA09-9C757AAF603B}"/>
              </a:ext>
            </a:extLst>
          </p:cNvPr>
          <p:cNvSpPr/>
          <p:nvPr/>
        </p:nvSpPr>
        <p:spPr>
          <a:xfrm>
            <a:off x="9775411" y="5583638"/>
            <a:ext cx="284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,</a:t>
            </a:r>
            <a:endParaRPr lang="pt-BR" sz="2800" dirty="0"/>
          </a:p>
        </p:txBody>
      </p:sp>
      <p:sp>
        <p:nvSpPr>
          <p:cNvPr id="67" name="Subtítulo 4">
            <a:extLst>
              <a:ext uri="{FF2B5EF4-FFF2-40B4-BE49-F238E27FC236}">
                <a16:creationId xmlns:a16="http://schemas.microsoft.com/office/drawing/2014/main" id="{384F2DCE-97DE-4696-BB3E-F0D80B932E5F}"/>
              </a:ext>
            </a:extLst>
          </p:cNvPr>
          <p:cNvSpPr txBox="1">
            <a:spLocks/>
          </p:cNvSpPr>
          <p:nvPr/>
        </p:nvSpPr>
        <p:spPr>
          <a:xfrm>
            <a:off x="11041771" y="387664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3BFCD07D-17A6-4644-BBED-6A4893F65430}"/>
              </a:ext>
            </a:extLst>
          </p:cNvPr>
          <p:cNvSpPr/>
          <p:nvPr/>
        </p:nvSpPr>
        <p:spPr>
          <a:xfrm>
            <a:off x="9152226" y="4057275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A0EE82FC-2FBB-4539-B16A-CB9FCD0AF257}"/>
              </a:ext>
            </a:extLst>
          </p:cNvPr>
          <p:cNvSpPr/>
          <p:nvPr/>
        </p:nvSpPr>
        <p:spPr>
          <a:xfrm>
            <a:off x="9181272" y="450665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72" name="Seta: para Baixo 71">
            <a:extLst>
              <a:ext uri="{FF2B5EF4-FFF2-40B4-BE49-F238E27FC236}">
                <a16:creationId xmlns:a16="http://schemas.microsoft.com/office/drawing/2014/main" id="{7B6EFB2C-E723-4138-A75F-F6CE6E531112}"/>
              </a:ext>
            </a:extLst>
          </p:cNvPr>
          <p:cNvSpPr/>
          <p:nvPr/>
        </p:nvSpPr>
        <p:spPr>
          <a:xfrm>
            <a:off x="9091087" y="3889983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668D76C1-78F8-494D-A90C-B3C256F59F22}"/>
              </a:ext>
            </a:extLst>
          </p:cNvPr>
          <p:cNvSpPr/>
          <p:nvPr/>
        </p:nvSpPr>
        <p:spPr>
          <a:xfrm rot="8353986" flipV="1">
            <a:off x="10274901" y="4299937"/>
            <a:ext cx="455598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4" name="Subtítulo 4">
            <a:extLst>
              <a:ext uri="{FF2B5EF4-FFF2-40B4-BE49-F238E27FC236}">
                <a16:creationId xmlns:a16="http://schemas.microsoft.com/office/drawing/2014/main" id="{0C32C359-046D-4717-B1D1-4CA85B4B0602}"/>
              </a:ext>
            </a:extLst>
          </p:cNvPr>
          <p:cNvSpPr txBox="1">
            <a:spLocks/>
          </p:cNvSpPr>
          <p:nvPr/>
        </p:nvSpPr>
        <p:spPr>
          <a:xfrm>
            <a:off x="10119297" y="3938238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3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34E9254F-E151-42BE-B47D-672E547D024B}"/>
              </a:ext>
            </a:extLst>
          </p:cNvPr>
          <p:cNvSpPr/>
          <p:nvPr/>
        </p:nvSpPr>
        <p:spPr>
          <a:xfrm rot="8353986" flipV="1">
            <a:off x="9131549" y="4319672"/>
            <a:ext cx="455598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6" name="Subtítulo 4">
            <a:extLst>
              <a:ext uri="{FF2B5EF4-FFF2-40B4-BE49-F238E27FC236}">
                <a16:creationId xmlns:a16="http://schemas.microsoft.com/office/drawing/2014/main" id="{3C2D055F-9106-4F7D-923F-13D3A98B702F}"/>
              </a:ext>
            </a:extLst>
          </p:cNvPr>
          <p:cNvSpPr txBox="1">
            <a:spLocks/>
          </p:cNvSpPr>
          <p:nvPr/>
        </p:nvSpPr>
        <p:spPr>
          <a:xfrm>
            <a:off x="8975945" y="395797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3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77" name="Subtítulo 4">
            <a:extLst>
              <a:ext uri="{FF2B5EF4-FFF2-40B4-BE49-F238E27FC236}">
                <a16:creationId xmlns:a16="http://schemas.microsoft.com/office/drawing/2014/main" id="{32DE40A4-2772-47D1-ABE7-434467238F34}"/>
              </a:ext>
            </a:extLst>
          </p:cNvPr>
          <p:cNvSpPr txBox="1">
            <a:spLocks/>
          </p:cNvSpPr>
          <p:nvPr/>
        </p:nvSpPr>
        <p:spPr>
          <a:xfrm>
            <a:off x="10011086" y="3872070"/>
            <a:ext cx="444783" cy="486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2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94DEB023-7294-494F-8466-50E930320E02}"/>
              </a:ext>
            </a:extLst>
          </p:cNvPr>
          <p:cNvSpPr/>
          <p:nvPr/>
        </p:nvSpPr>
        <p:spPr>
          <a:xfrm>
            <a:off x="9181272" y="5615173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6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512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35675"/>
            <a:ext cx="11891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Multiplicação com números decimais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ubtítulo 4">
                <a:extLst>
                  <a:ext uri="{FF2B5EF4-FFF2-40B4-BE49-F238E27FC236}">
                    <a16:creationId xmlns:a16="http://schemas.microsoft.com/office/drawing/2014/main" id="{86DD4052-AC51-428B-928E-CA39C25B9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47807" y="1955755"/>
                <a:ext cx="3293941" cy="586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pt-B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1,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groupChr>
                  </m:oMath>
                </a14:m>
                <a:r>
                  <a:rPr lang="pt-B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 × 2,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groupChr>
                  </m:oMath>
                </a14:m>
                <a:endPara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14" name="Subtítulo 4">
                <a:extLst>
                  <a:ext uri="{FF2B5EF4-FFF2-40B4-BE49-F238E27FC236}">
                    <a16:creationId xmlns:a16="http://schemas.microsoft.com/office/drawing/2014/main" id="{86DD4052-AC51-428B-928E-CA39C25B9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807" y="1955755"/>
                <a:ext cx="3293941" cy="586875"/>
              </a:xfrm>
              <a:prstGeom prst="rect">
                <a:avLst/>
              </a:prstGeom>
              <a:blipFill>
                <a:blip r:embed="rId2"/>
                <a:stretch>
                  <a:fillRect t="-17708" b="-114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tângulo 14">
            <a:extLst>
              <a:ext uri="{FF2B5EF4-FFF2-40B4-BE49-F238E27FC236}">
                <a16:creationId xmlns:a16="http://schemas.microsoft.com/office/drawing/2014/main" id="{C9A5424B-22CB-43AE-A403-74E0209F5B20}"/>
              </a:ext>
            </a:extLst>
          </p:cNvPr>
          <p:cNvSpPr/>
          <p:nvPr/>
        </p:nvSpPr>
        <p:spPr>
          <a:xfrm>
            <a:off x="6767484" y="1315006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79D62C2-8A00-4C51-983E-AE724E0A0CA1}"/>
              </a:ext>
            </a:extLst>
          </p:cNvPr>
          <p:cNvSpPr/>
          <p:nvPr/>
        </p:nvSpPr>
        <p:spPr>
          <a:xfrm>
            <a:off x="5309876" y="287056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B131CF0-52F5-451B-B45D-30F499A4B870}"/>
              </a:ext>
            </a:extLst>
          </p:cNvPr>
          <p:cNvSpPr/>
          <p:nvPr/>
        </p:nvSpPr>
        <p:spPr>
          <a:xfrm>
            <a:off x="5710715" y="2879793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</a:t>
            </a:r>
            <a:endParaRPr lang="pt-BR" sz="2800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0AEBB69-CBA0-45E3-8981-30B69D584C1F}"/>
              </a:ext>
            </a:extLst>
          </p:cNvPr>
          <p:cNvSpPr/>
          <p:nvPr/>
        </p:nvSpPr>
        <p:spPr>
          <a:xfrm>
            <a:off x="5322034" y="3334343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824ADF4-B30D-41D8-8129-0743763AD99F}"/>
              </a:ext>
            </a:extLst>
          </p:cNvPr>
          <p:cNvSpPr/>
          <p:nvPr/>
        </p:nvSpPr>
        <p:spPr>
          <a:xfrm>
            <a:off x="5739761" y="332917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DF96A55F-29BC-45D8-B6D4-2A838C88C35A}"/>
              </a:ext>
            </a:extLst>
          </p:cNvPr>
          <p:cNvSpPr/>
          <p:nvPr/>
        </p:nvSpPr>
        <p:spPr>
          <a:xfrm>
            <a:off x="4915491" y="3130802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×</a:t>
            </a:r>
            <a:endParaRPr lang="pt-BR" sz="2800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3221744-58B5-4070-AAE2-83F660173DD4}"/>
              </a:ext>
            </a:extLst>
          </p:cNvPr>
          <p:cNvSpPr/>
          <p:nvPr/>
        </p:nvSpPr>
        <p:spPr>
          <a:xfrm rot="10800000">
            <a:off x="4989612" y="3905028"/>
            <a:ext cx="1135191" cy="7276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D268E4A-0700-427C-8451-97320BA3F080}"/>
              </a:ext>
            </a:extLst>
          </p:cNvPr>
          <p:cNvSpPr/>
          <p:nvPr/>
        </p:nvSpPr>
        <p:spPr>
          <a:xfrm rot="10800000" flipV="1">
            <a:off x="502811" y="1218652"/>
            <a:ext cx="1585306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E18BD314-B449-46A3-BA3E-2DDD5D96C3B8}"/>
              </a:ext>
            </a:extLst>
          </p:cNvPr>
          <p:cNvSpPr/>
          <p:nvPr/>
        </p:nvSpPr>
        <p:spPr>
          <a:xfrm rot="10800000" flipV="1">
            <a:off x="603900" y="4372402"/>
            <a:ext cx="105392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0450CBC-6E22-4932-93AF-11BCDF2F5E72}"/>
              </a:ext>
            </a:extLst>
          </p:cNvPr>
          <p:cNvSpPr/>
          <p:nvPr/>
        </p:nvSpPr>
        <p:spPr>
          <a:xfrm>
            <a:off x="471833" y="1388222"/>
            <a:ext cx="30290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Multiplicar os números como se fossem números naturais;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Colocar a vírgula no resultado, de modo que a quantidade de casas decimais seja igual à soma do número de casas decimais dos fatores.</a:t>
            </a: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A6B075DD-E921-49FD-B2A8-BA03470B7D3F}"/>
              </a:ext>
            </a:extLst>
          </p:cNvPr>
          <p:cNvSpPr/>
          <p:nvPr/>
        </p:nvSpPr>
        <p:spPr>
          <a:xfrm>
            <a:off x="5755945" y="39740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</a:t>
            </a:r>
            <a:endParaRPr lang="pt-BR" sz="2800" dirty="0"/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F91DF827-8FE0-4418-B9B3-B3C1AA87C56E}"/>
              </a:ext>
            </a:extLst>
          </p:cNvPr>
          <p:cNvSpPr/>
          <p:nvPr/>
        </p:nvSpPr>
        <p:spPr>
          <a:xfrm>
            <a:off x="5309736" y="398889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C22DF2C7-D1FC-4938-953F-3C71843831C3}"/>
              </a:ext>
            </a:extLst>
          </p:cNvPr>
          <p:cNvSpPr/>
          <p:nvPr/>
        </p:nvSpPr>
        <p:spPr>
          <a:xfrm>
            <a:off x="5335382" y="438563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F432B5B6-6A5E-44A7-AA8B-E136F7AB217B}"/>
              </a:ext>
            </a:extLst>
          </p:cNvPr>
          <p:cNvSpPr/>
          <p:nvPr/>
        </p:nvSpPr>
        <p:spPr>
          <a:xfrm>
            <a:off x="4889173" y="440050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  <a:endParaRPr lang="pt-BR" sz="2800" dirty="0"/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644C1467-DCAD-4CA3-AB60-5FEBCFFA9230}"/>
              </a:ext>
            </a:extLst>
          </p:cNvPr>
          <p:cNvSpPr/>
          <p:nvPr/>
        </p:nvSpPr>
        <p:spPr>
          <a:xfrm>
            <a:off x="4453505" y="4414401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  <a:endParaRPr lang="pt-BR" sz="2800" dirty="0"/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6CA3637F-6D39-4E65-9A16-31A348BE335C}"/>
              </a:ext>
            </a:extLst>
          </p:cNvPr>
          <p:cNvSpPr/>
          <p:nvPr/>
        </p:nvSpPr>
        <p:spPr>
          <a:xfrm rot="10800000">
            <a:off x="4564418" y="4954087"/>
            <a:ext cx="1560385" cy="7276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tângulo 81">
                <a:extLst>
                  <a:ext uri="{FF2B5EF4-FFF2-40B4-BE49-F238E27FC236}">
                    <a16:creationId xmlns:a16="http://schemas.microsoft.com/office/drawing/2014/main" id="{396E1C96-D3EA-4B63-A254-2C37E67C55B8}"/>
                  </a:ext>
                </a:extLst>
              </p:cNvPr>
              <p:cNvSpPr/>
              <p:nvPr/>
            </p:nvSpPr>
            <p:spPr>
              <a:xfrm>
                <a:off x="4969685" y="5105242"/>
                <a:ext cx="1217000" cy="6121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3, 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sz="280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sz="2800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6   8</m:t>
                        </m:r>
                      </m:e>
                    </m:groupChr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82" name="Retângulo 81">
                <a:extLst>
                  <a:ext uri="{FF2B5EF4-FFF2-40B4-BE49-F238E27FC236}">
                    <a16:creationId xmlns:a16="http://schemas.microsoft.com/office/drawing/2014/main" id="{396E1C96-D3EA-4B63-A254-2C37E67C55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85" y="5105242"/>
                <a:ext cx="1217000" cy="612155"/>
              </a:xfrm>
              <a:prstGeom prst="rect">
                <a:avLst/>
              </a:prstGeom>
              <a:blipFill>
                <a:blip r:embed="rId3"/>
                <a:stretch>
                  <a:fillRect l="-10000" t="-10891" b="-108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Subtítulo 4">
                <a:extLst>
                  <a:ext uri="{FF2B5EF4-FFF2-40B4-BE49-F238E27FC236}">
                    <a16:creationId xmlns:a16="http://schemas.microsoft.com/office/drawing/2014/main" id="{B59BF92E-DC51-4551-AF7F-C608ACA5A2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43843" y="1955755"/>
                <a:ext cx="3293941" cy="586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pt-B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0,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74</m:t>
                        </m:r>
                      </m:e>
                    </m:groupChr>
                  </m:oMath>
                </a14:m>
                <a:r>
                  <a:rPr lang="pt-B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 × 1,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groupChr>
                  </m:oMath>
                </a14:m>
                <a:endPara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86" name="Subtítulo 4">
                <a:extLst>
                  <a:ext uri="{FF2B5EF4-FFF2-40B4-BE49-F238E27FC236}">
                    <a16:creationId xmlns:a16="http://schemas.microsoft.com/office/drawing/2014/main" id="{B59BF92E-DC51-4551-AF7F-C608ACA5A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3843" y="1955755"/>
                <a:ext cx="3293941" cy="586875"/>
              </a:xfrm>
              <a:prstGeom prst="rect">
                <a:avLst/>
              </a:prstGeom>
              <a:blipFill>
                <a:blip r:embed="rId4"/>
                <a:stretch>
                  <a:fillRect t="-17708" b="-114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tângulo 87">
            <a:extLst>
              <a:ext uri="{FF2B5EF4-FFF2-40B4-BE49-F238E27FC236}">
                <a16:creationId xmlns:a16="http://schemas.microsoft.com/office/drawing/2014/main" id="{FCDE6F0B-5031-498E-81A4-488C7E0C4999}"/>
              </a:ext>
            </a:extLst>
          </p:cNvPr>
          <p:cNvSpPr/>
          <p:nvPr/>
        </p:nvSpPr>
        <p:spPr>
          <a:xfrm>
            <a:off x="8865013" y="28691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</a:t>
            </a:r>
            <a:endParaRPr lang="pt-BR" sz="2800" dirty="0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757D15F9-6A23-469E-B2F2-CFF857115A3F}"/>
              </a:ext>
            </a:extLst>
          </p:cNvPr>
          <p:cNvSpPr/>
          <p:nvPr/>
        </p:nvSpPr>
        <p:spPr>
          <a:xfrm>
            <a:off x="9306751" y="2879793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0305F58F-9B4C-493D-8AF7-C3A6E712E715}"/>
              </a:ext>
            </a:extLst>
          </p:cNvPr>
          <p:cNvSpPr/>
          <p:nvPr/>
        </p:nvSpPr>
        <p:spPr>
          <a:xfrm>
            <a:off x="8918070" y="3334343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  <a:endParaRPr lang="pt-BR" sz="2800" dirty="0"/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28E69BC6-282D-45B8-AC8C-C0752D84CC13}"/>
              </a:ext>
            </a:extLst>
          </p:cNvPr>
          <p:cNvSpPr/>
          <p:nvPr/>
        </p:nvSpPr>
        <p:spPr>
          <a:xfrm>
            <a:off x="9335797" y="332917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</a:t>
            </a:r>
            <a:endParaRPr lang="pt-BR" sz="2800" dirty="0"/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B9E04204-117C-4F60-AB4C-133E0E0A0819}"/>
              </a:ext>
            </a:extLst>
          </p:cNvPr>
          <p:cNvSpPr/>
          <p:nvPr/>
        </p:nvSpPr>
        <p:spPr>
          <a:xfrm>
            <a:off x="8197865" y="3156674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×</a:t>
            </a:r>
            <a:endParaRPr lang="pt-BR" sz="2800" dirty="0"/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AD07692A-B800-4450-8D20-BD1FB6F4C395}"/>
              </a:ext>
            </a:extLst>
          </p:cNvPr>
          <p:cNvSpPr/>
          <p:nvPr/>
        </p:nvSpPr>
        <p:spPr>
          <a:xfrm rot="10800000">
            <a:off x="8585648" y="3905028"/>
            <a:ext cx="1135191" cy="7276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4C23BF9C-16A7-43ED-8B25-BEFAEC75686B}"/>
              </a:ext>
            </a:extLst>
          </p:cNvPr>
          <p:cNvSpPr/>
          <p:nvPr/>
        </p:nvSpPr>
        <p:spPr>
          <a:xfrm>
            <a:off x="9351981" y="39740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  <a:endParaRPr lang="pt-BR" sz="2800" dirty="0"/>
          </a:p>
        </p:txBody>
      </p:sp>
      <p:sp>
        <p:nvSpPr>
          <p:cNvPr id="95" name="Retângulo 94">
            <a:extLst>
              <a:ext uri="{FF2B5EF4-FFF2-40B4-BE49-F238E27FC236}">
                <a16:creationId xmlns:a16="http://schemas.microsoft.com/office/drawing/2014/main" id="{CBCC9418-9436-48C0-9F6B-DA6694FE5FF5}"/>
              </a:ext>
            </a:extLst>
          </p:cNvPr>
          <p:cNvSpPr/>
          <p:nvPr/>
        </p:nvSpPr>
        <p:spPr>
          <a:xfrm>
            <a:off x="8905772" y="398889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</a:t>
            </a:r>
            <a:endParaRPr lang="pt-BR" sz="2800" dirty="0"/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4E9E3365-177D-4897-AA64-EB3BAA8361D9}"/>
              </a:ext>
            </a:extLst>
          </p:cNvPr>
          <p:cNvSpPr/>
          <p:nvPr/>
        </p:nvSpPr>
        <p:spPr>
          <a:xfrm>
            <a:off x="8931418" y="438563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  <a:endParaRPr lang="pt-BR" sz="2800" dirty="0"/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F0535028-4B26-4674-BA86-2E77B4C9E71D}"/>
              </a:ext>
            </a:extLst>
          </p:cNvPr>
          <p:cNvSpPr/>
          <p:nvPr/>
        </p:nvSpPr>
        <p:spPr>
          <a:xfrm>
            <a:off x="8540162" y="441440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</a:t>
            </a:r>
            <a:endParaRPr lang="pt-BR" sz="2800" dirty="0"/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8F4DEE59-8BF3-4E91-B188-4D65B8AB9622}"/>
              </a:ext>
            </a:extLst>
          </p:cNvPr>
          <p:cNvSpPr/>
          <p:nvPr/>
        </p:nvSpPr>
        <p:spPr>
          <a:xfrm>
            <a:off x="7634708" y="4414401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  <a:endParaRPr lang="pt-BR" sz="2800" dirty="0"/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921EF698-A71F-4B10-B1A6-1376C59BB100}"/>
              </a:ext>
            </a:extLst>
          </p:cNvPr>
          <p:cNvSpPr/>
          <p:nvPr/>
        </p:nvSpPr>
        <p:spPr>
          <a:xfrm rot="10800000">
            <a:off x="8160454" y="4954087"/>
            <a:ext cx="1560385" cy="7276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tângulo 99">
                <a:extLst>
                  <a:ext uri="{FF2B5EF4-FFF2-40B4-BE49-F238E27FC236}">
                    <a16:creationId xmlns:a16="http://schemas.microsoft.com/office/drawing/2014/main" id="{34EACD13-768C-4311-BB6B-4BCE3DAE621A}"/>
                  </a:ext>
                </a:extLst>
              </p:cNvPr>
              <p:cNvSpPr/>
              <p:nvPr/>
            </p:nvSpPr>
            <p:spPr>
              <a:xfrm>
                <a:off x="8186100" y="5037123"/>
                <a:ext cx="1552028" cy="6061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"/>
                  </a:rPr>
                  <a:t>1,</a:t>
                </a:r>
                <a14:m>
                  <m:oMath xmlns:m="http://schemas.openxmlformats.org/officeDocument/2006/math">
                    <m:groupChr>
                      <m:groupChrPr>
                        <m:chr m:val="⏟"/>
                        <m:ctrlPr>
                          <a:rPr lang="pt-BR" sz="280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pt-BR" sz="2800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3  3   2</m:t>
                        </m:r>
                      </m:e>
                    </m:groupChr>
                  </m:oMath>
                </a14:m>
                <a:endParaRPr lang="pt-BR" sz="2800" dirty="0"/>
              </a:p>
            </p:txBody>
          </p:sp>
        </mc:Choice>
        <mc:Fallback xmlns="">
          <p:sp>
            <p:nvSpPr>
              <p:cNvPr id="100" name="Retângulo 99">
                <a:extLst>
                  <a:ext uri="{FF2B5EF4-FFF2-40B4-BE49-F238E27FC236}">
                    <a16:creationId xmlns:a16="http://schemas.microsoft.com/office/drawing/2014/main" id="{34EACD13-768C-4311-BB6B-4BCE3DAE62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100" y="5037123"/>
                <a:ext cx="1552028" cy="606192"/>
              </a:xfrm>
              <a:prstGeom prst="rect">
                <a:avLst/>
              </a:prstGeom>
              <a:blipFill>
                <a:blip r:embed="rId5"/>
                <a:stretch>
                  <a:fillRect l="-8268" t="-11000" b="-12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tângulo 100">
            <a:extLst>
              <a:ext uri="{FF2B5EF4-FFF2-40B4-BE49-F238E27FC236}">
                <a16:creationId xmlns:a16="http://schemas.microsoft.com/office/drawing/2014/main" id="{2584A23C-0088-4585-8F85-232FA35ED83C}"/>
              </a:ext>
            </a:extLst>
          </p:cNvPr>
          <p:cNvSpPr/>
          <p:nvPr/>
        </p:nvSpPr>
        <p:spPr>
          <a:xfrm>
            <a:off x="8485209" y="28995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</a:t>
            </a:r>
            <a:endParaRPr lang="pt-BR" sz="2800" dirty="0"/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1105196A-4A9E-4DF4-BBD6-22573CFF297A}"/>
              </a:ext>
            </a:extLst>
          </p:cNvPr>
          <p:cNvSpPr/>
          <p:nvPr/>
        </p:nvSpPr>
        <p:spPr>
          <a:xfrm>
            <a:off x="8524682" y="398978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  <a:endParaRPr lang="pt-BR" sz="2800" dirty="0"/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A3A0F3D9-84C2-49D7-9D7C-8A0A4DA995FF}"/>
              </a:ext>
            </a:extLst>
          </p:cNvPr>
          <p:cNvSpPr/>
          <p:nvPr/>
        </p:nvSpPr>
        <p:spPr>
          <a:xfrm>
            <a:off x="8174552" y="4415685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</a:t>
            </a:r>
            <a:endParaRPr lang="pt-B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40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95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2119"/>
            <a:ext cx="11891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Divisão com números decimais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9A5424B-22CB-43AE-A403-74E0209F5B20}"/>
              </a:ext>
            </a:extLst>
          </p:cNvPr>
          <p:cNvSpPr/>
          <p:nvPr/>
        </p:nvSpPr>
        <p:spPr>
          <a:xfrm>
            <a:off x="2569626" y="2951321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Exemplo: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D268E4A-0700-427C-8451-97320BA3F080}"/>
              </a:ext>
            </a:extLst>
          </p:cNvPr>
          <p:cNvSpPr/>
          <p:nvPr/>
        </p:nvSpPr>
        <p:spPr>
          <a:xfrm rot="10800000" flipV="1">
            <a:off x="502811" y="1218652"/>
            <a:ext cx="1585306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E18BD314-B449-46A3-BA3E-2DDD5D96C3B8}"/>
              </a:ext>
            </a:extLst>
          </p:cNvPr>
          <p:cNvSpPr/>
          <p:nvPr/>
        </p:nvSpPr>
        <p:spPr>
          <a:xfrm rot="10800000" flipV="1">
            <a:off x="502810" y="2433703"/>
            <a:ext cx="105392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0450CBC-6E22-4932-93AF-11BCDF2F5E72}"/>
              </a:ext>
            </a:extLst>
          </p:cNvPr>
          <p:cNvSpPr/>
          <p:nvPr/>
        </p:nvSpPr>
        <p:spPr>
          <a:xfrm>
            <a:off x="471832" y="1388222"/>
            <a:ext cx="64885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divisão, ao multiplicarmos o dividendo e o divisor por um mesmo número natural maior que zero, obtém-se</a:t>
            </a:r>
            <a:r>
              <a:rPr lang="pt-BR" dirty="0">
                <a:solidFill>
                  <a:srgbClr val="FF0000"/>
                </a:solidFill>
                <a:latin typeface="Roboto"/>
              </a:rPr>
              <a:t> </a:t>
            </a:r>
            <a:r>
              <a:rPr lang="pt-BR" dirty="0">
                <a:latin typeface="Roboto"/>
              </a:rPr>
              <a:t>outra divisão, porém com o mesmo quociente.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73D0CB-589D-4E4A-9910-4E382C763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804" y="3960422"/>
            <a:ext cx="4318946" cy="21341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80B5AE2-D4CE-4E49-AE8A-AF1B47EEA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215" y="3960422"/>
            <a:ext cx="4369758" cy="232467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9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34452"/>
            <a:ext cx="11891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 decimal e porcentagem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9A5424B-22CB-43AE-A403-74E0209F5B20}"/>
              </a:ext>
            </a:extLst>
          </p:cNvPr>
          <p:cNvSpPr/>
          <p:nvPr/>
        </p:nvSpPr>
        <p:spPr>
          <a:xfrm>
            <a:off x="1192611" y="3665694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Exemplos: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7D268E4A-0700-427C-8451-97320BA3F080}"/>
              </a:ext>
            </a:extLst>
          </p:cNvPr>
          <p:cNvSpPr/>
          <p:nvPr/>
        </p:nvSpPr>
        <p:spPr>
          <a:xfrm rot="10800000" flipV="1">
            <a:off x="502811" y="1218652"/>
            <a:ext cx="1585306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E18BD314-B449-46A3-BA3E-2DDD5D96C3B8}"/>
              </a:ext>
            </a:extLst>
          </p:cNvPr>
          <p:cNvSpPr/>
          <p:nvPr/>
        </p:nvSpPr>
        <p:spPr>
          <a:xfrm rot="10800000" flipV="1">
            <a:off x="502810" y="3428015"/>
            <a:ext cx="105392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tângulo 43">
                <a:extLst>
                  <a:ext uri="{FF2B5EF4-FFF2-40B4-BE49-F238E27FC236}">
                    <a16:creationId xmlns:a16="http://schemas.microsoft.com/office/drawing/2014/main" id="{B0450CBC-6E22-4932-93AF-11BCDF2F5E72}"/>
                  </a:ext>
                </a:extLst>
              </p:cNvPr>
              <p:cNvSpPr/>
              <p:nvPr/>
            </p:nvSpPr>
            <p:spPr>
              <a:xfrm>
                <a:off x="502810" y="1331290"/>
                <a:ext cx="6488525" cy="1893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dirty="0">
                    <a:latin typeface="Roboto"/>
                  </a:rPr>
                  <a:t>A expressão 10% (lê-se dez porcento) indica 10 partes da unidade dividida em 100 partes iguais. </a:t>
                </a:r>
              </a:p>
              <a:p>
                <a:endParaRPr lang="pt-BR" dirty="0">
                  <a:latin typeface="Roboto"/>
                </a:endParaRPr>
              </a:p>
              <a:p>
                <a:r>
                  <a:rPr lang="pt-BR" dirty="0">
                    <a:latin typeface="Roboto"/>
                  </a:rPr>
                  <a:t>Assim, podemos representar 10% por um número racional na forma de fração ou na forma decimal:</a:t>
                </a:r>
              </a:p>
              <a:p>
                <a:r>
                  <a:rPr lang="pt-BR" dirty="0">
                    <a:latin typeface="Roboto"/>
                  </a:rPr>
                  <a:t>10%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pt-B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dirty="0">
                    <a:latin typeface="Roboto"/>
                  </a:rPr>
                  <a:t> = 0,1</a:t>
                </a:r>
              </a:p>
            </p:txBody>
          </p:sp>
        </mc:Choice>
        <mc:Fallback xmlns="">
          <p:sp>
            <p:nvSpPr>
              <p:cNvPr id="44" name="Retângulo 43">
                <a:extLst>
                  <a:ext uri="{FF2B5EF4-FFF2-40B4-BE49-F238E27FC236}">
                    <a16:creationId xmlns:a16="http://schemas.microsoft.com/office/drawing/2014/main" id="{B0450CBC-6E22-4932-93AF-11BCDF2F5E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10" y="1331290"/>
                <a:ext cx="6488525" cy="1893532"/>
              </a:xfrm>
              <a:prstGeom prst="rect">
                <a:avLst/>
              </a:prstGeom>
              <a:blipFill>
                <a:blip r:embed="rId2"/>
                <a:stretch>
                  <a:fillRect l="-751" t="-12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Diagrama 7">
                <a:extLst>
                  <a:ext uri="{FF2B5EF4-FFF2-40B4-BE49-F238E27FC236}">
                    <a16:creationId xmlns:a16="http://schemas.microsoft.com/office/drawing/2014/main" id="{216A7C14-3D8A-42AA-845E-4DE3733BA042}"/>
                  </a:ext>
                </a:extLst>
              </p:cNvPr>
              <p:cNvGraphicFramePr/>
              <p:nvPr/>
            </p:nvGraphicFramePr>
            <p:xfrm>
              <a:off x="1295463" y="3768902"/>
              <a:ext cx="6781222" cy="184629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8" name="Diagrama 7">
                <a:extLst>
                  <a:ext uri="{FF2B5EF4-FFF2-40B4-BE49-F238E27FC236}">
                    <a16:creationId xmlns:a16="http://schemas.microsoft.com/office/drawing/2014/main" id="{216A7C14-3D8A-42AA-845E-4DE3733BA04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18270256"/>
                  </p:ext>
                </p:extLst>
              </p:nvPr>
            </p:nvGraphicFramePr>
            <p:xfrm>
              <a:off x="1295463" y="3768902"/>
              <a:ext cx="6781222" cy="184629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Diagrama 13">
                <a:extLst>
                  <a:ext uri="{FF2B5EF4-FFF2-40B4-BE49-F238E27FC236}">
                    <a16:creationId xmlns:a16="http://schemas.microsoft.com/office/drawing/2014/main" id="{C1C5CC1A-A01A-4EB8-B1BF-CCFDC8994EC9}"/>
                  </a:ext>
                </a:extLst>
              </p:cNvPr>
              <p:cNvGraphicFramePr/>
              <p:nvPr/>
            </p:nvGraphicFramePr>
            <p:xfrm>
              <a:off x="4286598" y="5011705"/>
              <a:ext cx="6781222" cy="184629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2" r:lo="rId13" r:qs="rId14" r:cs="rId15"/>
              </a:graphicData>
            </a:graphic>
          </p:graphicFrame>
        </mc:Choice>
        <mc:Fallback xmlns="">
          <p:graphicFrame>
            <p:nvGraphicFramePr>
              <p:cNvPr id="14" name="Diagrama 13">
                <a:extLst>
                  <a:ext uri="{FF2B5EF4-FFF2-40B4-BE49-F238E27FC236}">
                    <a16:creationId xmlns:a16="http://schemas.microsoft.com/office/drawing/2014/main" id="{C1C5CC1A-A01A-4EB8-B1BF-CCFDC8994EC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68746327"/>
                  </p:ext>
                </p:extLst>
              </p:nvPr>
            </p:nvGraphicFramePr>
            <p:xfrm>
              <a:off x="4286598" y="5011705"/>
              <a:ext cx="6781222" cy="184629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7" r:lo="rId18" r:qs="rId19" r:cs="rId20"/>
              </a:graphicData>
            </a:graphic>
          </p:graphicFrame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042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465</Words>
  <Application>Microsoft Office PowerPoint</Application>
  <PresentationFormat>Widescreen</PresentationFormat>
  <Paragraphs>198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2020-04-02T22:24:26Z</dcterms:created>
  <dcterms:modified xsi:type="dcterms:W3CDTF">2020-04-02T22:29:55Z</dcterms:modified>
</cp:coreProperties>
</file>