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35" r:id="rId2"/>
    <p:sldId id="257" r:id="rId3"/>
    <p:sldId id="258" r:id="rId4"/>
    <p:sldId id="272" r:id="rId5"/>
    <p:sldId id="274" r:id="rId6"/>
    <p:sldId id="273" r:id="rId7"/>
    <p:sldId id="275" r:id="rId8"/>
    <p:sldId id="276" r:id="rId9"/>
  </p:sldIdLst>
  <p:sldSz cx="12192000" cy="6858000"/>
  <p:notesSz cx="6858000" cy="9144000"/>
  <p:defaultTextStyle>
    <a:defPPr lvl="0">
      <a:defRPr lang="pt-BR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ata Góes Palermo" initials="RGP" lastIdx="68" clrIdx="0"/>
  <p:cmAuthor id="1" name="Lilian Semenichin Nogueira" initials="LSN" lastIdx="44" clrIdx="1"/>
  <p:cmAuthor id="2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C04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1" autoAdjust="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016B6-5D94-4887-8BEF-CEC5A05077A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329E5A9-146F-463C-A6CC-CEA84D2B46D5}">
      <dgm:prSet phldrT="[Texto]" custT="1"/>
      <dgm:spPr/>
      <dgm:t>
        <a:bodyPr/>
        <a:lstStyle/>
        <a:p>
          <a:r>
            <a:rPr lang="pt-BR" sz="2800" dirty="0">
              <a:solidFill>
                <a:schemeClr val="bg2">
                  <a:lumMod val="50000"/>
                </a:schemeClr>
              </a:solidFill>
              <a:latin typeface="Roboto"/>
            </a:rPr>
            <a:t>-2</a:t>
          </a:r>
        </a:p>
      </dgm:t>
    </dgm:pt>
    <dgm:pt modelId="{4A2F028D-79E3-4AB3-A130-28BB3AC926DB}" type="parTrans" cxnId="{94A574AC-A7CD-46C2-8160-E5470850CA57}">
      <dgm:prSet/>
      <dgm:spPr/>
      <dgm:t>
        <a:bodyPr/>
        <a:lstStyle/>
        <a:p>
          <a:endParaRPr lang="pt-BR"/>
        </a:p>
      </dgm:t>
    </dgm:pt>
    <dgm:pt modelId="{292FEC12-C9D6-49A4-9980-D479474DEC67}" type="sibTrans" cxnId="{94A574AC-A7CD-46C2-8160-E5470850CA57}">
      <dgm:prSet/>
      <dgm:spPr/>
      <dgm:t>
        <a:bodyPr/>
        <a:lstStyle/>
        <a:p>
          <a:endParaRPr lang="pt-BR"/>
        </a:p>
      </dgm:t>
    </dgm:pt>
    <dgm:pt modelId="{1FCEBC87-F0AF-4D57-97BF-8D92D9D0DDA1}">
      <dgm:prSet phldrT="[Texto]" custT="1"/>
      <dgm:spPr/>
      <dgm:t>
        <a:bodyPr/>
        <a:lstStyle/>
        <a:p>
          <a:r>
            <a:rPr lang="pt-BR" sz="2800" dirty="0">
              <a:solidFill>
                <a:schemeClr val="bg2">
                  <a:lumMod val="50000"/>
                </a:schemeClr>
              </a:solidFill>
            </a:rPr>
            <a:t>-1</a:t>
          </a:r>
        </a:p>
      </dgm:t>
    </dgm:pt>
    <dgm:pt modelId="{2B0607B4-AB1C-4ED0-8705-6C0CB638B91F}" type="parTrans" cxnId="{AA845DFA-7B2B-4CC2-88AD-C47E4F3D6466}">
      <dgm:prSet/>
      <dgm:spPr/>
      <dgm:t>
        <a:bodyPr/>
        <a:lstStyle/>
        <a:p>
          <a:endParaRPr lang="pt-BR"/>
        </a:p>
      </dgm:t>
    </dgm:pt>
    <dgm:pt modelId="{5F551F34-A651-493A-BD35-6DF11E5804DD}" type="sibTrans" cxnId="{AA845DFA-7B2B-4CC2-88AD-C47E4F3D6466}">
      <dgm:prSet/>
      <dgm:spPr/>
      <dgm:t>
        <a:bodyPr/>
        <a:lstStyle/>
        <a:p>
          <a:endParaRPr lang="pt-BR"/>
        </a:p>
      </dgm:t>
    </dgm:pt>
    <dgm:pt modelId="{D49709C1-F49F-4EDF-8D3F-DFB34111210F}">
      <dgm:prSet phldrT="[Texto]" custT="1"/>
      <dgm:spPr/>
      <dgm:t>
        <a:bodyPr/>
        <a:lstStyle/>
        <a:p>
          <a:r>
            <a:rPr lang="pt-BR" sz="2800" dirty="0">
              <a:solidFill>
                <a:schemeClr val="bg2">
                  <a:lumMod val="50000"/>
                </a:schemeClr>
              </a:solidFill>
              <a:latin typeface="Roboto"/>
            </a:rPr>
            <a:t>2</a:t>
          </a:r>
        </a:p>
      </dgm:t>
    </dgm:pt>
    <dgm:pt modelId="{215881F4-4B07-47A6-9461-B168BB931377}" type="parTrans" cxnId="{D9443A40-3F37-436D-98FC-A05739D5030A}">
      <dgm:prSet/>
      <dgm:spPr/>
      <dgm:t>
        <a:bodyPr/>
        <a:lstStyle/>
        <a:p>
          <a:endParaRPr lang="pt-BR"/>
        </a:p>
      </dgm:t>
    </dgm:pt>
    <dgm:pt modelId="{8C0EEEEF-B5DA-4F08-8D2A-D7CEDD117738}" type="sibTrans" cxnId="{D9443A40-3F37-436D-98FC-A05739D5030A}">
      <dgm:prSet/>
      <dgm:spPr/>
      <dgm:t>
        <a:bodyPr/>
        <a:lstStyle/>
        <a:p>
          <a:endParaRPr lang="pt-BR"/>
        </a:p>
      </dgm:t>
    </dgm:pt>
    <dgm:pt modelId="{ACB1DB37-9904-4BB7-85B5-B88422E6D177}">
      <dgm:prSet phldrT="[Texto]"/>
      <dgm:spPr/>
      <dgm:t>
        <a:bodyPr/>
        <a:lstStyle/>
        <a:p>
          <a:r>
            <a:rPr lang="pt-BR" dirty="0">
              <a:solidFill>
                <a:schemeClr val="bg2">
                  <a:lumMod val="50000"/>
                </a:schemeClr>
              </a:solidFill>
            </a:rPr>
            <a:t>0</a:t>
          </a:r>
        </a:p>
      </dgm:t>
    </dgm:pt>
    <dgm:pt modelId="{9C0C080F-B974-4E84-992A-12683D88C613}" type="parTrans" cxnId="{FB9678A9-718B-4F7E-B554-70001C5EA17B}">
      <dgm:prSet/>
      <dgm:spPr/>
      <dgm:t>
        <a:bodyPr/>
        <a:lstStyle/>
        <a:p>
          <a:endParaRPr lang="pt-BR"/>
        </a:p>
      </dgm:t>
    </dgm:pt>
    <dgm:pt modelId="{5538E421-CB6C-4A4D-B454-0201CF35D620}" type="sibTrans" cxnId="{FB9678A9-718B-4F7E-B554-70001C5EA17B}">
      <dgm:prSet/>
      <dgm:spPr/>
      <dgm:t>
        <a:bodyPr/>
        <a:lstStyle/>
        <a:p>
          <a:endParaRPr lang="pt-BR"/>
        </a:p>
      </dgm:t>
    </dgm:pt>
    <dgm:pt modelId="{3CC63793-D816-4459-B7F8-4F15BFE7F67C}">
      <dgm:prSet phldrT="[Texto]"/>
      <dgm:spPr/>
      <dgm:t>
        <a:bodyPr/>
        <a:lstStyle/>
        <a:p>
          <a:r>
            <a:rPr lang="pt-BR" dirty="0">
              <a:solidFill>
                <a:schemeClr val="bg2">
                  <a:lumMod val="50000"/>
                </a:schemeClr>
              </a:solidFill>
            </a:rPr>
            <a:t>1</a:t>
          </a:r>
        </a:p>
      </dgm:t>
    </dgm:pt>
    <dgm:pt modelId="{62F3DEA5-38A9-49BF-BA2F-D73185BC67FB}" type="parTrans" cxnId="{4A723F05-D767-49CF-AC3D-811CF316658F}">
      <dgm:prSet/>
      <dgm:spPr/>
      <dgm:t>
        <a:bodyPr/>
        <a:lstStyle/>
        <a:p>
          <a:endParaRPr lang="pt-BR"/>
        </a:p>
      </dgm:t>
    </dgm:pt>
    <dgm:pt modelId="{7FCDEB33-BE62-4A09-8325-34F7A455CCA1}" type="sibTrans" cxnId="{4A723F05-D767-49CF-AC3D-811CF316658F}">
      <dgm:prSet/>
      <dgm:spPr/>
      <dgm:t>
        <a:bodyPr/>
        <a:lstStyle/>
        <a:p>
          <a:endParaRPr lang="pt-BR"/>
        </a:p>
      </dgm:t>
    </dgm:pt>
    <dgm:pt modelId="{164EBF32-013E-49C5-954B-8BE7496C695A}" type="pres">
      <dgm:prSet presAssocID="{CB4016B6-5D94-4887-8BEF-CEC5A05077AA}" presName="rootnode" presStyleCnt="0">
        <dgm:presLayoutVars>
          <dgm:chMax/>
          <dgm:chPref/>
          <dgm:dir/>
          <dgm:animLvl val="lvl"/>
        </dgm:presLayoutVars>
      </dgm:prSet>
      <dgm:spPr/>
    </dgm:pt>
    <dgm:pt modelId="{8D1AF177-3A65-4AFB-8ED2-8AA921CEF16C}" type="pres">
      <dgm:prSet presAssocID="{D329E5A9-146F-463C-A6CC-CEA84D2B46D5}" presName="composite" presStyleCnt="0"/>
      <dgm:spPr/>
    </dgm:pt>
    <dgm:pt modelId="{7A452CB2-F35F-4BD9-A223-C4F31592C080}" type="pres">
      <dgm:prSet presAssocID="{D329E5A9-146F-463C-A6CC-CEA84D2B46D5}" presName="LShape" presStyleLbl="alignNode1" presStyleIdx="0" presStyleCnt="9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14EF87C8-8D16-45A0-8E60-83E1F0FF76AB}" type="pres">
      <dgm:prSet presAssocID="{D329E5A9-146F-463C-A6CC-CEA84D2B46D5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79AFD405-7B02-498C-84C9-352BFF4773AB}" type="pres">
      <dgm:prSet presAssocID="{D329E5A9-146F-463C-A6CC-CEA84D2B46D5}" presName="Triangle" presStyleLbl="alignNode1" presStyleIdx="1" presStyleCnt="9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5C33FFF3-FFAA-4FAD-A8C5-BBE6588B90D1}" type="pres">
      <dgm:prSet presAssocID="{292FEC12-C9D6-49A4-9980-D479474DEC67}" presName="sibTrans" presStyleCnt="0"/>
      <dgm:spPr/>
    </dgm:pt>
    <dgm:pt modelId="{AF254509-58E6-40AD-9051-017B69EE9B7D}" type="pres">
      <dgm:prSet presAssocID="{292FEC12-C9D6-49A4-9980-D479474DEC67}" presName="space" presStyleCnt="0"/>
      <dgm:spPr/>
    </dgm:pt>
    <dgm:pt modelId="{36A68437-2AD4-4927-B826-8A18573795D1}" type="pres">
      <dgm:prSet presAssocID="{1FCEBC87-F0AF-4D57-97BF-8D92D9D0DDA1}" presName="composite" presStyleCnt="0"/>
      <dgm:spPr/>
    </dgm:pt>
    <dgm:pt modelId="{59B56913-A94F-4429-8952-37A43244E1E7}" type="pres">
      <dgm:prSet presAssocID="{1FCEBC87-F0AF-4D57-97BF-8D92D9D0DDA1}" presName="LShape" presStyleLbl="alignNode1" presStyleIdx="2" presStyleCnt="9" custLinFactNeighborY="-1773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620FA861-EBA7-4A17-998A-1EEC790F6586}" type="pres">
      <dgm:prSet presAssocID="{1FCEBC87-F0AF-4D57-97BF-8D92D9D0DDA1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EABE3CFF-85B6-4C94-B5F0-9E29DE15A04F}" type="pres">
      <dgm:prSet presAssocID="{1FCEBC87-F0AF-4D57-97BF-8D92D9D0DDA1}" presName="Triangle" presStyleLbl="alignNode1" presStyleIdx="3" presStyleCnt="9" custLinFactNeighborY="-6255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5A8D1D2B-5896-4067-A780-4A35A345DB2F}" type="pres">
      <dgm:prSet presAssocID="{5F551F34-A651-493A-BD35-6DF11E5804DD}" presName="sibTrans" presStyleCnt="0"/>
      <dgm:spPr/>
    </dgm:pt>
    <dgm:pt modelId="{36E6A708-7E50-4E3C-92C0-953C4409EFBB}" type="pres">
      <dgm:prSet presAssocID="{5F551F34-A651-493A-BD35-6DF11E5804DD}" presName="space" presStyleCnt="0"/>
      <dgm:spPr/>
    </dgm:pt>
    <dgm:pt modelId="{840C192C-D13B-46E6-BAAF-20FB926C6A12}" type="pres">
      <dgm:prSet presAssocID="{ACB1DB37-9904-4BB7-85B5-B88422E6D177}" presName="composite" presStyleCnt="0"/>
      <dgm:spPr/>
    </dgm:pt>
    <dgm:pt modelId="{A2120F00-150B-4C2B-9DCE-622B653BB1EF}" type="pres">
      <dgm:prSet presAssocID="{ACB1DB37-9904-4BB7-85B5-B88422E6D177}" presName="LShape" presStyleLbl="alignNode1" presStyleIdx="4" presStyleCnt="9"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</dgm:pt>
    <dgm:pt modelId="{58B48292-CF32-46FE-AEDA-08CFE3E12ECC}" type="pres">
      <dgm:prSet presAssocID="{ACB1DB37-9904-4BB7-85B5-B88422E6D177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D3E2139B-86B4-4EE3-B89F-767BA88AB2DB}" type="pres">
      <dgm:prSet presAssocID="{ACB1DB37-9904-4BB7-85B5-B88422E6D177}" presName="Triangle" presStyleLbl="alignNode1" presStyleIdx="5" presStyleCnt="9"/>
      <dgm:spPr>
        <a:solidFill>
          <a:schemeClr val="accent4">
            <a:lumMod val="60000"/>
            <a:lumOff val="40000"/>
          </a:schemeClr>
        </a:solidFill>
        <a:ln>
          <a:noFill/>
        </a:ln>
      </dgm:spPr>
    </dgm:pt>
    <dgm:pt modelId="{D7CD4BDB-90B4-4CE2-B97B-0333C8AE913A}" type="pres">
      <dgm:prSet presAssocID="{5538E421-CB6C-4A4D-B454-0201CF35D620}" presName="sibTrans" presStyleCnt="0"/>
      <dgm:spPr/>
    </dgm:pt>
    <dgm:pt modelId="{E895E80F-0723-4C26-A397-DE3B9C39359E}" type="pres">
      <dgm:prSet presAssocID="{5538E421-CB6C-4A4D-B454-0201CF35D620}" presName="space" presStyleCnt="0"/>
      <dgm:spPr/>
    </dgm:pt>
    <dgm:pt modelId="{104460EF-5B8B-450F-BFE8-E5ECF03A03E8}" type="pres">
      <dgm:prSet presAssocID="{3CC63793-D816-4459-B7F8-4F15BFE7F67C}" presName="composite" presStyleCnt="0"/>
      <dgm:spPr/>
    </dgm:pt>
    <dgm:pt modelId="{7CC550ED-72DC-4379-8E26-9E174A228706}" type="pres">
      <dgm:prSet presAssocID="{3CC63793-D816-4459-B7F8-4F15BFE7F67C}" presName="LShape" presStyleLbl="alignNode1" presStyleIdx="6" presStyleCnt="9"/>
      <dgm:spPr>
        <a:solidFill>
          <a:schemeClr val="accent4">
            <a:lumMod val="75000"/>
          </a:schemeClr>
        </a:solidFill>
        <a:ln>
          <a:solidFill>
            <a:schemeClr val="accent4">
              <a:lumMod val="75000"/>
            </a:schemeClr>
          </a:solidFill>
        </a:ln>
      </dgm:spPr>
    </dgm:pt>
    <dgm:pt modelId="{533E2D80-E23C-45C9-902B-544C3F13A3AC}" type="pres">
      <dgm:prSet presAssocID="{3CC63793-D816-4459-B7F8-4F15BFE7F67C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D111766-167F-4234-B883-70192A887F6E}" type="pres">
      <dgm:prSet presAssocID="{3CC63793-D816-4459-B7F8-4F15BFE7F67C}" presName="Triangle" presStyleLbl="alignNode1" presStyleIdx="7" presStyleCnt="9"/>
      <dgm:spPr>
        <a:solidFill>
          <a:schemeClr val="accent4">
            <a:lumMod val="60000"/>
            <a:lumOff val="40000"/>
          </a:schemeClr>
        </a:solidFill>
        <a:ln>
          <a:noFill/>
        </a:ln>
      </dgm:spPr>
    </dgm:pt>
    <dgm:pt modelId="{493B949B-A2A8-40D0-A65A-073751B5ACD5}" type="pres">
      <dgm:prSet presAssocID="{7FCDEB33-BE62-4A09-8325-34F7A455CCA1}" presName="sibTrans" presStyleCnt="0"/>
      <dgm:spPr/>
    </dgm:pt>
    <dgm:pt modelId="{8EFB8322-CF02-47BA-A608-48E01DA5844D}" type="pres">
      <dgm:prSet presAssocID="{7FCDEB33-BE62-4A09-8325-34F7A455CCA1}" presName="space" presStyleCnt="0"/>
      <dgm:spPr/>
    </dgm:pt>
    <dgm:pt modelId="{5D6BBB7C-022C-4359-A7A2-B9A182BAED16}" type="pres">
      <dgm:prSet presAssocID="{D49709C1-F49F-4EDF-8D3F-DFB34111210F}" presName="composite" presStyleCnt="0"/>
      <dgm:spPr/>
    </dgm:pt>
    <dgm:pt modelId="{2FAB4C2D-FF68-4644-87B2-C138CE6E95BD}" type="pres">
      <dgm:prSet presAssocID="{D49709C1-F49F-4EDF-8D3F-DFB34111210F}" presName="LShape" presStyleLbl="alignNode1" presStyleIdx="8" presStyleCnt="9" custLinFactNeighborY="-1773"/>
      <dgm:spPr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>
          <a:noFill/>
        </a:ln>
      </dgm:spPr>
    </dgm:pt>
    <dgm:pt modelId="{80DDB5AF-F77E-4969-BA92-2433E0ACF7F7}" type="pres">
      <dgm:prSet presAssocID="{D49709C1-F49F-4EDF-8D3F-DFB34111210F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4A723F05-D767-49CF-AC3D-811CF316658F}" srcId="{CB4016B6-5D94-4887-8BEF-CEC5A05077AA}" destId="{3CC63793-D816-4459-B7F8-4F15BFE7F67C}" srcOrd="3" destOrd="0" parTransId="{62F3DEA5-38A9-49BF-BA2F-D73185BC67FB}" sibTransId="{7FCDEB33-BE62-4A09-8325-34F7A455CCA1}"/>
    <dgm:cxn modelId="{89ECEA33-EAB5-4015-B032-346FD71B0516}" type="presOf" srcId="{1FCEBC87-F0AF-4D57-97BF-8D92D9D0DDA1}" destId="{620FA861-EBA7-4A17-998A-1EEC790F6586}" srcOrd="0" destOrd="0" presId="urn:microsoft.com/office/officeart/2009/3/layout/StepUpProcess"/>
    <dgm:cxn modelId="{C7551435-BC70-4BD7-B00E-FE1752E6A7B0}" type="presOf" srcId="{ACB1DB37-9904-4BB7-85B5-B88422E6D177}" destId="{58B48292-CF32-46FE-AEDA-08CFE3E12ECC}" srcOrd="0" destOrd="0" presId="urn:microsoft.com/office/officeart/2009/3/layout/StepUpProcess"/>
    <dgm:cxn modelId="{BA79D03E-3226-49DF-9692-3F35F6443623}" type="presOf" srcId="{3CC63793-D816-4459-B7F8-4F15BFE7F67C}" destId="{533E2D80-E23C-45C9-902B-544C3F13A3AC}" srcOrd="0" destOrd="0" presId="urn:microsoft.com/office/officeart/2009/3/layout/StepUpProcess"/>
    <dgm:cxn modelId="{D9443A40-3F37-436D-98FC-A05739D5030A}" srcId="{CB4016B6-5D94-4887-8BEF-CEC5A05077AA}" destId="{D49709C1-F49F-4EDF-8D3F-DFB34111210F}" srcOrd="4" destOrd="0" parTransId="{215881F4-4B07-47A6-9461-B168BB931377}" sibTransId="{8C0EEEEF-B5DA-4F08-8D2A-D7CEDD117738}"/>
    <dgm:cxn modelId="{60EE2949-3549-4D79-B34B-04F3CCC6522A}" type="presOf" srcId="{CB4016B6-5D94-4887-8BEF-CEC5A05077AA}" destId="{164EBF32-013E-49C5-954B-8BE7496C695A}" srcOrd="0" destOrd="0" presId="urn:microsoft.com/office/officeart/2009/3/layout/StepUpProcess"/>
    <dgm:cxn modelId="{92C9A974-774E-47A9-934E-BE34C5508C12}" type="presOf" srcId="{D329E5A9-146F-463C-A6CC-CEA84D2B46D5}" destId="{14EF87C8-8D16-45A0-8E60-83E1F0FF76AB}" srcOrd="0" destOrd="0" presId="urn:microsoft.com/office/officeart/2009/3/layout/StepUpProcess"/>
    <dgm:cxn modelId="{3145E189-68BB-4CB8-A316-2DD31FB685B8}" type="presOf" srcId="{D49709C1-F49F-4EDF-8D3F-DFB34111210F}" destId="{80DDB5AF-F77E-4969-BA92-2433E0ACF7F7}" srcOrd="0" destOrd="0" presId="urn:microsoft.com/office/officeart/2009/3/layout/StepUpProcess"/>
    <dgm:cxn modelId="{FB9678A9-718B-4F7E-B554-70001C5EA17B}" srcId="{CB4016B6-5D94-4887-8BEF-CEC5A05077AA}" destId="{ACB1DB37-9904-4BB7-85B5-B88422E6D177}" srcOrd="2" destOrd="0" parTransId="{9C0C080F-B974-4E84-992A-12683D88C613}" sibTransId="{5538E421-CB6C-4A4D-B454-0201CF35D620}"/>
    <dgm:cxn modelId="{94A574AC-A7CD-46C2-8160-E5470850CA57}" srcId="{CB4016B6-5D94-4887-8BEF-CEC5A05077AA}" destId="{D329E5A9-146F-463C-A6CC-CEA84D2B46D5}" srcOrd="0" destOrd="0" parTransId="{4A2F028D-79E3-4AB3-A130-28BB3AC926DB}" sibTransId="{292FEC12-C9D6-49A4-9980-D479474DEC67}"/>
    <dgm:cxn modelId="{AA845DFA-7B2B-4CC2-88AD-C47E4F3D6466}" srcId="{CB4016B6-5D94-4887-8BEF-CEC5A05077AA}" destId="{1FCEBC87-F0AF-4D57-97BF-8D92D9D0DDA1}" srcOrd="1" destOrd="0" parTransId="{2B0607B4-AB1C-4ED0-8705-6C0CB638B91F}" sibTransId="{5F551F34-A651-493A-BD35-6DF11E5804DD}"/>
    <dgm:cxn modelId="{2858B57D-BA73-41A7-8D4C-DF55B2CA2D2F}" type="presParOf" srcId="{164EBF32-013E-49C5-954B-8BE7496C695A}" destId="{8D1AF177-3A65-4AFB-8ED2-8AA921CEF16C}" srcOrd="0" destOrd="0" presId="urn:microsoft.com/office/officeart/2009/3/layout/StepUpProcess"/>
    <dgm:cxn modelId="{5A032646-A176-44FC-A491-E6F105B1756F}" type="presParOf" srcId="{8D1AF177-3A65-4AFB-8ED2-8AA921CEF16C}" destId="{7A452CB2-F35F-4BD9-A223-C4F31592C080}" srcOrd="0" destOrd="0" presId="urn:microsoft.com/office/officeart/2009/3/layout/StepUpProcess"/>
    <dgm:cxn modelId="{C40BD654-834B-4CE6-A49C-98FD7FF7342E}" type="presParOf" srcId="{8D1AF177-3A65-4AFB-8ED2-8AA921CEF16C}" destId="{14EF87C8-8D16-45A0-8E60-83E1F0FF76AB}" srcOrd="1" destOrd="0" presId="urn:microsoft.com/office/officeart/2009/3/layout/StepUpProcess"/>
    <dgm:cxn modelId="{F8AC65C1-447C-4A90-81D2-91B4DFF8EEE6}" type="presParOf" srcId="{8D1AF177-3A65-4AFB-8ED2-8AA921CEF16C}" destId="{79AFD405-7B02-498C-84C9-352BFF4773AB}" srcOrd="2" destOrd="0" presId="urn:microsoft.com/office/officeart/2009/3/layout/StepUpProcess"/>
    <dgm:cxn modelId="{8E02959D-98B8-4B26-8D32-F23A3EBF2655}" type="presParOf" srcId="{164EBF32-013E-49C5-954B-8BE7496C695A}" destId="{5C33FFF3-FFAA-4FAD-A8C5-BBE6588B90D1}" srcOrd="1" destOrd="0" presId="urn:microsoft.com/office/officeart/2009/3/layout/StepUpProcess"/>
    <dgm:cxn modelId="{21B7C544-A6E0-496F-BEBB-48DC76C0812E}" type="presParOf" srcId="{5C33FFF3-FFAA-4FAD-A8C5-BBE6588B90D1}" destId="{AF254509-58E6-40AD-9051-017B69EE9B7D}" srcOrd="0" destOrd="0" presId="urn:microsoft.com/office/officeart/2009/3/layout/StepUpProcess"/>
    <dgm:cxn modelId="{D8C320C5-C8B9-4F88-8CA0-B274E85B0D68}" type="presParOf" srcId="{164EBF32-013E-49C5-954B-8BE7496C695A}" destId="{36A68437-2AD4-4927-B826-8A18573795D1}" srcOrd="2" destOrd="0" presId="urn:microsoft.com/office/officeart/2009/3/layout/StepUpProcess"/>
    <dgm:cxn modelId="{946EEE85-FA22-4FEC-8AA0-C8C666F2C317}" type="presParOf" srcId="{36A68437-2AD4-4927-B826-8A18573795D1}" destId="{59B56913-A94F-4429-8952-37A43244E1E7}" srcOrd="0" destOrd="0" presId="urn:microsoft.com/office/officeart/2009/3/layout/StepUpProcess"/>
    <dgm:cxn modelId="{7DBA55B6-2DA4-4378-9BB0-32943F332A9B}" type="presParOf" srcId="{36A68437-2AD4-4927-B826-8A18573795D1}" destId="{620FA861-EBA7-4A17-998A-1EEC790F6586}" srcOrd="1" destOrd="0" presId="urn:microsoft.com/office/officeart/2009/3/layout/StepUpProcess"/>
    <dgm:cxn modelId="{C0EA7A65-18EA-41EF-82B1-A52AA7EB7D68}" type="presParOf" srcId="{36A68437-2AD4-4927-B826-8A18573795D1}" destId="{EABE3CFF-85B6-4C94-B5F0-9E29DE15A04F}" srcOrd="2" destOrd="0" presId="urn:microsoft.com/office/officeart/2009/3/layout/StepUpProcess"/>
    <dgm:cxn modelId="{FEF63E84-A64C-41A9-B527-2B3572258FEC}" type="presParOf" srcId="{164EBF32-013E-49C5-954B-8BE7496C695A}" destId="{5A8D1D2B-5896-4067-A780-4A35A345DB2F}" srcOrd="3" destOrd="0" presId="urn:microsoft.com/office/officeart/2009/3/layout/StepUpProcess"/>
    <dgm:cxn modelId="{CD741A9B-E078-4590-BD16-A70EAD3ACC2F}" type="presParOf" srcId="{5A8D1D2B-5896-4067-A780-4A35A345DB2F}" destId="{36E6A708-7E50-4E3C-92C0-953C4409EFBB}" srcOrd="0" destOrd="0" presId="urn:microsoft.com/office/officeart/2009/3/layout/StepUpProcess"/>
    <dgm:cxn modelId="{2ECA14FE-2596-4E3C-BDA3-7B6B48BEDBAD}" type="presParOf" srcId="{164EBF32-013E-49C5-954B-8BE7496C695A}" destId="{840C192C-D13B-46E6-BAAF-20FB926C6A12}" srcOrd="4" destOrd="0" presId="urn:microsoft.com/office/officeart/2009/3/layout/StepUpProcess"/>
    <dgm:cxn modelId="{419CFA6F-21BE-4BB4-BE6C-412DB9FB6110}" type="presParOf" srcId="{840C192C-D13B-46E6-BAAF-20FB926C6A12}" destId="{A2120F00-150B-4C2B-9DCE-622B653BB1EF}" srcOrd="0" destOrd="0" presId="urn:microsoft.com/office/officeart/2009/3/layout/StepUpProcess"/>
    <dgm:cxn modelId="{A52E9B5A-C8F1-4265-A285-EFCB06A0A020}" type="presParOf" srcId="{840C192C-D13B-46E6-BAAF-20FB926C6A12}" destId="{58B48292-CF32-46FE-AEDA-08CFE3E12ECC}" srcOrd="1" destOrd="0" presId="urn:microsoft.com/office/officeart/2009/3/layout/StepUpProcess"/>
    <dgm:cxn modelId="{EBEC58FF-490B-48EB-B745-42C13B190B1E}" type="presParOf" srcId="{840C192C-D13B-46E6-BAAF-20FB926C6A12}" destId="{D3E2139B-86B4-4EE3-B89F-767BA88AB2DB}" srcOrd="2" destOrd="0" presId="urn:microsoft.com/office/officeart/2009/3/layout/StepUpProcess"/>
    <dgm:cxn modelId="{624B9676-5461-409A-9AAB-23D5271FFBEC}" type="presParOf" srcId="{164EBF32-013E-49C5-954B-8BE7496C695A}" destId="{D7CD4BDB-90B4-4CE2-B97B-0333C8AE913A}" srcOrd="5" destOrd="0" presId="urn:microsoft.com/office/officeart/2009/3/layout/StepUpProcess"/>
    <dgm:cxn modelId="{307E3E9B-F932-48AB-99D2-286ECA93B599}" type="presParOf" srcId="{D7CD4BDB-90B4-4CE2-B97B-0333C8AE913A}" destId="{E895E80F-0723-4C26-A397-DE3B9C39359E}" srcOrd="0" destOrd="0" presId="urn:microsoft.com/office/officeart/2009/3/layout/StepUpProcess"/>
    <dgm:cxn modelId="{EBFEFB8B-51F7-4EDC-B6EE-D38FE8A30CF2}" type="presParOf" srcId="{164EBF32-013E-49C5-954B-8BE7496C695A}" destId="{104460EF-5B8B-450F-BFE8-E5ECF03A03E8}" srcOrd="6" destOrd="0" presId="urn:microsoft.com/office/officeart/2009/3/layout/StepUpProcess"/>
    <dgm:cxn modelId="{1278A4B6-DEB0-4A1F-AC04-F67B97DE2190}" type="presParOf" srcId="{104460EF-5B8B-450F-BFE8-E5ECF03A03E8}" destId="{7CC550ED-72DC-4379-8E26-9E174A228706}" srcOrd="0" destOrd="0" presId="urn:microsoft.com/office/officeart/2009/3/layout/StepUpProcess"/>
    <dgm:cxn modelId="{C768E79E-24B1-4B5B-8941-42D5388BEDB1}" type="presParOf" srcId="{104460EF-5B8B-450F-BFE8-E5ECF03A03E8}" destId="{533E2D80-E23C-45C9-902B-544C3F13A3AC}" srcOrd="1" destOrd="0" presId="urn:microsoft.com/office/officeart/2009/3/layout/StepUpProcess"/>
    <dgm:cxn modelId="{3EA1B7D3-4F8D-4850-B86B-E9EE41D0D584}" type="presParOf" srcId="{104460EF-5B8B-450F-BFE8-E5ECF03A03E8}" destId="{ED111766-167F-4234-B883-70192A887F6E}" srcOrd="2" destOrd="0" presId="urn:microsoft.com/office/officeart/2009/3/layout/StepUpProcess"/>
    <dgm:cxn modelId="{860E7345-A61B-49B9-A2FB-6522D9508A47}" type="presParOf" srcId="{164EBF32-013E-49C5-954B-8BE7496C695A}" destId="{493B949B-A2A8-40D0-A65A-073751B5ACD5}" srcOrd="7" destOrd="0" presId="urn:microsoft.com/office/officeart/2009/3/layout/StepUpProcess"/>
    <dgm:cxn modelId="{3F8493D7-8970-41F1-8723-DD3454D2CF99}" type="presParOf" srcId="{493B949B-A2A8-40D0-A65A-073751B5ACD5}" destId="{8EFB8322-CF02-47BA-A608-48E01DA5844D}" srcOrd="0" destOrd="0" presId="urn:microsoft.com/office/officeart/2009/3/layout/StepUpProcess"/>
    <dgm:cxn modelId="{44D878EC-9B94-4402-AF76-F712A3B76C38}" type="presParOf" srcId="{164EBF32-013E-49C5-954B-8BE7496C695A}" destId="{5D6BBB7C-022C-4359-A7A2-B9A182BAED16}" srcOrd="8" destOrd="0" presId="urn:microsoft.com/office/officeart/2009/3/layout/StepUpProcess"/>
    <dgm:cxn modelId="{20BF5963-EEE4-4EE3-9981-9384F6A04243}" type="presParOf" srcId="{5D6BBB7C-022C-4359-A7A2-B9A182BAED16}" destId="{2FAB4C2D-FF68-4644-87B2-C138CE6E95BD}" srcOrd="0" destOrd="0" presId="urn:microsoft.com/office/officeart/2009/3/layout/StepUpProcess"/>
    <dgm:cxn modelId="{09A17D9D-AC15-4240-A2C2-332EFE325930}" type="presParOf" srcId="{5D6BBB7C-022C-4359-A7A2-B9A182BAED16}" destId="{80DDB5AF-F77E-4969-BA92-2433E0ACF7F7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452CB2-F35F-4BD9-A223-C4F31592C080}">
      <dsp:nvSpPr>
        <dsp:cNvPr id="0" name=""/>
        <dsp:cNvSpPr/>
      </dsp:nvSpPr>
      <dsp:spPr>
        <a:xfrm rot="5400000">
          <a:off x="193297" y="966640"/>
          <a:ext cx="577707" cy="961291"/>
        </a:xfrm>
        <a:prstGeom prst="corner">
          <a:avLst>
            <a:gd name="adj1" fmla="val 16120"/>
            <a:gd name="adj2" fmla="val 1611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F87C8-8D16-45A0-8E60-83E1F0FF76AB}">
      <dsp:nvSpPr>
        <dsp:cNvPr id="0" name=""/>
        <dsp:cNvSpPr/>
      </dsp:nvSpPr>
      <dsp:spPr>
        <a:xfrm>
          <a:off x="96863" y="1253859"/>
          <a:ext cx="867859" cy="76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bg2">
                  <a:lumMod val="50000"/>
                </a:schemeClr>
              </a:solidFill>
              <a:latin typeface="Roboto"/>
            </a:rPr>
            <a:t>-2</a:t>
          </a:r>
        </a:p>
      </dsp:txBody>
      <dsp:txXfrm>
        <a:off x="96863" y="1253859"/>
        <a:ext cx="867859" cy="760729"/>
      </dsp:txXfrm>
    </dsp:sp>
    <dsp:sp modelId="{79AFD405-7B02-498C-84C9-352BFF4773AB}">
      <dsp:nvSpPr>
        <dsp:cNvPr id="0" name=""/>
        <dsp:cNvSpPr/>
      </dsp:nvSpPr>
      <dsp:spPr>
        <a:xfrm>
          <a:off x="800975" y="895869"/>
          <a:ext cx="163747" cy="163747"/>
        </a:xfrm>
        <a:prstGeom prst="triangle">
          <a:avLst>
            <a:gd name="adj" fmla="val 10000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B56913-A94F-4429-8952-37A43244E1E7}">
      <dsp:nvSpPr>
        <dsp:cNvPr id="0" name=""/>
        <dsp:cNvSpPr/>
      </dsp:nvSpPr>
      <dsp:spPr>
        <a:xfrm rot="5400000">
          <a:off x="1255726" y="693498"/>
          <a:ext cx="577707" cy="961291"/>
        </a:xfrm>
        <a:prstGeom prst="corner">
          <a:avLst>
            <a:gd name="adj1" fmla="val 16120"/>
            <a:gd name="adj2" fmla="val 1611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0FA861-EBA7-4A17-998A-1EEC790F6586}">
      <dsp:nvSpPr>
        <dsp:cNvPr id="0" name=""/>
        <dsp:cNvSpPr/>
      </dsp:nvSpPr>
      <dsp:spPr>
        <a:xfrm>
          <a:off x="1159292" y="990960"/>
          <a:ext cx="867859" cy="76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bg2">
                  <a:lumMod val="50000"/>
                </a:schemeClr>
              </a:solidFill>
            </a:rPr>
            <a:t>-1</a:t>
          </a:r>
        </a:p>
      </dsp:txBody>
      <dsp:txXfrm>
        <a:off x="1159292" y="990960"/>
        <a:ext cx="867859" cy="760729"/>
      </dsp:txXfrm>
    </dsp:sp>
    <dsp:sp modelId="{EABE3CFF-85B6-4C94-B5F0-9E29DE15A04F}">
      <dsp:nvSpPr>
        <dsp:cNvPr id="0" name=""/>
        <dsp:cNvSpPr/>
      </dsp:nvSpPr>
      <dsp:spPr>
        <a:xfrm>
          <a:off x="1863405" y="622727"/>
          <a:ext cx="163747" cy="163747"/>
        </a:xfrm>
        <a:prstGeom prst="triangle">
          <a:avLst>
            <a:gd name="adj" fmla="val 10000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120F00-150B-4C2B-9DCE-622B653BB1EF}">
      <dsp:nvSpPr>
        <dsp:cNvPr id="0" name=""/>
        <dsp:cNvSpPr/>
      </dsp:nvSpPr>
      <dsp:spPr>
        <a:xfrm rot="5400000">
          <a:off x="2318156" y="440841"/>
          <a:ext cx="577707" cy="96129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48292-CF32-46FE-AEDA-08CFE3E12ECC}">
      <dsp:nvSpPr>
        <dsp:cNvPr id="0" name=""/>
        <dsp:cNvSpPr/>
      </dsp:nvSpPr>
      <dsp:spPr>
        <a:xfrm>
          <a:off x="2221722" y="728061"/>
          <a:ext cx="867859" cy="76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>
              <a:solidFill>
                <a:schemeClr val="bg2">
                  <a:lumMod val="50000"/>
                </a:schemeClr>
              </a:solidFill>
            </a:rPr>
            <a:t>0</a:t>
          </a:r>
        </a:p>
      </dsp:txBody>
      <dsp:txXfrm>
        <a:off x="2221722" y="728061"/>
        <a:ext cx="867859" cy="760729"/>
      </dsp:txXfrm>
    </dsp:sp>
    <dsp:sp modelId="{D3E2139B-86B4-4EE3-B89F-767BA88AB2DB}">
      <dsp:nvSpPr>
        <dsp:cNvPr id="0" name=""/>
        <dsp:cNvSpPr/>
      </dsp:nvSpPr>
      <dsp:spPr>
        <a:xfrm>
          <a:off x="2925834" y="370070"/>
          <a:ext cx="163747" cy="163747"/>
        </a:xfrm>
        <a:prstGeom prst="triangle">
          <a:avLst>
            <a:gd name="adj" fmla="val 10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C550ED-72DC-4379-8E26-9E174A228706}">
      <dsp:nvSpPr>
        <dsp:cNvPr id="0" name=""/>
        <dsp:cNvSpPr/>
      </dsp:nvSpPr>
      <dsp:spPr>
        <a:xfrm rot="5400000">
          <a:off x="3380585" y="177942"/>
          <a:ext cx="577707" cy="96129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3E2D80-E23C-45C9-902B-544C3F13A3AC}">
      <dsp:nvSpPr>
        <dsp:cNvPr id="0" name=""/>
        <dsp:cNvSpPr/>
      </dsp:nvSpPr>
      <dsp:spPr>
        <a:xfrm>
          <a:off x="3284152" y="465161"/>
          <a:ext cx="867859" cy="76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500" kern="1200" dirty="0">
              <a:solidFill>
                <a:schemeClr val="bg2">
                  <a:lumMod val="50000"/>
                </a:schemeClr>
              </a:solidFill>
            </a:rPr>
            <a:t>1</a:t>
          </a:r>
        </a:p>
      </dsp:txBody>
      <dsp:txXfrm>
        <a:off x="3284152" y="465161"/>
        <a:ext cx="867859" cy="760729"/>
      </dsp:txXfrm>
    </dsp:sp>
    <dsp:sp modelId="{ED111766-167F-4234-B883-70192A887F6E}">
      <dsp:nvSpPr>
        <dsp:cNvPr id="0" name=""/>
        <dsp:cNvSpPr/>
      </dsp:nvSpPr>
      <dsp:spPr>
        <a:xfrm>
          <a:off x="3988264" y="107171"/>
          <a:ext cx="163747" cy="163747"/>
        </a:xfrm>
        <a:prstGeom prst="triangle">
          <a:avLst>
            <a:gd name="adj" fmla="val 10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AB4C2D-FF68-4644-87B2-C138CE6E95BD}">
      <dsp:nvSpPr>
        <dsp:cNvPr id="0" name=""/>
        <dsp:cNvSpPr/>
      </dsp:nvSpPr>
      <dsp:spPr>
        <a:xfrm rot="5400000">
          <a:off x="4443015" y="-95199"/>
          <a:ext cx="577707" cy="961291"/>
        </a:xfrm>
        <a:prstGeom prst="corner">
          <a:avLst>
            <a:gd name="adj1" fmla="val 16120"/>
            <a:gd name="adj2" fmla="val 16110"/>
          </a:avLst>
        </a:prstGeom>
        <a:gradFill flip="none" rotWithShape="0">
          <a:gsLst>
            <a:gs pos="0">
              <a:srgbClr val="FFC000">
                <a:shade val="30000"/>
                <a:satMod val="115000"/>
              </a:srgbClr>
            </a:gs>
            <a:gs pos="50000">
              <a:srgbClr val="FFC000">
                <a:shade val="67500"/>
                <a:satMod val="115000"/>
              </a:srgbClr>
            </a:gs>
            <a:gs pos="100000">
              <a:srgbClr val="FFC000">
                <a:shade val="100000"/>
                <a:satMod val="115000"/>
              </a:srgbClr>
            </a:gs>
          </a:gsLst>
          <a:lin ang="5400000" scaled="1"/>
          <a:tileRect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DB5AF-F77E-4969-BA92-2433E0ACF7F7}">
      <dsp:nvSpPr>
        <dsp:cNvPr id="0" name=""/>
        <dsp:cNvSpPr/>
      </dsp:nvSpPr>
      <dsp:spPr>
        <a:xfrm>
          <a:off x="4346581" y="202262"/>
          <a:ext cx="867859" cy="760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bg2">
                  <a:lumMod val="50000"/>
                </a:schemeClr>
              </a:solidFill>
              <a:latin typeface="Roboto"/>
            </a:rPr>
            <a:t>2</a:t>
          </a:r>
        </a:p>
      </dsp:txBody>
      <dsp:txXfrm>
        <a:off x="4346581" y="202262"/>
        <a:ext cx="867859" cy="760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393CAB-F43B-DD44-B52F-1263E3C89E2C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77FEF-3FE9-1147-883A-2CC3B6BD16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241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CA5E6-D2A2-8242-8D31-6E1AC788FC40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EC82-ED11-7F4F-A288-AC5BC24F125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295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CF8FD-0032-8C41-BB70-BA9FF734D1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76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B0A16-DA16-3C44-B6BC-0258A522E1EB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81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55AC-5160-654E-A0BE-D52EC40E503B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8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CF8F2-011B-C94A-A85E-7F04CFC764D7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045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1813D-DA47-1242-AE02-E22C87450D97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E5B50-CF6D-6A44-8E46-4CE43A77B403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8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B7C5A-F119-4447-BDB4-BBD0211A1C63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014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9A2-EA1A-C749-BF0A-4EED8F1A6C98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526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DA29D-03AF-0647-9ABA-3E77B023426B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19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59237-EA2C-644C-9221-68A92E1996F1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24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0BA8-F6D9-E54E-8505-583BF9C92A7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5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4EE0D-51C0-B345-ABE4-038B0E81AFEF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48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7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2</a:t>
            </a:r>
          </a:p>
          <a:p>
            <a:r>
              <a:rPr lang="pt-BR" sz="2800" dirty="0">
                <a:latin typeface="Roboto"/>
              </a:rPr>
              <a:t>Números inteiros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34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637597" y="489867"/>
            <a:ext cx="4397199" cy="535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Os números negativos</a:t>
            </a: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8AA60E9-1598-4422-8F33-50E294A68C68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FDE4B7F-A756-4A1C-8961-29602D822FD3}"/>
              </a:ext>
            </a:extLst>
          </p:cNvPr>
          <p:cNvSpPr/>
          <p:nvPr/>
        </p:nvSpPr>
        <p:spPr>
          <a:xfrm>
            <a:off x="0" y="604684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AC7B2FC-2A32-4407-9290-69873B67B88F}"/>
              </a:ext>
            </a:extLst>
          </p:cNvPr>
          <p:cNvSpPr/>
          <p:nvPr/>
        </p:nvSpPr>
        <p:spPr>
          <a:xfrm flipV="1">
            <a:off x="4296522" y="1934270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B6FA4F2-BEC7-49DF-9F1E-75C0535A8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78" y="2222942"/>
            <a:ext cx="8061473" cy="456770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CADA813-DE45-455D-BAE2-EEF181033142}"/>
              </a:ext>
            </a:extLst>
          </p:cNvPr>
          <p:cNvSpPr/>
          <p:nvPr/>
        </p:nvSpPr>
        <p:spPr>
          <a:xfrm>
            <a:off x="1123982" y="1124979"/>
            <a:ext cx="9100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Chama-se saldo de gols a diferença entre o número de gols marcados e o número de gols sofridos por uma equipe em um torneio de futebol. 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5EC032CC-6EBF-4D54-AFE5-0D2F974BE6A7}"/>
              </a:ext>
            </a:extLst>
          </p:cNvPr>
          <p:cNvSpPr/>
          <p:nvPr/>
        </p:nvSpPr>
        <p:spPr>
          <a:xfrm>
            <a:off x="9369430" y="2984061"/>
            <a:ext cx="1887794" cy="1238864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Saldo de gols </a:t>
            </a:r>
            <a:r>
              <a:rPr lang="pt-B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positivo</a:t>
            </a:r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CDFD4895-897A-4AB5-AA7B-31B5C5A29111}"/>
              </a:ext>
            </a:extLst>
          </p:cNvPr>
          <p:cNvSpPr/>
          <p:nvPr/>
        </p:nvSpPr>
        <p:spPr>
          <a:xfrm>
            <a:off x="9369430" y="4467259"/>
            <a:ext cx="1710813" cy="1238864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Saldo de gols </a:t>
            </a:r>
            <a:r>
              <a:rPr lang="pt-B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negativo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AAB2A35-3EE4-41DC-AEF1-557B83FD53CB}"/>
              </a:ext>
            </a:extLst>
          </p:cNvPr>
          <p:cNvSpPr/>
          <p:nvPr/>
        </p:nvSpPr>
        <p:spPr>
          <a:xfrm flipV="1">
            <a:off x="2333898" y="1057757"/>
            <a:ext cx="668101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5621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ubtítulo 4">
            <a:extLst>
              <a:ext uri="{FF2B5EF4-FFF2-40B4-BE49-F238E27FC236}">
                <a16:creationId xmlns:a16="http://schemas.microsoft.com/office/drawing/2014/main" id="{684C038A-6B22-4033-82A3-B586D8E58519}"/>
              </a:ext>
            </a:extLst>
          </p:cNvPr>
          <p:cNvSpPr txBox="1">
            <a:spLocks/>
          </p:cNvSpPr>
          <p:nvPr/>
        </p:nvSpPr>
        <p:spPr>
          <a:xfrm>
            <a:off x="3886979" y="559311"/>
            <a:ext cx="4397199" cy="535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Os números negativos</a:t>
            </a: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  <a:p>
            <a:pPr marL="0" indent="0" algn="ctr">
              <a:buNone/>
            </a:pPr>
            <a:endParaRPr lang="pt-BR" dirty="0">
              <a:latin typeface="Roboto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48AA60E9-1598-4422-8F33-50E294A68C68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FDE4B7F-A756-4A1C-8961-29602D822FD3}"/>
              </a:ext>
            </a:extLst>
          </p:cNvPr>
          <p:cNvSpPr/>
          <p:nvPr/>
        </p:nvSpPr>
        <p:spPr>
          <a:xfrm>
            <a:off x="0" y="604684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AC7B2FC-2A32-4407-9290-69873B67B88F}"/>
              </a:ext>
            </a:extLst>
          </p:cNvPr>
          <p:cNvSpPr/>
          <p:nvPr/>
        </p:nvSpPr>
        <p:spPr>
          <a:xfrm flipV="1">
            <a:off x="4250883" y="1982189"/>
            <a:ext cx="275577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CADA813-DE45-455D-BAE2-EEF181033142}"/>
              </a:ext>
            </a:extLst>
          </p:cNvPr>
          <p:cNvSpPr/>
          <p:nvPr/>
        </p:nvSpPr>
        <p:spPr>
          <a:xfrm>
            <a:off x="1123982" y="1428711"/>
            <a:ext cx="91008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termômetro marca uma temperatura de 10 graus Celsius (10 °C) afastados do zero.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5EC032CC-6EBF-4D54-AFE5-0D2F974BE6A7}"/>
              </a:ext>
            </a:extLst>
          </p:cNvPr>
          <p:cNvSpPr/>
          <p:nvPr/>
        </p:nvSpPr>
        <p:spPr>
          <a:xfrm rot="16200000">
            <a:off x="4065442" y="3752480"/>
            <a:ext cx="1887794" cy="1238864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+10°</a:t>
            </a:r>
            <a:endParaRPr lang="pt-B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Seta: para a Esquerda 11">
            <a:extLst>
              <a:ext uri="{FF2B5EF4-FFF2-40B4-BE49-F238E27FC236}">
                <a16:creationId xmlns:a16="http://schemas.microsoft.com/office/drawing/2014/main" id="{CDFD4895-897A-4AB5-AA7B-31B5C5A29111}"/>
              </a:ext>
            </a:extLst>
          </p:cNvPr>
          <p:cNvSpPr/>
          <p:nvPr/>
        </p:nvSpPr>
        <p:spPr>
          <a:xfrm rot="16200000">
            <a:off x="10242537" y="3840970"/>
            <a:ext cx="1710813" cy="1238864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–10°</a:t>
            </a:r>
            <a:endParaRPr lang="pt-B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11F6AB6-D334-4BBB-8892-8B1777772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35" y="3157429"/>
            <a:ext cx="3524015" cy="309811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B5D94A6-5FA3-42C1-BE19-2D8179029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075" y="3105722"/>
            <a:ext cx="3729796" cy="3143496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C0236029-B8F5-460C-971F-10BE428EA52F}"/>
              </a:ext>
            </a:extLst>
          </p:cNvPr>
          <p:cNvSpPr/>
          <p:nvPr/>
        </p:nvSpPr>
        <p:spPr>
          <a:xfrm flipV="1">
            <a:off x="2288261" y="1250266"/>
            <a:ext cx="6681019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1613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4436518" y="632740"/>
            <a:ext cx="3923071" cy="58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Os números inteiros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920625AF-1EA9-48CD-ADC0-6BB6D9F8DFEC}"/>
              </a:ext>
            </a:extLst>
          </p:cNvPr>
          <p:cNvGrpSpPr/>
          <p:nvPr/>
        </p:nvGrpSpPr>
        <p:grpSpPr>
          <a:xfrm>
            <a:off x="4232782" y="5702395"/>
            <a:ext cx="6265139" cy="849901"/>
            <a:chOff x="5002381" y="2232229"/>
            <a:chExt cx="6265139" cy="1889527"/>
          </a:xfrm>
        </p:grpSpPr>
        <p:sp>
          <p:nvSpPr>
            <p:cNvPr id="7" name="Subtítulo 4">
              <a:extLst>
                <a:ext uri="{FF2B5EF4-FFF2-40B4-BE49-F238E27FC236}">
                  <a16:creationId xmlns:a16="http://schemas.microsoft.com/office/drawing/2014/main" id="{4365EC6E-7724-4D8A-BA99-AEF96B1D3C6D}"/>
                </a:ext>
              </a:extLst>
            </p:cNvPr>
            <p:cNvSpPr txBox="1">
              <a:spLocks/>
            </p:cNvSpPr>
            <p:nvPr/>
          </p:nvSpPr>
          <p:spPr>
            <a:xfrm>
              <a:off x="5002381" y="2465995"/>
              <a:ext cx="6135330" cy="165576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rPr>
                <a:t>      -5  -4 -3  -2  -1   0   1   2   3   4   5 </a:t>
              </a:r>
            </a:p>
          </p:txBody>
        </p:sp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133E5DFF-C755-40F5-AD66-CFCB882DE0C3}"/>
                </a:ext>
              </a:extLst>
            </p:cNvPr>
            <p:cNvCxnSpPr/>
            <p:nvPr/>
          </p:nvCxnSpPr>
          <p:spPr>
            <a:xfrm>
              <a:off x="5456655" y="2410570"/>
              <a:ext cx="5810865" cy="0"/>
            </a:xfrm>
            <a:prstGeom prst="straightConnector1">
              <a:avLst/>
            </a:prstGeom>
            <a:ln w="25400">
              <a:solidFill>
                <a:schemeClr val="bg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to 10">
              <a:extLst>
                <a:ext uri="{FF2B5EF4-FFF2-40B4-BE49-F238E27FC236}">
                  <a16:creationId xmlns:a16="http://schemas.microsoft.com/office/drawing/2014/main" id="{511AF634-12A8-4403-BEB6-6D2B7786496F}"/>
                </a:ext>
              </a:extLst>
            </p:cNvPr>
            <p:cNvCxnSpPr/>
            <p:nvPr/>
          </p:nvCxnSpPr>
          <p:spPr>
            <a:xfrm>
              <a:off x="5776140" y="2232229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to 11">
              <a:extLst>
                <a:ext uri="{FF2B5EF4-FFF2-40B4-BE49-F238E27FC236}">
                  <a16:creationId xmlns:a16="http://schemas.microsoft.com/office/drawing/2014/main" id="{2CF7FB23-E2E4-45E8-A7BE-742903A8BC5F}"/>
                </a:ext>
              </a:extLst>
            </p:cNvPr>
            <p:cNvCxnSpPr/>
            <p:nvPr/>
          </p:nvCxnSpPr>
          <p:spPr>
            <a:xfrm>
              <a:off x="6287715" y="2237149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to 12">
              <a:extLst>
                <a:ext uri="{FF2B5EF4-FFF2-40B4-BE49-F238E27FC236}">
                  <a16:creationId xmlns:a16="http://schemas.microsoft.com/office/drawing/2014/main" id="{255C30DE-51F2-4FDE-A645-6DA00C9F76D5}"/>
                </a:ext>
              </a:extLst>
            </p:cNvPr>
            <p:cNvCxnSpPr/>
            <p:nvPr/>
          </p:nvCxnSpPr>
          <p:spPr>
            <a:xfrm>
              <a:off x="6794067" y="2236846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15069FB7-6CA0-4FF1-82C9-086F3FF83A8F}"/>
                </a:ext>
              </a:extLst>
            </p:cNvPr>
            <p:cNvCxnSpPr/>
            <p:nvPr/>
          </p:nvCxnSpPr>
          <p:spPr>
            <a:xfrm>
              <a:off x="7315167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99AE2721-2B3A-4383-80D2-87DB576A4037}"/>
                </a:ext>
              </a:extLst>
            </p:cNvPr>
            <p:cNvCxnSpPr/>
            <p:nvPr/>
          </p:nvCxnSpPr>
          <p:spPr>
            <a:xfrm>
              <a:off x="7816599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>
              <a:extLst>
                <a:ext uri="{FF2B5EF4-FFF2-40B4-BE49-F238E27FC236}">
                  <a16:creationId xmlns:a16="http://schemas.microsoft.com/office/drawing/2014/main" id="{BF315C83-BDF5-48C2-89AF-69903E1B9FB2}"/>
                </a:ext>
              </a:extLst>
            </p:cNvPr>
            <p:cNvCxnSpPr/>
            <p:nvPr/>
          </p:nvCxnSpPr>
          <p:spPr>
            <a:xfrm>
              <a:off x="8347547" y="223224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3092469A-EC50-4733-9935-BFA22EB4B3DF}"/>
                </a:ext>
              </a:extLst>
            </p:cNvPr>
            <p:cNvCxnSpPr/>
            <p:nvPr/>
          </p:nvCxnSpPr>
          <p:spPr>
            <a:xfrm>
              <a:off x="8868647" y="223716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>
              <a:extLst>
                <a:ext uri="{FF2B5EF4-FFF2-40B4-BE49-F238E27FC236}">
                  <a16:creationId xmlns:a16="http://schemas.microsoft.com/office/drawing/2014/main" id="{2C6A2A61-5341-4A0A-8769-E0344E317955}"/>
                </a:ext>
              </a:extLst>
            </p:cNvPr>
            <p:cNvCxnSpPr/>
            <p:nvPr/>
          </p:nvCxnSpPr>
          <p:spPr>
            <a:xfrm>
              <a:off x="9355335" y="2237161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>
              <a:extLst>
                <a:ext uri="{FF2B5EF4-FFF2-40B4-BE49-F238E27FC236}">
                  <a16:creationId xmlns:a16="http://schemas.microsoft.com/office/drawing/2014/main" id="{A09B5700-DAFD-4F82-98C1-7AAC072A481B}"/>
                </a:ext>
              </a:extLst>
            </p:cNvPr>
            <p:cNvCxnSpPr/>
            <p:nvPr/>
          </p:nvCxnSpPr>
          <p:spPr>
            <a:xfrm>
              <a:off x="9861687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>
              <a:extLst>
                <a:ext uri="{FF2B5EF4-FFF2-40B4-BE49-F238E27FC236}">
                  <a16:creationId xmlns:a16="http://schemas.microsoft.com/office/drawing/2014/main" id="{CBD598E7-DED9-404E-8F17-3C522466164C}"/>
                </a:ext>
              </a:extLst>
            </p:cNvPr>
            <p:cNvCxnSpPr/>
            <p:nvPr/>
          </p:nvCxnSpPr>
          <p:spPr>
            <a:xfrm>
              <a:off x="10363123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>
              <a:extLst>
                <a:ext uri="{FF2B5EF4-FFF2-40B4-BE49-F238E27FC236}">
                  <a16:creationId xmlns:a16="http://schemas.microsoft.com/office/drawing/2014/main" id="{B0F5472B-1698-4C64-A1FD-4976CF2DA6CC}"/>
                </a:ext>
              </a:extLst>
            </p:cNvPr>
            <p:cNvCxnSpPr/>
            <p:nvPr/>
          </p:nvCxnSpPr>
          <p:spPr>
            <a:xfrm>
              <a:off x="10864575" y="2236858"/>
              <a:ext cx="0" cy="117988"/>
            </a:xfrm>
            <a:prstGeom prst="line">
              <a:avLst/>
            </a:prstGeom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F2379F2B-F7DB-43D2-A65B-02CB1A01D2E2}"/>
                  </a:ext>
                </a:extLst>
              </p:cNvPr>
              <p:cNvSpPr txBox="1"/>
              <p:nvPr/>
            </p:nvSpPr>
            <p:spPr>
              <a:xfrm>
                <a:off x="1785104" y="1749810"/>
                <a:ext cx="127192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pt-BR" sz="24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379F2B-F7DB-43D2-A65B-02CB1A01D2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104" y="1749810"/>
                <a:ext cx="1271924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1905" t="-819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B4012FC2-9F8A-4DE5-AF5A-853B275DBC71}"/>
              </a:ext>
            </a:extLst>
          </p:cNvPr>
          <p:cNvSpPr/>
          <p:nvPr/>
        </p:nvSpPr>
        <p:spPr>
          <a:xfrm rot="10800000" flipV="1">
            <a:off x="1140323" y="2794663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Subtítulo 4">
                <a:extLst>
                  <a:ext uri="{FF2B5EF4-FFF2-40B4-BE49-F238E27FC236}">
                    <a16:creationId xmlns:a16="http://schemas.microsoft.com/office/drawing/2014/main" id="{B153C953-4724-456B-A01E-C31F8E296E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71904" y="3989490"/>
                <a:ext cx="8498385" cy="5868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  <m:r>
                        <a:rPr lang="pt-BR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4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…,−5, −4, −3, −2, −1, 0, +1, +2, +3, +4, +5, …</m:t>
                          </m:r>
                        </m:e>
                      </m:d>
                    </m:oMath>
                  </m:oMathPara>
                </a14:m>
                <a:endParaRPr lang="pt-BR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Roboto"/>
                </a:endParaRPr>
              </a:p>
            </p:txBody>
          </p:sp>
        </mc:Choice>
        <mc:Fallback xmlns="">
          <p:sp>
            <p:nvSpPr>
              <p:cNvPr id="25" name="Subtítulo 4">
                <a:extLst>
                  <a:ext uri="{FF2B5EF4-FFF2-40B4-BE49-F238E27FC236}">
                    <a16:creationId xmlns:a16="http://schemas.microsoft.com/office/drawing/2014/main" id="{B153C953-4724-456B-A01E-C31F8E296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904" y="3989490"/>
                <a:ext cx="8498385" cy="586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eta: Curva para Baixo 2">
            <a:extLst>
              <a:ext uri="{FF2B5EF4-FFF2-40B4-BE49-F238E27FC236}">
                <a16:creationId xmlns:a16="http://schemas.microsoft.com/office/drawing/2014/main" id="{C397D03A-9C9F-492F-8110-51593F033301}"/>
              </a:ext>
            </a:extLst>
          </p:cNvPr>
          <p:cNvSpPr/>
          <p:nvPr/>
        </p:nvSpPr>
        <p:spPr>
          <a:xfrm flipH="1">
            <a:off x="6984118" y="5204718"/>
            <a:ext cx="521083" cy="314569"/>
          </a:xfrm>
          <a:prstGeom prst="curvedDown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8" name="Seta: Curva para Baixo 27">
            <a:extLst>
              <a:ext uri="{FF2B5EF4-FFF2-40B4-BE49-F238E27FC236}">
                <a16:creationId xmlns:a16="http://schemas.microsoft.com/office/drawing/2014/main" id="{BE87A7C2-B0C1-4081-BE87-ED47A8B3B43F}"/>
              </a:ext>
            </a:extLst>
          </p:cNvPr>
          <p:cNvSpPr/>
          <p:nvPr/>
        </p:nvSpPr>
        <p:spPr>
          <a:xfrm>
            <a:off x="8099048" y="5218942"/>
            <a:ext cx="521082" cy="300347"/>
          </a:xfrm>
          <a:prstGeom prst="curvedDownArrow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9" name="Seta: Curva para Baixo 28">
            <a:extLst>
              <a:ext uri="{FF2B5EF4-FFF2-40B4-BE49-F238E27FC236}">
                <a16:creationId xmlns:a16="http://schemas.microsoft.com/office/drawing/2014/main" id="{B54F5E38-ECAE-4AE2-9E0D-2EBA0BD5E4F2}"/>
              </a:ext>
            </a:extLst>
          </p:cNvPr>
          <p:cNvSpPr/>
          <p:nvPr/>
        </p:nvSpPr>
        <p:spPr>
          <a:xfrm>
            <a:off x="7577966" y="5198454"/>
            <a:ext cx="521082" cy="300347"/>
          </a:xfrm>
          <a:prstGeom prst="curvedDownArrow">
            <a:avLst/>
          </a:prstGeom>
          <a:gradFill flip="none" rotWithShape="1">
            <a:gsLst>
              <a:gs pos="0">
                <a:srgbClr val="0070C0"/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6A8E0AD-CF90-45BF-BC18-A89178521FA0}"/>
              </a:ext>
            </a:extLst>
          </p:cNvPr>
          <p:cNvSpPr/>
          <p:nvPr/>
        </p:nvSpPr>
        <p:spPr>
          <a:xfrm rot="10800000" flipV="1">
            <a:off x="1140494" y="1140666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ECD44F76-855C-414C-9972-F78C39657688}"/>
                  </a:ext>
                </a:extLst>
              </p:cNvPr>
              <p:cNvSpPr/>
              <p:nvPr/>
            </p:nvSpPr>
            <p:spPr>
              <a:xfrm>
                <a:off x="3673281" y="1792107"/>
                <a:ext cx="704261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dirty="0">
                    <a:latin typeface="Roboto"/>
                  </a:rPr>
                  <a:t>O conjunto formado pelos inteiros positivos, pelos inteiros negativos e pelo zero é chamado </a:t>
                </a:r>
                <a:r>
                  <a:rPr lang="pt-BR" b="1" dirty="0">
                    <a:latin typeface="Roboto"/>
                  </a:rPr>
                  <a:t>conjunto dos números inteiros </a:t>
                </a:r>
                <a:r>
                  <a:rPr lang="pt-BR" dirty="0">
                    <a:latin typeface="Roboto"/>
                  </a:rPr>
                  <a:t>e é representado pela letra </a:t>
                </a:r>
                <a14:m>
                  <m:oMath xmlns:m="http://schemas.openxmlformats.org/officeDocument/2006/math">
                    <m:r>
                      <a:rPr lang="pt-B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pt-B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pt-BR" dirty="0">
                  <a:latin typeface="Roboto"/>
                </a:endParaRPr>
              </a:p>
            </p:txBody>
          </p:sp>
        </mc:Choice>
        <mc:Fallback xmlns=""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ECD44F76-855C-414C-9972-F78C39657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281" y="1792107"/>
                <a:ext cx="7042619" cy="923330"/>
              </a:xfrm>
              <a:prstGeom prst="rect">
                <a:avLst/>
              </a:prstGeom>
              <a:blipFill>
                <a:blip r:embed="rId4"/>
                <a:stretch>
                  <a:fillRect l="-779" t="-3974" r="-693" b="-993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Seta: Curva para Baixo 29">
            <a:extLst>
              <a:ext uri="{FF2B5EF4-FFF2-40B4-BE49-F238E27FC236}">
                <a16:creationId xmlns:a16="http://schemas.microsoft.com/office/drawing/2014/main" id="{96E03124-A593-4959-A36F-C296DF7E5842}"/>
              </a:ext>
            </a:extLst>
          </p:cNvPr>
          <p:cNvSpPr/>
          <p:nvPr/>
        </p:nvSpPr>
        <p:spPr>
          <a:xfrm flipH="1">
            <a:off x="6477294" y="5172502"/>
            <a:ext cx="521083" cy="314569"/>
          </a:xfrm>
          <a:prstGeom prst="curvedDownArrow">
            <a:avLst/>
          </a:prstGeom>
          <a:gradFill flip="none" rotWithShape="1">
            <a:gsLst>
              <a:gs pos="0">
                <a:srgbClr val="FF0000"/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31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098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2352402" y="606249"/>
            <a:ext cx="7875644" cy="60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A distância de um ponto à origem da reta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B4012FC2-9F8A-4DE5-AF5A-853B275DBC71}"/>
              </a:ext>
            </a:extLst>
          </p:cNvPr>
          <p:cNvSpPr/>
          <p:nvPr/>
        </p:nvSpPr>
        <p:spPr>
          <a:xfrm rot="16200000" flipV="1">
            <a:off x="1761385" y="2260342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96A8E0AD-CF90-45BF-BC18-A89178521FA0}"/>
              </a:ext>
            </a:extLst>
          </p:cNvPr>
          <p:cNvSpPr/>
          <p:nvPr/>
        </p:nvSpPr>
        <p:spPr>
          <a:xfrm rot="16200000" flipV="1">
            <a:off x="9141686" y="2260341"/>
            <a:ext cx="1788461" cy="206600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CD44F76-855C-414C-9972-F78C39657688}"/>
              </a:ext>
            </a:extLst>
          </p:cNvPr>
          <p:cNvSpPr/>
          <p:nvPr/>
        </p:nvSpPr>
        <p:spPr>
          <a:xfrm>
            <a:off x="2837029" y="1796367"/>
            <a:ext cx="70426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Chama-se </a:t>
            </a:r>
            <a:r>
              <a:rPr lang="pt-BR" b="1" dirty="0">
                <a:latin typeface="Roboto"/>
              </a:rPr>
              <a:t>módulo</a:t>
            </a:r>
            <a:r>
              <a:rPr lang="pt-BR" dirty="0">
                <a:latin typeface="Roboto"/>
              </a:rPr>
              <a:t> (ou </a:t>
            </a:r>
            <a:r>
              <a:rPr lang="pt-BR" b="1" dirty="0">
                <a:latin typeface="Roboto"/>
              </a:rPr>
              <a:t>valor absoluto</a:t>
            </a:r>
            <a:r>
              <a:rPr lang="pt-BR" dirty="0">
                <a:latin typeface="Roboto"/>
              </a:rPr>
              <a:t>) de um número inteiro a </a:t>
            </a:r>
            <a:r>
              <a:rPr lang="pt-BR" b="1" dirty="0">
                <a:latin typeface="Roboto"/>
              </a:rPr>
              <a:t>distância</a:t>
            </a:r>
            <a:r>
              <a:rPr lang="pt-BR" dirty="0">
                <a:latin typeface="Roboto"/>
              </a:rPr>
              <a:t> ou o </a:t>
            </a:r>
            <a:r>
              <a:rPr lang="pt-BR" b="1" dirty="0">
                <a:latin typeface="Roboto"/>
              </a:rPr>
              <a:t>afastamento</a:t>
            </a:r>
            <a:r>
              <a:rPr lang="pt-BR" dirty="0">
                <a:latin typeface="Roboto"/>
              </a:rPr>
              <a:t> desse número até o zero, na reta numérica. O módulo é representado por: </a:t>
            </a:r>
            <a:r>
              <a:rPr lang="pt-BR" b="1" dirty="0">
                <a:latin typeface="Roboto"/>
              </a:rPr>
              <a:t>|  |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F7D0D50-764F-47A1-B6D5-57DEEAC98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13" y="3767359"/>
            <a:ext cx="9744870" cy="129427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F6B076DA-19B1-44D4-A38A-5B3CC7DA2D09}"/>
              </a:ext>
            </a:extLst>
          </p:cNvPr>
          <p:cNvSpPr/>
          <p:nvPr/>
        </p:nvSpPr>
        <p:spPr>
          <a:xfrm>
            <a:off x="5936758" y="5999467"/>
            <a:ext cx="4426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O módulo de +6 é 6, e indica-se: |+6| = 6.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E864E3C4-4DDC-45CB-A222-32AB416260DB}"/>
              </a:ext>
            </a:extLst>
          </p:cNvPr>
          <p:cNvSpPr/>
          <p:nvPr/>
        </p:nvSpPr>
        <p:spPr>
          <a:xfrm>
            <a:off x="3323402" y="5386454"/>
            <a:ext cx="4545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O módulo de – 4 é 4, e indica-se: |– 4| = 4.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4728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2281382" y="717509"/>
            <a:ext cx="7079231" cy="64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Comparação de números inteiros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1" name="Diagrama 30">
            <a:extLst>
              <a:ext uri="{FF2B5EF4-FFF2-40B4-BE49-F238E27FC236}">
                <a16:creationId xmlns:a16="http://schemas.microsoft.com/office/drawing/2014/main" id="{8FE2E8AC-45A8-494C-936E-6E319CF30BEF}"/>
              </a:ext>
            </a:extLst>
          </p:cNvPr>
          <p:cNvGraphicFramePr/>
          <p:nvPr/>
        </p:nvGraphicFramePr>
        <p:xfrm>
          <a:off x="3805086" y="1686274"/>
          <a:ext cx="5215946" cy="2121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" name="Subtítulo 4">
            <a:extLst>
              <a:ext uri="{FF2B5EF4-FFF2-40B4-BE49-F238E27FC236}">
                <a16:creationId xmlns:a16="http://schemas.microsoft.com/office/drawing/2014/main" id="{AD1116AC-2297-4493-B380-282C6ADBF893}"/>
              </a:ext>
            </a:extLst>
          </p:cNvPr>
          <p:cNvSpPr txBox="1">
            <a:spLocks/>
          </p:cNvSpPr>
          <p:nvPr/>
        </p:nvSpPr>
        <p:spPr>
          <a:xfrm>
            <a:off x="2079522" y="4235403"/>
            <a:ext cx="8032956" cy="64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... -5 &lt; -4 &lt; -3 &lt; </a:t>
            </a:r>
            <a:r>
              <a:rPr lang="pt-BR" b="1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-2 &lt; -1 &lt; 0 &lt; 1 &lt; 2 </a:t>
            </a:r>
            <a:r>
              <a:rPr lang="pt-BR" dirty="0">
                <a:solidFill>
                  <a:schemeClr val="tx1">
                    <a:lumMod val="65000"/>
                    <a:lumOff val="35000"/>
                  </a:schemeClr>
                </a:solidFill>
                <a:latin typeface="Roboto"/>
              </a:rPr>
              <a:t>&lt; 3 &lt; 4 &lt; 5 ...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5749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2657689" y="498689"/>
            <a:ext cx="7079231" cy="64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Adição e subtração de números inteiros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DEC0C05-5D5A-4549-AF96-78E7DFED3277}"/>
              </a:ext>
            </a:extLst>
          </p:cNvPr>
          <p:cNvSpPr/>
          <p:nvPr/>
        </p:nvSpPr>
        <p:spPr>
          <a:xfrm>
            <a:off x="631725" y="1316792"/>
            <a:ext cx="61299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</a:t>
            </a:r>
            <a:r>
              <a:rPr lang="pt-BR" b="1" dirty="0">
                <a:latin typeface="Roboto"/>
              </a:rPr>
              <a:t>adicionamos</a:t>
            </a:r>
            <a:r>
              <a:rPr lang="pt-BR" dirty="0">
                <a:latin typeface="Roboto"/>
              </a:rPr>
              <a:t> números inteiros com </a:t>
            </a:r>
            <a:r>
              <a:rPr lang="pt-BR" b="1" dirty="0">
                <a:latin typeface="Roboto"/>
              </a:rPr>
              <a:t>mesmo sinal</a:t>
            </a:r>
            <a:r>
              <a:rPr lang="pt-BR" dirty="0">
                <a:latin typeface="Roboto"/>
              </a:rPr>
              <a:t>, a soma é obtida adicionando seus módulos e mantendo o sinal.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D325BEC-598D-407E-A441-0FEBE1D8D4C0}"/>
              </a:ext>
            </a:extLst>
          </p:cNvPr>
          <p:cNvSpPr/>
          <p:nvPr/>
        </p:nvSpPr>
        <p:spPr>
          <a:xfrm>
            <a:off x="737419" y="3030869"/>
            <a:ext cx="79641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</a:t>
            </a:r>
            <a:r>
              <a:rPr lang="pt-BR" b="1" dirty="0">
                <a:latin typeface="Roboto"/>
              </a:rPr>
              <a:t>adicionamos</a:t>
            </a:r>
            <a:r>
              <a:rPr lang="pt-BR" dirty="0">
                <a:latin typeface="Roboto"/>
              </a:rPr>
              <a:t> dois números inteiros de </a:t>
            </a:r>
            <a:r>
              <a:rPr lang="pt-BR" b="1" dirty="0">
                <a:latin typeface="Roboto"/>
              </a:rPr>
              <a:t>sinais diferentes</a:t>
            </a:r>
            <a:r>
              <a:rPr lang="pt-BR" dirty="0">
                <a:latin typeface="Roboto"/>
              </a:rPr>
              <a:t>, a soma é obtida efetuando-se a diferença entre seus módulos e mantendo o sinal do número que está mais distante da origem.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FF9B261-0183-4E7B-A27F-709A5F7A8A53}"/>
              </a:ext>
            </a:extLst>
          </p:cNvPr>
          <p:cNvSpPr/>
          <p:nvPr/>
        </p:nvSpPr>
        <p:spPr>
          <a:xfrm>
            <a:off x="9554600" y="2993033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(-16) + (+20) = +4</a:t>
            </a:r>
            <a:endParaRPr lang="pt-BR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E602EA7-3A21-4AB8-B166-C687E225842E}"/>
              </a:ext>
            </a:extLst>
          </p:cNvPr>
          <p:cNvSpPr/>
          <p:nvPr/>
        </p:nvSpPr>
        <p:spPr>
          <a:xfrm>
            <a:off x="7710955" y="1161178"/>
            <a:ext cx="180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(+4) + (+5) = +9</a:t>
            </a:r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8118D815-6046-41EC-9E1B-D0B28E458885}"/>
              </a:ext>
            </a:extLst>
          </p:cNvPr>
          <p:cNvSpPr/>
          <p:nvPr/>
        </p:nvSpPr>
        <p:spPr>
          <a:xfrm>
            <a:off x="7710955" y="1670133"/>
            <a:ext cx="16337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(-2) + (-4) = -6</a:t>
            </a:r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4AF0995-001A-44A0-92EB-825239561C22}"/>
              </a:ext>
            </a:extLst>
          </p:cNvPr>
          <p:cNvSpPr/>
          <p:nvPr/>
        </p:nvSpPr>
        <p:spPr>
          <a:xfrm>
            <a:off x="9517860" y="3533491"/>
            <a:ext cx="2204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(-100) + (+42) = -58</a:t>
            </a:r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10BC12B-05C8-46A5-8148-533002872BBC}"/>
              </a:ext>
            </a:extLst>
          </p:cNvPr>
          <p:cNvSpPr/>
          <p:nvPr/>
        </p:nvSpPr>
        <p:spPr>
          <a:xfrm>
            <a:off x="7167946" y="5305138"/>
            <a:ext cx="48645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"/>
              </a:rPr>
              <a:t>Subtrair</a:t>
            </a:r>
            <a:r>
              <a:rPr lang="pt-BR" dirty="0">
                <a:latin typeface="Roboto"/>
              </a:rPr>
              <a:t> dois números inteiros é o mesmo que adicionar o primeiro com o oposto do segundo.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6E138D81-A94F-4ADB-BA57-03973C0914D9}"/>
              </a:ext>
            </a:extLst>
          </p:cNvPr>
          <p:cNvSpPr/>
          <p:nvPr/>
        </p:nvSpPr>
        <p:spPr>
          <a:xfrm>
            <a:off x="3221973" y="5353421"/>
            <a:ext cx="34184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(+13) - (+2) = (+13) + (-2) = +11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F1E4B78-E6A6-4D47-9352-F46B70B85978}"/>
              </a:ext>
            </a:extLst>
          </p:cNvPr>
          <p:cNvSpPr/>
          <p:nvPr/>
        </p:nvSpPr>
        <p:spPr>
          <a:xfrm>
            <a:off x="3306387" y="5722753"/>
            <a:ext cx="3249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(+7) - (+15) = (+7) + (-15) = -8</a:t>
            </a:r>
            <a:endParaRPr lang="pt-BR" dirty="0"/>
          </a:p>
        </p:txBody>
      </p:sp>
      <p:sp>
        <p:nvSpPr>
          <p:cNvPr id="9" name="Seta: para a Esquerda 8">
            <a:extLst>
              <a:ext uri="{FF2B5EF4-FFF2-40B4-BE49-F238E27FC236}">
                <a16:creationId xmlns:a16="http://schemas.microsoft.com/office/drawing/2014/main" id="{D4243DE1-63F7-414E-88C9-C87CFAFD4C91}"/>
              </a:ext>
            </a:extLst>
          </p:cNvPr>
          <p:cNvSpPr/>
          <p:nvPr/>
        </p:nvSpPr>
        <p:spPr>
          <a:xfrm>
            <a:off x="6761703" y="4764680"/>
            <a:ext cx="5324167" cy="1917290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: para a Esquerda 17">
            <a:extLst>
              <a:ext uri="{FF2B5EF4-FFF2-40B4-BE49-F238E27FC236}">
                <a16:creationId xmlns:a16="http://schemas.microsoft.com/office/drawing/2014/main" id="{4D28EDE0-53A6-4E54-939E-E9BF07692528}"/>
              </a:ext>
            </a:extLst>
          </p:cNvPr>
          <p:cNvSpPr/>
          <p:nvPr/>
        </p:nvSpPr>
        <p:spPr>
          <a:xfrm rot="10800000">
            <a:off x="631724" y="888842"/>
            <a:ext cx="6712978" cy="1917290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a Esquerda 18">
            <a:extLst>
              <a:ext uri="{FF2B5EF4-FFF2-40B4-BE49-F238E27FC236}">
                <a16:creationId xmlns:a16="http://schemas.microsoft.com/office/drawing/2014/main" id="{78CF3714-F7A7-46A5-A600-AD823E7DC29F}"/>
              </a:ext>
            </a:extLst>
          </p:cNvPr>
          <p:cNvSpPr/>
          <p:nvPr/>
        </p:nvSpPr>
        <p:spPr>
          <a:xfrm rot="10800000">
            <a:off x="631721" y="2426758"/>
            <a:ext cx="8713013" cy="2100997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0031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ítulo 4">
            <a:extLst>
              <a:ext uri="{FF2B5EF4-FFF2-40B4-BE49-F238E27FC236}">
                <a16:creationId xmlns:a16="http://schemas.microsoft.com/office/drawing/2014/main" id="{576EB1FE-05C7-40F3-844F-2A363060A9BA}"/>
              </a:ext>
            </a:extLst>
          </p:cNvPr>
          <p:cNvSpPr txBox="1">
            <a:spLocks/>
          </p:cNvSpPr>
          <p:nvPr/>
        </p:nvSpPr>
        <p:spPr>
          <a:xfrm>
            <a:off x="3222864" y="510675"/>
            <a:ext cx="7079231" cy="640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dirty="0">
                <a:latin typeface="Roboto"/>
              </a:rPr>
              <a:t>Multiplicação e divisão de números inteiros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97CD789E-C61F-46DF-A48F-EA574241CEFB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DEC0C05-5D5A-4549-AF96-78E7DFED3277}"/>
              </a:ext>
            </a:extLst>
          </p:cNvPr>
          <p:cNvSpPr/>
          <p:nvPr/>
        </p:nvSpPr>
        <p:spPr>
          <a:xfrm>
            <a:off x="659041" y="1546922"/>
            <a:ext cx="61299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multiplicação</a:t>
            </a:r>
            <a:r>
              <a:rPr lang="pt-BR" dirty="0">
                <a:latin typeface="Roboto"/>
              </a:rPr>
              <a:t> de dois números inteiros positivos dá</a:t>
            </a:r>
          </a:p>
          <a:p>
            <a:pPr algn="just"/>
            <a:r>
              <a:rPr lang="pt-BR" dirty="0">
                <a:latin typeface="Roboto"/>
              </a:rPr>
              <a:t>um número inteiro positivo.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D325BEC-598D-407E-A441-0FEBE1D8D4C0}"/>
              </a:ext>
            </a:extLst>
          </p:cNvPr>
          <p:cNvSpPr/>
          <p:nvPr/>
        </p:nvSpPr>
        <p:spPr>
          <a:xfrm>
            <a:off x="672887" y="2661190"/>
            <a:ext cx="7964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multiplicação</a:t>
            </a:r>
            <a:r>
              <a:rPr lang="pt-BR" dirty="0">
                <a:latin typeface="Roboto"/>
              </a:rPr>
              <a:t> de um número inteiro positivo por um número inteiro</a:t>
            </a:r>
          </a:p>
          <a:p>
            <a:pPr algn="just"/>
            <a:r>
              <a:rPr lang="pt-BR" dirty="0">
                <a:latin typeface="Roboto"/>
              </a:rPr>
              <a:t>negativo, em qualquer ordem, resulta em um número inteiro negativo.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E602EA7-3A21-4AB8-B166-C687E225842E}"/>
              </a:ext>
            </a:extLst>
          </p:cNvPr>
          <p:cNvSpPr/>
          <p:nvPr/>
        </p:nvSpPr>
        <p:spPr>
          <a:xfrm>
            <a:off x="7537831" y="1611239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(+6) . (+4) = 6 · 4 = 24</a:t>
            </a:r>
            <a:endParaRPr lang="pt-BR" dirty="0"/>
          </a:p>
        </p:txBody>
      </p:sp>
      <p:sp>
        <p:nvSpPr>
          <p:cNvPr id="18" name="Seta: para a Esquerda 17">
            <a:extLst>
              <a:ext uri="{FF2B5EF4-FFF2-40B4-BE49-F238E27FC236}">
                <a16:creationId xmlns:a16="http://schemas.microsoft.com/office/drawing/2014/main" id="{4D28EDE0-53A6-4E54-939E-E9BF07692528}"/>
              </a:ext>
            </a:extLst>
          </p:cNvPr>
          <p:cNvSpPr/>
          <p:nvPr/>
        </p:nvSpPr>
        <p:spPr>
          <a:xfrm rot="10800000">
            <a:off x="604407" y="1142546"/>
            <a:ext cx="6712978" cy="1410702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a Esquerda 18">
            <a:extLst>
              <a:ext uri="{FF2B5EF4-FFF2-40B4-BE49-F238E27FC236}">
                <a16:creationId xmlns:a16="http://schemas.microsoft.com/office/drawing/2014/main" id="{78CF3714-F7A7-46A5-A600-AD823E7DC29F}"/>
              </a:ext>
            </a:extLst>
          </p:cNvPr>
          <p:cNvSpPr/>
          <p:nvPr/>
        </p:nvSpPr>
        <p:spPr>
          <a:xfrm rot="10800000">
            <a:off x="567185" y="2196702"/>
            <a:ext cx="8119003" cy="1592662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78B2DE6-AA0E-4949-9188-644258981772}"/>
              </a:ext>
            </a:extLst>
          </p:cNvPr>
          <p:cNvSpPr/>
          <p:nvPr/>
        </p:nvSpPr>
        <p:spPr>
          <a:xfrm>
            <a:off x="722060" y="3843617"/>
            <a:ext cx="8622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A </a:t>
            </a:r>
            <a:r>
              <a:rPr lang="pt-BR" b="1" dirty="0">
                <a:latin typeface="Roboto"/>
              </a:rPr>
              <a:t>multiplicação </a:t>
            </a:r>
            <a:r>
              <a:rPr lang="pt-BR" dirty="0">
                <a:latin typeface="Roboto"/>
              </a:rPr>
              <a:t>de dois números inteiros negativos resulta em um número inteiro positivo.</a:t>
            </a:r>
          </a:p>
        </p:txBody>
      </p:sp>
      <p:sp>
        <p:nvSpPr>
          <p:cNvPr id="17" name="Seta: para a Esquerda 16">
            <a:extLst>
              <a:ext uri="{FF2B5EF4-FFF2-40B4-BE49-F238E27FC236}">
                <a16:creationId xmlns:a16="http://schemas.microsoft.com/office/drawing/2014/main" id="{3D9D77F8-82A0-4E1F-A099-3E8F034ED406}"/>
              </a:ext>
            </a:extLst>
          </p:cNvPr>
          <p:cNvSpPr/>
          <p:nvPr/>
        </p:nvSpPr>
        <p:spPr>
          <a:xfrm rot="10800000">
            <a:off x="567186" y="3370451"/>
            <a:ext cx="9560027" cy="1592662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: para a Esquerda 19">
            <a:extLst>
              <a:ext uri="{FF2B5EF4-FFF2-40B4-BE49-F238E27FC236}">
                <a16:creationId xmlns:a16="http://schemas.microsoft.com/office/drawing/2014/main" id="{0AB9C4ED-3E9A-445F-B653-B83D7E6259B2}"/>
              </a:ext>
            </a:extLst>
          </p:cNvPr>
          <p:cNvSpPr/>
          <p:nvPr/>
        </p:nvSpPr>
        <p:spPr>
          <a:xfrm>
            <a:off x="2464231" y="4645882"/>
            <a:ext cx="9420103" cy="2157174"/>
          </a:xfrm>
          <a:prstGeom prst="leftArrow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4CE0D029-D316-408E-89E4-7CC428621B63}"/>
              </a:ext>
            </a:extLst>
          </p:cNvPr>
          <p:cNvSpPr/>
          <p:nvPr/>
        </p:nvSpPr>
        <p:spPr>
          <a:xfrm>
            <a:off x="3222864" y="5283803"/>
            <a:ext cx="8573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Roboto"/>
              </a:rPr>
              <a:t>Quando efetuamos uma </a:t>
            </a:r>
            <a:r>
              <a:rPr lang="pt-BR" b="1" dirty="0">
                <a:latin typeface="Roboto"/>
              </a:rPr>
              <a:t>divisão</a:t>
            </a:r>
            <a:r>
              <a:rPr lang="pt-BR" dirty="0">
                <a:latin typeface="Roboto"/>
              </a:rPr>
              <a:t> exata entre dois números inteiros não nulos, o quociente será um número inteiro positivo se o dividendo e o divisor tiverem mesmo sinal; caso contrário, o quociente será um número inteiro negativo.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6A88E9D-67D1-4295-BE99-2FEFB5CC520C}"/>
              </a:ext>
            </a:extLst>
          </p:cNvPr>
          <p:cNvSpPr/>
          <p:nvPr/>
        </p:nvSpPr>
        <p:spPr>
          <a:xfrm>
            <a:off x="395880" y="4957309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(+20) : (-5) = -4</a:t>
            </a:r>
            <a:endParaRPr lang="pt-BR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9CB8B8E0-17B9-4424-B06F-3977BA5D76B5}"/>
              </a:ext>
            </a:extLst>
          </p:cNvPr>
          <p:cNvSpPr/>
          <p:nvPr/>
        </p:nvSpPr>
        <p:spPr>
          <a:xfrm>
            <a:off x="395879" y="5430475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(-20) : (+5) = -4</a:t>
            </a:r>
            <a:endParaRPr lang="pt-BR" dirty="0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2C934CED-6499-4264-BE54-5D37138948F6}"/>
              </a:ext>
            </a:extLst>
          </p:cNvPr>
          <p:cNvSpPr/>
          <p:nvPr/>
        </p:nvSpPr>
        <p:spPr>
          <a:xfrm>
            <a:off x="413319" y="5892140"/>
            <a:ext cx="1614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(-20) : (-5) = 4</a:t>
            </a:r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AC98B830-7838-4A4C-BFF3-0F1F6F931D54}"/>
              </a:ext>
            </a:extLst>
          </p:cNvPr>
          <p:cNvSpPr/>
          <p:nvPr/>
        </p:nvSpPr>
        <p:spPr>
          <a:xfrm>
            <a:off x="8791890" y="2774528"/>
            <a:ext cx="2691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(+6) · (-4) = 6 · (-4) = -24</a:t>
            </a:r>
            <a:endParaRPr lang="pt-BR" dirty="0"/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840C5972-D1EE-49D6-90EB-58138601B765}"/>
              </a:ext>
            </a:extLst>
          </p:cNvPr>
          <p:cNvSpPr/>
          <p:nvPr/>
        </p:nvSpPr>
        <p:spPr>
          <a:xfrm>
            <a:off x="10275445" y="3614651"/>
            <a:ext cx="155523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  (-6) · (-4) = </a:t>
            </a:r>
          </a:p>
          <a:p>
            <a:r>
              <a:rPr lang="pt-BR" dirty="0">
                <a:latin typeface="Roboto"/>
              </a:rPr>
              <a:t> -(+6) · (-4) = </a:t>
            </a:r>
          </a:p>
          <a:p>
            <a:r>
              <a:rPr lang="pt-BR" dirty="0">
                <a:latin typeface="Roboto"/>
              </a:rPr>
              <a:t> -(-24)         =</a:t>
            </a:r>
          </a:p>
          <a:p>
            <a:r>
              <a:rPr lang="pt-BR" dirty="0">
                <a:latin typeface="Roboto"/>
              </a:rPr>
              <a:t>    24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2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36860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2492</TotalTime>
  <Words>577</Words>
  <Application>Microsoft Office PowerPoint</Application>
  <PresentationFormat>Widescreen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</dc:title>
  <dc:creator>Diogo Martins Gonçalves Morais</dc:creator>
  <cp:lastModifiedBy>João Paulo Bortoluci</cp:lastModifiedBy>
  <cp:revision>101</cp:revision>
  <dcterms:created xsi:type="dcterms:W3CDTF">2019-03-06T17:56:01Z</dcterms:created>
  <dcterms:modified xsi:type="dcterms:W3CDTF">2020-04-03T02:21:21Z</dcterms:modified>
</cp:coreProperties>
</file>