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4" r:id="rId2"/>
    <p:sldId id="285" r:id="rId3"/>
    <p:sldId id="286" r:id="rId4"/>
    <p:sldId id="287" r:id="rId5"/>
    <p:sldId id="288" r:id="rId6"/>
    <p:sldId id="289" r:id="rId7"/>
    <p:sldId id="290" r:id="rId8"/>
    <p:sldId id="291" r:id="rId9"/>
    <p:sldId id="292" r:id="rId10"/>
    <p:sldId id="293" r:id="rId11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67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7334CC2-595E-4977-9023-24F256F95D16}" type="doc">
      <dgm:prSet loTypeId="urn:microsoft.com/office/officeart/2008/layout/Lin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CC4BF32C-EB97-40B0-8369-6C8C5C3D0A37}">
      <dgm:prSet phldrT="[Texto]" custT="1"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/>
      <dgm:t>
        <a:bodyPr anchor="ctr"/>
        <a:lstStyle/>
        <a:p>
          <a:r>
            <a:rPr lang="pt-BR" sz="3800" dirty="0"/>
            <a:t>Direto</a:t>
          </a:r>
        </a:p>
      </dgm:t>
    </dgm:pt>
    <dgm:pt modelId="{9913378D-334F-4B89-9257-CC189EC4A053}" type="parTrans" cxnId="{4F1E89D8-1A97-49D1-BB90-569983CBCDA4}">
      <dgm:prSet/>
      <dgm:spPr/>
      <dgm:t>
        <a:bodyPr/>
        <a:lstStyle/>
        <a:p>
          <a:endParaRPr lang="pt-BR"/>
        </a:p>
      </dgm:t>
    </dgm:pt>
    <dgm:pt modelId="{8995FBCD-74A9-4A60-AF3C-2F4DD430109C}" type="sibTrans" cxnId="{4F1E89D8-1A97-49D1-BB90-569983CBCDA4}">
      <dgm:prSet/>
      <dgm:spPr/>
      <dgm:t>
        <a:bodyPr/>
        <a:lstStyle/>
        <a:p>
          <a:endParaRPr lang="pt-BR"/>
        </a:p>
      </dgm:t>
    </dgm:pt>
    <dgm:pt modelId="{A3996699-C4C5-49EB-B704-FE3E17879177}">
      <dgm:prSet phldrT="[Texto]"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>
        <a:ln>
          <a:noFill/>
        </a:ln>
      </dgm:spPr>
      <dgm:t>
        <a:bodyPr anchor="ctr"/>
        <a:lstStyle/>
        <a:p>
          <a:r>
            <a:rPr lang="pt-BR" dirty="0"/>
            <a:t>Para indicar a fala de um personagem, geralmente, são empregadas as aspas ou o travessão. O discurso que reproduz de forma direta a fala dos personagens é chamado </a:t>
          </a:r>
          <a:r>
            <a:rPr lang="pt-BR" b="1" dirty="0"/>
            <a:t>discurso direto</a:t>
          </a:r>
          <a:r>
            <a:rPr lang="pt-BR" dirty="0"/>
            <a:t>.</a:t>
          </a:r>
        </a:p>
      </dgm:t>
    </dgm:pt>
    <dgm:pt modelId="{35A2975E-4ECC-4975-84DB-A4241035D51F}" type="parTrans" cxnId="{2B603272-6240-4BFE-BA24-9C87F93ED2C4}">
      <dgm:prSet/>
      <dgm:spPr/>
      <dgm:t>
        <a:bodyPr/>
        <a:lstStyle/>
        <a:p>
          <a:endParaRPr lang="pt-BR"/>
        </a:p>
      </dgm:t>
    </dgm:pt>
    <dgm:pt modelId="{2E830F46-6D81-4B51-B496-2991C6617C85}" type="sibTrans" cxnId="{2B603272-6240-4BFE-BA24-9C87F93ED2C4}">
      <dgm:prSet/>
      <dgm:spPr/>
      <dgm:t>
        <a:bodyPr/>
        <a:lstStyle/>
        <a:p>
          <a:endParaRPr lang="pt-BR"/>
        </a:p>
      </dgm:t>
    </dgm:pt>
    <dgm:pt modelId="{3F139636-21F7-4D9D-9A52-F6F00F082B46}">
      <dgm:prSet phldrT="[Texto]" custT="1"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/>
      <dgm:t>
        <a:bodyPr anchor="ctr"/>
        <a:lstStyle/>
        <a:p>
          <a:r>
            <a:rPr lang="pt-BR" sz="3800" dirty="0"/>
            <a:t>Indireto</a:t>
          </a:r>
        </a:p>
      </dgm:t>
    </dgm:pt>
    <dgm:pt modelId="{C62F5CE4-B787-433E-90E3-1E3763450E9E}" type="parTrans" cxnId="{53F8D02C-99C8-464A-AB41-1DF29552B347}">
      <dgm:prSet/>
      <dgm:spPr/>
      <dgm:t>
        <a:bodyPr/>
        <a:lstStyle/>
        <a:p>
          <a:endParaRPr lang="pt-BR"/>
        </a:p>
      </dgm:t>
    </dgm:pt>
    <dgm:pt modelId="{0E008A32-2C23-4E98-B291-1E4B76A03A68}" type="sibTrans" cxnId="{53F8D02C-99C8-464A-AB41-1DF29552B347}">
      <dgm:prSet/>
      <dgm:spPr/>
      <dgm:t>
        <a:bodyPr/>
        <a:lstStyle/>
        <a:p>
          <a:endParaRPr lang="pt-BR"/>
        </a:p>
      </dgm:t>
    </dgm:pt>
    <dgm:pt modelId="{572F2A94-AB23-4814-9304-756E06CD0F06}">
      <dgm:prSet phldrT="[Texto]"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>
        <a:ln>
          <a:noFill/>
        </a:ln>
      </dgm:spPr>
      <dgm:t>
        <a:bodyPr anchor="ctr"/>
        <a:lstStyle/>
        <a:p>
          <a:r>
            <a:rPr lang="pt-BR" dirty="0"/>
            <a:t>Em um texto, quando o narrador reproduz de forma indireta o que os personagens falaram, não transcrevendo com exatidão sua fala, mas apenas transmitindo seu conteúdo, dizemos que essas falas estão representadas no </a:t>
          </a:r>
          <a:r>
            <a:rPr lang="pt-BR" b="1" dirty="0"/>
            <a:t>discurso indireto</a:t>
          </a:r>
          <a:r>
            <a:rPr lang="pt-BR" dirty="0"/>
            <a:t>.</a:t>
          </a:r>
        </a:p>
      </dgm:t>
    </dgm:pt>
    <dgm:pt modelId="{50979239-826D-42D1-B39C-C1AEE7436865}" type="parTrans" cxnId="{9ABACBEC-326B-4C6E-9F1B-B18D01F6D5E7}">
      <dgm:prSet/>
      <dgm:spPr/>
      <dgm:t>
        <a:bodyPr/>
        <a:lstStyle/>
        <a:p>
          <a:endParaRPr lang="pt-BR"/>
        </a:p>
      </dgm:t>
    </dgm:pt>
    <dgm:pt modelId="{97F63067-EEA3-4BC2-BDE0-E367E226ED6A}" type="sibTrans" cxnId="{9ABACBEC-326B-4C6E-9F1B-B18D01F6D5E7}">
      <dgm:prSet/>
      <dgm:spPr/>
      <dgm:t>
        <a:bodyPr/>
        <a:lstStyle/>
        <a:p>
          <a:endParaRPr lang="pt-BR"/>
        </a:p>
      </dgm:t>
    </dgm:pt>
    <dgm:pt modelId="{A3431DB7-1AD4-4E02-B6C0-05852BF12E68}" type="pres">
      <dgm:prSet presAssocID="{C7334CC2-595E-4977-9023-24F256F95D16}" presName="vert0" presStyleCnt="0">
        <dgm:presLayoutVars>
          <dgm:dir/>
          <dgm:animOne val="branch"/>
          <dgm:animLvl val="lvl"/>
        </dgm:presLayoutVars>
      </dgm:prSet>
      <dgm:spPr/>
    </dgm:pt>
    <dgm:pt modelId="{A42BB382-D579-4B08-87DB-C2639F6EDB4B}" type="pres">
      <dgm:prSet presAssocID="{CC4BF32C-EB97-40B0-8369-6C8C5C3D0A37}" presName="thickLine" presStyleLbl="alignNode1" presStyleIdx="0" presStyleCnt="2"/>
      <dgm:spPr/>
    </dgm:pt>
    <dgm:pt modelId="{62DD3928-7243-4A2B-93EF-8CB91A976368}" type="pres">
      <dgm:prSet presAssocID="{CC4BF32C-EB97-40B0-8369-6C8C5C3D0A37}" presName="horz1" presStyleCnt="0"/>
      <dgm:spPr/>
    </dgm:pt>
    <dgm:pt modelId="{8271B885-50A3-4413-BC10-438FC5F374DC}" type="pres">
      <dgm:prSet presAssocID="{CC4BF32C-EB97-40B0-8369-6C8C5C3D0A37}" presName="tx1" presStyleLbl="revTx" presStyleIdx="0" presStyleCnt="4"/>
      <dgm:spPr/>
    </dgm:pt>
    <dgm:pt modelId="{F8F314C6-4A7B-44F9-AD3B-0F9DC15D3D42}" type="pres">
      <dgm:prSet presAssocID="{CC4BF32C-EB97-40B0-8369-6C8C5C3D0A37}" presName="vert1" presStyleCnt="0"/>
      <dgm:spPr/>
    </dgm:pt>
    <dgm:pt modelId="{67061599-F4DE-44E3-8F97-67BD18FA459A}" type="pres">
      <dgm:prSet presAssocID="{A3996699-C4C5-49EB-B704-FE3E17879177}" presName="vertSpace2a" presStyleCnt="0"/>
      <dgm:spPr/>
    </dgm:pt>
    <dgm:pt modelId="{472E3596-41F9-4C2F-9A1C-FD431A5A3B90}" type="pres">
      <dgm:prSet presAssocID="{A3996699-C4C5-49EB-B704-FE3E17879177}" presName="horz2" presStyleCnt="0"/>
      <dgm:spPr/>
    </dgm:pt>
    <dgm:pt modelId="{CBA1822A-AD40-423E-BEFE-0F294601A001}" type="pres">
      <dgm:prSet presAssocID="{A3996699-C4C5-49EB-B704-FE3E17879177}" presName="horzSpace2" presStyleCnt="0"/>
      <dgm:spPr/>
    </dgm:pt>
    <dgm:pt modelId="{6A9521AA-262B-4B91-A772-DB864455F0EB}" type="pres">
      <dgm:prSet presAssocID="{A3996699-C4C5-49EB-B704-FE3E17879177}" presName="tx2" presStyleLbl="revTx" presStyleIdx="1" presStyleCnt="4"/>
      <dgm:spPr/>
    </dgm:pt>
    <dgm:pt modelId="{462C7B97-D9A4-4068-9911-A98C1FB8F15B}" type="pres">
      <dgm:prSet presAssocID="{A3996699-C4C5-49EB-B704-FE3E17879177}" presName="vert2" presStyleCnt="0"/>
      <dgm:spPr/>
    </dgm:pt>
    <dgm:pt modelId="{4C31E5A9-FEF1-480B-93CC-9E5B13FD5659}" type="pres">
      <dgm:prSet presAssocID="{A3996699-C4C5-49EB-B704-FE3E17879177}" presName="thinLine2b" presStyleLbl="callout" presStyleIdx="0" presStyleCnt="2"/>
      <dgm:spPr>
        <a:ln>
          <a:noFill/>
        </a:ln>
      </dgm:spPr>
    </dgm:pt>
    <dgm:pt modelId="{3599ED76-4A8C-40C7-B093-C825375A2816}" type="pres">
      <dgm:prSet presAssocID="{A3996699-C4C5-49EB-B704-FE3E17879177}" presName="vertSpace2b" presStyleCnt="0"/>
      <dgm:spPr/>
    </dgm:pt>
    <dgm:pt modelId="{56DC7317-ACBF-40E2-BAF8-71CCCC1381BB}" type="pres">
      <dgm:prSet presAssocID="{3F139636-21F7-4D9D-9A52-F6F00F082B46}" presName="thickLine" presStyleLbl="alignNode1" presStyleIdx="1" presStyleCnt="2"/>
      <dgm:spPr>
        <a:ln>
          <a:solidFill>
            <a:schemeClr val="accent6"/>
          </a:solidFill>
        </a:ln>
      </dgm:spPr>
    </dgm:pt>
    <dgm:pt modelId="{8DFF31BC-7F88-47DD-8DA1-98D900B004EC}" type="pres">
      <dgm:prSet presAssocID="{3F139636-21F7-4D9D-9A52-F6F00F082B46}" presName="horz1" presStyleCnt="0"/>
      <dgm:spPr/>
    </dgm:pt>
    <dgm:pt modelId="{7778E42F-91D3-48F1-A218-620FFD3C38EC}" type="pres">
      <dgm:prSet presAssocID="{3F139636-21F7-4D9D-9A52-F6F00F082B46}" presName="tx1" presStyleLbl="revTx" presStyleIdx="2" presStyleCnt="4"/>
      <dgm:spPr/>
    </dgm:pt>
    <dgm:pt modelId="{A4EF2C70-5431-4DC0-90E2-EEB75A8A5DE2}" type="pres">
      <dgm:prSet presAssocID="{3F139636-21F7-4D9D-9A52-F6F00F082B46}" presName="vert1" presStyleCnt="0"/>
      <dgm:spPr/>
    </dgm:pt>
    <dgm:pt modelId="{ABE5238F-4823-4C9A-8DBC-D732DC87EFA0}" type="pres">
      <dgm:prSet presAssocID="{572F2A94-AB23-4814-9304-756E06CD0F06}" presName="vertSpace2a" presStyleCnt="0"/>
      <dgm:spPr/>
    </dgm:pt>
    <dgm:pt modelId="{10E64396-AC7E-4C80-92A6-D2CC4D2FC02F}" type="pres">
      <dgm:prSet presAssocID="{572F2A94-AB23-4814-9304-756E06CD0F06}" presName="horz2" presStyleCnt="0"/>
      <dgm:spPr/>
    </dgm:pt>
    <dgm:pt modelId="{D5872F41-A641-4335-9A71-86EC1735B05C}" type="pres">
      <dgm:prSet presAssocID="{572F2A94-AB23-4814-9304-756E06CD0F06}" presName="horzSpace2" presStyleCnt="0"/>
      <dgm:spPr/>
    </dgm:pt>
    <dgm:pt modelId="{700D6FD7-68E3-480E-9868-1B71CB72347B}" type="pres">
      <dgm:prSet presAssocID="{572F2A94-AB23-4814-9304-756E06CD0F06}" presName="tx2" presStyleLbl="revTx" presStyleIdx="3" presStyleCnt="4"/>
      <dgm:spPr/>
    </dgm:pt>
    <dgm:pt modelId="{E09E26A2-3426-41BB-9CE5-2DD4B42D9BAE}" type="pres">
      <dgm:prSet presAssocID="{572F2A94-AB23-4814-9304-756E06CD0F06}" presName="vert2" presStyleCnt="0"/>
      <dgm:spPr/>
    </dgm:pt>
    <dgm:pt modelId="{9D87EBB3-E95C-488B-AC28-6BBA29DA19FA}" type="pres">
      <dgm:prSet presAssocID="{572F2A94-AB23-4814-9304-756E06CD0F06}" presName="thinLine2b" presStyleLbl="callout" presStyleIdx="1" presStyleCnt="2"/>
      <dgm:spPr>
        <a:ln>
          <a:noFill/>
        </a:ln>
      </dgm:spPr>
    </dgm:pt>
    <dgm:pt modelId="{D327E0A4-79EF-4D59-AB6E-49D731C841B5}" type="pres">
      <dgm:prSet presAssocID="{572F2A94-AB23-4814-9304-756E06CD0F06}" presName="vertSpace2b" presStyleCnt="0"/>
      <dgm:spPr/>
    </dgm:pt>
  </dgm:ptLst>
  <dgm:cxnLst>
    <dgm:cxn modelId="{53F8D02C-99C8-464A-AB41-1DF29552B347}" srcId="{C7334CC2-595E-4977-9023-24F256F95D16}" destId="{3F139636-21F7-4D9D-9A52-F6F00F082B46}" srcOrd="1" destOrd="0" parTransId="{C62F5CE4-B787-433E-90E3-1E3763450E9E}" sibTransId="{0E008A32-2C23-4E98-B291-1E4B76A03A68}"/>
    <dgm:cxn modelId="{35790C2D-495C-4FE4-A422-47492BD733CB}" type="presOf" srcId="{CC4BF32C-EB97-40B0-8369-6C8C5C3D0A37}" destId="{8271B885-50A3-4413-BC10-438FC5F374DC}" srcOrd="0" destOrd="0" presId="urn:microsoft.com/office/officeart/2008/layout/LinedList"/>
    <dgm:cxn modelId="{4E30ED50-C1FD-4858-924C-27003890D068}" type="presOf" srcId="{572F2A94-AB23-4814-9304-756E06CD0F06}" destId="{700D6FD7-68E3-480E-9868-1B71CB72347B}" srcOrd="0" destOrd="0" presId="urn:microsoft.com/office/officeart/2008/layout/LinedList"/>
    <dgm:cxn modelId="{2B603272-6240-4BFE-BA24-9C87F93ED2C4}" srcId="{CC4BF32C-EB97-40B0-8369-6C8C5C3D0A37}" destId="{A3996699-C4C5-49EB-B704-FE3E17879177}" srcOrd="0" destOrd="0" parTransId="{35A2975E-4ECC-4975-84DB-A4241035D51F}" sibTransId="{2E830F46-6D81-4B51-B496-2991C6617C85}"/>
    <dgm:cxn modelId="{E964797E-96F1-4CF3-9CB7-941ABCF74E4F}" type="presOf" srcId="{3F139636-21F7-4D9D-9A52-F6F00F082B46}" destId="{7778E42F-91D3-48F1-A218-620FFD3C38EC}" srcOrd="0" destOrd="0" presId="urn:microsoft.com/office/officeart/2008/layout/LinedList"/>
    <dgm:cxn modelId="{4397CF9A-BAED-4EA9-9BF5-10843F017733}" type="presOf" srcId="{C7334CC2-595E-4977-9023-24F256F95D16}" destId="{A3431DB7-1AD4-4E02-B6C0-05852BF12E68}" srcOrd="0" destOrd="0" presId="urn:microsoft.com/office/officeart/2008/layout/LinedList"/>
    <dgm:cxn modelId="{47D73FB6-3F52-486F-908A-5DE1034C9981}" type="presOf" srcId="{A3996699-C4C5-49EB-B704-FE3E17879177}" destId="{6A9521AA-262B-4B91-A772-DB864455F0EB}" srcOrd="0" destOrd="0" presId="urn:microsoft.com/office/officeart/2008/layout/LinedList"/>
    <dgm:cxn modelId="{4F1E89D8-1A97-49D1-BB90-569983CBCDA4}" srcId="{C7334CC2-595E-4977-9023-24F256F95D16}" destId="{CC4BF32C-EB97-40B0-8369-6C8C5C3D0A37}" srcOrd="0" destOrd="0" parTransId="{9913378D-334F-4B89-9257-CC189EC4A053}" sibTransId="{8995FBCD-74A9-4A60-AF3C-2F4DD430109C}"/>
    <dgm:cxn modelId="{9ABACBEC-326B-4C6E-9F1B-B18D01F6D5E7}" srcId="{3F139636-21F7-4D9D-9A52-F6F00F082B46}" destId="{572F2A94-AB23-4814-9304-756E06CD0F06}" srcOrd="0" destOrd="0" parTransId="{50979239-826D-42D1-B39C-C1AEE7436865}" sibTransId="{97F63067-EEA3-4BC2-BDE0-E367E226ED6A}"/>
    <dgm:cxn modelId="{BF2FB981-F01A-4FB9-B942-037CF2D1DA21}" type="presParOf" srcId="{A3431DB7-1AD4-4E02-B6C0-05852BF12E68}" destId="{A42BB382-D579-4B08-87DB-C2639F6EDB4B}" srcOrd="0" destOrd="0" presId="urn:microsoft.com/office/officeart/2008/layout/LinedList"/>
    <dgm:cxn modelId="{11494A0D-8248-4324-A88B-D80576E80168}" type="presParOf" srcId="{A3431DB7-1AD4-4E02-B6C0-05852BF12E68}" destId="{62DD3928-7243-4A2B-93EF-8CB91A976368}" srcOrd="1" destOrd="0" presId="urn:microsoft.com/office/officeart/2008/layout/LinedList"/>
    <dgm:cxn modelId="{12A3AFDB-34B3-4843-9B87-B47A4EF7A972}" type="presParOf" srcId="{62DD3928-7243-4A2B-93EF-8CB91A976368}" destId="{8271B885-50A3-4413-BC10-438FC5F374DC}" srcOrd="0" destOrd="0" presId="urn:microsoft.com/office/officeart/2008/layout/LinedList"/>
    <dgm:cxn modelId="{72C452B6-E804-47DA-B319-14337060687F}" type="presParOf" srcId="{62DD3928-7243-4A2B-93EF-8CB91A976368}" destId="{F8F314C6-4A7B-44F9-AD3B-0F9DC15D3D42}" srcOrd="1" destOrd="0" presId="urn:microsoft.com/office/officeart/2008/layout/LinedList"/>
    <dgm:cxn modelId="{3E6DF3E9-A0DE-4593-BF9F-CA18F04FE81F}" type="presParOf" srcId="{F8F314C6-4A7B-44F9-AD3B-0F9DC15D3D42}" destId="{67061599-F4DE-44E3-8F97-67BD18FA459A}" srcOrd="0" destOrd="0" presId="urn:microsoft.com/office/officeart/2008/layout/LinedList"/>
    <dgm:cxn modelId="{1E6AAC0A-AC2C-480A-8A11-469AE8363549}" type="presParOf" srcId="{F8F314C6-4A7B-44F9-AD3B-0F9DC15D3D42}" destId="{472E3596-41F9-4C2F-9A1C-FD431A5A3B90}" srcOrd="1" destOrd="0" presId="urn:microsoft.com/office/officeart/2008/layout/LinedList"/>
    <dgm:cxn modelId="{90E7A609-308B-4DE6-9701-24F57FBB467F}" type="presParOf" srcId="{472E3596-41F9-4C2F-9A1C-FD431A5A3B90}" destId="{CBA1822A-AD40-423E-BEFE-0F294601A001}" srcOrd="0" destOrd="0" presId="urn:microsoft.com/office/officeart/2008/layout/LinedList"/>
    <dgm:cxn modelId="{4D5E3F93-0394-4B5A-B9AF-C9A6B34A5F7E}" type="presParOf" srcId="{472E3596-41F9-4C2F-9A1C-FD431A5A3B90}" destId="{6A9521AA-262B-4B91-A772-DB864455F0EB}" srcOrd="1" destOrd="0" presId="urn:microsoft.com/office/officeart/2008/layout/LinedList"/>
    <dgm:cxn modelId="{A2329F39-5785-49F9-A668-28FDFAFD89F5}" type="presParOf" srcId="{472E3596-41F9-4C2F-9A1C-FD431A5A3B90}" destId="{462C7B97-D9A4-4068-9911-A98C1FB8F15B}" srcOrd="2" destOrd="0" presId="urn:microsoft.com/office/officeart/2008/layout/LinedList"/>
    <dgm:cxn modelId="{85BBEDC8-53D8-43AB-9735-A8F12FD39837}" type="presParOf" srcId="{F8F314C6-4A7B-44F9-AD3B-0F9DC15D3D42}" destId="{4C31E5A9-FEF1-480B-93CC-9E5B13FD5659}" srcOrd="2" destOrd="0" presId="urn:microsoft.com/office/officeart/2008/layout/LinedList"/>
    <dgm:cxn modelId="{431816A5-2F15-4875-B414-C20A38DC68D2}" type="presParOf" srcId="{F8F314C6-4A7B-44F9-AD3B-0F9DC15D3D42}" destId="{3599ED76-4A8C-40C7-B093-C825375A2816}" srcOrd="3" destOrd="0" presId="urn:microsoft.com/office/officeart/2008/layout/LinedList"/>
    <dgm:cxn modelId="{86193386-A4C9-4451-B59A-C7D502771FDF}" type="presParOf" srcId="{A3431DB7-1AD4-4E02-B6C0-05852BF12E68}" destId="{56DC7317-ACBF-40E2-BAF8-71CCCC1381BB}" srcOrd="2" destOrd="0" presId="urn:microsoft.com/office/officeart/2008/layout/LinedList"/>
    <dgm:cxn modelId="{F7A5E199-18DE-425B-AA84-A998529561BF}" type="presParOf" srcId="{A3431DB7-1AD4-4E02-B6C0-05852BF12E68}" destId="{8DFF31BC-7F88-47DD-8DA1-98D900B004EC}" srcOrd="3" destOrd="0" presId="urn:microsoft.com/office/officeart/2008/layout/LinedList"/>
    <dgm:cxn modelId="{694E8A1A-383C-4270-8D72-F05A4B0F57E1}" type="presParOf" srcId="{8DFF31BC-7F88-47DD-8DA1-98D900B004EC}" destId="{7778E42F-91D3-48F1-A218-620FFD3C38EC}" srcOrd="0" destOrd="0" presId="urn:microsoft.com/office/officeart/2008/layout/LinedList"/>
    <dgm:cxn modelId="{249E769E-A6D4-457F-9035-0D93BA91252A}" type="presParOf" srcId="{8DFF31BC-7F88-47DD-8DA1-98D900B004EC}" destId="{A4EF2C70-5431-4DC0-90E2-EEB75A8A5DE2}" srcOrd="1" destOrd="0" presId="urn:microsoft.com/office/officeart/2008/layout/LinedList"/>
    <dgm:cxn modelId="{0A3837FF-8286-41AC-9545-B493F0ADB0E3}" type="presParOf" srcId="{A4EF2C70-5431-4DC0-90E2-EEB75A8A5DE2}" destId="{ABE5238F-4823-4C9A-8DBC-D732DC87EFA0}" srcOrd="0" destOrd="0" presId="urn:microsoft.com/office/officeart/2008/layout/LinedList"/>
    <dgm:cxn modelId="{B9B0B9C5-6754-45E4-A7B0-954D7893788A}" type="presParOf" srcId="{A4EF2C70-5431-4DC0-90E2-EEB75A8A5DE2}" destId="{10E64396-AC7E-4C80-92A6-D2CC4D2FC02F}" srcOrd="1" destOrd="0" presId="urn:microsoft.com/office/officeart/2008/layout/LinedList"/>
    <dgm:cxn modelId="{C7D7C182-0E65-407A-881D-37C3537A51F6}" type="presParOf" srcId="{10E64396-AC7E-4C80-92A6-D2CC4D2FC02F}" destId="{D5872F41-A641-4335-9A71-86EC1735B05C}" srcOrd="0" destOrd="0" presId="urn:microsoft.com/office/officeart/2008/layout/LinedList"/>
    <dgm:cxn modelId="{7FA17FAA-7F11-44F4-96C7-8DF3157498A4}" type="presParOf" srcId="{10E64396-AC7E-4C80-92A6-D2CC4D2FC02F}" destId="{700D6FD7-68E3-480E-9868-1B71CB72347B}" srcOrd="1" destOrd="0" presId="urn:microsoft.com/office/officeart/2008/layout/LinedList"/>
    <dgm:cxn modelId="{B9E3BB58-32D7-49A2-963D-2CD47198DF4D}" type="presParOf" srcId="{10E64396-AC7E-4C80-92A6-D2CC4D2FC02F}" destId="{E09E26A2-3426-41BB-9CE5-2DD4B42D9BAE}" srcOrd="2" destOrd="0" presId="urn:microsoft.com/office/officeart/2008/layout/LinedList"/>
    <dgm:cxn modelId="{9841D245-5C07-457B-8197-0DBF48D1B817}" type="presParOf" srcId="{A4EF2C70-5431-4DC0-90E2-EEB75A8A5DE2}" destId="{9D87EBB3-E95C-488B-AC28-6BBA29DA19FA}" srcOrd="2" destOrd="0" presId="urn:microsoft.com/office/officeart/2008/layout/LinedList"/>
    <dgm:cxn modelId="{08D0FCB4-4AE3-47C1-A923-5335B1E76A7B}" type="presParOf" srcId="{A4EF2C70-5431-4DC0-90E2-EEB75A8A5DE2}" destId="{D327E0A4-79EF-4D59-AB6E-49D731C841B5}" srcOrd="3" destOrd="0" presId="urn:microsoft.com/office/officeart/2008/layout/LinedList"/>
  </dgm:cxnLst>
  <dgm:bg/>
  <dgm:whole>
    <a:ln>
      <a:solidFill>
        <a:schemeClr val="accent6"/>
      </a:solidFill>
    </a:ln>
  </dgm:whole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E290A05-7C3F-4FB1-92C8-EF9A0CAB3890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299B97E5-153B-4BF4-B8E9-978647279003}">
      <dgm:prSet phldrT="[Texto]" custT="1"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pt-BR" sz="3000" b="0" dirty="0"/>
            <a:t>Artigos</a:t>
          </a:r>
        </a:p>
      </dgm:t>
    </dgm:pt>
    <dgm:pt modelId="{8702A2F1-9760-4C46-8F13-71825C50301C}" type="parTrans" cxnId="{20AAAECC-4999-4564-B043-B3F50D34E007}">
      <dgm:prSet/>
      <dgm:spPr/>
      <dgm:t>
        <a:bodyPr/>
        <a:lstStyle/>
        <a:p>
          <a:endParaRPr lang="pt-BR"/>
        </a:p>
      </dgm:t>
    </dgm:pt>
    <dgm:pt modelId="{12C1F505-4DE0-4156-A86B-52A3686FD904}" type="sibTrans" cxnId="{20AAAECC-4999-4564-B043-B3F50D34E007}">
      <dgm:prSet/>
      <dgm:spPr/>
      <dgm:t>
        <a:bodyPr/>
        <a:lstStyle/>
        <a:p>
          <a:endParaRPr lang="pt-BR"/>
        </a:p>
      </dgm:t>
    </dgm:pt>
    <dgm:pt modelId="{001F2FC8-696D-43C5-9D9D-246F9F0AE455}">
      <dgm:prSet phldrT="[Texto]" custT="1"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pt-BR" sz="3000" dirty="0"/>
            <a:t>Adjetivos  e locuções adjetivas</a:t>
          </a:r>
        </a:p>
      </dgm:t>
    </dgm:pt>
    <dgm:pt modelId="{EE434F27-B098-4B70-BE7F-E75609CB6B2B}" type="parTrans" cxnId="{6132E19F-1646-413D-9939-2BFF4CBCDEAF}">
      <dgm:prSet/>
      <dgm:spPr/>
      <dgm:t>
        <a:bodyPr/>
        <a:lstStyle/>
        <a:p>
          <a:endParaRPr lang="pt-BR"/>
        </a:p>
      </dgm:t>
    </dgm:pt>
    <dgm:pt modelId="{0458763A-0B20-47A0-AC1C-03C0847F67B3}" type="sibTrans" cxnId="{6132E19F-1646-413D-9939-2BFF4CBCDEAF}">
      <dgm:prSet/>
      <dgm:spPr/>
      <dgm:t>
        <a:bodyPr/>
        <a:lstStyle/>
        <a:p>
          <a:endParaRPr lang="pt-BR"/>
        </a:p>
      </dgm:t>
    </dgm:pt>
    <dgm:pt modelId="{C98AC791-4489-464A-8553-D82450316406}">
      <dgm:prSet phldrT="[Texto]" custT="1"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pt-BR" sz="3000" dirty="0"/>
            <a:t>Numerais</a:t>
          </a:r>
        </a:p>
      </dgm:t>
    </dgm:pt>
    <dgm:pt modelId="{40741824-0872-4417-A9FD-EB32BEE31931}" type="parTrans" cxnId="{FFEED6DF-49A9-4D66-BA4C-05571304229E}">
      <dgm:prSet/>
      <dgm:spPr/>
      <dgm:t>
        <a:bodyPr/>
        <a:lstStyle/>
        <a:p>
          <a:endParaRPr lang="pt-BR"/>
        </a:p>
      </dgm:t>
    </dgm:pt>
    <dgm:pt modelId="{2E8471BA-20F3-4CF5-8864-9714DA3479F3}" type="sibTrans" cxnId="{FFEED6DF-49A9-4D66-BA4C-05571304229E}">
      <dgm:prSet/>
      <dgm:spPr/>
      <dgm:t>
        <a:bodyPr/>
        <a:lstStyle/>
        <a:p>
          <a:endParaRPr lang="pt-BR"/>
        </a:p>
      </dgm:t>
    </dgm:pt>
    <dgm:pt modelId="{2724944C-0460-4F6F-94A3-81C74738913E}">
      <dgm:prSet phldrT="[Texto]" custT="1"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pt-BR" sz="3000" dirty="0"/>
            <a:t>Pronomes</a:t>
          </a:r>
        </a:p>
      </dgm:t>
    </dgm:pt>
    <dgm:pt modelId="{0E21AEAC-6D51-4EAC-A5EB-D7B2E792E53E}" type="parTrans" cxnId="{DE91B542-FC68-4F4D-9AD0-88F4B1952158}">
      <dgm:prSet/>
      <dgm:spPr/>
      <dgm:t>
        <a:bodyPr/>
        <a:lstStyle/>
        <a:p>
          <a:endParaRPr lang="pt-BR"/>
        </a:p>
      </dgm:t>
    </dgm:pt>
    <dgm:pt modelId="{CDDF287B-5129-410D-B89C-3E65BC3A50C1}" type="sibTrans" cxnId="{DE91B542-FC68-4F4D-9AD0-88F4B1952158}">
      <dgm:prSet/>
      <dgm:spPr/>
      <dgm:t>
        <a:bodyPr/>
        <a:lstStyle/>
        <a:p>
          <a:endParaRPr lang="pt-BR"/>
        </a:p>
      </dgm:t>
    </dgm:pt>
    <dgm:pt modelId="{F1C31643-EA14-4009-B2B6-10267A0713E4}" type="pres">
      <dgm:prSet presAssocID="{3E290A05-7C3F-4FB1-92C8-EF9A0CAB3890}" presName="diagram" presStyleCnt="0">
        <dgm:presLayoutVars>
          <dgm:dir/>
          <dgm:resizeHandles val="exact"/>
        </dgm:presLayoutVars>
      </dgm:prSet>
      <dgm:spPr/>
    </dgm:pt>
    <dgm:pt modelId="{F0AD0A2C-1E75-4AA0-ABA7-DA084C85C077}" type="pres">
      <dgm:prSet presAssocID="{299B97E5-153B-4BF4-B8E9-978647279003}" presName="node" presStyleLbl="node1" presStyleIdx="0" presStyleCnt="4" custScaleY="100389">
        <dgm:presLayoutVars>
          <dgm:bulletEnabled val="1"/>
        </dgm:presLayoutVars>
      </dgm:prSet>
      <dgm:spPr/>
    </dgm:pt>
    <dgm:pt modelId="{A2079323-3266-420F-B8EF-DA87576DC770}" type="pres">
      <dgm:prSet presAssocID="{12C1F505-4DE0-4156-A86B-52A3686FD904}" presName="sibTrans" presStyleCnt="0"/>
      <dgm:spPr/>
    </dgm:pt>
    <dgm:pt modelId="{F5051DB6-618F-4E92-98ED-FB7E9ECB729E}" type="pres">
      <dgm:prSet presAssocID="{C98AC791-4489-464A-8553-D82450316406}" presName="node" presStyleLbl="node1" presStyleIdx="1" presStyleCnt="4" custScaleY="100430">
        <dgm:presLayoutVars>
          <dgm:bulletEnabled val="1"/>
        </dgm:presLayoutVars>
      </dgm:prSet>
      <dgm:spPr/>
    </dgm:pt>
    <dgm:pt modelId="{4B62B7A4-EB3E-4325-BB4A-801EBE72F64F}" type="pres">
      <dgm:prSet presAssocID="{2E8471BA-20F3-4CF5-8864-9714DA3479F3}" presName="sibTrans" presStyleCnt="0"/>
      <dgm:spPr/>
    </dgm:pt>
    <dgm:pt modelId="{2C2E63F0-ED00-45D8-B157-3D1BA255FDE9}" type="pres">
      <dgm:prSet presAssocID="{2724944C-0460-4F6F-94A3-81C74738913E}" presName="node" presStyleLbl="node1" presStyleIdx="2" presStyleCnt="4" custScaleY="100430">
        <dgm:presLayoutVars>
          <dgm:bulletEnabled val="1"/>
        </dgm:presLayoutVars>
      </dgm:prSet>
      <dgm:spPr/>
    </dgm:pt>
    <dgm:pt modelId="{E5CBF975-5CD5-4290-822B-C6CDFF6462D5}" type="pres">
      <dgm:prSet presAssocID="{CDDF287B-5129-410D-B89C-3E65BC3A50C1}" presName="sibTrans" presStyleCnt="0"/>
      <dgm:spPr/>
    </dgm:pt>
    <dgm:pt modelId="{3D22EAB1-23BA-4238-A846-73B79A80EAD9}" type="pres">
      <dgm:prSet presAssocID="{001F2FC8-696D-43C5-9D9D-246F9F0AE455}" presName="node" presStyleLbl="node1" presStyleIdx="3" presStyleCnt="4" custScaleY="100430">
        <dgm:presLayoutVars>
          <dgm:bulletEnabled val="1"/>
        </dgm:presLayoutVars>
      </dgm:prSet>
      <dgm:spPr/>
    </dgm:pt>
  </dgm:ptLst>
  <dgm:cxnLst>
    <dgm:cxn modelId="{DE91B542-FC68-4F4D-9AD0-88F4B1952158}" srcId="{3E290A05-7C3F-4FB1-92C8-EF9A0CAB3890}" destId="{2724944C-0460-4F6F-94A3-81C74738913E}" srcOrd="2" destOrd="0" parTransId="{0E21AEAC-6D51-4EAC-A5EB-D7B2E792E53E}" sibTransId="{CDDF287B-5129-410D-B89C-3E65BC3A50C1}"/>
    <dgm:cxn modelId="{10678046-D87E-4F5F-841C-CCCD43F210E5}" type="presOf" srcId="{3E290A05-7C3F-4FB1-92C8-EF9A0CAB3890}" destId="{F1C31643-EA14-4009-B2B6-10267A0713E4}" srcOrd="0" destOrd="0" presId="urn:microsoft.com/office/officeart/2005/8/layout/default"/>
    <dgm:cxn modelId="{C3FC624D-1169-4183-9952-EC0980CD69D8}" type="presOf" srcId="{C98AC791-4489-464A-8553-D82450316406}" destId="{F5051DB6-618F-4E92-98ED-FB7E9ECB729E}" srcOrd="0" destOrd="0" presId="urn:microsoft.com/office/officeart/2005/8/layout/default"/>
    <dgm:cxn modelId="{489A9481-DE96-4CE1-8D85-B0B81A55B874}" type="presOf" srcId="{2724944C-0460-4F6F-94A3-81C74738913E}" destId="{2C2E63F0-ED00-45D8-B157-3D1BA255FDE9}" srcOrd="0" destOrd="0" presId="urn:microsoft.com/office/officeart/2005/8/layout/default"/>
    <dgm:cxn modelId="{6132E19F-1646-413D-9939-2BFF4CBCDEAF}" srcId="{3E290A05-7C3F-4FB1-92C8-EF9A0CAB3890}" destId="{001F2FC8-696D-43C5-9D9D-246F9F0AE455}" srcOrd="3" destOrd="0" parTransId="{EE434F27-B098-4B70-BE7F-E75609CB6B2B}" sibTransId="{0458763A-0B20-47A0-AC1C-03C0847F67B3}"/>
    <dgm:cxn modelId="{86E4C2B8-8CC9-4B16-BBD9-C5AE9FC58172}" type="presOf" srcId="{299B97E5-153B-4BF4-B8E9-978647279003}" destId="{F0AD0A2C-1E75-4AA0-ABA7-DA084C85C077}" srcOrd="0" destOrd="0" presId="urn:microsoft.com/office/officeart/2005/8/layout/default"/>
    <dgm:cxn modelId="{20AAAECC-4999-4564-B043-B3F50D34E007}" srcId="{3E290A05-7C3F-4FB1-92C8-EF9A0CAB3890}" destId="{299B97E5-153B-4BF4-B8E9-978647279003}" srcOrd="0" destOrd="0" parTransId="{8702A2F1-9760-4C46-8F13-71825C50301C}" sibTransId="{12C1F505-4DE0-4156-A86B-52A3686FD904}"/>
    <dgm:cxn modelId="{FFEED6DF-49A9-4D66-BA4C-05571304229E}" srcId="{3E290A05-7C3F-4FB1-92C8-EF9A0CAB3890}" destId="{C98AC791-4489-464A-8553-D82450316406}" srcOrd="1" destOrd="0" parTransId="{40741824-0872-4417-A9FD-EB32BEE31931}" sibTransId="{2E8471BA-20F3-4CF5-8864-9714DA3479F3}"/>
    <dgm:cxn modelId="{33BA54E5-8CCC-4E72-B500-87E4CEDEA74A}" type="presOf" srcId="{001F2FC8-696D-43C5-9D9D-246F9F0AE455}" destId="{3D22EAB1-23BA-4238-A846-73B79A80EAD9}" srcOrd="0" destOrd="0" presId="urn:microsoft.com/office/officeart/2005/8/layout/default"/>
    <dgm:cxn modelId="{F4587628-A902-4A24-8597-4574DEF2C31B}" type="presParOf" srcId="{F1C31643-EA14-4009-B2B6-10267A0713E4}" destId="{F0AD0A2C-1E75-4AA0-ABA7-DA084C85C077}" srcOrd="0" destOrd="0" presId="urn:microsoft.com/office/officeart/2005/8/layout/default"/>
    <dgm:cxn modelId="{E8FC4B6F-1869-407E-B9D4-C9C3037E9AF6}" type="presParOf" srcId="{F1C31643-EA14-4009-B2B6-10267A0713E4}" destId="{A2079323-3266-420F-B8EF-DA87576DC770}" srcOrd="1" destOrd="0" presId="urn:microsoft.com/office/officeart/2005/8/layout/default"/>
    <dgm:cxn modelId="{CD6953FF-2948-478F-AB99-DB5FF902F6E5}" type="presParOf" srcId="{F1C31643-EA14-4009-B2B6-10267A0713E4}" destId="{F5051DB6-618F-4E92-98ED-FB7E9ECB729E}" srcOrd="2" destOrd="0" presId="urn:microsoft.com/office/officeart/2005/8/layout/default"/>
    <dgm:cxn modelId="{937905E7-FA7D-4508-ABE9-861AFF8042BD}" type="presParOf" srcId="{F1C31643-EA14-4009-B2B6-10267A0713E4}" destId="{4B62B7A4-EB3E-4325-BB4A-801EBE72F64F}" srcOrd="3" destOrd="0" presId="urn:microsoft.com/office/officeart/2005/8/layout/default"/>
    <dgm:cxn modelId="{0167D8DC-214F-4321-98D3-42C1A9B05B8C}" type="presParOf" srcId="{F1C31643-EA14-4009-B2B6-10267A0713E4}" destId="{2C2E63F0-ED00-45D8-B157-3D1BA255FDE9}" srcOrd="4" destOrd="0" presId="urn:microsoft.com/office/officeart/2005/8/layout/default"/>
    <dgm:cxn modelId="{F92C2962-08C7-4228-9A98-C86439124745}" type="presParOf" srcId="{F1C31643-EA14-4009-B2B6-10267A0713E4}" destId="{E5CBF975-5CD5-4290-822B-C6CDFF6462D5}" srcOrd="5" destOrd="0" presId="urn:microsoft.com/office/officeart/2005/8/layout/default"/>
    <dgm:cxn modelId="{3F087AA2-0044-4987-8EC8-E3470D239C34}" type="presParOf" srcId="{F1C31643-EA14-4009-B2B6-10267A0713E4}" destId="{3D22EAB1-23BA-4238-A846-73B79A80EAD9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3C22E8C2-EC9C-4E4C-ABD2-0ED2BFCE16E3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5060133C-FEB6-4B2B-A61F-59AAD30DE0BC}">
      <dgm:prSet phldrT="[Texto]" custT="1"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pt-BR" sz="3200" dirty="0"/>
            <a:t>Aposto explicativo</a:t>
          </a:r>
        </a:p>
      </dgm:t>
    </dgm:pt>
    <dgm:pt modelId="{77C005C3-489E-4F3F-A667-C06DA3BDF59E}" type="parTrans" cxnId="{4459AD06-944E-4BD2-8A7C-83117C2A1D42}">
      <dgm:prSet/>
      <dgm:spPr/>
      <dgm:t>
        <a:bodyPr/>
        <a:lstStyle/>
        <a:p>
          <a:endParaRPr lang="pt-BR"/>
        </a:p>
      </dgm:t>
    </dgm:pt>
    <dgm:pt modelId="{9ACE16A8-D0CE-4B2E-BBD8-3511C997397D}" type="sibTrans" cxnId="{4459AD06-944E-4BD2-8A7C-83117C2A1D42}">
      <dgm:prSet/>
      <dgm:spPr/>
      <dgm:t>
        <a:bodyPr/>
        <a:lstStyle/>
        <a:p>
          <a:endParaRPr lang="pt-BR"/>
        </a:p>
      </dgm:t>
    </dgm:pt>
    <dgm:pt modelId="{BB64E7C5-9FF1-4D3E-95D7-507F93DFE335}">
      <dgm:prSet phldrT="[Texto]" custT="1"/>
      <dgm:spPr/>
      <dgm:t>
        <a:bodyPr/>
        <a:lstStyle/>
        <a:p>
          <a:r>
            <a:rPr lang="pt-BR" sz="2800" dirty="0"/>
            <a:t>Quando um termo da oração apresenta a função de esclarecer e explicar o termo que o antecede.</a:t>
          </a:r>
        </a:p>
      </dgm:t>
    </dgm:pt>
    <dgm:pt modelId="{029A9CA9-2066-4142-B648-065CF386860C}" type="parTrans" cxnId="{357BC18D-E281-4CA6-B334-157B928B5D46}">
      <dgm:prSet/>
      <dgm:spPr/>
      <dgm:t>
        <a:bodyPr/>
        <a:lstStyle/>
        <a:p>
          <a:endParaRPr lang="pt-BR"/>
        </a:p>
      </dgm:t>
    </dgm:pt>
    <dgm:pt modelId="{26F64D88-3301-4154-BA1E-4DBB6EEE1A71}" type="sibTrans" cxnId="{357BC18D-E281-4CA6-B334-157B928B5D46}">
      <dgm:prSet/>
      <dgm:spPr/>
      <dgm:t>
        <a:bodyPr/>
        <a:lstStyle/>
        <a:p>
          <a:endParaRPr lang="pt-BR"/>
        </a:p>
      </dgm:t>
    </dgm:pt>
    <dgm:pt modelId="{579D5DE1-EFEE-490A-B2A2-BE635C3F9133}">
      <dgm:prSet phldrT="[Texto]" custT="1"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pt-BR" sz="3200" dirty="0"/>
            <a:t>Aposto especificativo</a:t>
          </a:r>
        </a:p>
      </dgm:t>
    </dgm:pt>
    <dgm:pt modelId="{2AE39C09-2ADB-4CFC-A4F5-EAD315135310}" type="parTrans" cxnId="{804A9BF1-71DD-44DC-8ACF-7C7E29C7494D}">
      <dgm:prSet/>
      <dgm:spPr/>
      <dgm:t>
        <a:bodyPr/>
        <a:lstStyle/>
        <a:p>
          <a:endParaRPr lang="pt-BR"/>
        </a:p>
      </dgm:t>
    </dgm:pt>
    <dgm:pt modelId="{349903A6-DF03-4539-B163-46CC4A893246}" type="sibTrans" cxnId="{804A9BF1-71DD-44DC-8ACF-7C7E29C7494D}">
      <dgm:prSet/>
      <dgm:spPr/>
      <dgm:t>
        <a:bodyPr/>
        <a:lstStyle/>
        <a:p>
          <a:endParaRPr lang="pt-BR"/>
        </a:p>
      </dgm:t>
    </dgm:pt>
    <dgm:pt modelId="{3EF7C18A-70A7-4134-888C-C1604D7F4E51}">
      <dgm:prSet phldrT="[Texto]" custT="1"/>
      <dgm:spPr/>
      <dgm:t>
        <a:bodyPr/>
        <a:lstStyle/>
        <a:p>
          <a:r>
            <a:rPr lang="pt-BR" sz="2800" dirty="0"/>
            <a:t>Tem a função de especificar ou individualizar um termo genérico (substantivo).</a:t>
          </a:r>
        </a:p>
      </dgm:t>
    </dgm:pt>
    <dgm:pt modelId="{60BF9E96-8A48-4121-B087-510AABD8DF52}" type="parTrans" cxnId="{4D17C81F-9B8B-4E63-A6A4-3BFEBCEC445C}">
      <dgm:prSet/>
      <dgm:spPr/>
      <dgm:t>
        <a:bodyPr/>
        <a:lstStyle/>
        <a:p>
          <a:endParaRPr lang="pt-BR"/>
        </a:p>
      </dgm:t>
    </dgm:pt>
    <dgm:pt modelId="{7432578E-D35F-497E-903B-8102E3CFBFBD}" type="sibTrans" cxnId="{4D17C81F-9B8B-4E63-A6A4-3BFEBCEC445C}">
      <dgm:prSet/>
      <dgm:spPr/>
      <dgm:t>
        <a:bodyPr/>
        <a:lstStyle/>
        <a:p>
          <a:endParaRPr lang="pt-BR"/>
        </a:p>
      </dgm:t>
    </dgm:pt>
    <dgm:pt modelId="{F1D32088-3E71-466A-9406-CA84A41E2F8D}">
      <dgm:prSet phldrT="[Texto]" custT="1"/>
      <dgm:spPr/>
      <dgm:t>
        <a:bodyPr/>
        <a:lstStyle/>
        <a:p>
          <a:r>
            <a:rPr lang="pt-BR" sz="2800" dirty="0"/>
            <a:t>Ex.: Rony, </a:t>
          </a:r>
          <a:r>
            <a:rPr lang="pt-BR" sz="2800" b="1" dirty="0"/>
            <a:t>melhor amigo de Harry Potter</a:t>
          </a:r>
          <a:r>
            <a:rPr lang="pt-BR" sz="2800" dirty="0"/>
            <a:t>, conheceu Harry na estação de trem.</a:t>
          </a:r>
        </a:p>
      </dgm:t>
    </dgm:pt>
    <dgm:pt modelId="{300E8E4F-ADB1-404C-B26C-A6FEF8055540}" type="parTrans" cxnId="{1D92128E-41F9-49BB-9655-D4813C8A9E8D}">
      <dgm:prSet/>
      <dgm:spPr/>
      <dgm:t>
        <a:bodyPr/>
        <a:lstStyle/>
        <a:p>
          <a:endParaRPr lang="pt-BR"/>
        </a:p>
      </dgm:t>
    </dgm:pt>
    <dgm:pt modelId="{C0EB4B0E-DF5E-4370-94A5-8DA93E5B57DD}" type="sibTrans" cxnId="{1D92128E-41F9-49BB-9655-D4813C8A9E8D}">
      <dgm:prSet/>
      <dgm:spPr/>
      <dgm:t>
        <a:bodyPr/>
        <a:lstStyle/>
        <a:p>
          <a:endParaRPr lang="pt-BR"/>
        </a:p>
      </dgm:t>
    </dgm:pt>
    <dgm:pt modelId="{F82C469D-3595-40CA-9957-AEE19CCC57BE}">
      <dgm:prSet phldrT="[Texto]" custT="1"/>
      <dgm:spPr/>
      <dgm:t>
        <a:bodyPr/>
        <a:lstStyle/>
        <a:p>
          <a:r>
            <a:rPr lang="pt-BR" sz="2800" dirty="0"/>
            <a:t>Ex.: O personagem </a:t>
          </a:r>
          <a:r>
            <a:rPr lang="pt-BR" sz="2800" b="1" dirty="0"/>
            <a:t>Harry Potter </a:t>
          </a:r>
          <a:r>
            <a:rPr lang="pt-BR" sz="2800" dirty="0"/>
            <a:t>é mundialmente conhecido.</a:t>
          </a:r>
        </a:p>
      </dgm:t>
    </dgm:pt>
    <dgm:pt modelId="{E5E812A7-9CFD-425A-B0DB-C0A0FCDC2890}" type="parTrans" cxnId="{942CC591-1D51-4FE4-B24A-4FAF6D358181}">
      <dgm:prSet/>
      <dgm:spPr/>
      <dgm:t>
        <a:bodyPr/>
        <a:lstStyle/>
        <a:p>
          <a:endParaRPr lang="pt-BR"/>
        </a:p>
      </dgm:t>
    </dgm:pt>
    <dgm:pt modelId="{9289AAA4-0252-4B54-9640-E0FADC3D6963}" type="sibTrans" cxnId="{942CC591-1D51-4FE4-B24A-4FAF6D358181}">
      <dgm:prSet/>
      <dgm:spPr/>
      <dgm:t>
        <a:bodyPr/>
        <a:lstStyle/>
        <a:p>
          <a:endParaRPr lang="pt-BR"/>
        </a:p>
      </dgm:t>
    </dgm:pt>
    <dgm:pt modelId="{DCAC0571-D075-4647-92E5-2BB220E3A90D}" type="pres">
      <dgm:prSet presAssocID="{3C22E8C2-EC9C-4E4C-ABD2-0ED2BFCE16E3}" presName="linear" presStyleCnt="0">
        <dgm:presLayoutVars>
          <dgm:animLvl val="lvl"/>
          <dgm:resizeHandles val="exact"/>
        </dgm:presLayoutVars>
      </dgm:prSet>
      <dgm:spPr/>
    </dgm:pt>
    <dgm:pt modelId="{BF2DACA1-C9A6-45B4-9021-836F2FA92A8F}" type="pres">
      <dgm:prSet presAssocID="{5060133C-FEB6-4B2B-A61F-59AAD30DE0BC}" presName="parentText" presStyleLbl="node1" presStyleIdx="0" presStyleCnt="2">
        <dgm:presLayoutVars>
          <dgm:chMax val="0"/>
          <dgm:bulletEnabled val="1"/>
        </dgm:presLayoutVars>
      </dgm:prSet>
      <dgm:spPr/>
    </dgm:pt>
    <dgm:pt modelId="{A6EFF0BD-0DBD-4E55-927F-3A6F31B96190}" type="pres">
      <dgm:prSet presAssocID="{5060133C-FEB6-4B2B-A61F-59AAD30DE0BC}" presName="childText" presStyleLbl="revTx" presStyleIdx="0" presStyleCnt="2">
        <dgm:presLayoutVars>
          <dgm:bulletEnabled val="1"/>
        </dgm:presLayoutVars>
      </dgm:prSet>
      <dgm:spPr/>
    </dgm:pt>
    <dgm:pt modelId="{9D0E4137-24F9-4D9E-94BC-196B8984D55C}" type="pres">
      <dgm:prSet presAssocID="{579D5DE1-EFEE-490A-B2A2-BE635C3F9133}" presName="parentText" presStyleLbl="node1" presStyleIdx="1" presStyleCnt="2">
        <dgm:presLayoutVars>
          <dgm:chMax val="0"/>
          <dgm:bulletEnabled val="1"/>
        </dgm:presLayoutVars>
      </dgm:prSet>
      <dgm:spPr/>
    </dgm:pt>
    <dgm:pt modelId="{507D6F63-77E7-41DC-9AC6-CC37D873E24C}" type="pres">
      <dgm:prSet presAssocID="{579D5DE1-EFEE-490A-B2A2-BE635C3F9133}" presName="childText" presStyleLbl="revTx" presStyleIdx="1" presStyleCnt="2">
        <dgm:presLayoutVars>
          <dgm:bulletEnabled val="1"/>
        </dgm:presLayoutVars>
      </dgm:prSet>
      <dgm:spPr/>
    </dgm:pt>
  </dgm:ptLst>
  <dgm:cxnLst>
    <dgm:cxn modelId="{4459AD06-944E-4BD2-8A7C-83117C2A1D42}" srcId="{3C22E8C2-EC9C-4E4C-ABD2-0ED2BFCE16E3}" destId="{5060133C-FEB6-4B2B-A61F-59AAD30DE0BC}" srcOrd="0" destOrd="0" parTransId="{77C005C3-489E-4F3F-A667-C06DA3BDF59E}" sibTransId="{9ACE16A8-D0CE-4B2E-BBD8-3511C997397D}"/>
    <dgm:cxn modelId="{4D17C81F-9B8B-4E63-A6A4-3BFEBCEC445C}" srcId="{579D5DE1-EFEE-490A-B2A2-BE635C3F9133}" destId="{3EF7C18A-70A7-4134-888C-C1604D7F4E51}" srcOrd="0" destOrd="0" parTransId="{60BF9E96-8A48-4121-B087-510AABD8DF52}" sibTransId="{7432578E-D35F-497E-903B-8102E3CFBFBD}"/>
    <dgm:cxn modelId="{8E47AC2F-6B62-427B-B84C-373A1E054ED5}" type="presOf" srcId="{3C22E8C2-EC9C-4E4C-ABD2-0ED2BFCE16E3}" destId="{DCAC0571-D075-4647-92E5-2BB220E3A90D}" srcOrd="0" destOrd="0" presId="urn:microsoft.com/office/officeart/2005/8/layout/vList2"/>
    <dgm:cxn modelId="{DAE2D837-EB60-4E5B-9A07-BB11475D7643}" type="presOf" srcId="{579D5DE1-EFEE-490A-B2A2-BE635C3F9133}" destId="{9D0E4137-24F9-4D9E-94BC-196B8984D55C}" srcOrd="0" destOrd="0" presId="urn:microsoft.com/office/officeart/2005/8/layout/vList2"/>
    <dgm:cxn modelId="{E75A9C42-54D2-4B0A-B467-9E9A01BECE8F}" type="presOf" srcId="{F82C469D-3595-40CA-9957-AEE19CCC57BE}" destId="{507D6F63-77E7-41DC-9AC6-CC37D873E24C}" srcOrd="0" destOrd="1" presId="urn:microsoft.com/office/officeart/2005/8/layout/vList2"/>
    <dgm:cxn modelId="{17CEBB63-8063-4E30-A966-D233D644F4D5}" type="presOf" srcId="{3EF7C18A-70A7-4134-888C-C1604D7F4E51}" destId="{507D6F63-77E7-41DC-9AC6-CC37D873E24C}" srcOrd="0" destOrd="0" presId="urn:microsoft.com/office/officeart/2005/8/layout/vList2"/>
    <dgm:cxn modelId="{357BC18D-E281-4CA6-B334-157B928B5D46}" srcId="{5060133C-FEB6-4B2B-A61F-59AAD30DE0BC}" destId="{BB64E7C5-9FF1-4D3E-95D7-507F93DFE335}" srcOrd="0" destOrd="0" parTransId="{029A9CA9-2066-4142-B648-065CF386860C}" sibTransId="{26F64D88-3301-4154-BA1E-4DBB6EEE1A71}"/>
    <dgm:cxn modelId="{1D92128E-41F9-49BB-9655-D4813C8A9E8D}" srcId="{5060133C-FEB6-4B2B-A61F-59AAD30DE0BC}" destId="{F1D32088-3E71-466A-9406-CA84A41E2F8D}" srcOrd="1" destOrd="0" parTransId="{300E8E4F-ADB1-404C-B26C-A6FEF8055540}" sibTransId="{C0EB4B0E-DF5E-4370-94A5-8DA93E5B57DD}"/>
    <dgm:cxn modelId="{942CC591-1D51-4FE4-B24A-4FAF6D358181}" srcId="{579D5DE1-EFEE-490A-B2A2-BE635C3F9133}" destId="{F82C469D-3595-40CA-9957-AEE19CCC57BE}" srcOrd="1" destOrd="0" parTransId="{E5E812A7-9CFD-425A-B0DB-C0A0FCDC2890}" sibTransId="{9289AAA4-0252-4B54-9640-E0FADC3D6963}"/>
    <dgm:cxn modelId="{499B50B5-254C-41EB-849D-9315E4D242B0}" type="presOf" srcId="{F1D32088-3E71-466A-9406-CA84A41E2F8D}" destId="{A6EFF0BD-0DBD-4E55-927F-3A6F31B96190}" srcOrd="0" destOrd="1" presId="urn:microsoft.com/office/officeart/2005/8/layout/vList2"/>
    <dgm:cxn modelId="{2313DBCE-6872-4406-8B02-141B30477E30}" type="presOf" srcId="{BB64E7C5-9FF1-4D3E-95D7-507F93DFE335}" destId="{A6EFF0BD-0DBD-4E55-927F-3A6F31B96190}" srcOrd="0" destOrd="0" presId="urn:microsoft.com/office/officeart/2005/8/layout/vList2"/>
    <dgm:cxn modelId="{804A9BF1-71DD-44DC-8ACF-7C7E29C7494D}" srcId="{3C22E8C2-EC9C-4E4C-ABD2-0ED2BFCE16E3}" destId="{579D5DE1-EFEE-490A-B2A2-BE635C3F9133}" srcOrd="1" destOrd="0" parTransId="{2AE39C09-2ADB-4CFC-A4F5-EAD315135310}" sibTransId="{349903A6-DF03-4539-B163-46CC4A893246}"/>
    <dgm:cxn modelId="{B09836F6-1C69-4C5C-8A7E-2970E388C1C3}" type="presOf" srcId="{5060133C-FEB6-4B2B-A61F-59AAD30DE0BC}" destId="{BF2DACA1-C9A6-45B4-9021-836F2FA92A8F}" srcOrd="0" destOrd="0" presId="urn:microsoft.com/office/officeart/2005/8/layout/vList2"/>
    <dgm:cxn modelId="{1A883FDB-635C-4C3C-93CA-41D18114772E}" type="presParOf" srcId="{DCAC0571-D075-4647-92E5-2BB220E3A90D}" destId="{BF2DACA1-C9A6-45B4-9021-836F2FA92A8F}" srcOrd="0" destOrd="0" presId="urn:microsoft.com/office/officeart/2005/8/layout/vList2"/>
    <dgm:cxn modelId="{F5EF0AA8-1E46-42F7-A292-FA8504A3293E}" type="presParOf" srcId="{DCAC0571-D075-4647-92E5-2BB220E3A90D}" destId="{A6EFF0BD-0DBD-4E55-927F-3A6F31B96190}" srcOrd="1" destOrd="0" presId="urn:microsoft.com/office/officeart/2005/8/layout/vList2"/>
    <dgm:cxn modelId="{636342D2-ABBE-427E-9265-DA32863482BC}" type="presParOf" srcId="{DCAC0571-D075-4647-92E5-2BB220E3A90D}" destId="{9D0E4137-24F9-4D9E-94BC-196B8984D55C}" srcOrd="2" destOrd="0" presId="urn:microsoft.com/office/officeart/2005/8/layout/vList2"/>
    <dgm:cxn modelId="{20BB6C48-290A-4955-9AD6-2539558599C1}" type="presParOf" srcId="{DCAC0571-D075-4647-92E5-2BB220E3A90D}" destId="{507D6F63-77E7-41DC-9AC6-CC37D873E24C}" srcOrd="3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3C22E8C2-EC9C-4E4C-ABD2-0ED2BFCE16E3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5060133C-FEB6-4B2B-A61F-59AAD30DE0BC}">
      <dgm:prSet phldrT="[Texto]" custT="1"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pt-BR" sz="3200" dirty="0"/>
            <a:t>Aposto resumitivo</a:t>
          </a:r>
        </a:p>
      </dgm:t>
    </dgm:pt>
    <dgm:pt modelId="{77C005C3-489E-4F3F-A667-C06DA3BDF59E}" type="parTrans" cxnId="{4459AD06-944E-4BD2-8A7C-83117C2A1D42}">
      <dgm:prSet/>
      <dgm:spPr/>
      <dgm:t>
        <a:bodyPr/>
        <a:lstStyle/>
        <a:p>
          <a:endParaRPr lang="pt-BR"/>
        </a:p>
      </dgm:t>
    </dgm:pt>
    <dgm:pt modelId="{9ACE16A8-D0CE-4B2E-BBD8-3511C997397D}" type="sibTrans" cxnId="{4459AD06-944E-4BD2-8A7C-83117C2A1D42}">
      <dgm:prSet/>
      <dgm:spPr/>
      <dgm:t>
        <a:bodyPr/>
        <a:lstStyle/>
        <a:p>
          <a:endParaRPr lang="pt-BR"/>
        </a:p>
      </dgm:t>
    </dgm:pt>
    <dgm:pt modelId="{BB64E7C5-9FF1-4D3E-95D7-507F93DFE335}">
      <dgm:prSet phldrT="[Texto]" custT="1"/>
      <dgm:spPr/>
      <dgm:t>
        <a:bodyPr/>
        <a:lstStyle/>
        <a:p>
          <a:r>
            <a:rPr lang="pt-BR" sz="2800" dirty="0"/>
            <a:t>O aposto pode também resumir termos apresentados anteriormente.</a:t>
          </a:r>
        </a:p>
      </dgm:t>
    </dgm:pt>
    <dgm:pt modelId="{029A9CA9-2066-4142-B648-065CF386860C}" type="parTrans" cxnId="{357BC18D-E281-4CA6-B334-157B928B5D46}">
      <dgm:prSet/>
      <dgm:spPr/>
      <dgm:t>
        <a:bodyPr/>
        <a:lstStyle/>
        <a:p>
          <a:endParaRPr lang="pt-BR"/>
        </a:p>
      </dgm:t>
    </dgm:pt>
    <dgm:pt modelId="{26F64D88-3301-4154-BA1E-4DBB6EEE1A71}" type="sibTrans" cxnId="{357BC18D-E281-4CA6-B334-157B928B5D46}">
      <dgm:prSet/>
      <dgm:spPr/>
      <dgm:t>
        <a:bodyPr/>
        <a:lstStyle/>
        <a:p>
          <a:endParaRPr lang="pt-BR"/>
        </a:p>
      </dgm:t>
    </dgm:pt>
    <dgm:pt modelId="{579D5DE1-EFEE-490A-B2A2-BE635C3F9133}">
      <dgm:prSet phldrT="[Texto]" custT="1"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pt-BR" sz="3200" dirty="0"/>
            <a:t>Aposto enumerativo</a:t>
          </a:r>
        </a:p>
      </dgm:t>
    </dgm:pt>
    <dgm:pt modelId="{2AE39C09-2ADB-4CFC-A4F5-EAD315135310}" type="parTrans" cxnId="{804A9BF1-71DD-44DC-8ACF-7C7E29C7494D}">
      <dgm:prSet/>
      <dgm:spPr/>
      <dgm:t>
        <a:bodyPr/>
        <a:lstStyle/>
        <a:p>
          <a:endParaRPr lang="pt-BR"/>
        </a:p>
      </dgm:t>
    </dgm:pt>
    <dgm:pt modelId="{349903A6-DF03-4539-B163-46CC4A893246}" type="sibTrans" cxnId="{804A9BF1-71DD-44DC-8ACF-7C7E29C7494D}">
      <dgm:prSet/>
      <dgm:spPr/>
      <dgm:t>
        <a:bodyPr/>
        <a:lstStyle/>
        <a:p>
          <a:endParaRPr lang="pt-BR"/>
        </a:p>
      </dgm:t>
    </dgm:pt>
    <dgm:pt modelId="{3EF7C18A-70A7-4134-888C-C1604D7F4E51}">
      <dgm:prSet phldrT="[Texto]" custT="1"/>
      <dgm:spPr/>
      <dgm:t>
        <a:bodyPr/>
        <a:lstStyle/>
        <a:p>
          <a:r>
            <a:rPr lang="pt-BR" sz="2800" dirty="0"/>
            <a:t>Tem a função de especificar ou individualizar um termo genérico (substantivo).</a:t>
          </a:r>
        </a:p>
      </dgm:t>
    </dgm:pt>
    <dgm:pt modelId="{60BF9E96-8A48-4121-B087-510AABD8DF52}" type="parTrans" cxnId="{4D17C81F-9B8B-4E63-A6A4-3BFEBCEC445C}">
      <dgm:prSet/>
      <dgm:spPr/>
      <dgm:t>
        <a:bodyPr/>
        <a:lstStyle/>
        <a:p>
          <a:endParaRPr lang="pt-BR"/>
        </a:p>
      </dgm:t>
    </dgm:pt>
    <dgm:pt modelId="{7432578E-D35F-497E-903B-8102E3CFBFBD}" type="sibTrans" cxnId="{4D17C81F-9B8B-4E63-A6A4-3BFEBCEC445C}">
      <dgm:prSet/>
      <dgm:spPr/>
      <dgm:t>
        <a:bodyPr/>
        <a:lstStyle/>
        <a:p>
          <a:endParaRPr lang="pt-BR"/>
        </a:p>
      </dgm:t>
    </dgm:pt>
    <dgm:pt modelId="{F1D32088-3E71-466A-9406-CA84A41E2F8D}">
      <dgm:prSet phldrT="[Texto]" custT="1"/>
      <dgm:spPr/>
      <dgm:t>
        <a:bodyPr/>
        <a:lstStyle/>
        <a:p>
          <a:r>
            <a:rPr lang="pt-BR" sz="2800" dirty="0"/>
            <a:t>Ex.: Livros, viagens e amigos, </a:t>
          </a:r>
          <a:r>
            <a:rPr lang="pt-BR" sz="2800" b="1" dirty="0"/>
            <a:t>isso</a:t>
          </a:r>
          <a:r>
            <a:rPr lang="pt-BR" sz="2800" dirty="0"/>
            <a:t> é o que eu quero para minha vida.</a:t>
          </a:r>
        </a:p>
      </dgm:t>
    </dgm:pt>
    <dgm:pt modelId="{300E8E4F-ADB1-404C-B26C-A6FEF8055540}" type="parTrans" cxnId="{1D92128E-41F9-49BB-9655-D4813C8A9E8D}">
      <dgm:prSet/>
      <dgm:spPr/>
      <dgm:t>
        <a:bodyPr/>
        <a:lstStyle/>
        <a:p>
          <a:endParaRPr lang="pt-BR"/>
        </a:p>
      </dgm:t>
    </dgm:pt>
    <dgm:pt modelId="{C0EB4B0E-DF5E-4370-94A5-8DA93E5B57DD}" type="sibTrans" cxnId="{1D92128E-41F9-49BB-9655-D4813C8A9E8D}">
      <dgm:prSet/>
      <dgm:spPr/>
      <dgm:t>
        <a:bodyPr/>
        <a:lstStyle/>
        <a:p>
          <a:endParaRPr lang="pt-BR"/>
        </a:p>
      </dgm:t>
    </dgm:pt>
    <dgm:pt modelId="{F82C469D-3595-40CA-9957-AEE19CCC57BE}">
      <dgm:prSet phldrT="[Texto]" custT="1"/>
      <dgm:spPr/>
      <dgm:t>
        <a:bodyPr/>
        <a:lstStyle/>
        <a:p>
          <a:r>
            <a:rPr lang="pt-BR" sz="2800" dirty="0"/>
            <a:t>Ex.: Na vida, o que me dá muita alegria: </a:t>
          </a:r>
          <a:r>
            <a:rPr lang="pt-BR" sz="2800" b="1" dirty="0"/>
            <a:t>livros,</a:t>
          </a:r>
          <a:r>
            <a:rPr lang="pt-BR" sz="2800" dirty="0"/>
            <a:t> </a:t>
          </a:r>
          <a:r>
            <a:rPr lang="pt-BR" sz="2800" b="1" dirty="0"/>
            <a:t>viagens</a:t>
          </a:r>
          <a:r>
            <a:rPr lang="pt-BR" sz="2800" dirty="0"/>
            <a:t> </a:t>
          </a:r>
          <a:r>
            <a:rPr lang="pt-BR" sz="2800" b="1" dirty="0"/>
            <a:t>e amigos</a:t>
          </a:r>
          <a:r>
            <a:rPr lang="pt-BR" sz="2800" dirty="0"/>
            <a:t>.</a:t>
          </a:r>
        </a:p>
      </dgm:t>
    </dgm:pt>
    <dgm:pt modelId="{E5E812A7-9CFD-425A-B0DB-C0A0FCDC2890}" type="parTrans" cxnId="{942CC591-1D51-4FE4-B24A-4FAF6D358181}">
      <dgm:prSet/>
      <dgm:spPr/>
      <dgm:t>
        <a:bodyPr/>
        <a:lstStyle/>
        <a:p>
          <a:endParaRPr lang="pt-BR"/>
        </a:p>
      </dgm:t>
    </dgm:pt>
    <dgm:pt modelId="{9289AAA4-0252-4B54-9640-E0FADC3D6963}" type="sibTrans" cxnId="{942CC591-1D51-4FE4-B24A-4FAF6D358181}">
      <dgm:prSet/>
      <dgm:spPr/>
      <dgm:t>
        <a:bodyPr/>
        <a:lstStyle/>
        <a:p>
          <a:endParaRPr lang="pt-BR"/>
        </a:p>
      </dgm:t>
    </dgm:pt>
    <dgm:pt modelId="{DCAC0571-D075-4647-92E5-2BB220E3A90D}" type="pres">
      <dgm:prSet presAssocID="{3C22E8C2-EC9C-4E4C-ABD2-0ED2BFCE16E3}" presName="linear" presStyleCnt="0">
        <dgm:presLayoutVars>
          <dgm:animLvl val="lvl"/>
          <dgm:resizeHandles val="exact"/>
        </dgm:presLayoutVars>
      </dgm:prSet>
      <dgm:spPr/>
    </dgm:pt>
    <dgm:pt modelId="{BF2DACA1-C9A6-45B4-9021-836F2FA92A8F}" type="pres">
      <dgm:prSet presAssocID="{5060133C-FEB6-4B2B-A61F-59AAD30DE0BC}" presName="parentText" presStyleLbl="node1" presStyleIdx="0" presStyleCnt="2" custLinFactNeighborX="-706">
        <dgm:presLayoutVars>
          <dgm:chMax val="0"/>
          <dgm:bulletEnabled val="1"/>
        </dgm:presLayoutVars>
      </dgm:prSet>
      <dgm:spPr/>
    </dgm:pt>
    <dgm:pt modelId="{A6EFF0BD-0DBD-4E55-927F-3A6F31B96190}" type="pres">
      <dgm:prSet presAssocID="{5060133C-FEB6-4B2B-A61F-59AAD30DE0BC}" presName="childText" presStyleLbl="revTx" presStyleIdx="0" presStyleCnt="2">
        <dgm:presLayoutVars>
          <dgm:bulletEnabled val="1"/>
        </dgm:presLayoutVars>
      </dgm:prSet>
      <dgm:spPr/>
    </dgm:pt>
    <dgm:pt modelId="{9D0E4137-24F9-4D9E-94BC-196B8984D55C}" type="pres">
      <dgm:prSet presAssocID="{579D5DE1-EFEE-490A-B2A2-BE635C3F9133}" presName="parentText" presStyleLbl="node1" presStyleIdx="1" presStyleCnt="2">
        <dgm:presLayoutVars>
          <dgm:chMax val="0"/>
          <dgm:bulletEnabled val="1"/>
        </dgm:presLayoutVars>
      </dgm:prSet>
      <dgm:spPr/>
    </dgm:pt>
    <dgm:pt modelId="{507D6F63-77E7-41DC-9AC6-CC37D873E24C}" type="pres">
      <dgm:prSet presAssocID="{579D5DE1-EFEE-490A-B2A2-BE635C3F9133}" presName="childText" presStyleLbl="revTx" presStyleIdx="1" presStyleCnt="2">
        <dgm:presLayoutVars>
          <dgm:bulletEnabled val="1"/>
        </dgm:presLayoutVars>
      </dgm:prSet>
      <dgm:spPr/>
    </dgm:pt>
  </dgm:ptLst>
  <dgm:cxnLst>
    <dgm:cxn modelId="{4459AD06-944E-4BD2-8A7C-83117C2A1D42}" srcId="{3C22E8C2-EC9C-4E4C-ABD2-0ED2BFCE16E3}" destId="{5060133C-FEB6-4B2B-A61F-59AAD30DE0BC}" srcOrd="0" destOrd="0" parTransId="{77C005C3-489E-4F3F-A667-C06DA3BDF59E}" sibTransId="{9ACE16A8-D0CE-4B2E-BBD8-3511C997397D}"/>
    <dgm:cxn modelId="{4D17C81F-9B8B-4E63-A6A4-3BFEBCEC445C}" srcId="{579D5DE1-EFEE-490A-B2A2-BE635C3F9133}" destId="{3EF7C18A-70A7-4134-888C-C1604D7F4E51}" srcOrd="0" destOrd="0" parTransId="{60BF9E96-8A48-4121-B087-510AABD8DF52}" sibTransId="{7432578E-D35F-497E-903B-8102E3CFBFBD}"/>
    <dgm:cxn modelId="{7A60246D-AC47-4041-A5DE-0B9EFA3A52F0}" type="presOf" srcId="{3C22E8C2-EC9C-4E4C-ABD2-0ED2BFCE16E3}" destId="{DCAC0571-D075-4647-92E5-2BB220E3A90D}" srcOrd="0" destOrd="0" presId="urn:microsoft.com/office/officeart/2005/8/layout/vList2"/>
    <dgm:cxn modelId="{4AA4504E-9BE2-4B21-B50A-AF8EB761F412}" type="presOf" srcId="{BB64E7C5-9FF1-4D3E-95D7-507F93DFE335}" destId="{A6EFF0BD-0DBD-4E55-927F-3A6F31B96190}" srcOrd="0" destOrd="0" presId="urn:microsoft.com/office/officeart/2005/8/layout/vList2"/>
    <dgm:cxn modelId="{9F868A56-0DE9-46E6-8374-56C100503AF9}" type="presOf" srcId="{3EF7C18A-70A7-4134-888C-C1604D7F4E51}" destId="{507D6F63-77E7-41DC-9AC6-CC37D873E24C}" srcOrd="0" destOrd="0" presId="urn:microsoft.com/office/officeart/2005/8/layout/vList2"/>
    <dgm:cxn modelId="{92FE2384-AB5A-4E18-B3B0-8229012C45E5}" type="presOf" srcId="{F1D32088-3E71-466A-9406-CA84A41E2F8D}" destId="{A6EFF0BD-0DBD-4E55-927F-3A6F31B96190}" srcOrd="0" destOrd="1" presId="urn:microsoft.com/office/officeart/2005/8/layout/vList2"/>
    <dgm:cxn modelId="{357BC18D-E281-4CA6-B334-157B928B5D46}" srcId="{5060133C-FEB6-4B2B-A61F-59AAD30DE0BC}" destId="{BB64E7C5-9FF1-4D3E-95D7-507F93DFE335}" srcOrd="0" destOrd="0" parTransId="{029A9CA9-2066-4142-B648-065CF386860C}" sibTransId="{26F64D88-3301-4154-BA1E-4DBB6EEE1A71}"/>
    <dgm:cxn modelId="{1D92128E-41F9-49BB-9655-D4813C8A9E8D}" srcId="{5060133C-FEB6-4B2B-A61F-59AAD30DE0BC}" destId="{F1D32088-3E71-466A-9406-CA84A41E2F8D}" srcOrd="1" destOrd="0" parTransId="{300E8E4F-ADB1-404C-B26C-A6FEF8055540}" sibTransId="{C0EB4B0E-DF5E-4370-94A5-8DA93E5B57DD}"/>
    <dgm:cxn modelId="{942CC591-1D51-4FE4-B24A-4FAF6D358181}" srcId="{579D5DE1-EFEE-490A-B2A2-BE635C3F9133}" destId="{F82C469D-3595-40CA-9957-AEE19CCC57BE}" srcOrd="1" destOrd="0" parTransId="{E5E812A7-9CFD-425A-B0DB-C0A0FCDC2890}" sibTransId="{9289AAA4-0252-4B54-9640-E0FADC3D6963}"/>
    <dgm:cxn modelId="{A522DEA9-0831-4D49-B206-78973BF875B9}" type="presOf" srcId="{F82C469D-3595-40CA-9957-AEE19CCC57BE}" destId="{507D6F63-77E7-41DC-9AC6-CC37D873E24C}" srcOrd="0" destOrd="1" presId="urn:microsoft.com/office/officeart/2005/8/layout/vList2"/>
    <dgm:cxn modelId="{7192F2E8-F5EE-406A-AF8E-4D758120A1B6}" type="presOf" srcId="{579D5DE1-EFEE-490A-B2A2-BE635C3F9133}" destId="{9D0E4137-24F9-4D9E-94BC-196B8984D55C}" srcOrd="0" destOrd="0" presId="urn:microsoft.com/office/officeart/2005/8/layout/vList2"/>
    <dgm:cxn modelId="{A12CCCEC-68DF-48E1-A401-AEF7B4FE9C75}" type="presOf" srcId="{5060133C-FEB6-4B2B-A61F-59AAD30DE0BC}" destId="{BF2DACA1-C9A6-45B4-9021-836F2FA92A8F}" srcOrd="0" destOrd="0" presId="urn:microsoft.com/office/officeart/2005/8/layout/vList2"/>
    <dgm:cxn modelId="{804A9BF1-71DD-44DC-8ACF-7C7E29C7494D}" srcId="{3C22E8C2-EC9C-4E4C-ABD2-0ED2BFCE16E3}" destId="{579D5DE1-EFEE-490A-B2A2-BE635C3F9133}" srcOrd="1" destOrd="0" parTransId="{2AE39C09-2ADB-4CFC-A4F5-EAD315135310}" sibTransId="{349903A6-DF03-4539-B163-46CC4A893246}"/>
    <dgm:cxn modelId="{F5090FE9-526C-4848-B1E9-AF80F283A77E}" type="presParOf" srcId="{DCAC0571-D075-4647-92E5-2BB220E3A90D}" destId="{BF2DACA1-C9A6-45B4-9021-836F2FA92A8F}" srcOrd="0" destOrd="0" presId="urn:microsoft.com/office/officeart/2005/8/layout/vList2"/>
    <dgm:cxn modelId="{3748FC05-595E-47E0-B349-249693D784F3}" type="presParOf" srcId="{DCAC0571-D075-4647-92E5-2BB220E3A90D}" destId="{A6EFF0BD-0DBD-4E55-927F-3A6F31B96190}" srcOrd="1" destOrd="0" presId="urn:microsoft.com/office/officeart/2005/8/layout/vList2"/>
    <dgm:cxn modelId="{871F7E96-4BAE-4BBE-85B3-72E8928F6ECA}" type="presParOf" srcId="{DCAC0571-D075-4647-92E5-2BB220E3A90D}" destId="{9D0E4137-24F9-4D9E-94BC-196B8984D55C}" srcOrd="2" destOrd="0" presId="urn:microsoft.com/office/officeart/2005/8/layout/vList2"/>
    <dgm:cxn modelId="{0D03DEA1-84AC-4AF3-8E7B-F9B01BD2F38B}" type="presParOf" srcId="{DCAC0571-D075-4647-92E5-2BB220E3A90D}" destId="{507D6F63-77E7-41DC-9AC6-CC37D873E24C}" srcOrd="3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42BB382-D579-4B08-87DB-C2639F6EDB4B}">
      <dsp:nvSpPr>
        <dsp:cNvPr id="0" name=""/>
        <dsp:cNvSpPr/>
      </dsp:nvSpPr>
      <dsp:spPr>
        <a:xfrm>
          <a:off x="0" y="0"/>
          <a:ext cx="10515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271B885-50A3-4413-BC10-438FC5F374DC}">
      <dsp:nvSpPr>
        <dsp:cNvPr id="0" name=""/>
        <dsp:cNvSpPr/>
      </dsp:nvSpPr>
      <dsp:spPr>
        <a:xfrm>
          <a:off x="0" y="0"/>
          <a:ext cx="2103120" cy="2175669"/>
        </a:xfrm>
        <a:prstGeom prst="rect">
          <a:avLst/>
        </a:prstGeom>
        <a:gradFill rotWithShape="1">
          <a:gsLst>
            <a:gs pos="0">
              <a:schemeClr val="accent6">
                <a:lumMod val="110000"/>
                <a:satMod val="105000"/>
                <a:tint val="67000"/>
              </a:schemeClr>
            </a:gs>
            <a:gs pos="50000">
              <a:schemeClr val="accent6">
                <a:lumMod val="105000"/>
                <a:satMod val="103000"/>
                <a:tint val="73000"/>
              </a:schemeClr>
            </a:gs>
            <a:gs pos="100000">
              <a:schemeClr val="accent6"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1">
          <a:schemeClr val="accent6"/>
        </a:lnRef>
        <a:fillRef idx="2">
          <a:schemeClr val="accent6"/>
        </a:fillRef>
        <a:effectRef idx="1">
          <a:schemeClr val="accent6"/>
        </a:effectRef>
        <a:fontRef idx="minor">
          <a:schemeClr val="dk1"/>
        </a:fontRef>
      </dsp:style>
      <dsp:txBody>
        <a:bodyPr spcFirstLastPara="0" vert="horz" wrap="square" lIns="144780" tIns="144780" rIns="144780" bIns="144780" numCol="1" spcCol="1270" anchor="ctr" anchorCtr="0">
          <a:noAutofit/>
        </a:bodyPr>
        <a:lstStyle/>
        <a:p>
          <a:pPr marL="0" lvl="0" indent="0" algn="l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3800" kern="1200" dirty="0"/>
            <a:t>Direto</a:t>
          </a:r>
        </a:p>
      </dsp:txBody>
      <dsp:txXfrm>
        <a:off x="0" y="0"/>
        <a:ext cx="2103120" cy="2175669"/>
      </dsp:txXfrm>
    </dsp:sp>
    <dsp:sp modelId="{6A9521AA-262B-4B91-A772-DB864455F0EB}">
      <dsp:nvSpPr>
        <dsp:cNvPr id="0" name=""/>
        <dsp:cNvSpPr/>
      </dsp:nvSpPr>
      <dsp:spPr>
        <a:xfrm>
          <a:off x="2260854" y="98797"/>
          <a:ext cx="8254746" cy="1975949"/>
        </a:xfrm>
        <a:prstGeom prst="rect">
          <a:avLst/>
        </a:prstGeom>
        <a:solidFill>
          <a:schemeClr val="lt1"/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hemeClr val="accent6"/>
        </a:lnRef>
        <a:fillRef idx="1">
          <a:schemeClr val="lt1"/>
        </a:fillRef>
        <a:effectRef idx="0">
          <a:schemeClr val="accent6"/>
        </a:effectRef>
        <a:fontRef idx="minor">
          <a:schemeClr val="dk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500" kern="1200" dirty="0"/>
            <a:t>Para indicar a fala de um personagem, geralmente, são empregadas as aspas ou o travessão. O discurso que reproduz de forma direta a fala dos personagens é chamado </a:t>
          </a:r>
          <a:r>
            <a:rPr lang="pt-BR" sz="2500" b="1" kern="1200" dirty="0"/>
            <a:t>discurso direto</a:t>
          </a:r>
          <a:r>
            <a:rPr lang="pt-BR" sz="2500" kern="1200" dirty="0"/>
            <a:t>.</a:t>
          </a:r>
        </a:p>
      </dsp:txBody>
      <dsp:txXfrm>
        <a:off x="2260854" y="98797"/>
        <a:ext cx="8254746" cy="1975949"/>
      </dsp:txXfrm>
    </dsp:sp>
    <dsp:sp modelId="{4C31E5A9-FEF1-480B-93CC-9E5B13FD5659}">
      <dsp:nvSpPr>
        <dsp:cNvPr id="0" name=""/>
        <dsp:cNvSpPr/>
      </dsp:nvSpPr>
      <dsp:spPr>
        <a:xfrm>
          <a:off x="2103120" y="2074746"/>
          <a:ext cx="841248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6DC7317-ACBF-40E2-BAF8-71CCCC1381BB}">
      <dsp:nvSpPr>
        <dsp:cNvPr id="0" name=""/>
        <dsp:cNvSpPr/>
      </dsp:nvSpPr>
      <dsp:spPr>
        <a:xfrm>
          <a:off x="0" y="2175669"/>
          <a:ext cx="10515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778E42F-91D3-48F1-A218-620FFD3C38EC}">
      <dsp:nvSpPr>
        <dsp:cNvPr id="0" name=""/>
        <dsp:cNvSpPr/>
      </dsp:nvSpPr>
      <dsp:spPr>
        <a:xfrm>
          <a:off x="0" y="2175669"/>
          <a:ext cx="2103120" cy="2175669"/>
        </a:xfrm>
        <a:prstGeom prst="rect">
          <a:avLst/>
        </a:prstGeom>
        <a:gradFill rotWithShape="1">
          <a:gsLst>
            <a:gs pos="0">
              <a:schemeClr val="accent6">
                <a:lumMod val="110000"/>
                <a:satMod val="105000"/>
                <a:tint val="67000"/>
              </a:schemeClr>
            </a:gs>
            <a:gs pos="50000">
              <a:schemeClr val="accent6">
                <a:lumMod val="105000"/>
                <a:satMod val="103000"/>
                <a:tint val="73000"/>
              </a:schemeClr>
            </a:gs>
            <a:gs pos="100000">
              <a:schemeClr val="accent6"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1">
          <a:schemeClr val="accent6"/>
        </a:lnRef>
        <a:fillRef idx="2">
          <a:schemeClr val="accent6"/>
        </a:fillRef>
        <a:effectRef idx="1">
          <a:schemeClr val="accent6"/>
        </a:effectRef>
        <a:fontRef idx="minor">
          <a:schemeClr val="dk1"/>
        </a:fontRef>
      </dsp:style>
      <dsp:txBody>
        <a:bodyPr spcFirstLastPara="0" vert="horz" wrap="square" lIns="144780" tIns="144780" rIns="144780" bIns="144780" numCol="1" spcCol="1270" anchor="ctr" anchorCtr="0">
          <a:noAutofit/>
        </a:bodyPr>
        <a:lstStyle/>
        <a:p>
          <a:pPr marL="0" lvl="0" indent="0" algn="l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3800" kern="1200" dirty="0"/>
            <a:t>Indireto</a:t>
          </a:r>
        </a:p>
      </dsp:txBody>
      <dsp:txXfrm>
        <a:off x="0" y="2175669"/>
        <a:ext cx="2103120" cy="2175669"/>
      </dsp:txXfrm>
    </dsp:sp>
    <dsp:sp modelId="{700D6FD7-68E3-480E-9868-1B71CB72347B}">
      <dsp:nvSpPr>
        <dsp:cNvPr id="0" name=""/>
        <dsp:cNvSpPr/>
      </dsp:nvSpPr>
      <dsp:spPr>
        <a:xfrm>
          <a:off x="2260854" y="2274466"/>
          <a:ext cx="8254746" cy="1975949"/>
        </a:xfrm>
        <a:prstGeom prst="rect">
          <a:avLst/>
        </a:prstGeom>
        <a:solidFill>
          <a:schemeClr val="lt1"/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hemeClr val="accent6"/>
        </a:lnRef>
        <a:fillRef idx="1">
          <a:schemeClr val="lt1"/>
        </a:fillRef>
        <a:effectRef idx="0">
          <a:schemeClr val="accent6"/>
        </a:effectRef>
        <a:fontRef idx="minor">
          <a:schemeClr val="dk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500" kern="1200" dirty="0"/>
            <a:t>Em um texto, quando o narrador reproduz de forma indireta o que os personagens falaram, não transcrevendo com exatidão sua fala, mas apenas transmitindo seu conteúdo, dizemos que essas falas estão representadas no </a:t>
          </a:r>
          <a:r>
            <a:rPr lang="pt-BR" sz="2500" b="1" kern="1200" dirty="0"/>
            <a:t>discurso indireto</a:t>
          </a:r>
          <a:r>
            <a:rPr lang="pt-BR" sz="2500" kern="1200" dirty="0"/>
            <a:t>.</a:t>
          </a:r>
        </a:p>
      </dsp:txBody>
      <dsp:txXfrm>
        <a:off x="2260854" y="2274466"/>
        <a:ext cx="8254746" cy="1975949"/>
      </dsp:txXfrm>
    </dsp:sp>
    <dsp:sp modelId="{9D87EBB3-E95C-488B-AC28-6BBA29DA19FA}">
      <dsp:nvSpPr>
        <dsp:cNvPr id="0" name=""/>
        <dsp:cNvSpPr/>
      </dsp:nvSpPr>
      <dsp:spPr>
        <a:xfrm>
          <a:off x="2103120" y="4250415"/>
          <a:ext cx="841248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0AD0A2C-1E75-4AA0-ABA7-DA084C85C077}">
      <dsp:nvSpPr>
        <dsp:cNvPr id="0" name=""/>
        <dsp:cNvSpPr/>
      </dsp:nvSpPr>
      <dsp:spPr>
        <a:xfrm>
          <a:off x="2921" y="733641"/>
          <a:ext cx="2318022" cy="1396223"/>
        </a:xfrm>
        <a:prstGeom prst="rect">
          <a:avLst/>
        </a:prstGeom>
        <a:gradFill rotWithShape="1">
          <a:gsLst>
            <a:gs pos="0">
              <a:schemeClr val="accent6">
                <a:lumMod val="110000"/>
                <a:satMod val="105000"/>
                <a:tint val="67000"/>
              </a:schemeClr>
            </a:gs>
            <a:gs pos="50000">
              <a:schemeClr val="accent6">
                <a:lumMod val="105000"/>
                <a:satMod val="103000"/>
                <a:tint val="73000"/>
              </a:schemeClr>
            </a:gs>
            <a:gs pos="100000">
              <a:schemeClr val="accent6"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1">
          <a:schemeClr val="accent6"/>
        </a:lnRef>
        <a:fillRef idx="2">
          <a:schemeClr val="accent6"/>
        </a:fillRef>
        <a:effectRef idx="1">
          <a:schemeClr val="accent6"/>
        </a:effectRef>
        <a:fontRef idx="minor">
          <a:schemeClr val="dk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3000" b="0" kern="1200" dirty="0"/>
            <a:t>Artigos</a:t>
          </a:r>
        </a:p>
      </dsp:txBody>
      <dsp:txXfrm>
        <a:off x="2921" y="733641"/>
        <a:ext cx="2318022" cy="1396223"/>
      </dsp:txXfrm>
    </dsp:sp>
    <dsp:sp modelId="{F5051DB6-618F-4E92-98ED-FB7E9ECB729E}">
      <dsp:nvSpPr>
        <dsp:cNvPr id="0" name=""/>
        <dsp:cNvSpPr/>
      </dsp:nvSpPr>
      <dsp:spPr>
        <a:xfrm>
          <a:off x="2552746" y="733356"/>
          <a:ext cx="2318022" cy="1396793"/>
        </a:xfrm>
        <a:prstGeom prst="rect">
          <a:avLst/>
        </a:prstGeom>
        <a:gradFill rotWithShape="1">
          <a:gsLst>
            <a:gs pos="0">
              <a:schemeClr val="accent6">
                <a:lumMod val="110000"/>
                <a:satMod val="105000"/>
                <a:tint val="67000"/>
              </a:schemeClr>
            </a:gs>
            <a:gs pos="50000">
              <a:schemeClr val="accent6">
                <a:lumMod val="105000"/>
                <a:satMod val="103000"/>
                <a:tint val="73000"/>
              </a:schemeClr>
            </a:gs>
            <a:gs pos="100000">
              <a:schemeClr val="accent6"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1">
          <a:schemeClr val="accent6"/>
        </a:lnRef>
        <a:fillRef idx="2">
          <a:schemeClr val="accent6"/>
        </a:fillRef>
        <a:effectRef idx="1">
          <a:schemeClr val="accent6"/>
        </a:effectRef>
        <a:fontRef idx="minor">
          <a:schemeClr val="dk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3000" kern="1200" dirty="0"/>
            <a:t>Numerais</a:t>
          </a:r>
        </a:p>
      </dsp:txBody>
      <dsp:txXfrm>
        <a:off x="2552746" y="733356"/>
        <a:ext cx="2318022" cy="1396793"/>
      </dsp:txXfrm>
    </dsp:sp>
    <dsp:sp modelId="{2C2E63F0-ED00-45D8-B157-3D1BA255FDE9}">
      <dsp:nvSpPr>
        <dsp:cNvPr id="0" name=""/>
        <dsp:cNvSpPr/>
      </dsp:nvSpPr>
      <dsp:spPr>
        <a:xfrm>
          <a:off x="5102571" y="733356"/>
          <a:ext cx="2318022" cy="1396793"/>
        </a:xfrm>
        <a:prstGeom prst="rect">
          <a:avLst/>
        </a:prstGeom>
        <a:gradFill rotWithShape="1">
          <a:gsLst>
            <a:gs pos="0">
              <a:schemeClr val="accent6">
                <a:lumMod val="110000"/>
                <a:satMod val="105000"/>
                <a:tint val="67000"/>
              </a:schemeClr>
            </a:gs>
            <a:gs pos="50000">
              <a:schemeClr val="accent6">
                <a:lumMod val="105000"/>
                <a:satMod val="103000"/>
                <a:tint val="73000"/>
              </a:schemeClr>
            </a:gs>
            <a:gs pos="100000">
              <a:schemeClr val="accent6"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1">
          <a:schemeClr val="accent6"/>
        </a:lnRef>
        <a:fillRef idx="2">
          <a:schemeClr val="accent6"/>
        </a:fillRef>
        <a:effectRef idx="1">
          <a:schemeClr val="accent6"/>
        </a:effectRef>
        <a:fontRef idx="minor">
          <a:schemeClr val="dk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3000" kern="1200" dirty="0"/>
            <a:t>Pronomes</a:t>
          </a:r>
        </a:p>
      </dsp:txBody>
      <dsp:txXfrm>
        <a:off x="5102571" y="733356"/>
        <a:ext cx="2318022" cy="1396793"/>
      </dsp:txXfrm>
    </dsp:sp>
    <dsp:sp modelId="{3D22EAB1-23BA-4238-A846-73B79A80EAD9}">
      <dsp:nvSpPr>
        <dsp:cNvPr id="0" name=""/>
        <dsp:cNvSpPr/>
      </dsp:nvSpPr>
      <dsp:spPr>
        <a:xfrm>
          <a:off x="7652395" y="733356"/>
          <a:ext cx="2318022" cy="1396793"/>
        </a:xfrm>
        <a:prstGeom prst="rect">
          <a:avLst/>
        </a:prstGeom>
        <a:gradFill rotWithShape="1">
          <a:gsLst>
            <a:gs pos="0">
              <a:schemeClr val="accent6">
                <a:lumMod val="110000"/>
                <a:satMod val="105000"/>
                <a:tint val="67000"/>
              </a:schemeClr>
            </a:gs>
            <a:gs pos="50000">
              <a:schemeClr val="accent6">
                <a:lumMod val="105000"/>
                <a:satMod val="103000"/>
                <a:tint val="73000"/>
              </a:schemeClr>
            </a:gs>
            <a:gs pos="100000">
              <a:schemeClr val="accent6"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1">
          <a:schemeClr val="accent6"/>
        </a:lnRef>
        <a:fillRef idx="2">
          <a:schemeClr val="accent6"/>
        </a:fillRef>
        <a:effectRef idx="1">
          <a:schemeClr val="accent6"/>
        </a:effectRef>
        <a:fontRef idx="minor">
          <a:schemeClr val="dk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3000" kern="1200" dirty="0"/>
            <a:t>Adjetivos  e locuções adjetivas</a:t>
          </a:r>
        </a:p>
      </dsp:txBody>
      <dsp:txXfrm>
        <a:off x="7652395" y="733356"/>
        <a:ext cx="2318022" cy="1396793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F2DACA1-C9A6-45B4-9021-836F2FA92A8F}">
      <dsp:nvSpPr>
        <dsp:cNvPr id="0" name=""/>
        <dsp:cNvSpPr/>
      </dsp:nvSpPr>
      <dsp:spPr>
        <a:xfrm>
          <a:off x="0" y="7634"/>
          <a:ext cx="10536865" cy="842400"/>
        </a:xfrm>
        <a:prstGeom prst="roundRect">
          <a:avLst/>
        </a:prstGeom>
        <a:gradFill rotWithShape="1">
          <a:gsLst>
            <a:gs pos="0">
              <a:schemeClr val="accent6">
                <a:lumMod val="110000"/>
                <a:satMod val="105000"/>
                <a:tint val="67000"/>
              </a:schemeClr>
            </a:gs>
            <a:gs pos="50000">
              <a:schemeClr val="accent6">
                <a:lumMod val="105000"/>
                <a:satMod val="103000"/>
                <a:tint val="73000"/>
              </a:schemeClr>
            </a:gs>
            <a:gs pos="100000">
              <a:schemeClr val="accent6"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1">
          <a:schemeClr val="accent6"/>
        </a:lnRef>
        <a:fillRef idx="2">
          <a:schemeClr val="accent6"/>
        </a:fillRef>
        <a:effectRef idx="1">
          <a:schemeClr val="accent6"/>
        </a:effectRef>
        <a:fontRef idx="minor">
          <a:schemeClr val="dk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3200" kern="1200" dirty="0"/>
            <a:t>Aposto explicativo</a:t>
          </a:r>
        </a:p>
      </dsp:txBody>
      <dsp:txXfrm>
        <a:off x="41123" y="48757"/>
        <a:ext cx="10454619" cy="760154"/>
      </dsp:txXfrm>
    </dsp:sp>
    <dsp:sp modelId="{A6EFF0BD-0DBD-4E55-927F-3A6F31B96190}">
      <dsp:nvSpPr>
        <dsp:cNvPr id="0" name=""/>
        <dsp:cNvSpPr/>
      </dsp:nvSpPr>
      <dsp:spPr>
        <a:xfrm>
          <a:off x="0" y="850034"/>
          <a:ext cx="10536865" cy="172327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34545" tIns="35560" rIns="199136" bIns="35560" numCol="1" spcCol="1270" anchor="t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pt-BR" sz="2800" kern="1200" dirty="0"/>
            <a:t>Quando um termo da oração apresenta a função de esclarecer e explicar o termo que o antecede.</a:t>
          </a:r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pt-BR" sz="2800" kern="1200" dirty="0"/>
            <a:t>Ex.: Rony, </a:t>
          </a:r>
          <a:r>
            <a:rPr lang="pt-BR" sz="2800" b="1" kern="1200" dirty="0"/>
            <a:t>melhor amigo de Harry Potter</a:t>
          </a:r>
          <a:r>
            <a:rPr lang="pt-BR" sz="2800" kern="1200" dirty="0"/>
            <a:t>, conheceu Harry na estação de trem.</a:t>
          </a:r>
        </a:p>
      </dsp:txBody>
      <dsp:txXfrm>
        <a:off x="0" y="850034"/>
        <a:ext cx="10536865" cy="1723274"/>
      </dsp:txXfrm>
    </dsp:sp>
    <dsp:sp modelId="{9D0E4137-24F9-4D9E-94BC-196B8984D55C}">
      <dsp:nvSpPr>
        <dsp:cNvPr id="0" name=""/>
        <dsp:cNvSpPr/>
      </dsp:nvSpPr>
      <dsp:spPr>
        <a:xfrm>
          <a:off x="0" y="2573309"/>
          <a:ext cx="10536865" cy="842400"/>
        </a:xfrm>
        <a:prstGeom prst="roundRect">
          <a:avLst/>
        </a:prstGeom>
        <a:gradFill rotWithShape="1">
          <a:gsLst>
            <a:gs pos="0">
              <a:schemeClr val="accent6">
                <a:lumMod val="110000"/>
                <a:satMod val="105000"/>
                <a:tint val="67000"/>
              </a:schemeClr>
            </a:gs>
            <a:gs pos="50000">
              <a:schemeClr val="accent6">
                <a:lumMod val="105000"/>
                <a:satMod val="103000"/>
                <a:tint val="73000"/>
              </a:schemeClr>
            </a:gs>
            <a:gs pos="100000">
              <a:schemeClr val="accent6"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1">
          <a:schemeClr val="accent6"/>
        </a:lnRef>
        <a:fillRef idx="2">
          <a:schemeClr val="accent6"/>
        </a:fillRef>
        <a:effectRef idx="1">
          <a:schemeClr val="accent6"/>
        </a:effectRef>
        <a:fontRef idx="minor">
          <a:schemeClr val="dk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3200" kern="1200" dirty="0"/>
            <a:t>Aposto especificativo</a:t>
          </a:r>
        </a:p>
      </dsp:txBody>
      <dsp:txXfrm>
        <a:off x="41123" y="2614432"/>
        <a:ext cx="10454619" cy="760154"/>
      </dsp:txXfrm>
    </dsp:sp>
    <dsp:sp modelId="{507D6F63-77E7-41DC-9AC6-CC37D873E24C}">
      <dsp:nvSpPr>
        <dsp:cNvPr id="0" name=""/>
        <dsp:cNvSpPr/>
      </dsp:nvSpPr>
      <dsp:spPr>
        <a:xfrm>
          <a:off x="0" y="3415709"/>
          <a:ext cx="10536865" cy="135067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34545" tIns="35560" rIns="199136" bIns="35560" numCol="1" spcCol="1270" anchor="t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pt-BR" sz="2800" kern="1200" dirty="0"/>
            <a:t>Tem a função de especificar ou individualizar um termo genérico (substantivo).</a:t>
          </a:r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pt-BR" sz="2800" kern="1200" dirty="0"/>
            <a:t>Ex.: O personagem </a:t>
          </a:r>
          <a:r>
            <a:rPr lang="pt-BR" sz="2800" b="1" kern="1200" dirty="0"/>
            <a:t>Harry Potter </a:t>
          </a:r>
          <a:r>
            <a:rPr lang="pt-BR" sz="2800" kern="1200" dirty="0"/>
            <a:t>é mundialmente conhecido.</a:t>
          </a:r>
        </a:p>
      </dsp:txBody>
      <dsp:txXfrm>
        <a:off x="0" y="3415709"/>
        <a:ext cx="10536865" cy="1350674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F2DACA1-C9A6-45B4-9021-836F2FA92A8F}">
      <dsp:nvSpPr>
        <dsp:cNvPr id="0" name=""/>
        <dsp:cNvSpPr/>
      </dsp:nvSpPr>
      <dsp:spPr>
        <a:xfrm>
          <a:off x="0" y="7634"/>
          <a:ext cx="10536865" cy="842400"/>
        </a:xfrm>
        <a:prstGeom prst="roundRect">
          <a:avLst/>
        </a:prstGeom>
        <a:gradFill rotWithShape="1">
          <a:gsLst>
            <a:gs pos="0">
              <a:schemeClr val="accent6">
                <a:lumMod val="110000"/>
                <a:satMod val="105000"/>
                <a:tint val="67000"/>
              </a:schemeClr>
            </a:gs>
            <a:gs pos="50000">
              <a:schemeClr val="accent6">
                <a:lumMod val="105000"/>
                <a:satMod val="103000"/>
                <a:tint val="73000"/>
              </a:schemeClr>
            </a:gs>
            <a:gs pos="100000">
              <a:schemeClr val="accent6"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1">
          <a:schemeClr val="accent6"/>
        </a:lnRef>
        <a:fillRef idx="2">
          <a:schemeClr val="accent6"/>
        </a:fillRef>
        <a:effectRef idx="1">
          <a:schemeClr val="accent6"/>
        </a:effectRef>
        <a:fontRef idx="minor">
          <a:schemeClr val="dk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3200" kern="1200" dirty="0"/>
            <a:t>Aposto resumitivo</a:t>
          </a:r>
        </a:p>
      </dsp:txBody>
      <dsp:txXfrm>
        <a:off x="41123" y="48757"/>
        <a:ext cx="10454619" cy="760154"/>
      </dsp:txXfrm>
    </dsp:sp>
    <dsp:sp modelId="{A6EFF0BD-0DBD-4E55-927F-3A6F31B96190}">
      <dsp:nvSpPr>
        <dsp:cNvPr id="0" name=""/>
        <dsp:cNvSpPr/>
      </dsp:nvSpPr>
      <dsp:spPr>
        <a:xfrm>
          <a:off x="0" y="850034"/>
          <a:ext cx="10536865" cy="172327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34545" tIns="35560" rIns="199136" bIns="35560" numCol="1" spcCol="1270" anchor="t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pt-BR" sz="2800" kern="1200" dirty="0"/>
            <a:t>O aposto pode também resumir termos apresentados anteriormente.</a:t>
          </a:r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pt-BR" sz="2800" kern="1200" dirty="0"/>
            <a:t>Ex.: Livros, viagens e amigos, </a:t>
          </a:r>
          <a:r>
            <a:rPr lang="pt-BR" sz="2800" b="1" kern="1200" dirty="0"/>
            <a:t>isso</a:t>
          </a:r>
          <a:r>
            <a:rPr lang="pt-BR" sz="2800" kern="1200" dirty="0"/>
            <a:t> é o que eu quero para minha vida.</a:t>
          </a:r>
        </a:p>
      </dsp:txBody>
      <dsp:txXfrm>
        <a:off x="0" y="850034"/>
        <a:ext cx="10536865" cy="1723274"/>
      </dsp:txXfrm>
    </dsp:sp>
    <dsp:sp modelId="{9D0E4137-24F9-4D9E-94BC-196B8984D55C}">
      <dsp:nvSpPr>
        <dsp:cNvPr id="0" name=""/>
        <dsp:cNvSpPr/>
      </dsp:nvSpPr>
      <dsp:spPr>
        <a:xfrm>
          <a:off x="0" y="2573309"/>
          <a:ext cx="10536865" cy="842400"/>
        </a:xfrm>
        <a:prstGeom prst="roundRect">
          <a:avLst/>
        </a:prstGeom>
        <a:gradFill rotWithShape="1">
          <a:gsLst>
            <a:gs pos="0">
              <a:schemeClr val="accent6">
                <a:lumMod val="110000"/>
                <a:satMod val="105000"/>
                <a:tint val="67000"/>
              </a:schemeClr>
            </a:gs>
            <a:gs pos="50000">
              <a:schemeClr val="accent6">
                <a:lumMod val="105000"/>
                <a:satMod val="103000"/>
                <a:tint val="73000"/>
              </a:schemeClr>
            </a:gs>
            <a:gs pos="100000">
              <a:schemeClr val="accent6"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1">
          <a:schemeClr val="accent6"/>
        </a:lnRef>
        <a:fillRef idx="2">
          <a:schemeClr val="accent6"/>
        </a:fillRef>
        <a:effectRef idx="1">
          <a:schemeClr val="accent6"/>
        </a:effectRef>
        <a:fontRef idx="minor">
          <a:schemeClr val="dk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3200" kern="1200" dirty="0"/>
            <a:t>Aposto enumerativo</a:t>
          </a:r>
        </a:p>
      </dsp:txBody>
      <dsp:txXfrm>
        <a:off x="41123" y="2614432"/>
        <a:ext cx="10454619" cy="760154"/>
      </dsp:txXfrm>
    </dsp:sp>
    <dsp:sp modelId="{507D6F63-77E7-41DC-9AC6-CC37D873E24C}">
      <dsp:nvSpPr>
        <dsp:cNvPr id="0" name=""/>
        <dsp:cNvSpPr/>
      </dsp:nvSpPr>
      <dsp:spPr>
        <a:xfrm>
          <a:off x="0" y="3415709"/>
          <a:ext cx="10536865" cy="135067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34545" tIns="35560" rIns="199136" bIns="35560" numCol="1" spcCol="1270" anchor="t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pt-BR" sz="2800" kern="1200" dirty="0"/>
            <a:t>Tem a função de especificar ou individualizar um termo genérico (substantivo).</a:t>
          </a:r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pt-BR" sz="2800" kern="1200" dirty="0"/>
            <a:t>Ex.: Na vida, o que me dá muita alegria: </a:t>
          </a:r>
          <a:r>
            <a:rPr lang="pt-BR" sz="2800" b="1" kern="1200" dirty="0"/>
            <a:t>livros,</a:t>
          </a:r>
          <a:r>
            <a:rPr lang="pt-BR" sz="2800" kern="1200" dirty="0"/>
            <a:t> </a:t>
          </a:r>
          <a:r>
            <a:rPr lang="pt-BR" sz="2800" b="1" kern="1200" dirty="0"/>
            <a:t>viagens</a:t>
          </a:r>
          <a:r>
            <a:rPr lang="pt-BR" sz="2800" kern="1200" dirty="0"/>
            <a:t> </a:t>
          </a:r>
          <a:r>
            <a:rPr lang="pt-BR" sz="2800" b="1" kern="1200" dirty="0"/>
            <a:t>e amigos</a:t>
          </a:r>
          <a:r>
            <a:rPr lang="pt-BR" sz="2800" kern="1200" dirty="0"/>
            <a:t>.</a:t>
          </a:r>
        </a:p>
      </dsp:txBody>
      <dsp:txXfrm>
        <a:off x="0" y="3415709"/>
        <a:ext cx="10536865" cy="135067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4D54EEE-8721-406B-B7F6-3686316583B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DE6449D6-1D9F-491C-A1A4-CD3115F3B39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DCF3E52E-B92E-40AD-B1FF-10B881C61A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65D6FD-5172-4C3A-BD6D-6C38A357C1EE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183492C2-FD3B-4F67-BCEF-C29E5B24D8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213CFB04-8044-4452-BF59-3E9DFF4010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79A5C7-ED46-4F01-91A1-CC71E0D5188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606972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951CF0E-2157-47EA-B32B-013777036B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8B254DA-BD19-4B7A-B911-8FCBB4B11E0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7674FDFA-2D92-41B7-8F65-F3633DB3E5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65D6FD-5172-4C3A-BD6D-6C38A357C1EE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CFF60409-44EB-4056-8533-6C0DDC223C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3BEF4FD8-4C06-4B3F-93FD-119DBDEFEB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79A5C7-ED46-4F01-91A1-CC71E0D5188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490850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CFFB3CC-B4A2-4F7C-B86E-FBA4EBFBE0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11AD2396-C590-453E-A457-177FAFD2019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B1ABDD28-C2D6-4B9C-8EE0-B87CE6C784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65D6FD-5172-4C3A-BD6D-6C38A357C1EE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930422B7-E720-469F-B2D8-ADEB33200D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A0E3EFBD-B2A8-4B3B-B4C3-CEF4B0EEA7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79A5C7-ED46-4F01-91A1-CC71E0D5188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674269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AFDB4F9-36F8-4991-8FCC-5CD7D64A74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9A84D76-A6BA-4554-B83E-3F3804886D3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91489F18-A6F3-4EDB-8611-87649F3AE4C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48E31123-061E-48BB-AB32-2C00B3A446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65D6FD-5172-4C3A-BD6D-6C38A357C1EE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09E31099-8AEA-4239-8140-B532946E36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AA16F899-73B9-4736-B83D-F6A0ACC785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79A5C7-ED46-4F01-91A1-CC71E0D5188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637925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4F3F4F4-4FC8-4B14-A6A1-37A47A5CD7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A0DC704F-8A64-4903-AF6C-5D91A181290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D6D03500-E616-4A3F-84C3-CF62F9CC39D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18C2B19B-B359-4B48-B961-53A56016591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6E9D74D1-F571-4CE5-B338-B802ABD4E1C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1B909F8B-1AC8-4125-9437-1A49DF08CE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65D6FD-5172-4C3A-BD6D-6C38A357C1EE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E305B5C7-E010-4D37-B81E-618602E553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97F508B2-BFDB-4CB4-A606-E2DC03FA40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79A5C7-ED46-4F01-91A1-CC71E0D5188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947434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87700F2-97FB-47FB-B5F4-05A99B5DF3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51231655-51E2-43E4-8D7C-8E306CC650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65D6FD-5172-4C3A-BD6D-6C38A357C1EE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2F5116A1-85CC-4464-A1E3-1F2FD267A9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672B2206-A09F-48C1-8431-9A89BFC1A0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79A5C7-ED46-4F01-91A1-CC71E0D5188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105357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ED26081D-0652-45EA-9C94-747235EA5D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65D6FD-5172-4C3A-BD6D-6C38A357C1EE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8E585778-9276-4489-BF21-3E5C8A02E4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BFA06AF4-7EE0-43B3-A020-48B918666D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79A5C7-ED46-4F01-91A1-CC71E0D5188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694423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D8A3259-248D-467E-8BBB-CD615937BB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26938A5E-8B88-4069-B8E4-07C76E9B41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7D18B690-B6AD-4F71-89E9-D9FCE59BF07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76683DD8-821F-4CB7-AF72-FDEB3FC141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65D6FD-5172-4C3A-BD6D-6C38A357C1EE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193ED978-2367-4585-859E-E3EEC16BFD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8422F538-CCBB-4C4D-BDA1-1FF1477169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79A5C7-ED46-4F01-91A1-CC71E0D5188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742901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51FE7E4-8DDF-4CDD-AE19-BE0806F8C7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DEC2CB05-9219-44DE-8BFC-81EC1C662E0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3FA999AE-7795-43FE-BFA9-D5756C1B950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0884D7B0-638F-41F0-B418-940D8308C8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65D6FD-5172-4C3A-BD6D-6C38A357C1EE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DEF7F635-A4CC-4E40-9C7F-3101FEFEB4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808BBE7C-2660-42C7-AE1E-540959A695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79A5C7-ED46-4F01-91A1-CC71E0D5188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430395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17DBBD9-70CB-49F7-AF05-486BC5F0E1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900CDE0D-65DC-424A-B981-8793F855C18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E16080A2-08B1-4C3C-8BAF-E55113EF23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65D6FD-5172-4C3A-BD6D-6C38A357C1EE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F72BDD16-847F-48E7-82CA-40D1307CB6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215F498B-1780-4D2C-AEDB-C0D8EE1ABF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79A5C7-ED46-4F01-91A1-CC71E0D5188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512358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F3CC1BA3-E626-4151-B11B-25A971977CB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5E850D45-7EE3-4932-BFC3-BA252CCD1B1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B7386A21-A6C6-4829-B1F0-E0877AC407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65D6FD-5172-4C3A-BD6D-6C38A357C1EE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A11D69C9-CC24-445F-84C4-E26560B714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599EB012-FACF-4053-BCDA-8767D300C7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79A5C7-ED46-4F01-91A1-CC71E0D5188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11041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9A96040F-D836-4D10-80DF-17623DEF70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62768DB7-5FD2-42A2-A13F-2CA1296A753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1335AE29-2E94-4B65-A342-F62E1417E2D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65D6FD-5172-4C3A-BD6D-6C38A357C1EE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2AA7CC58-8CD1-4610-A0DC-FCB9B4335BF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7B7066B7-BE3F-473B-9634-BDBD92AECA6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79A5C7-ED46-4F01-91A1-CC71E0D5188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247562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1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7" Type="http://schemas.openxmlformats.org/officeDocument/2006/relationships/image" Target="../media/image1.pn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7" Type="http://schemas.openxmlformats.org/officeDocument/2006/relationships/image" Target="../media/image1.png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1E4CEA2-155B-4300-A4C5-1B1228E27AC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t-BR" dirty="0">
                <a:latin typeface="RobotoBR" pitchFamily="2" charset="0"/>
              </a:rPr>
              <a:t> </a:t>
            </a:r>
            <a:br>
              <a:rPr lang="pt-BR" dirty="0">
                <a:latin typeface="RobotoBR" pitchFamily="2" charset="0"/>
              </a:rPr>
            </a:br>
            <a:r>
              <a:rPr lang="pt-BR" dirty="0">
                <a:latin typeface="RobotoBR" pitchFamily="2" charset="0"/>
              </a:rPr>
              <a:t>Unidade 3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53DCD-E047-48AD-865F-E892288FE72A}" type="slidenum">
              <a:rPr lang="pt-BR" smtClean="0"/>
              <a:t>1</a:t>
            </a:fld>
            <a:endParaRPr lang="pt-BR" dirty="0"/>
          </a:p>
        </p:txBody>
      </p:sp>
      <p:pic>
        <p:nvPicPr>
          <p:cNvPr id="4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000586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0762" y="1607003"/>
            <a:ext cx="5351437" cy="5123406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31D9CD42-E921-4C39-84FF-602BFC7652FE}"/>
              </a:ext>
            </a:extLst>
          </p:cNvPr>
          <p:cNvSpPr>
            <a:spLocks noGrp="1"/>
          </p:cNvSpPr>
          <p:nvPr>
            <p:ph type="title"/>
          </p:nvPr>
        </p:nvSpPr>
        <p:spPr>
          <a:ln>
            <a:solidFill>
              <a:schemeClr val="accent6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pt-BR" dirty="0"/>
              <a:t>Novela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981965E8-666A-4FCD-9197-BEF991F9D4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172562" cy="4638970"/>
          </a:xfrm>
        </p:spPr>
        <p:txBody>
          <a:bodyPr>
            <a:normAutofit/>
          </a:bodyPr>
          <a:lstStyle/>
          <a:p>
            <a:r>
              <a:rPr lang="pt-BR" dirty="0"/>
              <a:t>É um gênero composto de episódios relacionados entre si e que narra acontecimentos que, geralmente, giram em torno de um único personagem. </a:t>
            </a:r>
          </a:p>
          <a:p>
            <a:r>
              <a:rPr lang="pt-BR" dirty="0"/>
              <a:t>Em geral, a novela possui uma quantidade de personagens e de conflitos maior se comparada a gêneros como o conto, e menor, se comparada a outros, como o romance.</a:t>
            </a:r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664FEFBA-7445-4475-BE61-1FFF7254F213}"/>
              </a:ext>
            </a:extLst>
          </p:cNvPr>
          <p:cNvSpPr/>
          <p:nvPr/>
        </p:nvSpPr>
        <p:spPr>
          <a:xfrm rot="16200000">
            <a:off x="10958403" y="4060983"/>
            <a:ext cx="1023037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800" dirty="0">
                <a:latin typeface="TrasandinaBook"/>
              </a:rPr>
              <a:t>Gustavo Machado</a:t>
            </a:r>
            <a:endParaRPr lang="pt-BR" dirty="0">
              <a:latin typeface="TrasandinaBook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53DCD-E047-48AD-865F-E892288FE72A}" type="slidenum">
              <a:rPr lang="pt-BR" smtClean="0"/>
              <a:t>2</a:t>
            </a:fld>
            <a:endParaRPr lang="pt-BR" dirty="0"/>
          </a:p>
        </p:txBody>
      </p:sp>
      <p:pic>
        <p:nvPicPr>
          <p:cNvPr id="7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861247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D721F5F-EFB2-4C4C-B285-29AE091C86E6}"/>
              </a:ext>
            </a:extLst>
          </p:cNvPr>
          <p:cNvSpPr>
            <a:spLocks noGrp="1"/>
          </p:cNvSpPr>
          <p:nvPr>
            <p:ph type="title"/>
          </p:nvPr>
        </p:nvSpPr>
        <p:spPr>
          <a:ln>
            <a:solidFill>
              <a:schemeClr val="accent6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pt-BR" dirty="0"/>
              <a:t>Discurso direto e discurso indireto</a:t>
            </a:r>
          </a:p>
        </p:txBody>
      </p:sp>
      <p:graphicFrame>
        <p:nvGraphicFramePr>
          <p:cNvPr id="6" name="Espaço Reservado para Conteúdo 3">
            <a:extLst>
              <a:ext uri="{FF2B5EF4-FFF2-40B4-BE49-F238E27FC236}">
                <a16:creationId xmlns:a16="http://schemas.microsoft.com/office/drawing/2014/main" id="{40E013B3-0966-4110-B908-723160CF81AF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53DCD-E047-48AD-865F-E892288FE72A}" type="slidenum">
              <a:rPr lang="pt-BR" smtClean="0"/>
              <a:t>3</a:t>
            </a:fld>
            <a:endParaRPr lang="pt-BR" dirty="0"/>
          </a:p>
        </p:txBody>
      </p:sp>
      <p:pic>
        <p:nvPicPr>
          <p:cNvPr id="5" name="Google Shape;67;p1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0" y="18143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75624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1">
            <a:extLst>
              <a:ext uri="{FF2B5EF4-FFF2-40B4-BE49-F238E27FC236}">
                <a16:creationId xmlns:a16="http://schemas.microsoft.com/office/drawing/2014/main" id="{8834DE48-3E41-4F09-B179-17C04192CF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ln>
            <a:solidFill>
              <a:schemeClr val="accent6"/>
            </a:solidFill>
            <a:headEnd type="none" w="med" len="med"/>
            <a:tailEnd type="none" w="med" len="med"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pt-BR" dirty="0"/>
              <a:t>Verbos de elocução</a:t>
            </a:r>
          </a:p>
        </p:txBody>
      </p:sp>
      <p:sp>
        <p:nvSpPr>
          <p:cNvPr id="2" name="Espaço Reservado para Conteúdo 1"/>
          <p:cNvSpPr>
            <a:spLocks noGrp="1"/>
          </p:cNvSpPr>
          <p:nvPr>
            <p:ph idx="1"/>
          </p:nvPr>
        </p:nvSpPr>
        <p:spPr>
          <a:xfrm>
            <a:off x="6080051" y="1953216"/>
            <a:ext cx="5264888" cy="4351338"/>
          </a:xfrm>
        </p:spPr>
        <p:txBody>
          <a:bodyPr/>
          <a:lstStyle/>
          <a:p>
            <a:r>
              <a:rPr lang="pt-BR" dirty="0"/>
              <a:t>Para introduzir ou anunciar as falas dos personagens, tanto no discurso direto quanto no discurso indireto, normalmente são empregados verbos. </a:t>
            </a:r>
          </a:p>
          <a:p>
            <a:r>
              <a:rPr lang="pt-BR" dirty="0"/>
              <a:t>Os verbos que indicam a fala dos personagens, contextualizando a situação em que eles foram empregados, são chamados </a:t>
            </a:r>
            <a:r>
              <a:rPr lang="pt-BR" b="1" dirty="0"/>
              <a:t>verbos de elocução</a:t>
            </a:r>
            <a:r>
              <a:rPr lang="pt-BR" dirty="0"/>
              <a:t>.</a:t>
            </a:r>
          </a:p>
          <a:p>
            <a:pPr marL="0" indent="0">
              <a:buNone/>
            </a:pPr>
            <a:endParaRPr lang="pt-BR" dirty="0"/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8073" y="2317589"/>
            <a:ext cx="5184651" cy="3221972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53DCD-E047-48AD-865F-E892288FE72A}" type="slidenum">
              <a:rPr lang="pt-BR" smtClean="0"/>
              <a:t>4</a:t>
            </a:fld>
            <a:endParaRPr lang="pt-BR" dirty="0"/>
          </a:p>
        </p:txBody>
      </p:sp>
      <p:pic>
        <p:nvPicPr>
          <p:cNvPr id="6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514875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1">
            <a:extLst>
              <a:ext uri="{FF2B5EF4-FFF2-40B4-BE49-F238E27FC236}">
                <a16:creationId xmlns:a16="http://schemas.microsoft.com/office/drawing/2014/main" id="{8834DE48-3E41-4F09-B179-17C04192CF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ln>
            <a:solidFill>
              <a:schemeClr val="accent6"/>
            </a:solidFill>
            <a:headEnd type="none" w="med" len="med"/>
            <a:tailEnd type="none" w="med" len="med"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pt-BR" dirty="0"/>
              <a:t>Complemento nominal</a:t>
            </a:r>
          </a:p>
        </p:txBody>
      </p:sp>
      <p:sp>
        <p:nvSpPr>
          <p:cNvPr id="2" name="Espaço Reservado para Conteúdo 1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2172217"/>
          </a:xfrm>
        </p:spPr>
        <p:txBody>
          <a:bodyPr/>
          <a:lstStyle/>
          <a:p>
            <a:r>
              <a:rPr lang="pt-BR" dirty="0"/>
              <a:t>A palavra que completa o sentido de um adjetivo é chamada </a:t>
            </a:r>
            <a:r>
              <a:rPr lang="pt-BR" b="1" dirty="0"/>
              <a:t>complemento nominal</a:t>
            </a:r>
            <a:r>
              <a:rPr lang="pt-BR" dirty="0"/>
              <a:t>. </a:t>
            </a:r>
          </a:p>
          <a:p>
            <a:r>
              <a:rPr lang="pt-BR" dirty="0"/>
              <a:t>O complemento nominal, que é sempre introduzido por uma preposição, também complementa o sentido de substantivos e advérbios.</a:t>
            </a:r>
          </a:p>
          <a:p>
            <a:endParaRPr lang="pt-BR" dirty="0"/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1356" y="3914856"/>
            <a:ext cx="8486095" cy="2011644"/>
          </a:xfrm>
          <a:prstGeom prst="rect">
            <a:avLst/>
          </a:prstGeom>
        </p:spPr>
      </p:pic>
      <p:pic>
        <p:nvPicPr>
          <p:cNvPr id="7" name="Imagem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39497" y="3963851"/>
            <a:ext cx="2401824" cy="1764792"/>
          </a:xfrm>
          <a:prstGeom prst="rect">
            <a:avLst/>
          </a:prstGeom>
        </p:spPr>
      </p:pic>
      <p:sp>
        <p:nvSpPr>
          <p:cNvPr id="8" name="Retângulo 7">
            <a:extLst>
              <a:ext uri="{FF2B5EF4-FFF2-40B4-BE49-F238E27FC236}">
                <a16:creationId xmlns:a16="http://schemas.microsoft.com/office/drawing/2014/main" id="{664FEFBA-7445-4475-BE61-1FFF7254F213}"/>
              </a:ext>
            </a:extLst>
          </p:cNvPr>
          <p:cNvSpPr/>
          <p:nvPr/>
        </p:nvSpPr>
        <p:spPr>
          <a:xfrm rot="16200000">
            <a:off x="11337524" y="4812955"/>
            <a:ext cx="1023037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800" dirty="0">
                <a:latin typeface="TrasandinaBook"/>
              </a:rPr>
              <a:t>Gustavo Machado</a:t>
            </a:r>
            <a:endParaRPr lang="pt-BR" dirty="0">
              <a:latin typeface="TrasandinaBook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53DCD-E047-48AD-865F-E892288FE72A}" type="slidenum">
              <a:rPr lang="pt-BR" smtClean="0"/>
              <a:t>5</a:t>
            </a:fld>
            <a:endParaRPr lang="pt-BR" dirty="0"/>
          </a:p>
        </p:txBody>
      </p:sp>
      <p:pic>
        <p:nvPicPr>
          <p:cNvPr id="9" name="Google Shape;67;p1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488372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1">
            <a:extLst>
              <a:ext uri="{FF2B5EF4-FFF2-40B4-BE49-F238E27FC236}">
                <a16:creationId xmlns:a16="http://schemas.microsoft.com/office/drawing/2014/main" id="{8834DE48-3E41-4F09-B179-17C04192CF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ln>
            <a:solidFill>
              <a:schemeClr val="accent6"/>
            </a:solidFill>
            <a:headEnd type="none" w="med" len="med"/>
            <a:tailEnd type="none" w="med" len="med"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pt-BR" dirty="0"/>
              <a:t>Adjunto adnominal</a:t>
            </a:r>
          </a:p>
        </p:txBody>
      </p:sp>
      <p:sp>
        <p:nvSpPr>
          <p:cNvPr id="2" name="Espaço Reservado para Conteúdo 1"/>
          <p:cNvSpPr>
            <a:spLocks noGrp="1"/>
          </p:cNvSpPr>
          <p:nvPr>
            <p:ph idx="1"/>
          </p:nvPr>
        </p:nvSpPr>
        <p:spPr>
          <a:xfrm>
            <a:off x="848833" y="2171968"/>
            <a:ext cx="8103781" cy="2108422"/>
          </a:xfrm>
        </p:spPr>
        <p:txBody>
          <a:bodyPr>
            <a:normAutofit/>
          </a:bodyPr>
          <a:lstStyle/>
          <a:p>
            <a:r>
              <a:rPr lang="pt-BR" dirty="0"/>
              <a:t>Palavras ou expressões que determinam, especificam, qualificam o núcleo de um sujeito ou de um complemento verbal em uma oração. </a:t>
            </a:r>
          </a:p>
          <a:p>
            <a:r>
              <a:rPr lang="pt-BR" dirty="0"/>
              <a:t>As classes gramaticais que exercem essa função são:</a:t>
            </a:r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154631" y="1793738"/>
            <a:ext cx="1903228" cy="2769956"/>
          </a:xfrm>
          <a:prstGeom prst="rect">
            <a:avLst/>
          </a:prstGeom>
        </p:spPr>
      </p:pic>
      <p:graphicFrame>
        <p:nvGraphicFramePr>
          <p:cNvPr id="7" name="Diagrama 6"/>
          <p:cNvGraphicFramePr/>
          <p:nvPr/>
        </p:nvGraphicFramePr>
        <p:xfrm>
          <a:off x="1063256" y="3827724"/>
          <a:ext cx="9973340" cy="286350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8" name="Retângulo 7">
            <a:extLst>
              <a:ext uri="{FF2B5EF4-FFF2-40B4-BE49-F238E27FC236}">
                <a16:creationId xmlns:a16="http://schemas.microsoft.com/office/drawing/2014/main" id="{664FEFBA-7445-4475-BE61-1FFF7254F213}"/>
              </a:ext>
            </a:extLst>
          </p:cNvPr>
          <p:cNvSpPr/>
          <p:nvPr/>
        </p:nvSpPr>
        <p:spPr>
          <a:xfrm rot="16200000">
            <a:off x="10421627" y="3712018"/>
            <a:ext cx="1487908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800" dirty="0">
                <a:latin typeface="TrasandinaBook"/>
              </a:rPr>
              <a:t>Thiago Ossostortos/ Psonha</a:t>
            </a:r>
            <a:endParaRPr lang="pt-BR" dirty="0">
              <a:latin typeface="TrasandinaBook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53DCD-E047-48AD-865F-E892288FE72A}" type="slidenum">
              <a:rPr lang="pt-BR" smtClean="0"/>
              <a:t>6</a:t>
            </a:fld>
            <a:endParaRPr lang="pt-BR" dirty="0"/>
          </a:p>
        </p:txBody>
      </p:sp>
      <p:pic>
        <p:nvPicPr>
          <p:cNvPr id="9" name="Google Shape;67;p15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194095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9684" y="1599900"/>
            <a:ext cx="5643266" cy="4550714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FF1EE051-5331-446F-A8BD-6E682486694C}"/>
              </a:ext>
            </a:extLst>
          </p:cNvPr>
          <p:cNvSpPr>
            <a:spLocks noGrp="1"/>
          </p:cNvSpPr>
          <p:nvPr>
            <p:ph type="title"/>
          </p:nvPr>
        </p:nvSpPr>
        <p:spPr>
          <a:ln>
            <a:solidFill>
              <a:schemeClr val="accent6"/>
            </a:solidFill>
            <a:headEnd type="none" w="med" len="med"/>
            <a:tailEnd type="none" w="med" len="med"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pt-BR" dirty="0"/>
              <a:t>Romance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04B6EC56-5BF4-4EC2-83ED-8D9A833D17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45624"/>
            <a:ext cx="7274442" cy="4216400"/>
          </a:xfrm>
        </p:spPr>
        <p:txBody>
          <a:bodyPr>
            <a:normAutofit/>
          </a:bodyPr>
          <a:lstStyle/>
          <a:p>
            <a:r>
              <a:rPr lang="pt-BR" dirty="0"/>
              <a:t>Gênero narrativo que apresenta como elementos o narrador, os personagens, o espaço, o tempo e o enredo bem desenvolvidos e organizados.</a:t>
            </a:r>
          </a:p>
          <a:p>
            <a:r>
              <a:rPr lang="pt-BR" dirty="0"/>
              <a:t>São narradas situações ficcionais, cujo </a:t>
            </a:r>
            <a:br>
              <a:rPr lang="pt-BR" dirty="0"/>
            </a:br>
            <a:r>
              <a:rPr lang="pt-BR" dirty="0"/>
              <a:t>enredo costuma girar em torno de </a:t>
            </a:r>
            <a:br>
              <a:rPr lang="pt-BR" dirty="0"/>
            </a:br>
            <a:r>
              <a:rPr lang="pt-BR" dirty="0"/>
              <a:t>um personagem, mostrando suas </a:t>
            </a:r>
            <a:br>
              <a:rPr lang="pt-BR" dirty="0"/>
            </a:br>
            <a:r>
              <a:rPr lang="pt-BR" dirty="0"/>
              <a:t>vivências, conflitos e aventuras.</a:t>
            </a:r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664FEFBA-7445-4475-BE61-1FFF7254F213}"/>
              </a:ext>
            </a:extLst>
          </p:cNvPr>
          <p:cNvSpPr/>
          <p:nvPr/>
        </p:nvSpPr>
        <p:spPr>
          <a:xfrm rot="16200000">
            <a:off x="11134011" y="5774305"/>
            <a:ext cx="696024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800" b="0" i="0" u="none" strike="noStrike" baseline="0" dirty="0">
                <a:solidFill>
                  <a:srgbClr val="2F2F2E"/>
                </a:solidFill>
                <a:latin typeface="TrasandinaBook"/>
              </a:rPr>
              <a:t>Sabrina Eras</a:t>
            </a:r>
            <a:endParaRPr lang="pt-BR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53DCD-E047-48AD-865F-E892288FE72A}" type="slidenum">
              <a:rPr lang="pt-BR" smtClean="0"/>
              <a:t>7</a:t>
            </a:fld>
            <a:endParaRPr lang="pt-BR" dirty="0"/>
          </a:p>
        </p:txBody>
      </p:sp>
      <p:pic>
        <p:nvPicPr>
          <p:cNvPr id="7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667718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681EC0A-E602-4C0B-9103-AFA87191BBE9}"/>
              </a:ext>
            </a:extLst>
          </p:cNvPr>
          <p:cNvSpPr>
            <a:spLocks noGrp="1"/>
          </p:cNvSpPr>
          <p:nvPr>
            <p:ph type="title"/>
          </p:nvPr>
        </p:nvSpPr>
        <p:spPr>
          <a:ln>
            <a:solidFill>
              <a:schemeClr val="accent6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pt-BR" dirty="0"/>
              <a:t>Aposto</a:t>
            </a:r>
          </a:p>
        </p:txBody>
      </p:sp>
      <p:graphicFrame>
        <p:nvGraphicFramePr>
          <p:cNvPr id="6" name="Diagrama 5"/>
          <p:cNvGraphicFramePr/>
          <p:nvPr/>
        </p:nvGraphicFramePr>
        <p:xfrm>
          <a:off x="829339" y="1754371"/>
          <a:ext cx="10536865" cy="477401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53DCD-E047-48AD-865F-E892288FE72A}" type="slidenum">
              <a:rPr lang="pt-BR" smtClean="0"/>
              <a:t>8</a:t>
            </a:fld>
            <a:endParaRPr lang="pt-BR" dirty="0"/>
          </a:p>
        </p:txBody>
      </p:sp>
      <p:pic>
        <p:nvPicPr>
          <p:cNvPr id="5" name="Google Shape;67;p1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5402808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681EC0A-E602-4C0B-9103-AFA87191BBE9}"/>
              </a:ext>
            </a:extLst>
          </p:cNvPr>
          <p:cNvSpPr>
            <a:spLocks noGrp="1"/>
          </p:cNvSpPr>
          <p:nvPr>
            <p:ph type="title"/>
          </p:nvPr>
        </p:nvSpPr>
        <p:spPr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pt-BR" dirty="0">
                <a:solidFill>
                  <a:schemeClr val="accent6"/>
                </a:solidFill>
              </a:rPr>
              <a:t>Aposto</a:t>
            </a:r>
          </a:p>
        </p:txBody>
      </p:sp>
      <p:graphicFrame>
        <p:nvGraphicFramePr>
          <p:cNvPr id="7" name="Diagrama 6"/>
          <p:cNvGraphicFramePr/>
          <p:nvPr/>
        </p:nvGraphicFramePr>
        <p:xfrm>
          <a:off x="829339" y="1754371"/>
          <a:ext cx="10536865" cy="477401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53DCD-E047-48AD-865F-E892288FE72A}" type="slidenum">
              <a:rPr lang="pt-BR" smtClean="0"/>
              <a:t>9</a:t>
            </a:fld>
            <a:endParaRPr lang="pt-BR" dirty="0"/>
          </a:p>
        </p:txBody>
      </p:sp>
      <p:pic>
        <p:nvPicPr>
          <p:cNvPr id="5" name="Google Shape;67;p1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6875175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2BCE0A0-59BB-4EDB-8653-F5E1359977FC}"/>
              </a:ext>
            </a:extLst>
          </p:cNvPr>
          <p:cNvSpPr>
            <a:spLocks noGrp="1"/>
          </p:cNvSpPr>
          <p:nvPr>
            <p:ph type="title"/>
          </p:nvPr>
        </p:nvSpPr>
        <p:spPr>
          <a:ln>
            <a:solidFill>
              <a:schemeClr val="accent6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lang="pt-BR" dirty="0"/>
              <a:t>Vocativo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956791" y="2197221"/>
            <a:ext cx="6402572" cy="3491201"/>
          </a:xfrm>
        </p:spPr>
        <p:txBody>
          <a:bodyPr>
            <a:normAutofit/>
          </a:bodyPr>
          <a:lstStyle/>
          <a:p>
            <a:r>
              <a:rPr lang="pt-BR" dirty="0"/>
              <a:t>Termo da oração usado para chamar, com ênfase maior ou menor, uma pessoa ou um ser real ou imaginário.</a:t>
            </a:r>
          </a:p>
          <a:p>
            <a:r>
              <a:rPr lang="pt-BR" dirty="0"/>
              <a:t>Aparece representado por um substantivo ou por palavras com valor de substantivo.</a:t>
            </a:r>
          </a:p>
          <a:p>
            <a:r>
              <a:rPr lang="pt-BR" dirty="0"/>
              <a:t>Ex.: Está bem, </a:t>
            </a:r>
            <a:r>
              <a:rPr lang="pt-BR" b="1" dirty="0"/>
              <a:t>Percy</a:t>
            </a:r>
            <a:r>
              <a:rPr lang="pt-BR" dirty="0"/>
              <a:t>, você vai primeiro.</a:t>
            </a:r>
          </a:p>
          <a:p>
            <a:pPr marL="0" indent="0">
              <a:buNone/>
            </a:pPr>
            <a:endParaRPr lang="pt-BR" dirty="0"/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0384" y="1984567"/>
            <a:ext cx="3792491" cy="3703852"/>
          </a:xfrm>
          <a:prstGeom prst="rect">
            <a:avLst/>
          </a:prstGeom>
        </p:spPr>
      </p:pic>
      <p:sp>
        <p:nvSpPr>
          <p:cNvPr id="7" name="Retângulo 6">
            <a:extLst>
              <a:ext uri="{FF2B5EF4-FFF2-40B4-BE49-F238E27FC236}">
                <a16:creationId xmlns:a16="http://schemas.microsoft.com/office/drawing/2014/main" id="{664FEFBA-7445-4475-BE61-1FFF7254F213}"/>
              </a:ext>
            </a:extLst>
          </p:cNvPr>
          <p:cNvSpPr/>
          <p:nvPr/>
        </p:nvSpPr>
        <p:spPr>
          <a:xfrm rot="16200000">
            <a:off x="474650" y="3728771"/>
            <a:ext cx="696024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800" b="0" i="0" u="none" strike="noStrike" baseline="0" dirty="0">
                <a:solidFill>
                  <a:srgbClr val="2F2F2E"/>
                </a:solidFill>
                <a:latin typeface="TrasandinaBook"/>
              </a:rPr>
              <a:t>Sabrina Eras</a:t>
            </a:r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53DCD-E047-48AD-865F-E892288FE72A}" type="slidenum">
              <a:rPr lang="pt-BR" smtClean="0"/>
              <a:t>10</a:t>
            </a:fld>
            <a:endParaRPr lang="pt-BR" dirty="0"/>
          </a:p>
        </p:txBody>
      </p:sp>
      <p:pic>
        <p:nvPicPr>
          <p:cNvPr id="8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6307660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</TotalTime>
  <Words>520</Words>
  <Application>Microsoft Office PowerPoint</Application>
  <PresentationFormat>Widescreen</PresentationFormat>
  <Paragraphs>58</Paragraphs>
  <Slides>10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10</vt:i4>
      </vt:variant>
    </vt:vector>
  </HeadingPairs>
  <TitlesOfParts>
    <vt:vector size="16" baseType="lpstr">
      <vt:lpstr>Arial</vt:lpstr>
      <vt:lpstr>Calibri</vt:lpstr>
      <vt:lpstr>Calibri Light</vt:lpstr>
      <vt:lpstr>RobotoBR</vt:lpstr>
      <vt:lpstr>TrasandinaBook</vt:lpstr>
      <vt:lpstr>Tema do Office</vt:lpstr>
      <vt:lpstr>  Unidade 3</vt:lpstr>
      <vt:lpstr>Novela</vt:lpstr>
      <vt:lpstr>Discurso direto e discurso indireto</vt:lpstr>
      <vt:lpstr>Verbos de elocução</vt:lpstr>
      <vt:lpstr>Complemento nominal</vt:lpstr>
      <vt:lpstr>Adjunto adnominal</vt:lpstr>
      <vt:lpstr>Romance</vt:lpstr>
      <vt:lpstr>Aposto</vt:lpstr>
      <vt:lpstr>Aposto</vt:lpstr>
      <vt:lpstr>Vocativo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Unidade 3</dc:title>
  <dc:creator>João Paulo Bortoluci</dc:creator>
  <cp:lastModifiedBy>João Paulo Bortoluci</cp:lastModifiedBy>
  <cp:revision>2</cp:revision>
  <dcterms:created xsi:type="dcterms:W3CDTF">2020-04-03T14:22:42Z</dcterms:created>
  <dcterms:modified xsi:type="dcterms:W3CDTF">2020-04-03T14:34:49Z</dcterms:modified>
</cp:coreProperties>
</file>