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72" r:id="rId2"/>
    <p:sldId id="257" r:id="rId3"/>
    <p:sldId id="258" r:id="rId4"/>
    <p:sldId id="267" r:id="rId5"/>
    <p:sldId id="270" r:id="rId6"/>
    <p:sldId id="269" r:id="rId7"/>
    <p:sldId id="263" r:id="rId8"/>
    <p:sldId id="271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riana Bairrada" initials="AB" lastIdx="26" clrIdx="0"/>
  <p:cmAuthor id="2" name="Lilian Semenichin Nogueira" initials="LSN" lastIdx="5" clrIdx="1"/>
  <p:cmAuthor id="3" name="Marcia Takeuchi" initials="" lastIdx="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31C18"/>
    <a:srgbClr val="661F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Sujeito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 termo de uma oração que indica a pessoa ou a coisa sobre a qual afirmamos ou negamos uma ação, um estado ou uma qualidade.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800" dirty="0"/>
            <a:t>Predicado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Tudo o que se declara a respeito do sujeito.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006CC82B-7683-4CE9-A242-0A76A2A280E4}" type="pres">
      <dgm:prSet presAssocID="{C7334CC2-595E-4977-9023-24F256F95D16}" presName="linear" presStyleCnt="0">
        <dgm:presLayoutVars>
          <dgm:dir/>
          <dgm:animLvl val="lvl"/>
          <dgm:resizeHandles val="exact"/>
        </dgm:presLayoutVars>
      </dgm:prSet>
      <dgm:spPr/>
    </dgm:pt>
    <dgm:pt modelId="{16D6F7E3-A72C-410D-A61D-550BB745EAD2}" type="pres">
      <dgm:prSet presAssocID="{CC4BF32C-EB97-40B0-8369-6C8C5C3D0A37}" presName="parentLin" presStyleCnt="0"/>
      <dgm:spPr/>
    </dgm:pt>
    <dgm:pt modelId="{2F71FA6B-79A5-4A4C-86C5-E8AC733181C0}" type="pres">
      <dgm:prSet presAssocID="{CC4BF32C-EB97-40B0-8369-6C8C5C3D0A37}" presName="parentLeftMargin" presStyleLbl="node1" presStyleIdx="0" presStyleCnt="2"/>
      <dgm:spPr/>
    </dgm:pt>
    <dgm:pt modelId="{7C696FBD-3359-4640-803D-028EB5BA38B6}" type="pres">
      <dgm:prSet presAssocID="{CC4BF32C-EB97-40B0-8369-6C8C5C3D0A37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F0E99CB-230C-46E0-9E37-E64768EC15AD}" type="pres">
      <dgm:prSet presAssocID="{CC4BF32C-EB97-40B0-8369-6C8C5C3D0A37}" presName="negativeSpace" presStyleCnt="0"/>
      <dgm:spPr/>
    </dgm:pt>
    <dgm:pt modelId="{422470C0-B6A6-41A0-98E8-52180AFD3174}" type="pres">
      <dgm:prSet presAssocID="{CC4BF32C-EB97-40B0-8369-6C8C5C3D0A37}" presName="childText" presStyleLbl="conFgAcc1" presStyleIdx="0" presStyleCnt="2">
        <dgm:presLayoutVars>
          <dgm:bulletEnabled val="1"/>
        </dgm:presLayoutVars>
      </dgm:prSet>
      <dgm:spPr/>
    </dgm:pt>
    <dgm:pt modelId="{EC2A63BF-EE9D-4A36-A85B-603A6C2C76BB}" type="pres">
      <dgm:prSet presAssocID="{8995FBCD-74A9-4A60-AF3C-2F4DD430109C}" presName="spaceBetweenRectangles" presStyleCnt="0"/>
      <dgm:spPr/>
    </dgm:pt>
    <dgm:pt modelId="{51BD34E0-9006-4C29-98B8-9E91C1E22695}" type="pres">
      <dgm:prSet presAssocID="{3F139636-21F7-4D9D-9A52-F6F00F082B46}" presName="parentLin" presStyleCnt="0"/>
      <dgm:spPr/>
    </dgm:pt>
    <dgm:pt modelId="{588C0543-DF68-40F6-9B55-1DCF0EF10A68}" type="pres">
      <dgm:prSet presAssocID="{3F139636-21F7-4D9D-9A52-F6F00F082B46}" presName="parentLeftMargin" presStyleLbl="node1" presStyleIdx="0" presStyleCnt="2"/>
      <dgm:spPr/>
    </dgm:pt>
    <dgm:pt modelId="{F6F32E5B-DDDE-46F3-982E-6CEE23C4DE98}" type="pres">
      <dgm:prSet presAssocID="{3F139636-21F7-4D9D-9A52-F6F00F082B46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DAE28C23-DF6D-40FA-8D10-779423C1C1D5}" type="pres">
      <dgm:prSet presAssocID="{3F139636-21F7-4D9D-9A52-F6F00F082B46}" presName="negativeSpace" presStyleCnt="0"/>
      <dgm:spPr/>
    </dgm:pt>
    <dgm:pt modelId="{B8C62D1D-D001-48B0-AEDB-D4C54B8A1BD3}" type="pres">
      <dgm:prSet presAssocID="{3F139636-21F7-4D9D-9A52-F6F00F082B46}" presName="childText" presStyleLbl="conFgAcc1" presStyleIdx="1" presStyleCnt="2">
        <dgm:presLayoutVars>
          <dgm:bulletEnabled val="1"/>
        </dgm:presLayoutVars>
      </dgm:prSet>
      <dgm:spPr/>
    </dgm:pt>
  </dgm:ptLst>
  <dgm:cxnLst>
    <dgm:cxn modelId="{50400C0F-2439-468E-B7B2-68C70BE694C1}" type="presOf" srcId="{A3996699-C4C5-49EB-B704-FE3E17879177}" destId="{422470C0-B6A6-41A0-98E8-52180AFD3174}" srcOrd="0" destOrd="0" presId="urn:microsoft.com/office/officeart/2005/8/layout/list1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9370EC2F-A312-4961-BEAE-1142F1A51887}" type="presOf" srcId="{CC4BF32C-EB97-40B0-8369-6C8C5C3D0A37}" destId="{7C696FBD-3359-4640-803D-028EB5BA38B6}" srcOrd="1" destOrd="0" presId="urn:microsoft.com/office/officeart/2005/8/layout/list1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F35D4C72-8B58-494C-B809-FAEEB635A453}" type="presOf" srcId="{3F139636-21F7-4D9D-9A52-F6F00F082B46}" destId="{F6F32E5B-DDDE-46F3-982E-6CEE23C4DE98}" srcOrd="1" destOrd="0" presId="urn:microsoft.com/office/officeart/2005/8/layout/list1"/>
    <dgm:cxn modelId="{39454FA5-C10F-46C6-B6AB-2460A6B80D0E}" type="presOf" srcId="{C7334CC2-595E-4977-9023-24F256F95D16}" destId="{006CC82B-7683-4CE9-A242-0A76A2A280E4}" srcOrd="0" destOrd="0" presId="urn:microsoft.com/office/officeart/2005/8/layout/list1"/>
    <dgm:cxn modelId="{A6C5C6AA-DB92-48CD-9F1A-F6FD8D187FAE}" type="presOf" srcId="{3F139636-21F7-4D9D-9A52-F6F00F082B46}" destId="{588C0543-DF68-40F6-9B55-1DCF0EF10A68}" srcOrd="0" destOrd="0" presId="urn:microsoft.com/office/officeart/2005/8/layout/list1"/>
    <dgm:cxn modelId="{8D6FB8BF-A955-4E4B-AD18-6433E0BADB14}" type="presOf" srcId="{572F2A94-AB23-4814-9304-756E06CD0F06}" destId="{B8C62D1D-D001-48B0-AEDB-D4C54B8A1BD3}" srcOrd="0" destOrd="0" presId="urn:microsoft.com/office/officeart/2005/8/layout/list1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30F736DE-808F-48C8-B2AD-5169DA313BD4}" type="presOf" srcId="{CC4BF32C-EB97-40B0-8369-6C8C5C3D0A37}" destId="{2F71FA6B-79A5-4A4C-86C5-E8AC733181C0}" srcOrd="0" destOrd="0" presId="urn:microsoft.com/office/officeart/2005/8/layout/list1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62BF1E5D-71B8-4A5A-8F56-3E445837CC23}" type="presParOf" srcId="{006CC82B-7683-4CE9-A242-0A76A2A280E4}" destId="{16D6F7E3-A72C-410D-A61D-550BB745EAD2}" srcOrd="0" destOrd="0" presId="urn:microsoft.com/office/officeart/2005/8/layout/list1"/>
    <dgm:cxn modelId="{91B0B3FB-DB81-45AB-9B39-82CF09FDF780}" type="presParOf" srcId="{16D6F7E3-A72C-410D-A61D-550BB745EAD2}" destId="{2F71FA6B-79A5-4A4C-86C5-E8AC733181C0}" srcOrd="0" destOrd="0" presId="urn:microsoft.com/office/officeart/2005/8/layout/list1"/>
    <dgm:cxn modelId="{89193A29-EEC4-4F73-A589-49205D24C3C1}" type="presParOf" srcId="{16D6F7E3-A72C-410D-A61D-550BB745EAD2}" destId="{7C696FBD-3359-4640-803D-028EB5BA38B6}" srcOrd="1" destOrd="0" presId="urn:microsoft.com/office/officeart/2005/8/layout/list1"/>
    <dgm:cxn modelId="{C70621E1-474E-48CB-B664-5C46CF0122F8}" type="presParOf" srcId="{006CC82B-7683-4CE9-A242-0A76A2A280E4}" destId="{0F0E99CB-230C-46E0-9E37-E64768EC15AD}" srcOrd="1" destOrd="0" presId="urn:microsoft.com/office/officeart/2005/8/layout/list1"/>
    <dgm:cxn modelId="{D3F5D04C-33AC-4310-AE57-81DFBDF7F3F3}" type="presParOf" srcId="{006CC82B-7683-4CE9-A242-0A76A2A280E4}" destId="{422470C0-B6A6-41A0-98E8-52180AFD3174}" srcOrd="2" destOrd="0" presId="urn:microsoft.com/office/officeart/2005/8/layout/list1"/>
    <dgm:cxn modelId="{0EAE1F1E-9206-41F6-9487-D1545C465A2A}" type="presParOf" srcId="{006CC82B-7683-4CE9-A242-0A76A2A280E4}" destId="{EC2A63BF-EE9D-4A36-A85B-603A6C2C76BB}" srcOrd="3" destOrd="0" presId="urn:microsoft.com/office/officeart/2005/8/layout/list1"/>
    <dgm:cxn modelId="{5E60A5B4-8134-4D9E-9275-C760143057DF}" type="presParOf" srcId="{006CC82B-7683-4CE9-A242-0A76A2A280E4}" destId="{51BD34E0-9006-4C29-98B8-9E91C1E22695}" srcOrd="4" destOrd="0" presId="urn:microsoft.com/office/officeart/2005/8/layout/list1"/>
    <dgm:cxn modelId="{03FFB2D3-3FBF-423A-89CB-327ED6333E38}" type="presParOf" srcId="{51BD34E0-9006-4C29-98B8-9E91C1E22695}" destId="{588C0543-DF68-40F6-9B55-1DCF0EF10A68}" srcOrd="0" destOrd="0" presId="urn:microsoft.com/office/officeart/2005/8/layout/list1"/>
    <dgm:cxn modelId="{04EB8C88-9ADC-4FD2-9FD4-8928EF68FC8C}" type="presParOf" srcId="{51BD34E0-9006-4C29-98B8-9E91C1E22695}" destId="{F6F32E5B-DDDE-46F3-982E-6CEE23C4DE98}" srcOrd="1" destOrd="0" presId="urn:microsoft.com/office/officeart/2005/8/layout/list1"/>
    <dgm:cxn modelId="{725DB1F2-E0AE-4B36-AEF0-31A23590D02F}" type="presParOf" srcId="{006CC82B-7683-4CE9-A242-0A76A2A280E4}" destId="{DAE28C23-DF6D-40FA-8D10-779423C1C1D5}" srcOrd="5" destOrd="0" presId="urn:microsoft.com/office/officeart/2005/8/layout/list1"/>
    <dgm:cxn modelId="{8E23F818-067A-4C07-BD18-9656180A1256}" type="presParOf" srcId="{006CC82B-7683-4CE9-A242-0A76A2A280E4}" destId="{B8C62D1D-D001-48B0-AEDB-D4C54B8A1BD3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7334CC2-595E-4977-9023-24F256F95D16}" type="doc">
      <dgm:prSet loTypeId="urn:microsoft.com/office/officeart/2011/layout/Tab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C4BF32C-EB97-40B0-8369-6C8C5C3D0A37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Simples</a:t>
          </a:r>
        </a:p>
      </dgm:t>
    </dgm:pt>
    <dgm:pt modelId="{9913378D-334F-4B89-9257-CC189EC4A053}" type="parTrans" cxnId="{4F1E89D8-1A97-49D1-BB90-569983CBCDA4}">
      <dgm:prSet/>
      <dgm:spPr/>
      <dgm:t>
        <a:bodyPr/>
        <a:lstStyle/>
        <a:p>
          <a:endParaRPr lang="pt-BR"/>
        </a:p>
      </dgm:t>
    </dgm:pt>
    <dgm:pt modelId="{8995FBCD-74A9-4A60-AF3C-2F4DD430109C}" type="sibTrans" cxnId="{4F1E89D8-1A97-49D1-BB90-569983CBCDA4}">
      <dgm:prSet/>
      <dgm:spPr/>
      <dgm:t>
        <a:bodyPr/>
        <a:lstStyle/>
        <a:p>
          <a:endParaRPr lang="pt-BR"/>
        </a:p>
      </dgm:t>
    </dgm:pt>
    <dgm:pt modelId="{A3996699-C4C5-49EB-B704-FE3E1787917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2800" dirty="0"/>
            <a:t>Quando o sujeito apresenta apenas um núcleo.</a:t>
          </a:r>
        </a:p>
      </dgm:t>
    </dgm:pt>
    <dgm:pt modelId="{35A2975E-4ECC-4975-84DB-A4241035D51F}" type="parTrans" cxnId="{2B603272-6240-4BFE-BA24-9C87F93ED2C4}">
      <dgm:prSet/>
      <dgm:spPr/>
      <dgm:t>
        <a:bodyPr/>
        <a:lstStyle/>
        <a:p>
          <a:endParaRPr lang="pt-BR"/>
        </a:p>
      </dgm:t>
    </dgm:pt>
    <dgm:pt modelId="{2E830F46-6D81-4B51-B496-2991C6617C85}" type="sibTrans" cxnId="{2B603272-6240-4BFE-BA24-9C87F93ED2C4}">
      <dgm:prSet/>
      <dgm:spPr/>
      <dgm:t>
        <a:bodyPr/>
        <a:lstStyle/>
        <a:p>
          <a:endParaRPr lang="pt-BR"/>
        </a:p>
      </dgm:t>
    </dgm:pt>
    <dgm:pt modelId="{3F139636-21F7-4D9D-9A52-F6F00F082B46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600" dirty="0"/>
            <a:t>Composto</a:t>
          </a:r>
        </a:p>
      </dgm:t>
    </dgm:pt>
    <dgm:pt modelId="{C62F5CE4-B787-433E-90E3-1E3763450E9E}" type="parTrans" cxnId="{53F8D02C-99C8-464A-AB41-1DF29552B347}">
      <dgm:prSet/>
      <dgm:spPr/>
      <dgm:t>
        <a:bodyPr/>
        <a:lstStyle/>
        <a:p>
          <a:endParaRPr lang="pt-BR"/>
        </a:p>
      </dgm:t>
    </dgm:pt>
    <dgm:pt modelId="{0E008A32-2C23-4E98-B291-1E4B76A03A68}" type="sibTrans" cxnId="{53F8D02C-99C8-464A-AB41-1DF29552B347}">
      <dgm:prSet/>
      <dgm:spPr/>
      <dgm:t>
        <a:bodyPr/>
        <a:lstStyle/>
        <a:p>
          <a:endParaRPr lang="pt-BR"/>
        </a:p>
      </dgm:t>
    </dgm:pt>
    <dgm:pt modelId="{572F2A94-AB23-4814-9304-756E06CD0F0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 anchor="ctr"/>
        <a:lstStyle/>
        <a:p>
          <a:r>
            <a:rPr lang="pt-BR" sz="2800" dirty="0"/>
            <a:t>Quando ele apresenta mais de um núcleo.</a:t>
          </a:r>
        </a:p>
      </dgm:t>
    </dgm:pt>
    <dgm:pt modelId="{50979239-826D-42D1-B39C-C1AEE7436865}" type="parTrans" cxnId="{9ABACBEC-326B-4C6E-9F1B-B18D01F6D5E7}">
      <dgm:prSet/>
      <dgm:spPr/>
      <dgm:t>
        <a:bodyPr/>
        <a:lstStyle/>
        <a:p>
          <a:endParaRPr lang="pt-BR"/>
        </a:p>
      </dgm:t>
    </dgm:pt>
    <dgm:pt modelId="{97F63067-EEA3-4BC2-BDE0-E367E226ED6A}" type="sibTrans" cxnId="{9ABACBEC-326B-4C6E-9F1B-B18D01F6D5E7}">
      <dgm:prSet/>
      <dgm:spPr/>
      <dgm:t>
        <a:bodyPr/>
        <a:lstStyle/>
        <a:p>
          <a:endParaRPr lang="pt-BR"/>
        </a:p>
      </dgm:t>
    </dgm:pt>
    <dgm:pt modelId="{536FED80-9CF7-4B14-9891-EECCCAA00E19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Exemplo:</a:t>
          </a:r>
        </a:p>
      </dgm:t>
    </dgm:pt>
    <dgm:pt modelId="{BE57FF09-9E46-44BB-9893-84820A55FE7B}" type="parTrans" cxnId="{9253C3D5-3466-42E0-B4DB-086FC7665B74}">
      <dgm:prSet/>
      <dgm:spPr/>
      <dgm:t>
        <a:bodyPr/>
        <a:lstStyle/>
        <a:p>
          <a:endParaRPr lang="pt-BR"/>
        </a:p>
      </dgm:t>
    </dgm:pt>
    <dgm:pt modelId="{80E1B58B-DFE8-4370-B7CC-6F9309B4EB0E}" type="sibTrans" cxnId="{9253C3D5-3466-42E0-B4DB-086FC7665B74}">
      <dgm:prSet/>
      <dgm:spPr/>
      <dgm:t>
        <a:bodyPr/>
        <a:lstStyle/>
        <a:p>
          <a:endParaRPr lang="pt-BR"/>
        </a:p>
      </dgm:t>
    </dgm:pt>
    <dgm:pt modelId="{14C35D26-9937-4304-96EC-52D352E76C67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3200" dirty="0"/>
            <a:t>Exemplo:</a:t>
          </a:r>
        </a:p>
      </dgm:t>
    </dgm:pt>
    <dgm:pt modelId="{A5462990-A96A-429D-AC93-0545176DB116}" type="sibTrans" cxnId="{2D7AD46F-08C1-4351-BC4D-ED043AA4B7E0}">
      <dgm:prSet/>
      <dgm:spPr/>
      <dgm:t>
        <a:bodyPr/>
        <a:lstStyle/>
        <a:p>
          <a:endParaRPr lang="pt-BR"/>
        </a:p>
      </dgm:t>
    </dgm:pt>
    <dgm:pt modelId="{108D63DF-4B78-49B2-B40F-23CE19E1296E}" type="parTrans" cxnId="{2D7AD46F-08C1-4351-BC4D-ED043AA4B7E0}">
      <dgm:prSet/>
      <dgm:spPr/>
      <dgm:t>
        <a:bodyPr/>
        <a:lstStyle/>
        <a:p>
          <a:endParaRPr lang="pt-BR"/>
        </a:p>
      </dgm:t>
    </dgm:pt>
    <dgm:pt modelId="{A97F4FAF-A4A7-4079-A6A5-38C470626F48}" type="pres">
      <dgm:prSet presAssocID="{C7334CC2-595E-4977-9023-24F256F95D16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</dgm:pt>
    <dgm:pt modelId="{7FFACBDE-E86A-4DA4-9CFB-A91DAA40F90E}" type="pres">
      <dgm:prSet presAssocID="{CC4BF32C-EB97-40B0-8369-6C8C5C3D0A37}" presName="composite" presStyleCnt="0"/>
      <dgm:spPr/>
    </dgm:pt>
    <dgm:pt modelId="{E90EC759-1DC3-483C-9310-B414E40E5581}" type="pres">
      <dgm:prSet presAssocID="{CC4BF32C-EB97-40B0-8369-6C8C5C3D0A37}" presName="FirstChild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D37BA9A9-A2AA-4D80-BAC7-4851DBE54579}" type="pres">
      <dgm:prSet presAssocID="{CC4BF32C-EB97-40B0-8369-6C8C5C3D0A37}" presName="Parent" presStyleLbl="alignNode1" presStyleIdx="0" presStyleCnt="2">
        <dgm:presLayoutVars>
          <dgm:chMax val="3"/>
          <dgm:chPref val="3"/>
          <dgm:bulletEnabled val="1"/>
        </dgm:presLayoutVars>
      </dgm:prSet>
      <dgm:spPr/>
    </dgm:pt>
    <dgm:pt modelId="{62AB0022-20F7-4FF3-B8E1-19E3642C200A}" type="pres">
      <dgm:prSet presAssocID="{CC4BF32C-EB97-40B0-8369-6C8C5C3D0A37}" presName="Accent" presStyleLbl="parChTrans1D1" presStyleIdx="0" presStyleCnt="2"/>
      <dgm:spPr/>
    </dgm:pt>
    <dgm:pt modelId="{7FE665BC-9562-4E0C-B5F3-004FAB210D27}" type="pres">
      <dgm:prSet presAssocID="{CC4BF32C-EB97-40B0-8369-6C8C5C3D0A37}" presName="Child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5CC79FAF-AA6A-4281-90B6-0D383EEE04EB}" type="pres">
      <dgm:prSet presAssocID="{8995FBCD-74A9-4A60-AF3C-2F4DD430109C}" presName="sibTrans" presStyleCnt="0"/>
      <dgm:spPr/>
    </dgm:pt>
    <dgm:pt modelId="{CD3C0272-939E-4EF4-A0E6-BB931CE9722A}" type="pres">
      <dgm:prSet presAssocID="{3F139636-21F7-4D9D-9A52-F6F00F082B46}" presName="composite" presStyleCnt="0"/>
      <dgm:spPr/>
    </dgm:pt>
    <dgm:pt modelId="{756A6ACA-F23F-493B-929C-DA215AD662E4}" type="pres">
      <dgm:prSet presAssocID="{3F139636-21F7-4D9D-9A52-F6F00F082B46}" presName="FirstChild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DFC6FA03-EB53-4AB4-9B0B-416C4D0D315C}" type="pres">
      <dgm:prSet presAssocID="{3F139636-21F7-4D9D-9A52-F6F00F082B46}" presName="Parent" presStyleLbl="alignNode1" presStyleIdx="1" presStyleCnt="2">
        <dgm:presLayoutVars>
          <dgm:chMax val="3"/>
          <dgm:chPref val="3"/>
          <dgm:bulletEnabled val="1"/>
        </dgm:presLayoutVars>
      </dgm:prSet>
      <dgm:spPr/>
    </dgm:pt>
    <dgm:pt modelId="{34F6C1F5-BE4B-411F-A072-A12ACD19FB62}" type="pres">
      <dgm:prSet presAssocID="{3F139636-21F7-4D9D-9A52-F6F00F082B46}" presName="Accent" presStyleLbl="parChTrans1D1" presStyleIdx="1" presStyleCnt="2"/>
      <dgm:spPr/>
    </dgm:pt>
    <dgm:pt modelId="{CBE0326D-D1C9-4A36-BF30-D333551631B5}" type="pres">
      <dgm:prSet presAssocID="{3F139636-21F7-4D9D-9A52-F6F00F082B46}" presName="Child" presStyleLbl="revTx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974B1B17-ABD0-42DF-A51F-EF593581AA21}" type="presOf" srcId="{14C35D26-9937-4304-96EC-52D352E76C67}" destId="{7FE665BC-9562-4E0C-B5F3-004FAB210D27}" srcOrd="0" destOrd="0" presId="urn:microsoft.com/office/officeart/2011/layout/TabList"/>
    <dgm:cxn modelId="{53F8D02C-99C8-464A-AB41-1DF29552B347}" srcId="{C7334CC2-595E-4977-9023-24F256F95D16}" destId="{3F139636-21F7-4D9D-9A52-F6F00F082B46}" srcOrd="1" destOrd="0" parTransId="{C62F5CE4-B787-433E-90E3-1E3763450E9E}" sibTransId="{0E008A32-2C23-4E98-B291-1E4B76A03A68}"/>
    <dgm:cxn modelId="{2D7AD46F-08C1-4351-BC4D-ED043AA4B7E0}" srcId="{CC4BF32C-EB97-40B0-8369-6C8C5C3D0A37}" destId="{14C35D26-9937-4304-96EC-52D352E76C67}" srcOrd="1" destOrd="0" parTransId="{108D63DF-4B78-49B2-B40F-23CE19E1296E}" sibTransId="{A5462990-A96A-429D-AC93-0545176DB116}"/>
    <dgm:cxn modelId="{2B603272-6240-4BFE-BA24-9C87F93ED2C4}" srcId="{CC4BF32C-EB97-40B0-8369-6C8C5C3D0A37}" destId="{A3996699-C4C5-49EB-B704-FE3E17879177}" srcOrd="0" destOrd="0" parTransId="{35A2975E-4ECC-4975-84DB-A4241035D51F}" sibTransId="{2E830F46-6D81-4B51-B496-2991C6617C85}"/>
    <dgm:cxn modelId="{C75A2F5A-B688-4DDA-85DB-19844D3A230B}" type="presOf" srcId="{572F2A94-AB23-4814-9304-756E06CD0F06}" destId="{756A6ACA-F23F-493B-929C-DA215AD662E4}" srcOrd="0" destOrd="0" presId="urn:microsoft.com/office/officeart/2011/layout/TabList"/>
    <dgm:cxn modelId="{492F5DD0-7A74-46D3-9280-BE5EF979D784}" type="presOf" srcId="{A3996699-C4C5-49EB-B704-FE3E17879177}" destId="{E90EC759-1DC3-483C-9310-B414E40E5581}" srcOrd="0" destOrd="0" presId="urn:microsoft.com/office/officeart/2011/layout/TabList"/>
    <dgm:cxn modelId="{2D0BF0D2-ADF9-4161-9383-4095ECD19A44}" type="presOf" srcId="{536FED80-9CF7-4B14-9891-EECCCAA00E19}" destId="{CBE0326D-D1C9-4A36-BF30-D333551631B5}" srcOrd="0" destOrd="0" presId="urn:microsoft.com/office/officeart/2011/layout/TabList"/>
    <dgm:cxn modelId="{9253C3D5-3466-42E0-B4DB-086FC7665B74}" srcId="{3F139636-21F7-4D9D-9A52-F6F00F082B46}" destId="{536FED80-9CF7-4B14-9891-EECCCAA00E19}" srcOrd="1" destOrd="0" parTransId="{BE57FF09-9E46-44BB-9893-84820A55FE7B}" sibTransId="{80E1B58B-DFE8-4370-B7CC-6F9309B4EB0E}"/>
    <dgm:cxn modelId="{6E2805D7-C098-49E0-9020-C86282FB71D3}" type="presOf" srcId="{CC4BF32C-EB97-40B0-8369-6C8C5C3D0A37}" destId="{D37BA9A9-A2AA-4D80-BAC7-4851DBE54579}" srcOrd="0" destOrd="0" presId="urn:microsoft.com/office/officeart/2011/layout/TabList"/>
    <dgm:cxn modelId="{A7F417D7-ABE0-4D27-B86F-E9560D5CC79C}" type="presOf" srcId="{3F139636-21F7-4D9D-9A52-F6F00F082B46}" destId="{DFC6FA03-EB53-4AB4-9B0B-416C4D0D315C}" srcOrd="0" destOrd="0" presId="urn:microsoft.com/office/officeart/2011/layout/TabList"/>
    <dgm:cxn modelId="{4F1E89D8-1A97-49D1-BB90-569983CBCDA4}" srcId="{C7334CC2-595E-4977-9023-24F256F95D16}" destId="{CC4BF32C-EB97-40B0-8369-6C8C5C3D0A37}" srcOrd="0" destOrd="0" parTransId="{9913378D-334F-4B89-9257-CC189EC4A053}" sibTransId="{8995FBCD-74A9-4A60-AF3C-2F4DD430109C}"/>
    <dgm:cxn modelId="{9ABACBEC-326B-4C6E-9F1B-B18D01F6D5E7}" srcId="{3F139636-21F7-4D9D-9A52-F6F00F082B46}" destId="{572F2A94-AB23-4814-9304-756E06CD0F06}" srcOrd="0" destOrd="0" parTransId="{50979239-826D-42D1-B39C-C1AEE7436865}" sibTransId="{97F63067-EEA3-4BC2-BDE0-E367E226ED6A}"/>
    <dgm:cxn modelId="{25B6B3F8-7CB5-4AE0-9B81-4619475B59E3}" type="presOf" srcId="{C7334CC2-595E-4977-9023-24F256F95D16}" destId="{A97F4FAF-A4A7-4079-A6A5-38C470626F48}" srcOrd="0" destOrd="0" presId="urn:microsoft.com/office/officeart/2011/layout/TabList"/>
    <dgm:cxn modelId="{4EE1EBA4-1335-4F60-8124-A6B69A99AA37}" type="presParOf" srcId="{A97F4FAF-A4A7-4079-A6A5-38C470626F48}" destId="{7FFACBDE-E86A-4DA4-9CFB-A91DAA40F90E}" srcOrd="0" destOrd="0" presId="urn:microsoft.com/office/officeart/2011/layout/TabList"/>
    <dgm:cxn modelId="{A40FCCCB-D7F2-428A-A937-2BFE6EDCB742}" type="presParOf" srcId="{7FFACBDE-E86A-4DA4-9CFB-A91DAA40F90E}" destId="{E90EC759-1DC3-483C-9310-B414E40E5581}" srcOrd="0" destOrd="0" presId="urn:microsoft.com/office/officeart/2011/layout/TabList"/>
    <dgm:cxn modelId="{6F36D9C5-DC9C-4902-8442-E76DC6230637}" type="presParOf" srcId="{7FFACBDE-E86A-4DA4-9CFB-A91DAA40F90E}" destId="{D37BA9A9-A2AA-4D80-BAC7-4851DBE54579}" srcOrd="1" destOrd="0" presId="urn:microsoft.com/office/officeart/2011/layout/TabList"/>
    <dgm:cxn modelId="{35790167-372A-4058-BE54-C09D6BF8B819}" type="presParOf" srcId="{7FFACBDE-E86A-4DA4-9CFB-A91DAA40F90E}" destId="{62AB0022-20F7-4FF3-B8E1-19E3642C200A}" srcOrd="2" destOrd="0" presId="urn:microsoft.com/office/officeart/2011/layout/TabList"/>
    <dgm:cxn modelId="{88A57E53-908B-4EA5-AB54-C890D27B34D0}" type="presParOf" srcId="{A97F4FAF-A4A7-4079-A6A5-38C470626F48}" destId="{7FE665BC-9562-4E0C-B5F3-004FAB210D27}" srcOrd="1" destOrd="0" presId="urn:microsoft.com/office/officeart/2011/layout/TabList"/>
    <dgm:cxn modelId="{2752B4C3-8F6D-467C-9799-81C0DF37A65B}" type="presParOf" srcId="{A97F4FAF-A4A7-4079-A6A5-38C470626F48}" destId="{5CC79FAF-AA6A-4281-90B6-0D383EEE04EB}" srcOrd="2" destOrd="0" presId="urn:microsoft.com/office/officeart/2011/layout/TabList"/>
    <dgm:cxn modelId="{C6732408-0474-4737-B2F9-15F24ECF68B4}" type="presParOf" srcId="{A97F4FAF-A4A7-4079-A6A5-38C470626F48}" destId="{CD3C0272-939E-4EF4-A0E6-BB931CE9722A}" srcOrd="3" destOrd="0" presId="urn:microsoft.com/office/officeart/2011/layout/TabList"/>
    <dgm:cxn modelId="{8B4856ED-7066-41E9-B32E-310A15C013AD}" type="presParOf" srcId="{CD3C0272-939E-4EF4-A0E6-BB931CE9722A}" destId="{756A6ACA-F23F-493B-929C-DA215AD662E4}" srcOrd="0" destOrd="0" presId="urn:microsoft.com/office/officeart/2011/layout/TabList"/>
    <dgm:cxn modelId="{5E0BBF2D-C523-48CB-9BD1-4FE4BCA01E8B}" type="presParOf" srcId="{CD3C0272-939E-4EF4-A0E6-BB931CE9722A}" destId="{DFC6FA03-EB53-4AB4-9B0B-416C4D0D315C}" srcOrd="1" destOrd="0" presId="urn:microsoft.com/office/officeart/2011/layout/TabList"/>
    <dgm:cxn modelId="{024FBAF5-3A8A-4552-AB59-ADDD4976DC02}" type="presParOf" srcId="{CD3C0272-939E-4EF4-A0E6-BB931CE9722A}" destId="{34F6C1F5-BE4B-411F-A072-A12ACD19FB62}" srcOrd="2" destOrd="0" presId="urn:microsoft.com/office/officeart/2011/layout/TabList"/>
    <dgm:cxn modelId="{9239E4DB-1168-4EFE-AC4A-9D6EDA62B62C}" type="presParOf" srcId="{A97F4FAF-A4A7-4079-A6A5-38C470626F48}" destId="{CBE0326D-D1C9-4A36-BF30-D333551631B5}" srcOrd="4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190DE4D-43DE-4AEF-803C-458ED54FC36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577816D-2204-49C5-A74F-A548105FFA5D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4000" dirty="0"/>
            <a:t>Sujeito simples e o verbo</a:t>
          </a:r>
        </a:p>
      </dgm:t>
    </dgm:pt>
    <dgm:pt modelId="{718056E5-820C-4CC5-8C02-2734CC01CE05}" type="parTrans" cxnId="{D1918441-BC1C-46B5-8F55-ECF8D7E90930}">
      <dgm:prSet/>
      <dgm:spPr/>
      <dgm:t>
        <a:bodyPr/>
        <a:lstStyle/>
        <a:p>
          <a:endParaRPr lang="pt-BR"/>
        </a:p>
      </dgm:t>
    </dgm:pt>
    <dgm:pt modelId="{D87DA734-337B-4755-9BA8-A831528B3959}" type="sibTrans" cxnId="{D1918441-BC1C-46B5-8F55-ECF8D7E90930}">
      <dgm:prSet/>
      <dgm:spPr/>
      <dgm:t>
        <a:bodyPr/>
        <a:lstStyle/>
        <a:p>
          <a:endParaRPr lang="pt-BR"/>
        </a:p>
      </dgm:t>
    </dgm:pt>
    <dgm:pt modelId="{0CC1D85A-3A5A-427E-B43F-5C5309F5F359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o sujeito for simples e estiver no singular, o verbo fica no singular. </a:t>
          </a:r>
        </a:p>
      </dgm:t>
    </dgm:pt>
    <dgm:pt modelId="{FFBABBA1-91F9-436A-AD96-F255A1E3241D}" type="parTrans" cxnId="{8E3949FE-E5D0-4CBB-97E7-574E90CB6B75}">
      <dgm:prSet/>
      <dgm:spPr/>
      <dgm:t>
        <a:bodyPr/>
        <a:lstStyle/>
        <a:p>
          <a:endParaRPr lang="pt-BR"/>
        </a:p>
      </dgm:t>
    </dgm:pt>
    <dgm:pt modelId="{0F27CF1F-5C98-4499-AC5B-9BA548708D1C}" type="sibTrans" cxnId="{8E3949FE-E5D0-4CBB-97E7-574E90CB6B75}">
      <dgm:prSet/>
      <dgm:spPr/>
      <dgm:t>
        <a:bodyPr/>
        <a:lstStyle/>
        <a:p>
          <a:endParaRPr lang="pt-BR"/>
        </a:p>
      </dgm:t>
    </dgm:pt>
    <dgm:pt modelId="{AE4B7642-CBFA-4AAF-8E0D-97C0A8F04294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Se o sujeito for um substantivo coletivo, o verbo fica no singular. </a:t>
          </a:r>
        </a:p>
      </dgm:t>
    </dgm:pt>
    <dgm:pt modelId="{D6AB7482-7A46-445C-A89B-FA5F67E2259A}" type="parTrans" cxnId="{112BEDB1-C910-4AE2-ADF2-F573545517E8}">
      <dgm:prSet/>
      <dgm:spPr/>
      <dgm:t>
        <a:bodyPr/>
        <a:lstStyle/>
        <a:p>
          <a:endParaRPr lang="pt-BR"/>
        </a:p>
      </dgm:t>
    </dgm:pt>
    <dgm:pt modelId="{19D6DFDE-7D90-4405-BEE5-E72D383B66BE}" type="sibTrans" cxnId="{112BEDB1-C910-4AE2-ADF2-F573545517E8}">
      <dgm:prSet/>
      <dgm:spPr/>
      <dgm:t>
        <a:bodyPr/>
        <a:lstStyle/>
        <a:p>
          <a:endParaRPr lang="pt-BR"/>
        </a:p>
      </dgm:t>
    </dgm:pt>
    <dgm:pt modelId="{07F1222A-9488-42A0-BC0A-E58B61D8263E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Quando o sujeito é formado de nomes usados apenas no plural e precedidos de artigos, o verbo fica no plural. </a:t>
          </a:r>
        </a:p>
      </dgm:t>
    </dgm:pt>
    <dgm:pt modelId="{29BC3E9F-B718-4CA3-9DD1-AB3215647A70}" type="parTrans" cxnId="{ABDBCB23-23E3-45C6-884F-E60284FC785E}">
      <dgm:prSet/>
      <dgm:spPr/>
      <dgm:t>
        <a:bodyPr/>
        <a:lstStyle/>
        <a:p>
          <a:endParaRPr lang="pt-BR"/>
        </a:p>
      </dgm:t>
    </dgm:pt>
    <dgm:pt modelId="{EC45836A-ABBA-49C4-AB41-0438F6FFE4DD}" type="sibTrans" cxnId="{ABDBCB23-23E3-45C6-884F-E60284FC785E}">
      <dgm:prSet/>
      <dgm:spPr/>
      <dgm:t>
        <a:bodyPr/>
        <a:lstStyle/>
        <a:p>
          <a:endParaRPr lang="pt-BR"/>
        </a:p>
      </dgm:t>
    </dgm:pt>
    <dgm:pt modelId="{52ED13E3-77BD-4A5E-8FB4-9DF123F5AA8E}" type="pres">
      <dgm:prSet presAssocID="{9190DE4D-43DE-4AEF-803C-458ED54FC365}" presName="linear" presStyleCnt="0">
        <dgm:presLayoutVars>
          <dgm:animLvl val="lvl"/>
          <dgm:resizeHandles val="exact"/>
        </dgm:presLayoutVars>
      </dgm:prSet>
      <dgm:spPr/>
    </dgm:pt>
    <dgm:pt modelId="{E551C040-FAF4-47E2-8FA3-30DA0D1412DC}" type="pres">
      <dgm:prSet presAssocID="{9577816D-2204-49C5-A74F-A548105FFA5D}" presName="parentText" presStyleLbl="node1" presStyleIdx="0" presStyleCnt="1">
        <dgm:presLayoutVars>
          <dgm:chMax val="0"/>
          <dgm:bulletEnabled val="1"/>
        </dgm:presLayoutVars>
      </dgm:prSet>
      <dgm:spPr/>
    </dgm:pt>
    <dgm:pt modelId="{A3A5DEF2-8FF9-4D4E-98B7-EF58F18C5C56}" type="pres">
      <dgm:prSet presAssocID="{9577816D-2204-49C5-A74F-A548105FFA5D}" presName="childText" presStyleLbl="revTx" presStyleIdx="0" presStyleCnt="1">
        <dgm:presLayoutVars>
          <dgm:bulletEnabled val="1"/>
        </dgm:presLayoutVars>
      </dgm:prSet>
      <dgm:spPr/>
    </dgm:pt>
  </dgm:ptLst>
  <dgm:cxnLst>
    <dgm:cxn modelId="{ABDBCB23-23E3-45C6-884F-E60284FC785E}" srcId="{9577816D-2204-49C5-A74F-A548105FFA5D}" destId="{07F1222A-9488-42A0-BC0A-E58B61D8263E}" srcOrd="2" destOrd="0" parTransId="{29BC3E9F-B718-4CA3-9DD1-AB3215647A70}" sibTransId="{EC45836A-ABBA-49C4-AB41-0438F6FFE4DD}"/>
    <dgm:cxn modelId="{D1918441-BC1C-46B5-8F55-ECF8D7E90930}" srcId="{9190DE4D-43DE-4AEF-803C-458ED54FC365}" destId="{9577816D-2204-49C5-A74F-A548105FFA5D}" srcOrd="0" destOrd="0" parTransId="{718056E5-820C-4CC5-8C02-2734CC01CE05}" sibTransId="{D87DA734-337B-4755-9BA8-A831528B3959}"/>
    <dgm:cxn modelId="{6C22BE69-4464-4017-9450-312564729BF8}" type="presOf" srcId="{0CC1D85A-3A5A-427E-B43F-5C5309F5F359}" destId="{A3A5DEF2-8FF9-4D4E-98B7-EF58F18C5C56}" srcOrd="0" destOrd="0" presId="urn:microsoft.com/office/officeart/2005/8/layout/vList2"/>
    <dgm:cxn modelId="{B968F789-3CFA-447F-B001-EFC8B69EC8B4}" type="presOf" srcId="{9190DE4D-43DE-4AEF-803C-458ED54FC365}" destId="{52ED13E3-77BD-4A5E-8FB4-9DF123F5AA8E}" srcOrd="0" destOrd="0" presId="urn:microsoft.com/office/officeart/2005/8/layout/vList2"/>
    <dgm:cxn modelId="{2A6BFB9A-46C0-4AE1-BAF2-CD80E1BFB4F0}" type="presOf" srcId="{07F1222A-9488-42A0-BC0A-E58B61D8263E}" destId="{A3A5DEF2-8FF9-4D4E-98B7-EF58F18C5C56}" srcOrd="0" destOrd="2" presId="urn:microsoft.com/office/officeart/2005/8/layout/vList2"/>
    <dgm:cxn modelId="{112BEDB1-C910-4AE2-ADF2-F573545517E8}" srcId="{9577816D-2204-49C5-A74F-A548105FFA5D}" destId="{AE4B7642-CBFA-4AAF-8E0D-97C0A8F04294}" srcOrd="1" destOrd="0" parTransId="{D6AB7482-7A46-445C-A89B-FA5F67E2259A}" sibTransId="{19D6DFDE-7D90-4405-BEE5-E72D383B66BE}"/>
    <dgm:cxn modelId="{024A51F5-1F07-498D-AE6D-C542BA936F0A}" type="presOf" srcId="{AE4B7642-CBFA-4AAF-8E0D-97C0A8F04294}" destId="{A3A5DEF2-8FF9-4D4E-98B7-EF58F18C5C56}" srcOrd="0" destOrd="1" presId="urn:microsoft.com/office/officeart/2005/8/layout/vList2"/>
    <dgm:cxn modelId="{8B5F8DFA-BBE0-468A-A449-CF8E9CC8973A}" type="presOf" srcId="{9577816D-2204-49C5-A74F-A548105FFA5D}" destId="{E551C040-FAF4-47E2-8FA3-30DA0D1412DC}" srcOrd="0" destOrd="0" presId="urn:microsoft.com/office/officeart/2005/8/layout/vList2"/>
    <dgm:cxn modelId="{8E3949FE-E5D0-4CBB-97E7-574E90CB6B75}" srcId="{9577816D-2204-49C5-A74F-A548105FFA5D}" destId="{0CC1D85A-3A5A-427E-B43F-5C5309F5F359}" srcOrd="0" destOrd="0" parTransId="{FFBABBA1-91F9-436A-AD96-F255A1E3241D}" sibTransId="{0F27CF1F-5C98-4499-AC5B-9BA548708D1C}"/>
    <dgm:cxn modelId="{77257988-8519-48EC-BEFC-83B92406BDE6}" type="presParOf" srcId="{52ED13E3-77BD-4A5E-8FB4-9DF123F5AA8E}" destId="{E551C040-FAF4-47E2-8FA3-30DA0D1412DC}" srcOrd="0" destOrd="0" presId="urn:microsoft.com/office/officeart/2005/8/layout/vList2"/>
    <dgm:cxn modelId="{BA779849-BC61-4A1F-A837-20AAC220974A}" type="presParOf" srcId="{52ED13E3-77BD-4A5E-8FB4-9DF123F5AA8E}" destId="{A3A5DEF2-8FF9-4D4E-98B7-EF58F18C5C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190DE4D-43DE-4AEF-803C-458ED54FC36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9577816D-2204-49C5-A74F-A548105FFA5D}">
      <dgm:prSet phldrT="[Texto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4000" dirty="0"/>
            <a:t>Sujeito composto e o verbo</a:t>
          </a:r>
        </a:p>
      </dgm:t>
    </dgm:pt>
    <dgm:pt modelId="{718056E5-820C-4CC5-8C02-2734CC01CE05}" type="parTrans" cxnId="{D1918441-BC1C-46B5-8F55-ECF8D7E90930}">
      <dgm:prSet/>
      <dgm:spPr/>
      <dgm:t>
        <a:bodyPr/>
        <a:lstStyle/>
        <a:p>
          <a:endParaRPr lang="pt-BR"/>
        </a:p>
      </dgm:t>
    </dgm:pt>
    <dgm:pt modelId="{D87DA734-337B-4755-9BA8-A831528B3959}" type="sibTrans" cxnId="{D1918441-BC1C-46B5-8F55-ECF8D7E90930}">
      <dgm:prSet/>
      <dgm:spPr/>
      <dgm:t>
        <a:bodyPr/>
        <a:lstStyle/>
        <a:p>
          <a:endParaRPr lang="pt-BR"/>
        </a:p>
      </dgm:t>
    </dgm:pt>
    <dgm:pt modelId="{6794A222-00A5-47DD-A5D6-8498401E4A86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 verbo fica no plural quando o sujeito composto aparece antes do verbo. </a:t>
          </a:r>
        </a:p>
      </dgm:t>
    </dgm:pt>
    <dgm:pt modelId="{5D754A6D-E55E-4F3A-88F4-A7986F742BBA}" type="parTrans" cxnId="{59436170-8C26-488D-8165-86942327FA38}">
      <dgm:prSet/>
      <dgm:spPr/>
      <dgm:t>
        <a:bodyPr/>
        <a:lstStyle/>
        <a:p>
          <a:endParaRPr lang="pt-BR"/>
        </a:p>
      </dgm:t>
    </dgm:pt>
    <dgm:pt modelId="{560F7BA9-4A81-4206-BC8E-6286D1022EED}" type="sibTrans" cxnId="{59436170-8C26-488D-8165-86942327FA38}">
      <dgm:prSet/>
      <dgm:spPr/>
      <dgm:t>
        <a:bodyPr/>
        <a:lstStyle/>
        <a:p>
          <a:endParaRPr lang="pt-BR"/>
        </a:p>
      </dgm:t>
    </dgm:pt>
    <dgm:pt modelId="{5E3F3259-3F9E-4F56-8201-B1C3762B2CA5}">
      <dgm:prSet phldrT="[Texto]" custT="1"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pt-BR" sz="2800" dirty="0"/>
            <a:t>O verbo concorda com o núcleo do sujeito mais próximo ou com todos os núcleos do sujeito quando o sujeito composto aparece depois do verbo.</a:t>
          </a:r>
        </a:p>
      </dgm:t>
    </dgm:pt>
    <dgm:pt modelId="{83140F3D-03D8-4387-8680-3F90346BECB8}" type="parTrans" cxnId="{F9A1F725-C52E-4831-9A87-0ED3BE9F6A4F}">
      <dgm:prSet/>
      <dgm:spPr/>
      <dgm:t>
        <a:bodyPr/>
        <a:lstStyle/>
        <a:p>
          <a:endParaRPr lang="pt-BR"/>
        </a:p>
      </dgm:t>
    </dgm:pt>
    <dgm:pt modelId="{A16E02C6-B17B-4A4C-9BAE-F5E66F72F68B}" type="sibTrans" cxnId="{F9A1F725-C52E-4831-9A87-0ED3BE9F6A4F}">
      <dgm:prSet/>
      <dgm:spPr/>
      <dgm:t>
        <a:bodyPr/>
        <a:lstStyle/>
        <a:p>
          <a:endParaRPr lang="pt-BR"/>
        </a:p>
      </dgm:t>
    </dgm:pt>
    <dgm:pt modelId="{52ED13E3-77BD-4A5E-8FB4-9DF123F5AA8E}" type="pres">
      <dgm:prSet presAssocID="{9190DE4D-43DE-4AEF-803C-458ED54FC365}" presName="linear" presStyleCnt="0">
        <dgm:presLayoutVars>
          <dgm:animLvl val="lvl"/>
          <dgm:resizeHandles val="exact"/>
        </dgm:presLayoutVars>
      </dgm:prSet>
      <dgm:spPr/>
    </dgm:pt>
    <dgm:pt modelId="{E551C040-FAF4-47E2-8FA3-30DA0D1412DC}" type="pres">
      <dgm:prSet presAssocID="{9577816D-2204-49C5-A74F-A548105FFA5D}" presName="parentText" presStyleLbl="node1" presStyleIdx="0" presStyleCnt="1" custLinFactNeighborY="-6606">
        <dgm:presLayoutVars>
          <dgm:chMax val="0"/>
          <dgm:bulletEnabled val="1"/>
        </dgm:presLayoutVars>
      </dgm:prSet>
      <dgm:spPr/>
    </dgm:pt>
    <dgm:pt modelId="{A3A5DEF2-8FF9-4D4E-98B7-EF58F18C5C56}" type="pres">
      <dgm:prSet presAssocID="{9577816D-2204-49C5-A74F-A548105FFA5D}" presName="childText" presStyleLbl="revTx" presStyleIdx="0" presStyleCnt="1" custLinFactNeighborY="-7542">
        <dgm:presLayoutVars>
          <dgm:bulletEnabled val="1"/>
        </dgm:presLayoutVars>
        <dgm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dgm:style>
      </dgm:prSet>
      <dgm:spPr/>
    </dgm:pt>
  </dgm:ptLst>
  <dgm:cxnLst>
    <dgm:cxn modelId="{1312D516-F2C3-410D-AF54-43E8328DF62A}" type="presOf" srcId="{5E3F3259-3F9E-4F56-8201-B1C3762B2CA5}" destId="{A3A5DEF2-8FF9-4D4E-98B7-EF58F18C5C56}" srcOrd="0" destOrd="1" presId="urn:microsoft.com/office/officeart/2005/8/layout/vList2"/>
    <dgm:cxn modelId="{F9A1F725-C52E-4831-9A87-0ED3BE9F6A4F}" srcId="{9577816D-2204-49C5-A74F-A548105FFA5D}" destId="{5E3F3259-3F9E-4F56-8201-B1C3762B2CA5}" srcOrd="1" destOrd="0" parTransId="{83140F3D-03D8-4387-8680-3F90346BECB8}" sibTransId="{A16E02C6-B17B-4A4C-9BAE-F5E66F72F68B}"/>
    <dgm:cxn modelId="{D1918441-BC1C-46B5-8F55-ECF8D7E90930}" srcId="{9190DE4D-43DE-4AEF-803C-458ED54FC365}" destId="{9577816D-2204-49C5-A74F-A548105FFA5D}" srcOrd="0" destOrd="0" parTransId="{718056E5-820C-4CC5-8C02-2734CC01CE05}" sibTransId="{D87DA734-337B-4755-9BA8-A831528B3959}"/>
    <dgm:cxn modelId="{2456E966-FE8E-46A9-B67B-3399B07AEB54}" type="presOf" srcId="{9577816D-2204-49C5-A74F-A548105FFA5D}" destId="{E551C040-FAF4-47E2-8FA3-30DA0D1412DC}" srcOrd="0" destOrd="0" presId="urn:microsoft.com/office/officeart/2005/8/layout/vList2"/>
    <dgm:cxn modelId="{59436170-8C26-488D-8165-86942327FA38}" srcId="{9577816D-2204-49C5-A74F-A548105FFA5D}" destId="{6794A222-00A5-47DD-A5D6-8498401E4A86}" srcOrd="0" destOrd="0" parTransId="{5D754A6D-E55E-4F3A-88F4-A7986F742BBA}" sibTransId="{560F7BA9-4A81-4206-BC8E-6286D1022EED}"/>
    <dgm:cxn modelId="{644C13B4-221E-423E-B3AD-4F20F9EE6FEE}" type="presOf" srcId="{9190DE4D-43DE-4AEF-803C-458ED54FC365}" destId="{52ED13E3-77BD-4A5E-8FB4-9DF123F5AA8E}" srcOrd="0" destOrd="0" presId="urn:microsoft.com/office/officeart/2005/8/layout/vList2"/>
    <dgm:cxn modelId="{26AC58FA-BBFB-406B-87B4-6E9EA83599CF}" type="presOf" srcId="{6794A222-00A5-47DD-A5D6-8498401E4A86}" destId="{A3A5DEF2-8FF9-4D4E-98B7-EF58F18C5C56}" srcOrd="0" destOrd="0" presId="urn:microsoft.com/office/officeart/2005/8/layout/vList2"/>
    <dgm:cxn modelId="{0128A670-6B5D-43A4-A518-BF388DAC1F58}" type="presParOf" srcId="{52ED13E3-77BD-4A5E-8FB4-9DF123F5AA8E}" destId="{E551C040-FAF4-47E2-8FA3-30DA0D1412DC}" srcOrd="0" destOrd="0" presId="urn:microsoft.com/office/officeart/2005/8/layout/vList2"/>
    <dgm:cxn modelId="{6CCC13E4-C2C6-486D-AB5F-F4EB4E5419FC}" type="presParOf" srcId="{52ED13E3-77BD-4A5E-8FB4-9DF123F5AA8E}" destId="{A3A5DEF2-8FF9-4D4E-98B7-EF58F18C5C56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2470C0-B6A6-41A0-98E8-52180AFD3174}">
      <dsp:nvSpPr>
        <dsp:cNvPr id="0" name=""/>
        <dsp:cNvSpPr/>
      </dsp:nvSpPr>
      <dsp:spPr>
        <a:xfrm>
          <a:off x="0" y="464543"/>
          <a:ext cx="10515600" cy="203175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624840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O termo de uma oração que indica a pessoa ou a coisa sobre a qual afirmamos ou negamos uma ação, um estado ou uma qualidade.</a:t>
          </a:r>
        </a:p>
      </dsp:txBody>
      <dsp:txXfrm>
        <a:off x="0" y="464543"/>
        <a:ext cx="10515600" cy="2031750"/>
      </dsp:txXfrm>
    </dsp:sp>
    <dsp:sp modelId="{7C696FBD-3359-4640-803D-028EB5BA38B6}">
      <dsp:nvSpPr>
        <dsp:cNvPr id="0" name=""/>
        <dsp:cNvSpPr/>
      </dsp:nvSpPr>
      <dsp:spPr>
        <a:xfrm>
          <a:off x="525780" y="21743"/>
          <a:ext cx="7360920" cy="8856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Sujeito</a:t>
          </a:r>
        </a:p>
      </dsp:txBody>
      <dsp:txXfrm>
        <a:off x="569011" y="64974"/>
        <a:ext cx="7274458" cy="799138"/>
      </dsp:txXfrm>
    </dsp:sp>
    <dsp:sp modelId="{B8C62D1D-D001-48B0-AEDB-D4C54B8A1BD3}">
      <dsp:nvSpPr>
        <dsp:cNvPr id="0" name=""/>
        <dsp:cNvSpPr/>
      </dsp:nvSpPr>
      <dsp:spPr>
        <a:xfrm>
          <a:off x="0" y="3101094"/>
          <a:ext cx="10515600" cy="1228500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816127" tIns="624840" rIns="816127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2800" kern="1200" dirty="0"/>
            <a:t>Tudo o que se declara a respeito do sujeito.</a:t>
          </a:r>
        </a:p>
      </dsp:txBody>
      <dsp:txXfrm>
        <a:off x="0" y="3101094"/>
        <a:ext cx="10515600" cy="1228500"/>
      </dsp:txXfrm>
    </dsp:sp>
    <dsp:sp modelId="{F6F32E5B-DDDE-46F3-982E-6CEE23C4DE98}">
      <dsp:nvSpPr>
        <dsp:cNvPr id="0" name=""/>
        <dsp:cNvSpPr/>
      </dsp:nvSpPr>
      <dsp:spPr>
        <a:xfrm>
          <a:off x="525780" y="2658294"/>
          <a:ext cx="7360920" cy="8856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78225" tIns="0" rIns="278225" bIns="0" numCol="1" spcCol="1270" anchor="ctr" anchorCtr="0">
          <a:noAutofit/>
        </a:bodyPr>
        <a:lstStyle/>
        <a:p>
          <a:pPr marL="0" lvl="0" indent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800" kern="1200" dirty="0"/>
            <a:t>Predicado</a:t>
          </a:r>
        </a:p>
      </dsp:txBody>
      <dsp:txXfrm>
        <a:off x="569011" y="2701525"/>
        <a:ext cx="7274458" cy="7991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F6C1F5-BE4B-411F-A072-A12ACD19FB62}">
      <dsp:nvSpPr>
        <dsp:cNvPr id="0" name=""/>
        <dsp:cNvSpPr/>
      </dsp:nvSpPr>
      <dsp:spPr>
        <a:xfrm>
          <a:off x="0" y="2912415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2AB0022-20F7-4FF3-B8E1-19E3642C200A}">
      <dsp:nvSpPr>
        <dsp:cNvPr id="0" name=""/>
        <dsp:cNvSpPr/>
      </dsp:nvSpPr>
      <dsp:spPr>
        <a:xfrm>
          <a:off x="0" y="719929"/>
          <a:ext cx="10515600" cy="0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0EC759-1DC3-483C-9310-B414E40E5581}">
      <dsp:nvSpPr>
        <dsp:cNvPr id="0" name=""/>
        <dsp:cNvSpPr/>
      </dsp:nvSpPr>
      <dsp:spPr>
        <a:xfrm>
          <a:off x="2734055" y="1152"/>
          <a:ext cx="7781544" cy="71877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Quando o sujeito apresenta apenas um núcleo.</a:t>
          </a:r>
        </a:p>
      </dsp:txBody>
      <dsp:txXfrm>
        <a:off x="2734055" y="1152"/>
        <a:ext cx="7781544" cy="718777"/>
      </dsp:txXfrm>
    </dsp:sp>
    <dsp:sp modelId="{D37BA9A9-A2AA-4D80-BAC7-4851DBE54579}">
      <dsp:nvSpPr>
        <dsp:cNvPr id="0" name=""/>
        <dsp:cNvSpPr/>
      </dsp:nvSpPr>
      <dsp:spPr>
        <a:xfrm>
          <a:off x="0" y="1152"/>
          <a:ext cx="2734056" cy="718777"/>
        </a:xfrm>
        <a:prstGeom prst="round2SameRect">
          <a:avLst>
            <a:gd name="adj1" fmla="val 16670"/>
            <a:gd name="adj2" fmla="val 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Simples</a:t>
          </a:r>
        </a:p>
      </dsp:txBody>
      <dsp:txXfrm>
        <a:off x="35094" y="36246"/>
        <a:ext cx="2663868" cy="683683"/>
      </dsp:txXfrm>
    </dsp:sp>
    <dsp:sp modelId="{7FE665BC-9562-4E0C-B5F3-004FAB210D27}">
      <dsp:nvSpPr>
        <dsp:cNvPr id="0" name=""/>
        <dsp:cNvSpPr/>
      </dsp:nvSpPr>
      <dsp:spPr>
        <a:xfrm>
          <a:off x="0" y="719929"/>
          <a:ext cx="10515600" cy="143776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kern="1200" dirty="0"/>
            <a:t>Exemplo:</a:t>
          </a:r>
        </a:p>
      </dsp:txBody>
      <dsp:txXfrm>
        <a:off x="0" y="719929"/>
        <a:ext cx="10515600" cy="1437769"/>
      </dsp:txXfrm>
    </dsp:sp>
    <dsp:sp modelId="{756A6ACA-F23F-493B-929C-DA215AD662E4}">
      <dsp:nvSpPr>
        <dsp:cNvPr id="0" name=""/>
        <dsp:cNvSpPr/>
      </dsp:nvSpPr>
      <dsp:spPr>
        <a:xfrm>
          <a:off x="2734055" y="2193638"/>
          <a:ext cx="7781544" cy="718777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800" kern="1200" dirty="0"/>
            <a:t>Quando ele apresenta mais de um núcleo.</a:t>
          </a:r>
        </a:p>
      </dsp:txBody>
      <dsp:txXfrm>
        <a:off x="2734055" y="2193638"/>
        <a:ext cx="7781544" cy="718777"/>
      </dsp:txXfrm>
    </dsp:sp>
    <dsp:sp modelId="{DFC6FA03-EB53-4AB4-9B0B-416C4D0D315C}">
      <dsp:nvSpPr>
        <dsp:cNvPr id="0" name=""/>
        <dsp:cNvSpPr/>
      </dsp:nvSpPr>
      <dsp:spPr>
        <a:xfrm>
          <a:off x="0" y="2193638"/>
          <a:ext cx="2734056" cy="718777"/>
        </a:xfrm>
        <a:prstGeom prst="round2SameRect">
          <a:avLst>
            <a:gd name="adj1" fmla="val 16670"/>
            <a:gd name="adj2" fmla="val 0"/>
          </a:avLst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3600" kern="1200" dirty="0"/>
            <a:t>Composto</a:t>
          </a:r>
        </a:p>
      </dsp:txBody>
      <dsp:txXfrm>
        <a:off x="35094" y="2228732"/>
        <a:ext cx="2663868" cy="683683"/>
      </dsp:txXfrm>
    </dsp:sp>
    <dsp:sp modelId="{CBE0326D-D1C9-4A36-BF30-D333551631B5}">
      <dsp:nvSpPr>
        <dsp:cNvPr id="0" name=""/>
        <dsp:cNvSpPr/>
      </dsp:nvSpPr>
      <dsp:spPr>
        <a:xfrm>
          <a:off x="0" y="2912415"/>
          <a:ext cx="10515600" cy="1437769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t-BR" sz="3200" kern="1200" dirty="0"/>
            <a:t>Exemplo:</a:t>
          </a:r>
        </a:p>
      </dsp:txBody>
      <dsp:txXfrm>
        <a:off x="0" y="2912415"/>
        <a:ext cx="10515600" cy="143776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1C040-FAF4-47E2-8FA3-30DA0D1412DC}">
      <dsp:nvSpPr>
        <dsp:cNvPr id="0" name=""/>
        <dsp:cNvSpPr/>
      </dsp:nvSpPr>
      <dsp:spPr>
        <a:xfrm>
          <a:off x="0" y="452277"/>
          <a:ext cx="10515600" cy="12168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/>
            <a:t>Sujeito simples e o verbo</a:t>
          </a:r>
        </a:p>
      </dsp:txBody>
      <dsp:txXfrm>
        <a:off x="59399" y="511676"/>
        <a:ext cx="10396802" cy="1098002"/>
      </dsp:txXfrm>
    </dsp:sp>
    <dsp:sp modelId="{A3A5DEF2-8FF9-4D4E-98B7-EF58F18C5C56}">
      <dsp:nvSpPr>
        <dsp:cNvPr id="0" name=""/>
        <dsp:cNvSpPr/>
      </dsp:nvSpPr>
      <dsp:spPr>
        <a:xfrm>
          <a:off x="0" y="1669077"/>
          <a:ext cx="10515600" cy="2220075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Quando o sujeito for simples e estiver no singular, o verbo fica no singular.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Se o sujeito for um substantivo coletivo, o verbo fica no singular.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Quando o sujeito é formado de nomes usados apenas no plural e precedidos de artigos, o verbo fica no plural. </a:t>
          </a:r>
        </a:p>
      </dsp:txBody>
      <dsp:txXfrm>
        <a:off x="0" y="1669077"/>
        <a:ext cx="10515600" cy="222007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551C040-FAF4-47E2-8FA3-30DA0D1412DC}">
      <dsp:nvSpPr>
        <dsp:cNvPr id="0" name=""/>
        <dsp:cNvSpPr/>
      </dsp:nvSpPr>
      <dsp:spPr>
        <a:xfrm>
          <a:off x="0" y="362741"/>
          <a:ext cx="10515600" cy="1216800"/>
        </a:xfrm>
        <a:prstGeom prst="roundRect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marL="0" lvl="0" indent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4000" kern="1200" dirty="0"/>
            <a:t>Sujeito composto e o verbo</a:t>
          </a:r>
        </a:p>
      </dsp:txBody>
      <dsp:txXfrm>
        <a:off x="59399" y="422140"/>
        <a:ext cx="10396802" cy="1098002"/>
      </dsp:txXfrm>
    </dsp:sp>
    <dsp:sp modelId="{A3A5DEF2-8FF9-4D4E-98B7-EF58F18C5C56}">
      <dsp:nvSpPr>
        <dsp:cNvPr id="0" name=""/>
        <dsp:cNvSpPr/>
      </dsp:nvSpPr>
      <dsp:spPr>
        <a:xfrm>
          <a:off x="0" y="1627762"/>
          <a:ext cx="10515600" cy="2119162"/>
        </a:xfrm>
        <a:prstGeom prst="rect">
          <a:avLst/>
        </a:prstGeom>
        <a:solidFill>
          <a:schemeClr val="lt1"/>
        </a:solidFill>
        <a:ln w="127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hemeClr val="accent6"/>
        </a:lnRef>
        <a:fillRef idx="1">
          <a:schemeClr val="lt1"/>
        </a:fillRef>
        <a:effectRef idx="0">
          <a:schemeClr val="accent6"/>
        </a:effectRef>
        <a:fontRef idx="minor">
          <a:schemeClr val="dk1"/>
        </a:fontRef>
      </dsp:style>
      <dsp:txBody>
        <a:bodyPr spcFirstLastPara="0" vert="horz" wrap="square" lIns="333870" tIns="35560" rIns="199136" bIns="3556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O verbo fica no plural quando o sujeito composto aparece antes do verbo. 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pt-BR" sz="2800" kern="1200" dirty="0"/>
            <a:t>O verbo concorda com o núcleo do sujeito mais próximo ou com todos os núcleos do sujeito quando o sujeito composto aparece depois do verbo.</a:t>
          </a:r>
        </a:p>
      </dsp:txBody>
      <dsp:txXfrm>
        <a:off x="0" y="1627762"/>
        <a:ext cx="10515600" cy="21191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Lista de Guias"/>
  <dgm:desc val="Use para mostrar blocos de informações não sequenciais ou agrupados. Funciona melhor para listas com uma pequena quantidade de texto de Nível 1. O primeiro Nível 2 é exibido ao lado do texto de Nível 1, e o texto de Nível 2 restante aparece sob o texto de Nível 1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761D6-665E-D145-835A-6C68DC9F26D0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BBBF50-C271-0C47-AB10-8A1F1776A244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2785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122CB-224F-BE4F-BE58-AA9D5443BF11}" type="datetimeFigureOut">
              <a:rPr lang="en-US" smtClean="0"/>
              <a:t>4/2/2020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A9B089-1384-A641-B2FD-E3523717DEC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6774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33EE8D-58D7-452D-AF91-1C9AA72543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747CA13-754A-40E6-A0A9-06A9D99EF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B4EA20-99A2-4ED4-8916-AA66EC911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F2775-22D6-CE48-8948-87A7D8534DA2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8C794B6-4A4E-496C-BDDE-00D0F7A53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A1AC5FA-8B0C-44F9-9C1B-238EECA42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46351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DB51DC-7C0F-46D5-9ADB-196DD154E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5398B3F-236C-4E0E-A1AB-2188ECD5A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F165930-F9EE-4D38-86DA-6D8C3D807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F7C41-3A46-1A43-A15C-C8F465F49A9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E23B3E-5177-48F2-8965-607F83CC2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ED59529-FD8C-4649-A643-5645CBF83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5189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AC1FD3-0C11-4329-9A12-AD21A85B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7F17962-933B-4F4D-8FFF-881ABD329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EBA8693-B821-4761-AA70-9AF614B9A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89982-178B-2E44-8694-2B3AD892D864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A06E3E8-6E73-4BA6-8E0C-E730F67DB6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FE23C7-9753-4EB5-8B88-BE0BDC22B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296189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617C18-5E6A-4DDC-B9C1-D53477A2C9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52901B-A635-4481-9321-9B8FAFD714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3857F92-A402-486E-92C7-89A7E539FC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109F383-0DC1-4256-AB0D-A6CB3CD971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FC3B3B-CCB8-C942-B0B5-C2AAD8DACD8D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AE13573-23CC-494B-8CCD-BBA5C899C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5F599-7392-47F6-B01F-F304BB0AF0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726079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BA06DA-121E-409A-AFEB-09937143B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E2363DF-6613-4037-BF5D-527F914E9B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9A4D6C2-5FCB-4587-A838-2BFBBDF12D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661C4EB-547B-4F02-BFFA-D4931BA1A0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CB8EFA8C-BB04-4FC2-8179-3C17442625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CB33A32-2DDC-464D-B5C8-4CEDE184C8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8BBF91-E79A-C845-A96C-75E21E4793BB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0BC59DB2-C79D-4855-A725-D6966CF17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9256F0FD-0664-4B44-8F5C-F6FC9E400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9924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DAE0DD3-5DD3-46CB-AEFA-4654D5FDEC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46DAEA6-1D64-4001-9BE7-3E40226FC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090E6A-10E8-244A-BADB-FD41AFB0F416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2BA8EF2-6EF5-45DB-89F2-A8FB398BA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AC1ED2B-15F1-4412-B6D4-B78DC148F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5509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8D133E54-675B-4136-84F9-22549CB2C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39B0C8-14F9-3B4B-8A09-6D5373DB9625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2FC43849-4364-4F49-9554-D8C7C9CAF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08E0985-3E8E-4373-8872-C5EBED5589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7285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BC5437-FD15-4F93-969E-1F964015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2A558B8-1051-468D-BCF5-C831C1683B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40A3FCA-6F68-4162-A544-C0140BCD6A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2F14761-06CE-43FD-A820-FE2C9800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F88FF-CCF6-A84A-A0A8-6FEB2A748DD9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5B07677-CC7E-492B-B50A-37B49C51F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E9C543E-41C3-49AC-83F3-BC45ACFAE9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7230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15CE6D-B4EC-4DCB-B2ED-7C6D8A567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373FEF45-5216-4228-8412-053F9E821E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B51ABB1-8300-4A7B-AA68-CED2E173BD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D05087-667C-447B-8D15-D05F1EBF0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AB3346-D530-E643-8AA5-3E69C05707FF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7C639EC-8E9E-4D34-B12B-5294373F6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3D80E13-7DD1-4773-88C5-BE7EAEE3EF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540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8C58649-F7D6-4687-BD89-6ABA2C0A5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AAB8FBD-8D61-4BF1-A61C-964FDA4442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0D56BFE-03DD-4CC9-AE9C-C81E2D31E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A9185-D769-9D4D-B490-135214AD42DA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18140A4-EAC7-49FC-B010-6D07B8FE7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B71FD29-7D1A-4FFF-ACE7-0B532C8C1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708488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53A2F22-3E31-49B3-9B4F-5341AD29B5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A17AB09-E10C-4020-9BFC-C32EAA058B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970319C-EC1F-46C4-8878-B05A56181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34959-3773-FB4F-B2DC-2632B8B8745A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F9FFE1E-A3DC-455C-B0E1-4D1D62F9E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5111C7-9C58-4A76-8448-47D019EF8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75126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BE9549-4739-4432-A913-0FD4D6E28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E881E8-0884-4C6F-AE6B-C545CE0F84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9547EE-FAB4-4524-9393-8CE9E11C5A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8BC54D-F0B0-2D49-8CE5-822E8CF51029}" type="datetime1">
              <a:rPr lang="pt-BR" smtClean="0"/>
              <a:t>02/04/2020</a:t>
            </a:fld>
            <a:endParaRPr lang="pt-BR" dirty="0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628D68-6F5F-46D4-9C0A-85805F9DA1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93ACD4B-8C42-40C5-8F11-BD4EE0A444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F53DCD-E047-48AD-865F-E892288FE72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92127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diagramLayout" Target="../diagrams/layout2.xml"/><Relationship Id="rId7" Type="http://schemas.openxmlformats.org/officeDocument/2006/relationships/image" Target="../media/image9.jp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3.xml"/><Relationship Id="rId7" Type="http://schemas.openxmlformats.org/officeDocument/2006/relationships/image" Target="../media/image12.jp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12.jp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7000">
              <a:schemeClr val="accent6"/>
            </a:gs>
            <a:gs pos="0">
              <a:schemeClr val="accent1">
                <a:lumMod val="5000"/>
                <a:lumOff val="9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E4CEA2-155B-4300-A4C5-1B1228E27A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br>
              <a:rPr lang="pt-BR" dirty="0"/>
            </a:br>
            <a:r>
              <a:rPr lang="pt-BR" dirty="0"/>
              <a:t>Unidade 1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1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5299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985795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166" y="1666602"/>
            <a:ext cx="1547853" cy="1152927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671" y="4547240"/>
            <a:ext cx="1527748" cy="1097017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1D9CD42-E921-4C39-84FF-602BFC7652FE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solidFill>
              <a:schemeClr val="accent6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Notícia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81965E8-666A-4FCD-9197-BEF991F9D4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54359"/>
            <a:ext cx="6211186" cy="4638970"/>
          </a:xfrm>
        </p:spPr>
        <p:txBody>
          <a:bodyPr>
            <a:noAutofit/>
          </a:bodyPr>
          <a:lstStyle/>
          <a:p>
            <a:r>
              <a:rPr lang="pt-BR" dirty="0"/>
              <a:t>A </a:t>
            </a:r>
            <a:r>
              <a:rPr lang="pt-BR" b="1" dirty="0"/>
              <a:t>notícia</a:t>
            </a:r>
            <a:r>
              <a:rPr lang="pt-BR" dirty="0"/>
              <a:t> é um gênero jornalístico que relata um fato recente ocorrido no Brasil ou no mundo. </a:t>
            </a:r>
          </a:p>
          <a:p>
            <a:r>
              <a:rPr lang="pt-BR" dirty="0"/>
              <a:t>É publicada em revistas e jornais (impressos e digitais), </a:t>
            </a:r>
            <a:r>
              <a:rPr lang="pt-BR" i="1" dirty="0"/>
              <a:t>sites</a:t>
            </a:r>
            <a:r>
              <a:rPr lang="pt-BR" dirty="0"/>
              <a:t>, entre outros. </a:t>
            </a:r>
          </a:p>
          <a:p>
            <a:r>
              <a:rPr lang="pt-BR" dirty="0"/>
              <a:t>Estrutura-se em: título; linha fina; lide (informações que respondem aos questionamentos: quem?, onde?, o quê?, como?, quando?, por quê?) e corpo da notícia. </a:t>
            </a: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668" y="2438251"/>
            <a:ext cx="1628870" cy="1268439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7782" y="3706690"/>
            <a:ext cx="1553384" cy="120370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9683" y="2894030"/>
            <a:ext cx="1577724" cy="116737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2374" y="5352126"/>
            <a:ext cx="1610438" cy="1112792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2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15204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721F5F-EFB2-4C4C-B285-29AE091C86E6}"/>
              </a:ext>
            </a:extLst>
          </p:cNvPr>
          <p:cNvSpPr>
            <a:spLocks noGrp="1"/>
          </p:cNvSpPr>
          <p:nvPr>
            <p:ph type="title"/>
          </p:nvPr>
        </p:nvSpPr>
        <p:spPr/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Sujeito e predicado</a:t>
            </a:r>
          </a:p>
        </p:txBody>
      </p:sp>
      <p:graphicFrame>
        <p:nvGraphicFramePr>
          <p:cNvPr id="6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00928196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3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16459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81810">
            <a:off x="8941795" y="3394126"/>
            <a:ext cx="2054292" cy="234220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Resenha crítica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841880" y="1927285"/>
            <a:ext cx="7972511" cy="4250231"/>
          </a:xfrm>
        </p:spPr>
        <p:txBody>
          <a:bodyPr>
            <a:normAutofit/>
          </a:bodyPr>
          <a:lstStyle/>
          <a:p>
            <a:r>
              <a:rPr lang="pt-BR" dirty="0"/>
              <a:t>Caracteriza-se por conter um resumo das informações de uma obra (livro, filme, CD, peça de teatro, </a:t>
            </a:r>
            <a:r>
              <a:rPr lang="pt-BR" i="1" dirty="0"/>
              <a:t>show</a:t>
            </a:r>
            <a:r>
              <a:rPr lang="pt-BR" dirty="0"/>
              <a:t>, entre outros) e por apresentar uma avaliação dessas informações, a forma e a originalidade em que foram apresentadas. </a:t>
            </a:r>
          </a:p>
          <a:p>
            <a:pPr>
              <a:lnSpc>
                <a:spcPct val="70000"/>
              </a:lnSpc>
            </a:pPr>
            <a:r>
              <a:rPr lang="pt-BR" dirty="0"/>
              <a:t>Apresenta julgamentos de valor e comentários pessoais. </a:t>
            </a:r>
          </a:p>
          <a:p>
            <a:pPr>
              <a:lnSpc>
                <a:spcPct val="70000"/>
              </a:lnSpc>
            </a:pPr>
            <a:r>
              <a:rPr lang="pt-BR" dirty="0"/>
              <a:t>Geralmente, as resenhas são veiculadas em </a:t>
            </a:r>
            <a:r>
              <a:rPr lang="pt-BR" i="1" dirty="0"/>
              <a:t>sites</a:t>
            </a:r>
            <a:r>
              <a:rPr lang="pt-BR" dirty="0"/>
              <a:t>, jornais, revistas e catálogos.</a:t>
            </a:r>
          </a:p>
          <a:p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0781852" y="4793378"/>
            <a:ext cx="769763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Caio Tanaka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4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5779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40E013B3-0966-4110-B908-723160CF81A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9549752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Tipos de sujeito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05" y="2694275"/>
            <a:ext cx="8414407" cy="123014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9781" y="4841542"/>
            <a:ext cx="6277262" cy="1247253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166972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437" y="2546081"/>
            <a:ext cx="5427159" cy="2515025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8834DE48-3E41-4F09-B179-17C04192CF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ln>
            <a:headEnd type="none" w="med" len="med"/>
            <a:tailEnd type="none" w="med" len="med"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pt-BR" dirty="0"/>
              <a:t>Concordância verbal</a:t>
            </a:r>
          </a:p>
        </p:txBody>
      </p:sp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6126922" y="2911731"/>
            <a:ext cx="5222358" cy="1980831"/>
          </a:xfrm>
        </p:spPr>
        <p:txBody>
          <a:bodyPr/>
          <a:lstStyle/>
          <a:p>
            <a:r>
              <a:rPr lang="pt-BR" dirty="0"/>
              <a:t>Quando o verbo é flexionado em número e pessoa para concordar com o sujeito a que se refere, ocorre a </a:t>
            </a:r>
            <a:r>
              <a:rPr lang="pt-BR" b="1" dirty="0"/>
              <a:t>concordância verbal</a:t>
            </a:r>
            <a:r>
              <a:rPr lang="pt-BR" dirty="0"/>
              <a:t>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349039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Concordância verbal</a:t>
            </a: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3396173261"/>
              </p:ext>
            </p:extLst>
          </p:nvPr>
        </p:nvGraphicFramePr>
        <p:xfrm>
          <a:off x="826929" y="1382239"/>
          <a:ext cx="10515600" cy="4341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Imagem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29" y="5304582"/>
            <a:ext cx="10549907" cy="75050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62575" y="5501566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Camila Ferreira</a:t>
            </a:r>
            <a:endParaRPr lang="pt-B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7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32492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1EE051-5331-446F-A8BD-6E682486694C}"/>
              </a:ext>
            </a:extLst>
          </p:cNvPr>
          <p:cNvSpPr>
            <a:spLocks noGrp="1"/>
          </p:cNvSpPr>
          <p:nvPr>
            <p:ph type="title"/>
          </p:nvPr>
        </p:nvSpPr>
        <p:spPr>
          <a:ln>
            <a:headEnd type="none" w="med" len="med"/>
            <a:tailEnd type="none" w="med" len="med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pt-BR" dirty="0">
                <a:solidFill>
                  <a:schemeClr val="accent6"/>
                </a:solidFill>
              </a:rPr>
              <a:t>Concordância verbal</a:t>
            </a:r>
          </a:p>
        </p:txBody>
      </p:sp>
      <p:graphicFrame>
        <p:nvGraphicFramePr>
          <p:cNvPr id="9" name="Diagrama 8"/>
          <p:cNvGraphicFramePr/>
          <p:nvPr>
            <p:extLst>
              <p:ext uri="{D42A27DB-BD31-4B8C-83A1-F6EECF244321}">
                <p14:modId xmlns:p14="http://schemas.microsoft.com/office/powerpoint/2010/main" val="1642312507"/>
              </p:ext>
            </p:extLst>
          </p:nvPr>
        </p:nvGraphicFramePr>
        <p:xfrm>
          <a:off x="844082" y="1117857"/>
          <a:ext cx="10515600" cy="43414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Imagem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929" y="4800069"/>
            <a:ext cx="10549907" cy="750502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64FEFBA-7445-4475-BE61-1FFF7254F213}"/>
              </a:ext>
            </a:extLst>
          </p:cNvPr>
          <p:cNvSpPr/>
          <p:nvPr/>
        </p:nvSpPr>
        <p:spPr>
          <a:xfrm rot="16200000">
            <a:off x="11051942" y="4997053"/>
            <a:ext cx="891591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800" dirty="0">
                <a:solidFill>
                  <a:srgbClr val="2F2F2E"/>
                </a:solidFill>
                <a:latin typeface="TrasandinaBook"/>
              </a:rPr>
              <a:t>Camila Ferreira</a:t>
            </a:r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F53DCD-E047-48AD-865F-E892288FE72A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63917159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1066</TotalTime>
  <Words>355</Words>
  <Application>Microsoft Office PowerPoint</Application>
  <PresentationFormat>Widescreen</PresentationFormat>
  <Paragraphs>43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TrasandinaBook</vt:lpstr>
      <vt:lpstr>Tema do Office</vt:lpstr>
      <vt:lpstr> Unidade 1</vt:lpstr>
      <vt:lpstr>Notícia</vt:lpstr>
      <vt:lpstr>Sujeito e predicado</vt:lpstr>
      <vt:lpstr>Resenha crítica</vt:lpstr>
      <vt:lpstr>Tipos de sujeito</vt:lpstr>
      <vt:lpstr>Concordância verbal</vt:lpstr>
      <vt:lpstr>Concordância verbal</vt:lpstr>
      <vt:lpstr>Concordância verbal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Trajetórias  Língua Portuguesa</dc:title>
  <dc:creator>Sarita Borelli</dc:creator>
  <cp:lastModifiedBy>João Paulo Bortoluci</cp:lastModifiedBy>
  <cp:revision>84</cp:revision>
  <dcterms:created xsi:type="dcterms:W3CDTF">2019-02-21T18:53:00Z</dcterms:created>
  <dcterms:modified xsi:type="dcterms:W3CDTF">2020-04-03T02:14:07Z</dcterms:modified>
</cp:coreProperties>
</file>