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9" r:id="rId2"/>
    <p:sldId id="270" r:id="rId3"/>
    <p:sldId id="271" r:id="rId4"/>
    <p:sldId id="272" r:id="rId5"/>
    <p:sldId id="258" r:id="rId6"/>
    <p:sldId id="273" r:id="rId7"/>
    <p:sldId id="259" r:id="rId8"/>
    <p:sldId id="278" r:id="rId9"/>
    <p:sldId id="264" r:id="rId10"/>
    <p:sldId id="277" r:id="rId11"/>
    <p:sldId id="280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são" initials="R" lastIdx="20" clrIdx="0"/>
  <p:cmAuthor id="2" name="Lilian Semenichin Nogueira" initials="LSN" lastIdx="10" clrIdx="1"/>
  <p:cmAuthor id="3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1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C9D491-314D-4242-B7CE-19B34750738E}" v="22" dt="2019-06-25T14:32:22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ns Calazans" userId="abedefd44b2c7e9f" providerId="LiveId" clId="{C7C9D491-314D-4242-B7CE-19B34750738E}"/>
    <pc:docChg chg="custSel modSld">
      <pc:chgData name="Willians Calazans" userId="abedefd44b2c7e9f" providerId="LiveId" clId="{C7C9D491-314D-4242-B7CE-19B34750738E}" dt="2019-06-25T14:38:15.087" v="68" actId="2"/>
      <pc:docMkLst>
        <pc:docMk/>
      </pc:docMkLst>
      <pc:sldChg chg="addCm modCm">
        <pc:chgData name="Willians Calazans" userId="abedefd44b2c7e9f" providerId="LiveId" clId="{C7C9D491-314D-4242-B7CE-19B34750738E}" dt="2019-06-25T13:32:55.758" v="1"/>
        <pc:sldMkLst>
          <pc:docMk/>
          <pc:sldMk cId="119998969" sldId="259"/>
        </pc:sldMkLst>
      </pc:sldChg>
      <pc:sldChg chg="addCm modCm">
        <pc:chgData name="Willians Calazans" userId="abedefd44b2c7e9f" providerId="LiveId" clId="{C7C9D491-314D-4242-B7CE-19B34750738E}" dt="2019-06-25T14:09:44.737" v="24"/>
        <pc:sldMkLst>
          <pc:docMk/>
          <pc:sldMk cId="514821047" sldId="260"/>
        </pc:sldMkLst>
      </pc:sldChg>
      <pc:sldChg chg="addCm modCm">
        <pc:chgData name="Willians Calazans" userId="abedefd44b2c7e9f" providerId="LiveId" clId="{C7C9D491-314D-4242-B7CE-19B34750738E}" dt="2019-06-25T14:10:23.712" v="26"/>
        <pc:sldMkLst>
          <pc:docMk/>
          <pc:sldMk cId="1459055327" sldId="261"/>
        </pc:sldMkLst>
      </pc:sldChg>
      <pc:sldChg chg="modSp">
        <pc:chgData name="Willians Calazans" userId="abedefd44b2c7e9f" providerId="LiveId" clId="{C7C9D491-314D-4242-B7CE-19B34750738E}" dt="2019-06-25T14:38:04.293" v="58" actId="2"/>
        <pc:sldMkLst>
          <pc:docMk/>
          <pc:sldMk cId="3028894262" sldId="274"/>
        </pc:sldMkLst>
        <pc:spChg chg="mod">
          <ac:chgData name="Willians Calazans" userId="abedefd44b2c7e9f" providerId="LiveId" clId="{C7C9D491-314D-4242-B7CE-19B34750738E}" dt="2019-06-25T14:38:04.293" v="58" actId="2"/>
          <ac:spMkLst>
            <pc:docMk/>
            <pc:sldMk cId="3028894262" sldId="274"/>
            <ac:spMk id="7" creationId="{00000000-0000-0000-0000-000000000000}"/>
          </ac:spMkLst>
        </pc:spChg>
      </pc:sldChg>
      <pc:sldChg chg="addCm modCm">
        <pc:chgData name="Willians Calazans" userId="abedefd44b2c7e9f" providerId="LiveId" clId="{C7C9D491-314D-4242-B7CE-19B34750738E}" dt="2019-06-25T13:34:39.936" v="3"/>
        <pc:sldMkLst>
          <pc:docMk/>
          <pc:sldMk cId="3621727639" sldId="278"/>
        </pc:sldMkLst>
      </pc:sldChg>
      <pc:sldChg chg="addCm modCm">
        <pc:chgData name="Willians Calazans" userId="abedefd44b2c7e9f" providerId="LiveId" clId="{C7C9D491-314D-4242-B7CE-19B34750738E}" dt="2019-06-25T13:36:54.403" v="5"/>
        <pc:sldMkLst>
          <pc:docMk/>
          <pc:sldMk cId="1470474059" sldId="291"/>
        </pc:sldMkLst>
      </pc:sldChg>
      <pc:sldChg chg="modSp">
        <pc:chgData name="Willians Calazans" userId="abedefd44b2c7e9f" providerId="LiveId" clId="{C7C9D491-314D-4242-B7CE-19B34750738E}" dt="2019-06-25T14:37:29.477" v="43" actId="2"/>
        <pc:sldMkLst>
          <pc:docMk/>
          <pc:sldMk cId="1666593532" sldId="297"/>
        </pc:sldMkLst>
        <pc:spChg chg="mod">
          <ac:chgData name="Willians Calazans" userId="abedefd44b2c7e9f" providerId="LiveId" clId="{C7C9D491-314D-4242-B7CE-19B34750738E}" dt="2019-06-25T14:37:29.477" v="43" actId="2"/>
          <ac:spMkLst>
            <pc:docMk/>
            <pc:sldMk cId="1666593532" sldId="297"/>
            <ac:spMk id="16" creationId="{A31E8EBF-A389-46FE-8BDA-4B2A3B7E9EAA}"/>
          </ac:spMkLst>
        </pc:spChg>
      </pc:sldChg>
      <pc:sldChg chg="addCm modCm">
        <pc:chgData name="Willians Calazans" userId="abedefd44b2c7e9f" providerId="LiveId" clId="{C7C9D491-314D-4242-B7CE-19B34750738E}" dt="2019-06-25T13:42:30.268" v="7"/>
        <pc:sldMkLst>
          <pc:docMk/>
          <pc:sldMk cId="2896557139" sldId="298"/>
        </pc:sldMkLst>
      </pc:sldChg>
      <pc:sldChg chg="modSp addCm modCm">
        <pc:chgData name="Willians Calazans" userId="abedefd44b2c7e9f" providerId="LiveId" clId="{C7C9D491-314D-4242-B7CE-19B34750738E}" dt="2019-06-25T14:37:37.127" v="45" actId="2"/>
        <pc:sldMkLst>
          <pc:docMk/>
          <pc:sldMk cId="596927932" sldId="301"/>
        </pc:sldMkLst>
        <pc:spChg chg="mod">
          <ac:chgData name="Willians Calazans" userId="abedefd44b2c7e9f" providerId="LiveId" clId="{C7C9D491-314D-4242-B7CE-19B34750738E}" dt="2019-06-25T14:37:37.127" v="45" actId="2"/>
          <ac:spMkLst>
            <pc:docMk/>
            <pc:sldMk cId="596927932" sldId="301"/>
            <ac:spMk id="19" creationId="{00000000-0000-0000-0000-000000000000}"/>
          </ac:spMkLst>
        </pc:spChg>
      </pc:sldChg>
      <pc:sldChg chg="addCm modCm">
        <pc:chgData name="Willians Calazans" userId="abedefd44b2c7e9f" providerId="LiveId" clId="{C7C9D491-314D-4242-B7CE-19B34750738E}" dt="2019-06-25T13:46:14.614" v="11"/>
        <pc:sldMkLst>
          <pc:docMk/>
          <pc:sldMk cId="2900551221" sldId="302"/>
        </pc:sldMkLst>
      </pc:sldChg>
      <pc:sldChg chg="modSp addCm modCm">
        <pc:chgData name="Willians Calazans" userId="abedefd44b2c7e9f" providerId="LiveId" clId="{C7C9D491-314D-4242-B7CE-19B34750738E}" dt="2019-06-25T14:37:48.953" v="49" actId="2"/>
        <pc:sldMkLst>
          <pc:docMk/>
          <pc:sldMk cId="3880407978" sldId="305"/>
        </pc:sldMkLst>
        <pc:spChg chg="mod">
          <ac:chgData name="Willians Calazans" userId="abedefd44b2c7e9f" providerId="LiveId" clId="{C7C9D491-314D-4242-B7CE-19B34750738E}" dt="2019-06-25T14:37:41.845" v="47" actId="2"/>
          <ac:spMkLst>
            <pc:docMk/>
            <pc:sldMk cId="3880407978" sldId="305"/>
            <ac:spMk id="5" creationId="{DD463F65-98A4-467E-9F95-8E3521A46805}"/>
          </ac:spMkLst>
        </pc:spChg>
        <pc:spChg chg="mod">
          <ac:chgData name="Willians Calazans" userId="abedefd44b2c7e9f" providerId="LiveId" clId="{C7C9D491-314D-4242-B7CE-19B34750738E}" dt="2019-06-25T14:37:46.891" v="48" actId="2"/>
          <ac:spMkLst>
            <pc:docMk/>
            <pc:sldMk cId="3880407978" sldId="305"/>
            <ac:spMk id="6" creationId="{DD463F65-98A4-467E-9F95-8E3521A46805}"/>
          </ac:spMkLst>
        </pc:spChg>
        <pc:spChg chg="mod">
          <ac:chgData name="Willians Calazans" userId="abedefd44b2c7e9f" providerId="LiveId" clId="{C7C9D491-314D-4242-B7CE-19B34750738E}" dt="2019-06-25T14:37:48.953" v="49" actId="2"/>
          <ac:spMkLst>
            <pc:docMk/>
            <pc:sldMk cId="3880407978" sldId="305"/>
            <ac:spMk id="7" creationId="{DD463F65-98A4-467E-9F95-8E3521A46805}"/>
          </ac:spMkLst>
        </pc:spChg>
        <pc:spChg chg="mod">
          <ac:chgData name="Willians Calazans" userId="abedefd44b2c7e9f" providerId="LiveId" clId="{C7C9D491-314D-4242-B7CE-19B34750738E}" dt="2019-06-25T14:37:39.080" v="46" actId="2"/>
          <ac:spMkLst>
            <pc:docMk/>
            <pc:sldMk cId="3880407978" sldId="305"/>
            <ac:spMk id="9" creationId="{DD463F65-98A4-467E-9F95-8E3521A46805}"/>
          </ac:spMkLst>
        </pc:spChg>
      </pc:sldChg>
      <pc:sldChg chg="modSp addCm modCm">
        <pc:chgData name="Willians Calazans" userId="abedefd44b2c7e9f" providerId="LiveId" clId="{C7C9D491-314D-4242-B7CE-19B34750738E}" dt="2019-06-25T14:37:51.780" v="51" actId="2"/>
        <pc:sldMkLst>
          <pc:docMk/>
          <pc:sldMk cId="1494233635" sldId="306"/>
        </pc:sldMkLst>
        <pc:spChg chg="mod">
          <ac:chgData name="Willians Calazans" userId="abedefd44b2c7e9f" providerId="LiveId" clId="{C7C9D491-314D-4242-B7CE-19B34750738E}" dt="2019-06-25T14:37:50.312" v="50" actId="2"/>
          <ac:spMkLst>
            <pc:docMk/>
            <pc:sldMk cId="1494233635" sldId="306"/>
            <ac:spMk id="5" creationId="{00000000-0000-0000-0000-000000000000}"/>
          </ac:spMkLst>
        </pc:spChg>
        <pc:spChg chg="mod">
          <ac:chgData name="Willians Calazans" userId="abedefd44b2c7e9f" providerId="LiveId" clId="{C7C9D491-314D-4242-B7CE-19B34750738E}" dt="2019-06-25T14:37:51.780" v="51" actId="2"/>
          <ac:spMkLst>
            <pc:docMk/>
            <pc:sldMk cId="1494233635" sldId="306"/>
            <ac:spMk id="19" creationId="{00000000-0000-0000-0000-000000000000}"/>
          </ac:spMkLst>
        </pc:spChg>
      </pc:sldChg>
      <pc:sldChg chg="addCm modCm">
        <pc:chgData name="Willians Calazans" userId="abedefd44b2c7e9f" providerId="LiveId" clId="{C7C9D491-314D-4242-B7CE-19B34750738E}" dt="2019-06-25T13:54:16.603" v="17"/>
        <pc:sldMkLst>
          <pc:docMk/>
          <pc:sldMk cId="3032772328" sldId="307"/>
        </pc:sldMkLst>
      </pc:sldChg>
      <pc:sldChg chg="modSp">
        <pc:chgData name="Willians Calazans" userId="abedefd44b2c7e9f" providerId="LiveId" clId="{C7C9D491-314D-4242-B7CE-19B34750738E}" dt="2019-06-25T14:37:56.435" v="54" actId="2"/>
        <pc:sldMkLst>
          <pc:docMk/>
          <pc:sldMk cId="2338297582" sldId="308"/>
        </pc:sldMkLst>
        <pc:spChg chg="mod">
          <ac:chgData name="Willians Calazans" userId="abedefd44b2c7e9f" providerId="LiveId" clId="{C7C9D491-314D-4242-B7CE-19B34750738E}" dt="2019-06-25T14:37:56.435" v="54" actId="2"/>
          <ac:spMkLst>
            <pc:docMk/>
            <pc:sldMk cId="2338297582" sldId="308"/>
            <ac:spMk id="2" creationId="{00000000-0000-0000-0000-000000000000}"/>
          </ac:spMkLst>
        </pc:spChg>
        <pc:spChg chg="mod">
          <ac:chgData name="Willians Calazans" userId="abedefd44b2c7e9f" providerId="LiveId" clId="{C7C9D491-314D-4242-B7CE-19B34750738E}" dt="2019-06-25T14:37:53.155" v="52" actId="2"/>
          <ac:spMkLst>
            <pc:docMk/>
            <pc:sldMk cId="2338297582" sldId="308"/>
            <ac:spMk id="4" creationId="{DF8307DF-7F63-4B4C-96C1-D382066B944D}"/>
          </ac:spMkLst>
        </pc:spChg>
      </pc:sldChg>
      <pc:sldChg chg="modSp">
        <pc:chgData name="Willians Calazans" userId="abedefd44b2c7e9f" providerId="LiveId" clId="{C7C9D491-314D-4242-B7CE-19B34750738E}" dt="2019-06-25T14:37:59.763" v="55" actId="2"/>
        <pc:sldMkLst>
          <pc:docMk/>
          <pc:sldMk cId="3034006531" sldId="311"/>
        </pc:sldMkLst>
        <pc:spChg chg="mod">
          <ac:chgData name="Willians Calazans" userId="abedefd44b2c7e9f" providerId="LiveId" clId="{C7C9D491-314D-4242-B7CE-19B34750738E}" dt="2019-06-25T14:37:59.763" v="55" actId="2"/>
          <ac:spMkLst>
            <pc:docMk/>
            <pc:sldMk cId="3034006531" sldId="311"/>
            <ac:spMk id="16" creationId="{A31E8EBF-A389-46FE-8BDA-4B2A3B7E9EAA}"/>
          </ac:spMkLst>
        </pc:spChg>
      </pc:sldChg>
      <pc:sldChg chg="addCm modCm">
        <pc:chgData name="Willians Calazans" userId="abedefd44b2c7e9f" providerId="LiveId" clId="{C7C9D491-314D-4242-B7CE-19B34750738E}" dt="2019-06-25T14:04:02.799" v="19"/>
        <pc:sldMkLst>
          <pc:docMk/>
          <pc:sldMk cId="3920794808" sldId="312"/>
        </pc:sldMkLst>
      </pc:sldChg>
      <pc:sldChg chg="modSp addCm modCm">
        <pc:chgData name="Willians Calazans" userId="abedefd44b2c7e9f" providerId="LiveId" clId="{C7C9D491-314D-4242-B7CE-19B34750738E}" dt="2019-06-25T14:38:02.934" v="57" actId="2"/>
        <pc:sldMkLst>
          <pc:docMk/>
          <pc:sldMk cId="276392581" sldId="318"/>
        </pc:sldMkLst>
        <pc:spChg chg="mod">
          <ac:chgData name="Willians Calazans" userId="abedefd44b2c7e9f" providerId="LiveId" clId="{C7C9D491-314D-4242-B7CE-19B34750738E}" dt="2019-06-25T14:38:01.809" v="56" actId="2"/>
          <ac:spMkLst>
            <pc:docMk/>
            <pc:sldMk cId="276392581" sldId="318"/>
            <ac:spMk id="19" creationId="{CCA4F699-E3E4-4167-A92A-844D3666CE5E}"/>
          </ac:spMkLst>
        </pc:spChg>
        <pc:spChg chg="mod">
          <ac:chgData name="Willians Calazans" userId="abedefd44b2c7e9f" providerId="LiveId" clId="{C7C9D491-314D-4242-B7CE-19B34750738E}" dt="2019-06-25T14:38:02.934" v="57" actId="2"/>
          <ac:spMkLst>
            <pc:docMk/>
            <pc:sldMk cId="276392581" sldId="318"/>
            <ac:spMk id="20" creationId="{00000000-0000-0000-0000-000000000000}"/>
          </ac:spMkLst>
        </pc:spChg>
      </pc:sldChg>
      <pc:sldChg chg="addCm modCm">
        <pc:chgData name="Willians Calazans" userId="abedefd44b2c7e9f" providerId="LiveId" clId="{C7C9D491-314D-4242-B7CE-19B34750738E}" dt="2019-06-25T14:16:16.843" v="31"/>
        <pc:sldMkLst>
          <pc:docMk/>
          <pc:sldMk cId="3935225998" sldId="320"/>
        </pc:sldMkLst>
      </pc:sldChg>
      <pc:sldChg chg="addCm modCm">
        <pc:chgData name="Willians Calazans" userId="abedefd44b2c7e9f" providerId="LiveId" clId="{C7C9D491-314D-4242-B7CE-19B34750738E}" dt="2019-06-25T14:25:25.460" v="33"/>
        <pc:sldMkLst>
          <pc:docMk/>
          <pc:sldMk cId="1309863298" sldId="323"/>
        </pc:sldMkLst>
      </pc:sldChg>
      <pc:sldChg chg="modSp addCm modCm">
        <pc:chgData name="Willians Calazans" userId="abedefd44b2c7e9f" providerId="LiveId" clId="{C7C9D491-314D-4242-B7CE-19B34750738E}" dt="2019-06-25T14:38:05.433" v="59" actId="2"/>
        <pc:sldMkLst>
          <pc:docMk/>
          <pc:sldMk cId="3902680210" sldId="325"/>
        </pc:sldMkLst>
        <pc:spChg chg="mod">
          <ac:chgData name="Willians Calazans" userId="abedefd44b2c7e9f" providerId="LiveId" clId="{C7C9D491-314D-4242-B7CE-19B34750738E}" dt="2019-06-25T14:38:05.433" v="59" actId="2"/>
          <ac:spMkLst>
            <pc:docMk/>
            <pc:sldMk cId="3902680210" sldId="325"/>
            <ac:spMk id="5" creationId="{97DC7532-0517-436C-A4CC-06A41C901677}"/>
          </ac:spMkLst>
        </pc:spChg>
      </pc:sldChg>
      <pc:sldChg chg="addCm modCm">
        <pc:chgData name="Willians Calazans" userId="abedefd44b2c7e9f" providerId="LiveId" clId="{C7C9D491-314D-4242-B7CE-19B34750738E}" dt="2019-06-25T14:27:59.651" v="37"/>
        <pc:sldMkLst>
          <pc:docMk/>
          <pc:sldMk cId="4024494078" sldId="327"/>
        </pc:sldMkLst>
      </pc:sldChg>
      <pc:sldChg chg="addCm modCm">
        <pc:chgData name="Willians Calazans" userId="abedefd44b2c7e9f" providerId="LiveId" clId="{C7C9D491-314D-4242-B7CE-19B34750738E}" dt="2019-06-25T14:28:32.981" v="39"/>
        <pc:sldMkLst>
          <pc:docMk/>
          <pc:sldMk cId="1036809616" sldId="329"/>
        </pc:sldMkLst>
      </pc:sldChg>
      <pc:sldChg chg="modSp">
        <pc:chgData name="Willians Calazans" userId="abedefd44b2c7e9f" providerId="LiveId" clId="{C7C9D491-314D-4242-B7CE-19B34750738E}" dt="2019-06-25T14:38:08.120" v="61" actId="2"/>
        <pc:sldMkLst>
          <pc:docMk/>
          <pc:sldMk cId="766910085" sldId="334"/>
        </pc:sldMkLst>
        <pc:spChg chg="mod">
          <ac:chgData name="Willians Calazans" userId="abedefd44b2c7e9f" providerId="LiveId" clId="{C7C9D491-314D-4242-B7CE-19B34750738E}" dt="2019-06-25T14:38:06.589" v="60" actId="2"/>
          <ac:spMkLst>
            <pc:docMk/>
            <pc:sldMk cId="766910085" sldId="334"/>
            <ac:spMk id="2" creationId="{00000000-0000-0000-0000-000000000000}"/>
          </ac:spMkLst>
        </pc:spChg>
        <pc:spChg chg="mod">
          <ac:chgData name="Willians Calazans" userId="abedefd44b2c7e9f" providerId="LiveId" clId="{C7C9D491-314D-4242-B7CE-19B34750738E}" dt="2019-06-25T14:38:08.120" v="61" actId="2"/>
          <ac:spMkLst>
            <pc:docMk/>
            <pc:sldMk cId="766910085" sldId="334"/>
            <ac:spMk id="5" creationId="{E046689A-2400-43A1-85E8-AA272FBF48D4}"/>
          </ac:spMkLst>
        </pc:spChg>
      </pc:sldChg>
      <pc:sldChg chg="modSp addCm modCm">
        <pc:chgData name="Willians Calazans" userId="abedefd44b2c7e9f" providerId="LiveId" clId="{C7C9D491-314D-4242-B7CE-19B34750738E}" dt="2019-06-25T14:38:11.119" v="64" actId="2"/>
        <pc:sldMkLst>
          <pc:docMk/>
          <pc:sldMk cId="303312997" sldId="335"/>
        </pc:sldMkLst>
        <pc:spChg chg="mod">
          <ac:chgData name="Willians Calazans" userId="abedefd44b2c7e9f" providerId="LiveId" clId="{C7C9D491-314D-4242-B7CE-19B34750738E}" dt="2019-06-25T14:38:11.119" v="64" actId="2"/>
          <ac:spMkLst>
            <pc:docMk/>
            <pc:sldMk cId="303312997" sldId="335"/>
            <ac:spMk id="9" creationId="{97DC7532-0517-436C-A4CC-06A41C901677}"/>
          </ac:spMkLst>
        </pc:spChg>
      </pc:sldChg>
      <pc:sldChg chg="modSp">
        <pc:chgData name="Willians Calazans" userId="abedefd44b2c7e9f" providerId="LiveId" clId="{C7C9D491-314D-4242-B7CE-19B34750738E}" dt="2019-06-25T14:38:12.103" v="65" actId="2"/>
        <pc:sldMkLst>
          <pc:docMk/>
          <pc:sldMk cId="3383432599" sldId="337"/>
        </pc:sldMkLst>
        <pc:spChg chg="mod">
          <ac:chgData name="Willians Calazans" userId="abedefd44b2c7e9f" providerId="LiveId" clId="{C7C9D491-314D-4242-B7CE-19B34750738E}" dt="2019-06-25T14:38:12.103" v="65" actId="2"/>
          <ac:spMkLst>
            <pc:docMk/>
            <pc:sldMk cId="3383432599" sldId="337"/>
            <ac:spMk id="4" creationId="{00000000-0000-0000-0000-000000000000}"/>
          </ac:spMkLst>
        </pc:spChg>
      </pc:sldChg>
      <pc:sldChg chg="modSp">
        <pc:chgData name="Willians Calazans" userId="abedefd44b2c7e9f" providerId="LiveId" clId="{C7C9D491-314D-4242-B7CE-19B34750738E}" dt="2019-06-25T14:38:15.087" v="68" actId="2"/>
        <pc:sldMkLst>
          <pc:docMk/>
          <pc:sldMk cId="3769205649" sldId="344"/>
        </pc:sldMkLst>
        <pc:spChg chg="mod">
          <ac:chgData name="Willians Calazans" userId="abedefd44b2c7e9f" providerId="LiveId" clId="{C7C9D491-314D-4242-B7CE-19B34750738E}" dt="2019-06-25T14:38:13.900" v="67" actId="2"/>
          <ac:spMkLst>
            <pc:docMk/>
            <pc:sldMk cId="3769205649" sldId="344"/>
            <ac:spMk id="4" creationId="{15AB3973-CA04-4387-A483-73CC734DA56F}"/>
          </ac:spMkLst>
        </pc:spChg>
        <pc:spChg chg="mod">
          <ac:chgData name="Willians Calazans" userId="abedefd44b2c7e9f" providerId="LiveId" clId="{C7C9D491-314D-4242-B7CE-19B34750738E}" dt="2019-06-25T14:38:15.087" v="68" actId="2"/>
          <ac:spMkLst>
            <pc:docMk/>
            <pc:sldMk cId="3769205649" sldId="344"/>
            <ac:spMk id="5" creationId="{97DC7532-0517-436C-A4CC-06A41C90167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Percepção</a:t>
          </a:r>
          <a:endParaRPr lang="pt-BR" sz="2800" b="1" dirty="0">
            <a:latin typeface="RobotoBR" pitchFamily="2" charset="0"/>
          </a:endParaRP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/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/>
        </a:p>
      </dgm:t>
    </dgm:pt>
    <dgm:pt modelId="{02A4B0C9-F750-4056-B90A-D80E81B543A3}">
      <dgm:prSet phldrT="[Texto]" custT="1"/>
      <dgm:spPr/>
      <dgm:t>
        <a:bodyPr/>
        <a:lstStyle/>
        <a:p>
          <a:pPr algn="ctr"/>
          <a:r>
            <a:rPr lang="pt-BR" sz="2800" dirty="0">
              <a:latin typeface="RobotoBR" pitchFamily="2" charset="0"/>
            </a:rPr>
            <a:t>Ouvir atentamente os sons que nos rodeiam, dançando, sentindo o ritmo, conhecendo diferentes melodias.</a:t>
          </a:r>
        </a:p>
      </dgm:t>
    </dgm:pt>
    <dgm:pt modelId="{E00FEF0D-88D8-453F-A545-EAF50291A398}" type="parTrans" cxnId="{72C60F01-F8AD-4F04-B06D-E9A802A309E9}">
      <dgm:prSet/>
      <dgm:spPr/>
      <dgm:t>
        <a:bodyPr/>
        <a:lstStyle/>
        <a:p>
          <a:endParaRPr lang="pt-BR"/>
        </a:p>
      </dgm:t>
    </dgm:pt>
    <dgm:pt modelId="{AA8EA8CE-7CB0-4E84-AD7E-345491B2DC69}" type="sibTrans" cxnId="{72C60F01-F8AD-4F04-B06D-E9A802A309E9}">
      <dgm:prSet/>
      <dgm:spPr/>
      <dgm:t>
        <a:bodyPr/>
        <a:lstStyle/>
        <a:p>
          <a:endParaRPr lang="pt-BR"/>
        </a:p>
      </dgm:t>
    </dgm:pt>
    <dgm:pt modelId="{DE552E40-AB50-43C7-8047-DA0F76DA6C5D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Experimentação</a:t>
          </a:r>
          <a:endParaRPr lang="pt-BR" sz="2800" b="1" dirty="0">
            <a:latin typeface="RobotoBR" pitchFamily="2" charset="0"/>
          </a:endParaRPr>
        </a:p>
      </dgm:t>
    </dgm:pt>
    <dgm:pt modelId="{99C26AF8-1511-4911-BDAB-E4B5B5F6196C}" type="parTrans" cxnId="{88084DFA-0E83-4639-9B7E-5CFFD5E48AD8}">
      <dgm:prSet/>
      <dgm:spPr/>
      <dgm:t>
        <a:bodyPr/>
        <a:lstStyle/>
        <a:p>
          <a:endParaRPr lang="pt-BR"/>
        </a:p>
      </dgm:t>
    </dgm:pt>
    <dgm:pt modelId="{2A1D08D4-8FE5-4A76-BB19-FCB0B595CCA8}" type="sibTrans" cxnId="{88084DFA-0E83-4639-9B7E-5CFFD5E48AD8}">
      <dgm:prSet/>
      <dgm:spPr/>
      <dgm:t>
        <a:bodyPr/>
        <a:lstStyle/>
        <a:p>
          <a:endParaRPr lang="pt-BR"/>
        </a:p>
      </dgm:t>
    </dgm:pt>
    <dgm:pt modelId="{D28AB46C-0E93-44AA-9C7B-65F7C1AAD72D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Cantar ou executar instrumentos musicais, descobrindo os sons de objetos do cotidiano ou de nosso próprio corpo.</a:t>
          </a:r>
        </a:p>
      </dgm:t>
    </dgm:pt>
    <dgm:pt modelId="{6AC2ACEF-2970-47EF-A30C-DC726C54ABAB}" type="parTrans" cxnId="{BDB3B9F3-E8CE-4B43-AFEF-AEF275090F7D}">
      <dgm:prSet/>
      <dgm:spPr/>
      <dgm:t>
        <a:bodyPr/>
        <a:lstStyle/>
        <a:p>
          <a:endParaRPr lang="pt-BR"/>
        </a:p>
      </dgm:t>
    </dgm:pt>
    <dgm:pt modelId="{90FD011A-D178-44EE-B4D1-4E34AB06205D}" type="sibTrans" cxnId="{BDB3B9F3-E8CE-4B43-AFEF-AEF275090F7D}">
      <dgm:prSet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2" custScaleX="155718" custScaleY="177338" custLinFactX="15454" custLinFactNeighborX="100000" custLinFactNeighborY="3832"/>
      <dgm:spPr/>
    </dgm:pt>
    <dgm:pt modelId="{BAD3BD89-4A35-43EF-8A34-C3371A365DB2}" type="pres">
      <dgm:prSet presAssocID="{E00FEF0D-88D8-453F-A545-EAF50291A398}" presName="parTrans" presStyleCnt="0"/>
      <dgm:spPr/>
    </dgm:pt>
    <dgm:pt modelId="{2327B329-7F64-4990-A321-AA018DC722A5}" type="pres">
      <dgm:prSet presAssocID="{02A4B0C9-F750-4056-B90A-D80E81B543A3}" presName="node" presStyleLbl="alignAccFollowNode1" presStyleIdx="0" presStyleCnt="2" custScaleX="344679" custScaleY="210571" custLinFactX="5269" custLinFactNeighborX="100000" custLinFactNeighborY="-1539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681B40DD-66C3-4882-A0E0-9AA1329B01CD}" type="pres">
      <dgm:prSet presAssocID="{DE552E40-AB50-43C7-8047-DA0F76DA6C5D}" presName="horFlow" presStyleCnt="0"/>
      <dgm:spPr/>
    </dgm:pt>
    <dgm:pt modelId="{F53CF57D-64B8-40BC-9C6D-1515B5D47582}" type="pres">
      <dgm:prSet presAssocID="{DE552E40-AB50-43C7-8047-DA0F76DA6C5D}" presName="bigChev" presStyleLbl="node1" presStyleIdx="1" presStyleCnt="2" custScaleX="186058" custScaleY="181269"/>
      <dgm:spPr/>
    </dgm:pt>
    <dgm:pt modelId="{DE8E665D-6AD4-404B-AE99-FB3B8B51531C}" type="pres">
      <dgm:prSet presAssocID="{6AC2ACEF-2970-47EF-A30C-DC726C54ABAB}" presName="parTrans" presStyleCnt="0"/>
      <dgm:spPr/>
    </dgm:pt>
    <dgm:pt modelId="{CB183F8D-08AC-45C9-A510-DCE4544D2ED1}" type="pres">
      <dgm:prSet presAssocID="{D28AB46C-0E93-44AA-9C7B-65F7C1AAD72D}" presName="node" presStyleLbl="alignAccFollowNode1" presStyleIdx="1" presStyleCnt="2" custScaleX="361290" custScaleY="222353" custLinFactNeighborX="-71642" custLinFactNeighborY="-5790">
        <dgm:presLayoutVars>
          <dgm:bulletEnabled val="1"/>
        </dgm:presLayoutVars>
      </dgm:prSet>
      <dgm:spPr/>
    </dgm:pt>
  </dgm:ptLst>
  <dgm:cxnLst>
    <dgm:cxn modelId="{72C60F01-F8AD-4F04-B06D-E9A802A309E9}" srcId="{65208B8E-DB26-4273-A987-ED62E51CAEC0}" destId="{02A4B0C9-F750-4056-B90A-D80E81B543A3}" srcOrd="0" destOrd="0" parTransId="{E00FEF0D-88D8-453F-A545-EAF50291A398}" sibTransId="{AA8EA8CE-7CB0-4E84-AD7E-345491B2DC69}"/>
    <dgm:cxn modelId="{205DF227-E407-43E1-828E-770424DDFBB4}" type="presOf" srcId="{02A4B0C9-F750-4056-B90A-D80E81B543A3}" destId="{2327B329-7F64-4990-A321-AA018DC722A5}" srcOrd="0" destOrd="0" presId="urn:microsoft.com/office/officeart/2005/8/layout/lProcess3"/>
    <dgm:cxn modelId="{08DC0B47-BC04-48EC-AFA6-566B16010666}" type="presOf" srcId="{E28B4360-0A65-4628-977C-BDFEF123BB10}" destId="{2E70C7E8-8CAB-4625-9022-821C5B1B4507}" srcOrd="0" destOrd="0" presId="urn:microsoft.com/office/officeart/2005/8/layout/lProcess3"/>
    <dgm:cxn modelId="{C93DC668-FE7B-49C0-A767-0BEC5AB08167}" type="presOf" srcId="{DE552E40-AB50-43C7-8047-DA0F76DA6C5D}" destId="{F53CF57D-64B8-40BC-9C6D-1515B5D47582}" srcOrd="0" destOrd="0" presId="urn:microsoft.com/office/officeart/2005/8/layout/lProcess3"/>
    <dgm:cxn modelId="{95C90A78-D73F-4327-9E56-895A441ED001}" type="presOf" srcId="{D28AB46C-0E93-44AA-9C7B-65F7C1AAD72D}" destId="{CB183F8D-08AC-45C9-A510-DCE4544D2ED1}" srcOrd="0" destOrd="0" presId="urn:microsoft.com/office/officeart/2005/8/layout/lProcess3"/>
    <dgm:cxn modelId="{1939E298-DBCA-437B-A15F-FA24A23F9197}" type="presOf" srcId="{65208B8E-DB26-4273-A987-ED62E51CAEC0}" destId="{14FDED88-6AE2-4147-A4A9-D5674DC643C9}" srcOrd="0" destOrd="0" presId="urn:microsoft.com/office/officeart/2005/8/layout/lProcess3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BDB3B9F3-E8CE-4B43-AFEF-AEF275090F7D}" srcId="{DE552E40-AB50-43C7-8047-DA0F76DA6C5D}" destId="{D28AB46C-0E93-44AA-9C7B-65F7C1AAD72D}" srcOrd="0" destOrd="0" parTransId="{6AC2ACEF-2970-47EF-A30C-DC726C54ABAB}" sibTransId="{90FD011A-D178-44EE-B4D1-4E34AB06205D}"/>
    <dgm:cxn modelId="{88084DFA-0E83-4639-9B7E-5CFFD5E48AD8}" srcId="{E28B4360-0A65-4628-977C-BDFEF123BB10}" destId="{DE552E40-AB50-43C7-8047-DA0F76DA6C5D}" srcOrd="1" destOrd="0" parTransId="{99C26AF8-1511-4911-BDAB-E4B5B5F6196C}" sibTransId="{2A1D08D4-8FE5-4A76-BB19-FCB0B595CCA8}"/>
    <dgm:cxn modelId="{15E75EB8-25F7-44CE-A688-BAC9A700C2D8}" type="presParOf" srcId="{2E70C7E8-8CAB-4625-9022-821C5B1B4507}" destId="{8E0D6028-3E9F-4754-B4FD-BE9AE33817DD}" srcOrd="0" destOrd="0" presId="urn:microsoft.com/office/officeart/2005/8/layout/lProcess3"/>
    <dgm:cxn modelId="{69A735B5-30F3-4CD2-A2E1-F51EEAC80147}" type="presParOf" srcId="{8E0D6028-3E9F-4754-B4FD-BE9AE33817DD}" destId="{14FDED88-6AE2-4147-A4A9-D5674DC643C9}" srcOrd="0" destOrd="0" presId="urn:microsoft.com/office/officeart/2005/8/layout/lProcess3"/>
    <dgm:cxn modelId="{2526A9B5-008A-4FD6-9986-497E0ED3D36A}" type="presParOf" srcId="{8E0D6028-3E9F-4754-B4FD-BE9AE33817DD}" destId="{BAD3BD89-4A35-43EF-8A34-C3371A365DB2}" srcOrd="1" destOrd="0" presId="urn:microsoft.com/office/officeart/2005/8/layout/lProcess3"/>
    <dgm:cxn modelId="{A697F5E8-36E9-4227-B459-C4C773B5F2BC}" type="presParOf" srcId="{8E0D6028-3E9F-4754-B4FD-BE9AE33817DD}" destId="{2327B329-7F64-4990-A321-AA018DC722A5}" srcOrd="2" destOrd="0" presId="urn:microsoft.com/office/officeart/2005/8/layout/lProcess3"/>
    <dgm:cxn modelId="{B066DCD7-2E16-41C9-B45B-C7A44A69D6FA}" type="presParOf" srcId="{2E70C7E8-8CAB-4625-9022-821C5B1B4507}" destId="{F15DA847-2826-4D88-A6A6-9C1C343472C5}" srcOrd="1" destOrd="0" presId="urn:microsoft.com/office/officeart/2005/8/layout/lProcess3"/>
    <dgm:cxn modelId="{25BD6CA6-6430-4607-A641-811C3F0AD200}" type="presParOf" srcId="{2E70C7E8-8CAB-4625-9022-821C5B1B4507}" destId="{681B40DD-66C3-4882-A0E0-9AA1329B01CD}" srcOrd="2" destOrd="0" presId="urn:microsoft.com/office/officeart/2005/8/layout/lProcess3"/>
    <dgm:cxn modelId="{D83BC79C-60D3-4801-9084-DEAFDE34F8E6}" type="presParOf" srcId="{681B40DD-66C3-4882-A0E0-9AA1329B01CD}" destId="{F53CF57D-64B8-40BC-9C6D-1515B5D47582}" srcOrd="0" destOrd="0" presId="urn:microsoft.com/office/officeart/2005/8/layout/lProcess3"/>
    <dgm:cxn modelId="{CB160F52-3033-4272-B9E9-F9B5D9A05F36}" type="presParOf" srcId="{681B40DD-66C3-4882-A0E0-9AA1329B01CD}" destId="{DE8E665D-6AD4-404B-AE99-FB3B8B51531C}" srcOrd="1" destOrd="0" presId="urn:microsoft.com/office/officeart/2005/8/layout/lProcess3"/>
    <dgm:cxn modelId="{AD8D0C3D-0BA0-4945-AEA7-8C6B7B5D0922}" type="presParOf" srcId="{681B40DD-66C3-4882-A0E0-9AA1329B01CD}" destId="{CB183F8D-08AC-45C9-A510-DCE4544D2ED1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62B03A-EE07-4856-A3A8-B66D4CFBC5D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9D75FD-6B3E-4E75-B63E-3EE3FB3E059E}">
      <dgm:prSet phldrT="[Texto]" custT="1"/>
      <dgm:spPr/>
      <dgm:t>
        <a:bodyPr/>
        <a:lstStyle/>
        <a:p>
          <a:r>
            <a:rPr lang="pt-BR" sz="4800" dirty="0">
              <a:latin typeface="RobotoBR" pitchFamily="2" charset="0"/>
            </a:rPr>
            <a:t>Processos de criação no Teatro </a:t>
          </a:r>
        </a:p>
      </dgm:t>
    </dgm:pt>
    <dgm:pt modelId="{648CD4C4-632C-4E31-8AEC-B5D08320021F}" type="parTrans" cxnId="{89F76D83-03D2-423C-B1CD-0067F2E0BCF9}">
      <dgm:prSet/>
      <dgm:spPr/>
      <dgm:t>
        <a:bodyPr/>
        <a:lstStyle/>
        <a:p>
          <a:endParaRPr lang="pt-BR"/>
        </a:p>
      </dgm:t>
    </dgm:pt>
    <dgm:pt modelId="{2A332BD8-2DFE-43FF-858A-262E83936641}" type="sibTrans" cxnId="{89F76D83-03D2-423C-B1CD-0067F2E0BCF9}">
      <dgm:prSet/>
      <dgm:spPr/>
      <dgm:t>
        <a:bodyPr/>
        <a:lstStyle/>
        <a:p>
          <a:endParaRPr lang="pt-BR"/>
        </a:p>
      </dgm:t>
    </dgm:pt>
    <dgm:pt modelId="{EC2ECD0C-CB17-459B-98A8-2EA514372CD8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Jogos</a:t>
          </a:r>
        </a:p>
      </dgm:t>
    </dgm:pt>
    <dgm:pt modelId="{6DB85567-DF09-459B-87CC-07C2489DCC39}" type="parTrans" cxnId="{BE837547-680F-4A25-B2CD-6F32709D8078}">
      <dgm:prSet/>
      <dgm:spPr/>
      <dgm:t>
        <a:bodyPr/>
        <a:lstStyle/>
        <a:p>
          <a:endParaRPr lang="pt-BR"/>
        </a:p>
      </dgm:t>
    </dgm:pt>
    <dgm:pt modelId="{C86AA488-4C4B-4531-A9A4-36A6978FC4D1}" type="sibTrans" cxnId="{BE837547-680F-4A25-B2CD-6F32709D8078}">
      <dgm:prSet/>
      <dgm:spPr/>
      <dgm:t>
        <a:bodyPr/>
        <a:lstStyle/>
        <a:p>
          <a:endParaRPr lang="pt-BR"/>
        </a:p>
      </dgm:t>
    </dgm:pt>
    <dgm:pt modelId="{C30FD431-5478-4102-8B4E-45FEBC3A4046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Improvisações</a:t>
          </a:r>
        </a:p>
      </dgm:t>
    </dgm:pt>
    <dgm:pt modelId="{83435F2D-9FE2-48BF-8227-C4AE8C919958}" type="parTrans" cxnId="{B8B5B26D-EDE9-44C2-B561-0F874077E198}">
      <dgm:prSet/>
      <dgm:spPr/>
      <dgm:t>
        <a:bodyPr/>
        <a:lstStyle/>
        <a:p>
          <a:endParaRPr lang="pt-BR"/>
        </a:p>
      </dgm:t>
    </dgm:pt>
    <dgm:pt modelId="{B5B1D8A7-1624-4152-BFA7-514CFE1457B9}" type="sibTrans" cxnId="{B8B5B26D-EDE9-44C2-B561-0F874077E198}">
      <dgm:prSet/>
      <dgm:spPr/>
      <dgm:t>
        <a:bodyPr/>
        <a:lstStyle/>
        <a:p>
          <a:endParaRPr lang="pt-BR"/>
        </a:p>
      </dgm:t>
    </dgm:pt>
    <dgm:pt modelId="{5DF01690-C3C7-47DE-89E3-6C16C4C59155}">
      <dgm:prSet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Atuações </a:t>
          </a:r>
        </a:p>
      </dgm:t>
    </dgm:pt>
    <dgm:pt modelId="{D7611330-87DD-4832-A8F8-DD7975A9FADC}" type="parTrans" cxnId="{7A42BB0F-E64F-4897-9417-B1E8E5C0D37B}">
      <dgm:prSet/>
      <dgm:spPr/>
      <dgm:t>
        <a:bodyPr/>
        <a:lstStyle/>
        <a:p>
          <a:endParaRPr lang="pt-BR"/>
        </a:p>
      </dgm:t>
    </dgm:pt>
    <dgm:pt modelId="{FA4B0563-2A86-42A6-BEE2-DA4AE42541E3}" type="sibTrans" cxnId="{7A42BB0F-E64F-4897-9417-B1E8E5C0D37B}">
      <dgm:prSet/>
      <dgm:spPr/>
      <dgm:t>
        <a:bodyPr/>
        <a:lstStyle/>
        <a:p>
          <a:endParaRPr lang="pt-BR"/>
        </a:p>
      </dgm:t>
    </dgm:pt>
    <dgm:pt modelId="{3636022C-64F8-4916-A577-C02518754850}">
      <dgm:prSet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Encenações</a:t>
          </a:r>
        </a:p>
      </dgm:t>
    </dgm:pt>
    <dgm:pt modelId="{3749CBC4-A9D8-4C44-8586-D700EF96BD29}" type="parTrans" cxnId="{FA0FE404-3D9A-4B77-A411-FA7AC80D8DE9}">
      <dgm:prSet/>
      <dgm:spPr/>
      <dgm:t>
        <a:bodyPr/>
        <a:lstStyle/>
        <a:p>
          <a:endParaRPr lang="pt-BR"/>
        </a:p>
      </dgm:t>
    </dgm:pt>
    <dgm:pt modelId="{EF000CB8-0987-4A21-A495-2E1B385C49A0}" type="sibTrans" cxnId="{FA0FE404-3D9A-4B77-A411-FA7AC80D8DE9}">
      <dgm:prSet/>
      <dgm:spPr/>
      <dgm:t>
        <a:bodyPr/>
        <a:lstStyle/>
        <a:p>
          <a:endParaRPr lang="pt-BR"/>
        </a:p>
      </dgm:t>
    </dgm:pt>
    <dgm:pt modelId="{070CEB2D-0E60-4FF7-85B6-0040FDCAB586}" type="pres">
      <dgm:prSet presAssocID="{A862B03A-EE07-4856-A3A8-B66D4CFBC5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45ACC76-AFD8-4F56-B059-7EFB8272CED4}" type="pres">
      <dgm:prSet presAssocID="{7D9D75FD-6B3E-4E75-B63E-3EE3FB3E059E}" presName="root" presStyleCnt="0"/>
      <dgm:spPr/>
    </dgm:pt>
    <dgm:pt modelId="{B5238EC2-05E0-44AE-B3ED-6D0459C88548}" type="pres">
      <dgm:prSet presAssocID="{7D9D75FD-6B3E-4E75-B63E-3EE3FB3E059E}" presName="rootComposite" presStyleCnt="0"/>
      <dgm:spPr/>
    </dgm:pt>
    <dgm:pt modelId="{9D69E59E-C43D-4C66-AEF7-AFC862F61E1D}" type="pres">
      <dgm:prSet presAssocID="{7D9D75FD-6B3E-4E75-B63E-3EE3FB3E059E}" presName="rootText" presStyleLbl="node1" presStyleIdx="0" presStyleCnt="1" custScaleX="338469" custScaleY="126518"/>
      <dgm:spPr/>
    </dgm:pt>
    <dgm:pt modelId="{64E4AF15-B09D-43CD-8E3D-8615FB0FCAE6}" type="pres">
      <dgm:prSet presAssocID="{7D9D75FD-6B3E-4E75-B63E-3EE3FB3E059E}" presName="rootConnector" presStyleLbl="node1" presStyleIdx="0" presStyleCnt="1"/>
      <dgm:spPr/>
    </dgm:pt>
    <dgm:pt modelId="{BDE0B003-C0F1-4007-8C2C-0CD30C3823F9}" type="pres">
      <dgm:prSet presAssocID="{7D9D75FD-6B3E-4E75-B63E-3EE3FB3E059E}" presName="childShape" presStyleCnt="0"/>
      <dgm:spPr/>
    </dgm:pt>
    <dgm:pt modelId="{7565DE24-0395-4451-B7DC-5EF8135F3D21}" type="pres">
      <dgm:prSet presAssocID="{6DB85567-DF09-459B-87CC-07C2489DCC39}" presName="Name13" presStyleLbl="parChTrans1D2" presStyleIdx="0" presStyleCnt="4"/>
      <dgm:spPr/>
    </dgm:pt>
    <dgm:pt modelId="{A3F86A94-86B0-451C-B7F7-E4945B2C2569}" type="pres">
      <dgm:prSet presAssocID="{EC2ECD0C-CB17-459B-98A8-2EA514372CD8}" presName="childText" presStyleLbl="bgAcc1" presStyleIdx="0" presStyleCnt="4" custScaleX="261532" custScaleY="47047">
        <dgm:presLayoutVars>
          <dgm:bulletEnabled val="1"/>
        </dgm:presLayoutVars>
      </dgm:prSet>
      <dgm:spPr/>
    </dgm:pt>
    <dgm:pt modelId="{1C0A611A-FA4C-4804-BB29-0160CB910826}" type="pres">
      <dgm:prSet presAssocID="{83435F2D-9FE2-48BF-8227-C4AE8C919958}" presName="Name13" presStyleLbl="parChTrans1D2" presStyleIdx="1" presStyleCnt="4"/>
      <dgm:spPr/>
    </dgm:pt>
    <dgm:pt modelId="{33318350-C25F-468A-856F-0CB1E04F8A83}" type="pres">
      <dgm:prSet presAssocID="{C30FD431-5478-4102-8B4E-45FEBC3A4046}" presName="childText" presStyleLbl="bgAcc1" presStyleIdx="1" presStyleCnt="4" custScaleX="264476" custScaleY="56359" custLinFactNeighborX="-2165" custLinFactNeighborY="-4618">
        <dgm:presLayoutVars>
          <dgm:bulletEnabled val="1"/>
        </dgm:presLayoutVars>
      </dgm:prSet>
      <dgm:spPr/>
    </dgm:pt>
    <dgm:pt modelId="{D342FFC1-D886-4688-8054-D6E0BC44C9DB}" type="pres">
      <dgm:prSet presAssocID="{D7611330-87DD-4832-A8F8-DD7975A9FADC}" presName="Name13" presStyleLbl="parChTrans1D2" presStyleIdx="2" presStyleCnt="4"/>
      <dgm:spPr/>
    </dgm:pt>
    <dgm:pt modelId="{DEA07926-CA70-4BE8-82EA-FEEAAEA706BE}" type="pres">
      <dgm:prSet presAssocID="{5DF01690-C3C7-47DE-89E3-6C16C4C59155}" presName="childText" presStyleLbl="bgAcc1" presStyleIdx="2" presStyleCnt="4" custScaleX="264575" custScaleY="55661">
        <dgm:presLayoutVars>
          <dgm:bulletEnabled val="1"/>
        </dgm:presLayoutVars>
      </dgm:prSet>
      <dgm:spPr/>
    </dgm:pt>
    <dgm:pt modelId="{E439F040-150B-424E-A319-C791B16A42E7}" type="pres">
      <dgm:prSet presAssocID="{3749CBC4-A9D8-4C44-8586-D700EF96BD29}" presName="Name13" presStyleLbl="parChTrans1D2" presStyleIdx="3" presStyleCnt="4"/>
      <dgm:spPr/>
    </dgm:pt>
    <dgm:pt modelId="{39AD9369-A447-4500-92C7-01760046D61F}" type="pres">
      <dgm:prSet presAssocID="{3636022C-64F8-4916-A577-C02518754850}" presName="childText" presStyleLbl="bgAcc1" presStyleIdx="3" presStyleCnt="4" custScaleX="265895" custScaleY="55930">
        <dgm:presLayoutVars>
          <dgm:bulletEnabled val="1"/>
        </dgm:presLayoutVars>
      </dgm:prSet>
      <dgm:spPr/>
    </dgm:pt>
  </dgm:ptLst>
  <dgm:cxnLst>
    <dgm:cxn modelId="{FA0FE404-3D9A-4B77-A411-FA7AC80D8DE9}" srcId="{7D9D75FD-6B3E-4E75-B63E-3EE3FB3E059E}" destId="{3636022C-64F8-4916-A577-C02518754850}" srcOrd="3" destOrd="0" parTransId="{3749CBC4-A9D8-4C44-8586-D700EF96BD29}" sibTransId="{EF000CB8-0987-4A21-A495-2E1B385C49A0}"/>
    <dgm:cxn modelId="{7A42BB0F-E64F-4897-9417-B1E8E5C0D37B}" srcId="{7D9D75FD-6B3E-4E75-B63E-3EE3FB3E059E}" destId="{5DF01690-C3C7-47DE-89E3-6C16C4C59155}" srcOrd="2" destOrd="0" parTransId="{D7611330-87DD-4832-A8F8-DD7975A9FADC}" sibTransId="{FA4B0563-2A86-42A6-BEE2-DA4AE42541E3}"/>
    <dgm:cxn modelId="{27EC7825-B126-48B0-A791-AEE1151AAADC}" type="presOf" srcId="{7D9D75FD-6B3E-4E75-B63E-3EE3FB3E059E}" destId="{9D69E59E-C43D-4C66-AEF7-AFC862F61E1D}" srcOrd="0" destOrd="0" presId="urn:microsoft.com/office/officeart/2005/8/layout/hierarchy3"/>
    <dgm:cxn modelId="{18C20032-EFF3-4C8C-9615-57083F3F98C6}" type="presOf" srcId="{3749CBC4-A9D8-4C44-8586-D700EF96BD29}" destId="{E439F040-150B-424E-A319-C791B16A42E7}" srcOrd="0" destOrd="0" presId="urn:microsoft.com/office/officeart/2005/8/layout/hierarchy3"/>
    <dgm:cxn modelId="{EE219E39-C1B2-404F-A1BA-D1D01DA76392}" type="presOf" srcId="{C30FD431-5478-4102-8B4E-45FEBC3A4046}" destId="{33318350-C25F-468A-856F-0CB1E04F8A83}" srcOrd="0" destOrd="0" presId="urn:microsoft.com/office/officeart/2005/8/layout/hierarchy3"/>
    <dgm:cxn modelId="{8339653C-7A58-4FC7-881A-E14C804633F9}" type="presOf" srcId="{EC2ECD0C-CB17-459B-98A8-2EA514372CD8}" destId="{A3F86A94-86B0-451C-B7F7-E4945B2C2569}" srcOrd="0" destOrd="0" presId="urn:microsoft.com/office/officeart/2005/8/layout/hierarchy3"/>
    <dgm:cxn modelId="{BE837547-680F-4A25-B2CD-6F32709D8078}" srcId="{7D9D75FD-6B3E-4E75-B63E-3EE3FB3E059E}" destId="{EC2ECD0C-CB17-459B-98A8-2EA514372CD8}" srcOrd="0" destOrd="0" parTransId="{6DB85567-DF09-459B-87CC-07C2489DCC39}" sibTransId="{C86AA488-4C4B-4531-A9A4-36A6978FC4D1}"/>
    <dgm:cxn modelId="{D993236D-38EC-41CD-B1D5-53A91BE6EE43}" type="presOf" srcId="{83435F2D-9FE2-48BF-8227-C4AE8C919958}" destId="{1C0A611A-FA4C-4804-BB29-0160CB910826}" srcOrd="0" destOrd="0" presId="urn:microsoft.com/office/officeart/2005/8/layout/hierarchy3"/>
    <dgm:cxn modelId="{B8B5B26D-EDE9-44C2-B561-0F874077E198}" srcId="{7D9D75FD-6B3E-4E75-B63E-3EE3FB3E059E}" destId="{C30FD431-5478-4102-8B4E-45FEBC3A4046}" srcOrd="1" destOrd="0" parTransId="{83435F2D-9FE2-48BF-8227-C4AE8C919958}" sibTransId="{B5B1D8A7-1624-4152-BFA7-514CFE1457B9}"/>
    <dgm:cxn modelId="{36B2ED7D-6224-4328-9DDD-E9282B740F79}" type="presOf" srcId="{3636022C-64F8-4916-A577-C02518754850}" destId="{39AD9369-A447-4500-92C7-01760046D61F}" srcOrd="0" destOrd="0" presId="urn:microsoft.com/office/officeart/2005/8/layout/hierarchy3"/>
    <dgm:cxn modelId="{E2DB7680-D638-4EAB-B153-6D4368E3CA69}" type="presOf" srcId="{D7611330-87DD-4832-A8F8-DD7975A9FADC}" destId="{D342FFC1-D886-4688-8054-D6E0BC44C9DB}" srcOrd="0" destOrd="0" presId="urn:microsoft.com/office/officeart/2005/8/layout/hierarchy3"/>
    <dgm:cxn modelId="{89F76D83-03D2-423C-B1CD-0067F2E0BCF9}" srcId="{A862B03A-EE07-4856-A3A8-B66D4CFBC5D0}" destId="{7D9D75FD-6B3E-4E75-B63E-3EE3FB3E059E}" srcOrd="0" destOrd="0" parTransId="{648CD4C4-632C-4E31-8AEC-B5D08320021F}" sibTransId="{2A332BD8-2DFE-43FF-858A-262E83936641}"/>
    <dgm:cxn modelId="{E846BAAC-5937-4ACD-BA31-6259C825CF29}" type="presOf" srcId="{6DB85567-DF09-459B-87CC-07C2489DCC39}" destId="{7565DE24-0395-4451-B7DC-5EF8135F3D21}" srcOrd="0" destOrd="0" presId="urn:microsoft.com/office/officeart/2005/8/layout/hierarchy3"/>
    <dgm:cxn modelId="{5BBE97B2-A5B1-4AF3-B833-C7B430BA75E4}" type="presOf" srcId="{5DF01690-C3C7-47DE-89E3-6C16C4C59155}" destId="{DEA07926-CA70-4BE8-82EA-FEEAAEA706BE}" srcOrd="0" destOrd="0" presId="urn:microsoft.com/office/officeart/2005/8/layout/hierarchy3"/>
    <dgm:cxn modelId="{9F7C92D6-76CF-4827-87E2-58E624722A5A}" type="presOf" srcId="{7D9D75FD-6B3E-4E75-B63E-3EE3FB3E059E}" destId="{64E4AF15-B09D-43CD-8E3D-8615FB0FCAE6}" srcOrd="1" destOrd="0" presId="urn:microsoft.com/office/officeart/2005/8/layout/hierarchy3"/>
    <dgm:cxn modelId="{2AFF28F5-8F31-4BCD-85F5-BD0ACDFCF2EF}" type="presOf" srcId="{A862B03A-EE07-4856-A3A8-B66D4CFBC5D0}" destId="{070CEB2D-0E60-4FF7-85B6-0040FDCAB586}" srcOrd="0" destOrd="0" presId="urn:microsoft.com/office/officeart/2005/8/layout/hierarchy3"/>
    <dgm:cxn modelId="{0BF3453C-6237-4715-8825-F411D541E764}" type="presParOf" srcId="{070CEB2D-0E60-4FF7-85B6-0040FDCAB586}" destId="{445ACC76-AFD8-4F56-B059-7EFB8272CED4}" srcOrd="0" destOrd="0" presId="urn:microsoft.com/office/officeart/2005/8/layout/hierarchy3"/>
    <dgm:cxn modelId="{679FF967-07FB-4CDE-AB81-3F4CDC69ED01}" type="presParOf" srcId="{445ACC76-AFD8-4F56-B059-7EFB8272CED4}" destId="{B5238EC2-05E0-44AE-B3ED-6D0459C88548}" srcOrd="0" destOrd="0" presId="urn:microsoft.com/office/officeart/2005/8/layout/hierarchy3"/>
    <dgm:cxn modelId="{1F74557C-130D-4A6D-8F79-39FE1A71E634}" type="presParOf" srcId="{B5238EC2-05E0-44AE-B3ED-6D0459C88548}" destId="{9D69E59E-C43D-4C66-AEF7-AFC862F61E1D}" srcOrd="0" destOrd="0" presId="urn:microsoft.com/office/officeart/2005/8/layout/hierarchy3"/>
    <dgm:cxn modelId="{F54ADADD-BB7B-446C-BAF3-9015DA851125}" type="presParOf" srcId="{B5238EC2-05E0-44AE-B3ED-6D0459C88548}" destId="{64E4AF15-B09D-43CD-8E3D-8615FB0FCAE6}" srcOrd="1" destOrd="0" presId="urn:microsoft.com/office/officeart/2005/8/layout/hierarchy3"/>
    <dgm:cxn modelId="{6D1E026F-DA0A-4305-97D3-5E083B96E5FA}" type="presParOf" srcId="{445ACC76-AFD8-4F56-B059-7EFB8272CED4}" destId="{BDE0B003-C0F1-4007-8C2C-0CD30C3823F9}" srcOrd="1" destOrd="0" presId="urn:microsoft.com/office/officeart/2005/8/layout/hierarchy3"/>
    <dgm:cxn modelId="{EA53D326-4428-4B82-B073-E5B369718592}" type="presParOf" srcId="{BDE0B003-C0F1-4007-8C2C-0CD30C3823F9}" destId="{7565DE24-0395-4451-B7DC-5EF8135F3D21}" srcOrd="0" destOrd="0" presId="urn:microsoft.com/office/officeart/2005/8/layout/hierarchy3"/>
    <dgm:cxn modelId="{BEBFDA7D-9207-4138-8E37-A69B3B550B77}" type="presParOf" srcId="{BDE0B003-C0F1-4007-8C2C-0CD30C3823F9}" destId="{A3F86A94-86B0-451C-B7F7-E4945B2C2569}" srcOrd="1" destOrd="0" presId="urn:microsoft.com/office/officeart/2005/8/layout/hierarchy3"/>
    <dgm:cxn modelId="{D9BE01F3-CA21-4C72-AEBC-D282342C19AD}" type="presParOf" srcId="{BDE0B003-C0F1-4007-8C2C-0CD30C3823F9}" destId="{1C0A611A-FA4C-4804-BB29-0160CB910826}" srcOrd="2" destOrd="0" presId="urn:microsoft.com/office/officeart/2005/8/layout/hierarchy3"/>
    <dgm:cxn modelId="{1C32D4A1-DEC6-408B-9993-A9058E2515CE}" type="presParOf" srcId="{BDE0B003-C0F1-4007-8C2C-0CD30C3823F9}" destId="{33318350-C25F-468A-856F-0CB1E04F8A83}" srcOrd="3" destOrd="0" presId="urn:microsoft.com/office/officeart/2005/8/layout/hierarchy3"/>
    <dgm:cxn modelId="{BE98B199-522C-41A9-8034-8137952E942B}" type="presParOf" srcId="{BDE0B003-C0F1-4007-8C2C-0CD30C3823F9}" destId="{D342FFC1-D886-4688-8054-D6E0BC44C9DB}" srcOrd="4" destOrd="0" presId="urn:microsoft.com/office/officeart/2005/8/layout/hierarchy3"/>
    <dgm:cxn modelId="{0D360B18-E4AB-45E2-A1BD-BD9B56A3A779}" type="presParOf" srcId="{BDE0B003-C0F1-4007-8C2C-0CD30C3823F9}" destId="{DEA07926-CA70-4BE8-82EA-FEEAAEA706BE}" srcOrd="5" destOrd="0" presId="urn:microsoft.com/office/officeart/2005/8/layout/hierarchy3"/>
    <dgm:cxn modelId="{409D76F8-039A-499F-B398-933D38BC5D5D}" type="presParOf" srcId="{BDE0B003-C0F1-4007-8C2C-0CD30C3823F9}" destId="{E439F040-150B-424E-A319-C791B16A42E7}" srcOrd="6" destOrd="0" presId="urn:microsoft.com/office/officeart/2005/8/layout/hierarchy3"/>
    <dgm:cxn modelId="{A749819E-D18F-4F1C-8660-305968C2D5EA}" type="presParOf" srcId="{BDE0B003-C0F1-4007-8C2C-0CD30C3823F9}" destId="{39AD9369-A447-4500-92C7-01760046D61F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Patrimônio Cultural Material</a:t>
          </a:r>
          <a:endParaRPr lang="pt-BR" sz="2800" b="1" dirty="0">
            <a:latin typeface="RobotoBR" pitchFamily="2" charset="0"/>
          </a:endParaRP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/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/>
        </a:p>
      </dgm:t>
    </dgm:pt>
    <dgm:pt modelId="{02A4B0C9-F750-4056-B90A-D80E81B543A3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Bens construídos pelo ser humano. Além de edificações, podem ser obras de arte, objetos, documentos, entre outros.</a:t>
          </a:r>
        </a:p>
      </dgm:t>
    </dgm:pt>
    <dgm:pt modelId="{E00FEF0D-88D8-453F-A545-EAF50291A398}" type="parTrans" cxnId="{72C60F01-F8AD-4F04-B06D-E9A802A309E9}">
      <dgm:prSet/>
      <dgm:spPr/>
      <dgm:t>
        <a:bodyPr/>
        <a:lstStyle/>
        <a:p>
          <a:endParaRPr lang="pt-BR"/>
        </a:p>
      </dgm:t>
    </dgm:pt>
    <dgm:pt modelId="{AA8EA8CE-7CB0-4E84-AD7E-345491B2DC69}" type="sibTrans" cxnId="{72C60F01-F8AD-4F04-B06D-E9A802A309E9}">
      <dgm:prSet/>
      <dgm:spPr/>
      <dgm:t>
        <a:bodyPr/>
        <a:lstStyle/>
        <a:p>
          <a:endParaRPr lang="pt-BR"/>
        </a:p>
      </dgm:t>
    </dgm:pt>
    <dgm:pt modelId="{DE552E40-AB50-43C7-8047-DA0F76DA6C5D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Patrimônio Cultural Imaterial</a:t>
          </a:r>
          <a:endParaRPr lang="pt-BR" sz="2800" b="1" dirty="0">
            <a:latin typeface="RobotoBR" pitchFamily="2" charset="0"/>
          </a:endParaRPr>
        </a:p>
      </dgm:t>
    </dgm:pt>
    <dgm:pt modelId="{99C26AF8-1511-4911-BDAB-E4B5B5F6196C}" type="parTrans" cxnId="{88084DFA-0E83-4639-9B7E-5CFFD5E48AD8}">
      <dgm:prSet/>
      <dgm:spPr/>
      <dgm:t>
        <a:bodyPr/>
        <a:lstStyle/>
        <a:p>
          <a:endParaRPr lang="pt-BR"/>
        </a:p>
      </dgm:t>
    </dgm:pt>
    <dgm:pt modelId="{2A1D08D4-8FE5-4A76-BB19-FCB0B595CCA8}" type="sibTrans" cxnId="{88084DFA-0E83-4639-9B7E-5CFFD5E48AD8}">
      <dgm:prSet/>
      <dgm:spPr/>
      <dgm:t>
        <a:bodyPr/>
        <a:lstStyle/>
        <a:p>
          <a:endParaRPr lang="pt-BR"/>
        </a:p>
      </dgm:t>
    </dgm:pt>
    <dgm:pt modelId="{D28AB46C-0E93-44AA-9C7B-65F7C1AAD72D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Bens relacionados aos saberes, às crenças, às práticas cotidianas. As danças, as festas e os modos de fazer tradicionais, por exemplo.</a:t>
          </a:r>
        </a:p>
      </dgm:t>
    </dgm:pt>
    <dgm:pt modelId="{6AC2ACEF-2970-47EF-A30C-DC726C54ABAB}" type="parTrans" cxnId="{BDB3B9F3-E8CE-4B43-AFEF-AEF275090F7D}">
      <dgm:prSet/>
      <dgm:spPr/>
      <dgm:t>
        <a:bodyPr/>
        <a:lstStyle/>
        <a:p>
          <a:endParaRPr lang="pt-BR"/>
        </a:p>
      </dgm:t>
    </dgm:pt>
    <dgm:pt modelId="{90FD011A-D178-44EE-B4D1-4E34AB06205D}" type="sibTrans" cxnId="{BDB3B9F3-E8CE-4B43-AFEF-AEF275090F7D}">
      <dgm:prSet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2" custScaleY="118039"/>
      <dgm:spPr/>
    </dgm:pt>
    <dgm:pt modelId="{BAD3BD89-4A35-43EF-8A34-C3371A365DB2}" type="pres">
      <dgm:prSet presAssocID="{E00FEF0D-88D8-453F-A545-EAF50291A398}" presName="parTrans" presStyleCnt="0"/>
      <dgm:spPr/>
    </dgm:pt>
    <dgm:pt modelId="{2327B329-7F64-4990-A321-AA018DC722A5}" type="pres">
      <dgm:prSet presAssocID="{02A4B0C9-F750-4056-B90A-D80E81B543A3}" presName="node" presStyleLbl="alignAccFollowNode1" presStyleIdx="0" presStyleCnt="2" custScaleX="229928" custScaleY="144067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681B40DD-66C3-4882-A0E0-9AA1329B01CD}" type="pres">
      <dgm:prSet presAssocID="{DE552E40-AB50-43C7-8047-DA0F76DA6C5D}" presName="horFlow" presStyleCnt="0"/>
      <dgm:spPr/>
    </dgm:pt>
    <dgm:pt modelId="{F53CF57D-64B8-40BC-9C6D-1515B5D47582}" type="pres">
      <dgm:prSet presAssocID="{DE552E40-AB50-43C7-8047-DA0F76DA6C5D}" presName="bigChev" presStyleLbl="node1" presStyleIdx="1" presStyleCnt="2" custScaleY="118455"/>
      <dgm:spPr/>
    </dgm:pt>
    <dgm:pt modelId="{DE8E665D-6AD4-404B-AE99-FB3B8B51531C}" type="pres">
      <dgm:prSet presAssocID="{6AC2ACEF-2970-47EF-A30C-DC726C54ABAB}" presName="parTrans" presStyleCnt="0"/>
      <dgm:spPr/>
    </dgm:pt>
    <dgm:pt modelId="{CB183F8D-08AC-45C9-A510-DCE4544D2ED1}" type="pres">
      <dgm:prSet presAssocID="{D28AB46C-0E93-44AA-9C7B-65F7C1AAD72D}" presName="node" presStyleLbl="alignAccFollowNode1" presStyleIdx="1" presStyleCnt="2" custScaleX="232435" custScaleY="134496">
        <dgm:presLayoutVars>
          <dgm:bulletEnabled val="1"/>
        </dgm:presLayoutVars>
      </dgm:prSet>
      <dgm:spPr/>
    </dgm:pt>
  </dgm:ptLst>
  <dgm:cxnLst>
    <dgm:cxn modelId="{72C60F01-F8AD-4F04-B06D-E9A802A309E9}" srcId="{65208B8E-DB26-4273-A987-ED62E51CAEC0}" destId="{02A4B0C9-F750-4056-B90A-D80E81B543A3}" srcOrd="0" destOrd="0" parTransId="{E00FEF0D-88D8-453F-A545-EAF50291A398}" sibTransId="{AA8EA8CE-7CB0-4E84-AD7E-345491B2DC69}"/>
    <dgm:cxn modelId="{5DA4A907-19C4-4E27-9D7F-9254F217C45F}" type="presOf" srcId="{E28B4360-0A65-4628-977C-BDFEF123BB10}" destId="{2E70C7E8-8CAB-4625-9022-821C5B1B4507}" srcOrd="0" destOrd="0" presId="urn:microsoft.com/office/officeart/2005/8/layout/lProcess3"/>
    <dgm:cxn modelId="{CD741A15-A18A-4434-AB87-002BF53DA32A}" type="presOf" srcId="{65208B8E-DB26-4273-A987-ED62E51CAEC0}" destId="{14FDED88-6AE2-4147-A4A9-D5674DC643C9}" srcOrd="0" destOrd="0" presId="urn:microsoft.com/office/officeart/2005/8/layout/lProcess3"/>
    <dgm:cxn modelId="{604C7669-38E1-4917-B15A-8BD49E5248E0}" type="presOf" srcId="{02A4B0C9-F750-4056-B90A-D80E81B543A3}" destId="{2327B329-7F64-4990-A321-AA018DC722A5}" srcOrd="0" destOrd="0" presId="urn:microsoft.com/office/officeart/2005/8/layout/lProcess3"/>
    <dgm:cxn modelId="{27CE6899-0CE5-4915-BD0D-84AF4BB406E0}" type="presOf" srcId="{DE552E40-AB50-43C7-8047-DA0F76DA6C5D}" destId="{F53CF57D-64B8-40BC-9C6D-1515B5D47582}" srcOrd="0" destOrd="0" presId="urn:microsoft.com/office/officeart/2005/8/layout/lProcess3"/>
    <dgm:cxn modelId="{8DD8B4C8-9955-41FF-9476-A52143F7D3BA}" type="presOf" srcId="{D28AB46C-0E93-44AA-9C7B-65F7C1AAD72D}" destId="{CB183F8D-08AC-45C9-A510-DCE4544D2ED1}" srcOrd="0" destOrd="0" presId="urn:microsoft.com/office/officeart/2005/8/layout/lProcess3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BDB3B9F3-E8CE-4B43-AFEF-AEF275090F7D}" srcId="{DE552E40-AB50-43C7-8047-DA0F76DA6C5D}" destId="{D28AB46C-0E93-44AA-9C7B-65F7C1AAD72D}" srcOrd="0" destOrd="0" parTransId="{6AC2ACEF-2970-47EF-A30C-DC726C54ABAB}" sibTransId="{90FD011A-D178-44EE-B4D1-4E34AB06205D}"/>
    <dgm:cxn modelId="{88084DFA-0E83-4639-9B7E-5CFFD5E48AD8}" srcId="{E28B4360-0A65-4628-977C-BDFEF123BB10}" destId="{DE552E40-AB50-43C7-8047-DA0F76DA6C5D}" srcOrd="1" destOrd="0" parTransId="{99C26AF8-1511-4911-BDAB-E4B5B5F6196C}" sibTransId="{2A1D08D4-8FE5-4A76-BB19-FCB0B595CCA8}"/>
    <dgm:cxn modelId="{0F76E18E-0F04-462B-A9D9-B16064B8C3C0}" type="presParOf" srcId="{2E70C7E8-8CAB-4625-9022-821C5B1B4507}" destId="{8E0D6028-3E9F-4754-B4FD-BE9AE33817DD}" srcOrd="0" destOrd="0" presId="urn:microsoft.com/office/officeart/2005/8/layout/lProcess3"/>
    <dgm:cxn modelId="{F07D500F-35F8-4F1E-B948-05584851AF81}" type="presParOf" srcId="{8E0D6028-3E9F-4754-B4FD-BE9AE33817DD}" destId="{14FDED88-6AE2-4147-A4A9-D5674DC643C9}" srcOrd="0" destOrd="0" presId="urn:microsoft.com/office/officeart/2005/8/layout/lProcess3"/>
    <dgm:cxn modelId="{A1A344BB-5133-4FF3-9897-E1270C9B823E}" type="presParOf" srcId="{8E0D6028-3E9F-4754-B4FD-BE9AE33817DD}" destId="{BAD3BD89-4A35-43EF-8A34-C3371A365DB2}" srcOrd="1" destOrd="0" presId="urn:microsoft.com/office/officeart/2005/8/layout/lProcess3"/>
    <dgm:cxn modelId="{92B776D3-C1BF-416C-8ECE-67849F0C2ECC}" type="presParOf" srcId="{8E0D6028-3E9F-4754-B4FD-BE9AE33817DD}" destId="{2327B329-7F64-4990-A321-AA018DC722A5}" srcOrd="2" destOrd="0" presId="urn:microsoft.com/office/officeart/2005/8/layout/lProcess3"/>
    <dgm:cxn modelId="{9B3013AD-A70D-48A4-95C5-1CB7AB2B7BAD}" type="presParOf" srcId="{2E70C7E8-8CAB-4625-9022-821C5B1B4507}" destId="{F15DA847-2826-4D88-A6A6-9C1C343472C5}" srcOrd="1" destOrd="0" presId="urn:microsoft.com/office/officeart/2005/8/layout/lProcess3"/>
    <dgm:cxn modelId="{FC6A4737-C531-4A61-B0B2-A602E805491D}" type="presParOf" srcId="{2E70C7E8-8CAB-4625-9022-821C5B1B4507}" destId="{681B40DD-66C3-4882-A0E0-9AA1329B01CD}" srcOrd="2" destOrd="0" presId="urn:microsoft.com/office/officeart/2005/8/layout/lProcess3"/>
    <dgm:cxn modelId="{AAE6837D-9901-4A09-8FAA-41A1F278C629}" type="presParOf" srcId="{681B40DD-66C3-4882-A0E0-9AA1329B01CD}" destId="{F53CF57D-64B8-40BC-9C6D-1515B5D47582}" srcOrd="0" destOrd="0" presId="urn:microsoft.com/office/officeart/2005/8/layout/lProcess3"/>
    <dgm:cxn modelId="{CCF712B5-7334-4877-97BF-1ABFC7A1AA5C}" type="presParOf" srcId="{681B40DD-66C3-4882-A0E0-9AA1329B01CD}" destId="{DE8E665D-6AD4-404B-AE99-FB3B8B51531C}" srcOrd="1" destOrd="0" presId="urn:microsoft.com/office/officeart/2005/8/layout/lProcess3"/>
    <dgm:cxn modelId="{5B65CF98-7BBE-4B15-B76D-8F1B5E9711D6}" type="presParOf" srcId="{681B40DD-66C3-4882-A0E0-9AA1329B01CD}" destId="{CB183F8D-08AC-45C9-A510-DCE4544D2ED1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62B03A-EE07-4856-A3A8-B66D4CFBC5D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9D75FD-6B3E-4E75-B63E-3EE3FB3E059E}">
      <dgm:prSet phldrT="[Texto]" custT="1"/>
      <dgm:spPr/>
      <dgm:t>
        <a:bodyPr/>
        <a:lstStyle/>
        <a:p>
          <a:r>
            <a:rPr lang="pt-BR" sz="4800" dirty="0">
              <a:latin typeface="RobotoBR" pitchFamily="2" charset="0"/>
            </a:rPr>
            <a:t>Técnicas das Artes Visuais</a:t>
          </a:r>
        </a:p>
      </dgm:t>
    </dgm:pt>
    <dgm:pt modelId="{648CD4C4-632C-4E31-8AEC-B5D08320021F}" type="parTrans" cxnId="{89F76D83-03D2-423C-B1CD-0067F2E0BCF9}">
      <dgm:prSet/>
      <dgm:spPr/>
      <dgm:t>
        <a:bodyPr/>
        <a:lstStyle/>
        <a:p>
          <a:endParaRPr lang="pt-BR"/>
        </a:p>
      </dgm:t>
    </dgm:pt>
    <dgm:pt modelId="{2A332BD8-2DFE-43FF-858A-262E83936641}" type="sibTrans" cxnId="{89F76D83-03D2-423C-B1CD-0067F2E0BCF9}">
      <dgm:prSet/>
      <dgm:spPr/>
      <dgm:t>
        <a:bodyPr/>
        <a:lstStyle/>
        <a:p>
          <a:endParaRPr lang="pt-BR"/>
        </a:p>
      </dgm:t>
    </dgm:pt>
    <dgm:pt modelId="{EC2ECD0C-CB17-459B-98A8-2EA514372CD8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Escultura</a:t>
          </a:r>
        </a:p>
      </dgm:t>
    </dgm:pt>
    <dgm:pt modelId="{6DB85567-DF09-459B-87CC-07C2489DCC39}" type="parTrans" cxnId="{BE837547-680F-4A25-B2CD-6F32709D8078}">
      <dgm:prSet/>
      <dgm:spPr/>
      <dgm:t>
        <a:bodyPr/>
        <a:lstStyle/>
        <a:p>
          <a:endParaRPr lang="pt-BR"/>
        </a:p>
      </dgm:t>
    </dgm:pt>
    <dgm:pt modelId="{C86AA488-4C4B-4531-A9A4-36A6978FC4D1}" type="sibTrans" cxnId="{BE837547-680F-4A25-B2CD-6F32709D8078}">
      <dgm:prSet/>
      <dgm:spPr/>
      <dgm:t>
        <a:bodyPr/>
        <a:lstStyle/>
        <a:p>
          <a:endParaRPr lang="pt-BR"/>
        </a:p>
      </dgm:t>
    </dgm:pt>
    <dgm:pt modelId="{C30FD431-5478-4102-8B4E-45FEBC3A4046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Xilogravura</a:t>
          </a:r>
        </a:p>
      </dgm:t>
    </dgm:pt>
    <dgm:pt modelId="{83435F2D-9FE2-48BF-8227-C4AE8C919958}" type="parTrans" cxnId="{B8B5B26D-EDE9-44C2-B561-0F874077E198}">
      <dgm:prSet/>
      <dgm:spPr/>
      <dgm:t>
        <a:bodyPr/>
        <a:lstStyle/>
        <a:p>
          <a:endParaRPr lang="pt-BR"/>
        </a:p>
      </dgm:t>
    </dgm:pt>
    <dgm:pt modelId="{B5B1D8A7-1624-4152-BFA7-514CFE1457B9}" type="sibTrans" cxnId="{B8B5B26D-EDE9-44C2-B561-0F874077E198}">
      <dgm:prSet/>
      <dgm:spPr/>
      <dgm:t>
        <a:bodyPr/>
        <a:lstStyle/>
        <a:p>
          <a:endParaRPr lang="pt-BR"/>
        </a:p>
      </dgm:t>
    </dgm:pt>
    <dgm:pt modelId="{5DF01690-C3C7-47DE-89E3-6C16C4C59155}">
      <dgm:prSet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Desenho </a:t>
          </a:r>
        </a:p>
      </dgm:t>
    </dgm:pt>
    <dgm:pt modelId="{D7611330-87DD-4832-A8F8-DD7975A9FADC}" type="parTrans" cxnId="{7A42BB0F-E64F-4897-9417-B1E8E5C0D37B}">
      <dgm:prSet/>
      <dgm:spPr/>
      <dgm:t>
        <a:bodyPr/>
        <a:lstStyle/>
        <a:p>
          <a:endParaRPr lang="pt-BR"/>
        </a:p>
      </dgm:t>
    </dgm:pt>
    <dgm:pt modelId="{FA4B0563-2A86-42A6-BEE2-DA4AE42541E3}" type="sibTrans" cxnId="{7A42BB0F-E64F-4897-9417-B1E8E5C0D37B}">
      <dgm:prSet/>
      <dgm:spPr/>
      <dgm:t>
        <a:bodyPr/>
        <a:lstStyle/>
        <a:p>
          <a:endParaRPr lang="pt-BR"/>
        </a:p>
      </dgm:t>
    </dgm:pt>
    <dgm:pt modelId="{3636022C-64F8-4916-A577-C02518754850}">
      <dgm:prSet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Fotografia</a:t>
          </a:r>
        </a:p>
      </dgm:t>
    </dgm:pt>
    <dgm:pt modelId="{3749CBC4-A9D8-4C44-8586-D700EF96BD29}" type="parTrans" cxnId="{FA0FE404-3D9A-4B77-A411-FA7AC80D8DE9}">
      <dgm:prSet/>
      <dgm:spPr/>
      <dgm:t>
        <a:bodyPr/>
        <a:lstStyle/>
        <a:p>
          <a:endParaRPr lang="pt-BR"/>
        </a:p>
      </dgm:t>
    </dgm:pt>
    <dgm:pt modelId="{EF000CB8-0987-4A21-A495-2E1B385C49A0}" type="sibTrans" cxnId="{FA0FE404-3D9A-4B77-A411-FA7AC80D8DE9}">
      <dgm:prSet/>
      <dgm:spPr/>
      <dgm:t>
        <a:bodyPr/>
        <a:lstStyle/>
        <a:p>
          <a:endParaRPr lang="pt-BR"/>
        </a:p>
      </dgm:t>
    </dgm:pt>
    <dgm:pt modelId="{070CEB2D-0E60-4FF7-85B6-0040FDCAB586}" type="pres">
      <dgm:prSet presAssocID="{A862B03A-EE07-4856-A3A8-B66D4CFBC5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45ACC76-AFD8-4F56-B059-7EFB8272CED4}" type="pres">
      <dgm:prSet presAssocID="{7D9D75FD-6B3E-4E75-B63E-3EE3FB3E059E}" presName="root" presStyleCnt="0"/>
      <dgm:spPr/>
    </dgm:pt>
    <dgm:pt modelId="{B5238EC2-05E0-44AE-B3ED-6D0459C88548}" type="pres">
      <dgm:prSet presAssocID="{7D9D75FD-6B3E-4E75-B63E-3EE3FB3E059E}" presName="rootComposite" presStyleCnt="0"/>
      <dgm:spPr/>
    </dgm:pt>
    <dgm:pt modelId="{9D69E59E-C43D-4C66-AEF7-AFC862F61E1D}" type="pres">
      <dgm:prSet presAssocID="{7D9D75FD-6B3E-4E75-B63E-3EE3FB3E059E}" presName="rootText" presStyleLbl="node1" presStyleIdx="0" presStyleCnt="1" custScaleX="331041"/>
      <dgm:spPr/>
    </dgm:pt>
    <dgm:pt modelId="{64E4AF15-B09D-43CD-8E3D-8615FB0FCAE6}" type="pres">
      <dgm:prSet presAssocID="{7D9D75FD-6B3E-4E75-B63E-3EE3FB3E059E}" presName="rootConnector" presStyleLbl="node1" presStyleIdx="0" presStyleCnt="1"/>
      <dgm:spPr/>
    </dgm:pt>
    <dgm:pt modelId="{BDE0B003-C0F1-4007-8C2C-0CD30C3823F9}" type="pres">
      <dgm:prSet presAssocID="{7D9D75FD-6B3E-4E75-B63E-3EE3FB3E059E}" presName="childShape" presStyleCnt="0"/>
      <dgm:spPr/>
    </dgm:pt>
    <dgm:pt modelId="{7565DE24-0395-4451-B7DC-5EF8135F3D21}" type="pres">
      <dgm:prSet presAssocID="{6DB85567-DF09-459B-87CC-07C2489DCC39}" presName="Name13" presStyleLbl="parChTrans1D2" presStyleIdx="0" presStyleCnt="4"/>
      <dgm:spPr/>
    </dgm:pt>
    <dgm:pt modelId="{A3F86A94-86B0-451C-B7F7-E4945B2C2569}" type="pres">
      <dgm:prSet presAssocID="{EC2ECD0C-CB17-459B-98A8-2EA514372CD8}" presName="childText" presStyleLbl="bgAcc1" presStyleIdx="0" presStyleCnt="4" custScaleX="261532" custScaleY="47047">
        <dgm:presLayoutVars>
          <dgm:bulletEnabled val="1"/>
        </dgm:presLayoutVars>
      </dgm:prSet>
      <dgm:spPr/>
    </dgm:pt>
    <dgm:pt modelId="{1C0A611A-FA4C-4804-BB29-0160CB910826}" type="pres">
      <dgm:prSet presAssocID="{83435F2D-9FE2-48BF-8227-C4AE8C919958}" presName="Name13" presStyleLbl="parChTrans1D2" presStyleIdx="1" presStyleCnt="4"/>
      <dgm:spPr/>
    </dgm:pt>
    <dgm:pt modelId="{33318350-C25F-468A-856F-0CB1E04F8A83}" type="pres">
      <dgm:prSet presAssocID="{C30FD431-5478-4102-8B4E-45FEBC3A4046}" presName="childText" presStyleLbl="bgAcc1" presStyleIdx="1" presStyleCnt="4" custScaleX="264476" custScaleY="56359" custLinFactNeighborX="-2165" custLinFactNeighborY="-4618">
        <dgm:presLayoutVars>
          <dgm:bulletEnabled val="1"/>
        </dgm:presLayoutVars>
      </dgm:prSet>
      <dgm:spPr/>
    </dgm:pt>
    <dgm:pt modelId="{D342FFC1-D886-4688-8054-D6E0BC44C9DB}" type="pres">
      <dgm:prSet presAssocID="{D7611330-87DD-4832-A8F8-DD7975A9FADC}" presName="Name13" presStyleLbl="parChTrans1D2" presStyleIdx="2" presStyleCnt="4"/>
      <dgm:spPr/>
    </dgm:pt>
    <dgm:pt modelId="{DEA07926-CA70-4BE8-82EA-FEEAAEA706BE}" type="pres">
      <dgm:prSet presAssocID="{5DF01690-C3C7-47DE-89E3-6C16C4C59155}" presName="childText" presStyleLbl="bgAcc1" presStyleIdx="2" presStyleCnt="4" custScaleX="264575" custScaleY="55661">
        <dgm:presLayoutVars>
          <dgm:bulletEnabled val="1"/>
        </dgm:presLayoutVars>
      </dgm:prSet>
      <dgm:spPr/>
    </dgm:pt>
    <dgm:pt modelId="{E439F040-150B-424E-A319-C791B16A42E7}" type="pres">
      <dgm:prSet presAssocID="{3749CBC4-A9D8-4C44-8586-D700EF96BD29}" presName="Name13" presStyleLbl="parChTrans1D2" presStyleIdx="3" presStyleCnt="4"/>
      <dgm:spPr/>
    </dgm:pt>
    <dgm:pt modelId="{39AD9369-A447-4500-92C7-01760046D61F}" type="pres">
      <dgm:prSet presAssocID="{3636022C-64F8-4916-A577-C02518754850}" presName="childText" presStyleLbl="bgAcc1" presStyleIdx="3" presStyleCnt="4" custScaleX="265895" custScaleY="55930">
        <dgm:presLayoutVars>
          <dgm:bulletEnabled val="1"/>
        </dgm:presLayoutVars>
      </dgm:prSet>
      <dgm:spPr/>
    </dgm:pt>
  </dgm:ptLst>
  <dgm:cxnLst>
    <dgm:cxn modelId="{FA0FE404-3D9A-4B77-A411-FA7AC80D8DE9}" srcId="{7D9D75FD-6B3E-4E75-B63E-3EE3FB3E059E}" destId="{3636022C-64F8-4916-A577-C02518754850}" srcOrd="3" destOrd="0" parTransId="{3749CBC4-A9D8-4C44-8586-D700EF96BD29}" sibTransId="{EF000CB8-0987-4A21-A495-2E1B385C49A0}"/>
    <dgm:cxn modelId="{7A42BB0F-E64F-4897-9417-B1E8E5C0D37B}" srcId="{7D9D75FD-6B3E-4E75-B63E-3EE3FB3E059E}" destId="{5DF01690-C3C7-47DE-89E3-6C16C4C59155}" srcOrd="2" destOrd="0" parTransId="{D7611330-87DD-4832-A8F8-DD7975A9FADC}" sibTransId="{FA4B0563-2A86-42A6-BEE2-DA4AE42541E3}"/>
    <dgm:cxn modelId="{27EC7825-B126-48B0-A791-AEE1151AAADC}" type="presOf" srcId="{7D9D75FD-6B3E-4E75-B63E-3EE3FB3E059E}" destId="{9D69E59E-C43D-4C66-AEF7-AFC862F61E1D}" srcOrd="0" destOrd="0" presId="urn:microsoft.com/office/officeart/2005/8/layout/hierarchy3"/>
    <dgm:cxn modelId="{18C20032-EFF3-4C8C-9615-57083F3F98C6}" type="presOf" srcId="{3749CBC4-A9D8-4C44-8586-D700EF96BD29}" destId="{E439F040-150B-424E-A319-C791B16A42E7}" srcOrd="0" destOrd="0" presId="urn:microsoft.com/office/officeart/2005/8/layout/hierarchy3"/>
    <dgm:cxn modelId="{EE219E39-C1B2-404F-A1BA-D1D01DA76392}" type="presOf" srcId="{C30FD431-5478-4102-8B4E-45FEBC3A4046}" destId="{33318350-C25F-468A-856F-0CB1E04F8A83}" srcOrd="0" destOrd="0" presId="urn:microsoft.com/office/officeart/2005/8/layout/hierarchy3"/>
    <dgm:cxn modelId="{8339653C-7A58-4FC7-881A-E14C804633F9}" type="presOf" srcId="{EC2ECD0C-CB17-459B-98A8-2EA514372CD8}" destId="{A3F86A94-86B0-451C-B7F7-E4945B2C2569}" srcOrd="0" destOrd="0" presId="urn:microsoft.com/office/officeart/2005/8/layout/hierarchy3"/>
    <dgm:cxn modelId="{BE837547-680F-4A25-B2CD-6F32709D8078}" srcId="{7D9D75FD-6B3E-4E75-B63E-3EE3FB3E059E}" destId="{EC2ECD0C-CB17-459B-98A8-2EA514372CD8}" srcOrd="0" destOrd="0" parTransId="{6DB85567-DF09-459B-87CC-07C2489DCC39}" sibTransId="{C86AA488-4C4B-4531-A9A4-36A6978FC4D1}"/>
    <dgm:cxn modelId="{D993236D-38EC-41CD-B1D5-53A91BE6EE43}" type="presOf" srcId="{83435F2D-9FE2-48BF-8227-C4AE8C919958}" destId="{1C0A611A-FA4C-4804-BB29-0160CB910826}" srcOrd="0" destOrd="0" presId="urn:microsoft.com/office/officeart/2005/8/layout/hierarchy3"/>
    <dgm:cxn modelId="{B8B5B26D-EDE9-44C2-B561-0F874077E198}" srcId="{7D9D75FD-6B3E-4E75-B63E-3EE3FB3E059E}" destId="{C30FD431-5478-4102-8B4E-45FEBC3A4046}" srcOrd="1" destOrd="0" parTransId="{83435F2D-9FE2-48BF-8227-C4AE8C919958}" sibTransId="{B5B1D8A7-1624-4152-BFA7-514CFE1457B9}"/>
    <dgm:cxn modelId="{36B2ED7D-6224-4328-9DDD-E9282B740F79}" type="presOf" srcId="{3636022C-64F8-4916-A577-C02518754850}" destId="{39AD9369-A447-4500-92C7-01760046D61F}" srcOrd="0" destOrd="0" presId="urn:microsoft.com/office/officeart/2005/8/layout/hierarchy3"/>
    <dgm:cxn modelId="{E2DB7680-D638-4EAB-B153-6D4368E3CA69}" type="presOf" srcId="{D7611330-87DD-4832-A8F8-DD7975A9FADC}" destId="{D342FFC1-D886-4688-8054-D6E0BC44C9DB}" srcOrd="0" destOrd="0" presId="urn:microsoft.com/office/officeart/2005/8/layout/hierarchy3"/>
    <dgm:cxn modelId="{89F76D83-03D2-423C-B1CD-0067F2E0BCF9}" srcId="{A862B03A-EE07-4856-A3A8-B66D4CFBC5D0}" destId="{7D9D75FD-6B3E-4E75-B63E-3EE3FB3E059E}" srcOrd="0" destOrd="0" parTransId="{648CD4C4-632C-4E31-8AEC-B5D08320021F}" sibTransId="{2A332BD8-2DFE-43FF-858A-262E83936641}"/>
    <dgm:cxn modelId="{E846BAAC-5937-4ACD-BA31-6259C825CF29}" type="presOf" srcId="{6DB85567-DF09-459B-87CC-07C2489DCC39}" destId="{7565DE24-0395-4451-B7DC-5EF8135F3D21}" srcOrd="0" destOrd="0" presId="urn:microsoft.com/office/officeart/2005/8/layout/hierarchy3"/>
    <dgm:cxn modelId="{5BBE97B2-A5B1-4AF3-B833-C7B430BA75E4}" type="presOf" srcId="{5DF01690-C3C7-47DE-89E3-6C16C4C59155}" destId="{DEA07926-CA70-4BE8-82EA-FEEAAEA706BE}" srcOrd="0" destOrd="0" presId="urn:microsoft.com/office/officeart/2005/8/layout/hierarchy3"/>
    <dgm:cxn modelId="{9F7C92D6-76CF-4827-87E2-58E624722A5A}" type="presOf" srcId="{7D9D75FD-6B3E-4E75-B63E-3EE3FB3E059E}" destId="{64E4AF15-B09D-43CD-8E3D-8615FB0FCAE6}" srcOrd="1" destOrd="0" presId="urn:microsoft.com/office/officeart/2005/8/layout/hierarchy3"/>
    <dgm:cxn modelId="{2AFF28F5-8F31-4BCD-85F5-BD0ACDFCF2EF}" type="presOf" srcId="{A862B03A-EE07-4856-A3A8-B66D4CFBC5D0}" destId="{070CEB2D-0E60-4FF7-85B6-0040FDCAB586}" srcOrd="0" destOrd="0" presId="urn:microsoft.com/office/officeart/2005/8/layout/hierarchy3"/>
    <dgm:cxn modelId="{0BF3453C-6237-4715-8825-F411D541E764}" type="presParOf" srcId="{070CEB2D-0E60-4FF7-85B6-0040FDCAB586}" destId="{445ACC76-AFD8-4F56-B059-7EFB8272CED4}" srcOrd="0" destOrd="0" presId="urn:microsoft.com/office/officeart/2005/8/layout/hierarchy3"/>
    <dgm:cxn modelId="{679FF967-07FB-4CDE-AB81-3F4CDC69ED01}" type="presParOf" srcId="{445ACC76-AFD8-4F56-B059-7EFB8272CED4}" destId="{B5238EC2-05E0-44AE-B3ED-6D0459C88548}" srcOrd="0" destOrd="0" presId="urn:microsoft.com/office/officeart/2005/8/layout/hierarchy3"/>
    <dgm:cxn modelId="{1F74557C-130D-4A6D-8F79-39FE1A71E634}" type="presParOf" srcId="{B5238EC2-05E0-44AE-B3ED-6D0459C88548}" destId="{9D69E59E-C43D-4C66-AEF7-AFC862F61E1D}" srcOrd="0" destOrd="0" presId="urn:microsoft.com/office/officeart/2005/8/layout/hierarchy3"/>
    <dgm:cxn modelId="{F54ADADD-BB7B-446C-BAF3-9015DA851125}" type="presParOf" srcId="{B5238EC2-05E0-44AE-B3ED-6D0459C88548}" destId="{64E4AF15-B09D-43CD-8E3D-8615FB0FCAE6}" srcOrd="1" destOrd="0" presId="urn:microsoft.com/office/officeart/2005/8/layout/hierarchy3"/>
    <dgm:cxn modelId="{6D1E026F-DA0A-4305-97D3-5E083B96E5FA}" type="presParOf" srcId="{445ACC76-AFD8-4F56-B059-7EFB8272CED4}" destId="{BDE0B003-C0F1-4007-8C2C-0CD30C3823F9}" srcOrd="1" destOrd="0" presId="urn:microsoft.com/office/officeart/2005/8/layout/hierarchy3"/>
    <dgm:cxn modelId="{EA53D326-4428-4B82-B073-E5B369718592}" type="presParOf" srcId="{BDE0B003-C0F1-4007-8C2C-0CD30C3823F9}" destId="{7565DE24-0395-4451-B7DC-5EF8135F3D21}" srcOrd="0" destOrd="0" presId="urn:microsoft.com/office/officeart/2005/8/layout/hierarchy3"/>
    <dgm:cxn modelId="{BEBFDA7D-9207-4138-8E37-A69B3B550B77}" type="presParOf" srcId="{BDE0B003-C0F1-4007-8C2C-0CD30C3823F9}" destId="{A3F86A94-86B0-451C-B7F7-E4945B2C2569}" srcOrd="1" destOrd="0" presId="urn:microsoft.com/office/officeart/2005/8/layout/hierarchy3"/>
    <dgm:cxn modelId="{D9BE01F3-CA21-4C72-AEBC-D282342C19AD}" type="presParOf" srcId="{BDE0B003-C0F1-4007-8C2C-0CD30C3823F9}" destId="{1C0A611A-FA4C-4804-BB29-0160CB910826}" srcOrd="2" destOrd="0" presId="urn:microsoft.com/office/officeart/2005/8/layout/hierarchy3"/>
    <dgm:cxn modelId="{1C32D4A1-DEC6-408B-9993-A9058E2515CE}" type="presParOf" srcId="{BDE0B003-C0F1-4007-8C2C-0CD30C3823F9}" destId="{33318350-C25F-468A-856F-0CB1E04F8A83}" srcOrd="3" destOrd="0" presId="urn:microsoft.com/office/officeart/2005/8/layout/hierarchy3"/>
    <dgm:cxn modelId="{BE98B199-522C-41A9-8034-8137952E942B}" type="presParOf" srcId="{BDE0B003-C0F1-4007-8C2C-0CD30C3823F9}" destId="{D342FFC1-D886-4688-8054-D6E0BC44C9DB}" srcOrd="4" destOrd="0" presId="urn:microsoft.com/office/officeart/2005/8/layout/hierarchy3"/>
    <dgm:cxn modelId="{0D360B18-E4AB-45E2-A1BD-BD9B56A3A779}" type="presParOf" srcId="{BDE0B003-C0F1-4007-8C2C-0CD30C3823F9}" destId="{DEA07926-CA70-4BE8-82EA-FEEAAEA706BE}" srcOrd="5" destOrd="0" presId="urn:microsoft.com/office/officeart/2005/8/layout/hierarchy3"/>
    <dgm:cxn modelId="{409D76F8-039A-499F-B398-933D38BC5D5D}" type="presParOf" srcId="{BDE0B003-C0F1-4007-8C2C-0CD30C3823F9}" destId="{E439F040-150B-424E-A319-C791B16A42E7}" srcOrd="6" destOrd="0" presId="urn:microsoft.com/office/officeart/2005/8/layout/hierarchy3"/>
    <dgm:cxn modelId="{A749819E-D18F-4F1C-8660-305968C2D5EA}" type="presParOf" srcId="{BDE0B003-C0F1-4007-8C2C-0CD30C3823F9}" destId="{39AD9369-A447-4500-92C7-01760046D61F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 custT="1"/>
      <dgm:spPr/>
      <dgm:t>
        <a:bodyPr/>
        <a:lstStyle/>
        <a:p>
          <a:r>
            <a:rPr lang="pt-BR" sz="1700" dirty="0">
              <a:latin typeface="RobotoBR" pitchFamily="2" charset="0"/>
            </a:rPr>
            <a:t>Instrumentista</a:t>
          </a:r>
          <a:endParaRPr lang="pt-BR" sz="1700" b="1" dirty="0">
            <a:latin typeface="RobotoBR" pitchFamily="2" charset="0"/>
          </a:endParaRP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/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/>
        </a:p>
      </dgm:t>
    </dgm:pt>
    <dgm:pt modelId="{02A4B0C9-F750-4056-B90A-D80E81B543A3}">
      <dgm:prSet phldrT="[Texto]" custT="1"/>
      <dgm:spPr/>
      <dgm:t>
        <a:bodyPr/>
        <a:lstStyle/>
        <a:p>
          <a:r>
            <a:rPr lang="pt-BR" sz="1700" dirty="0">
              <a:latin typeface="RobotoBR" pitchFamily="2" charset="0"/>
            </a:rPr>
            <a:t>Faz música tocando algum instrumento</a:t>
          </a:r>
        </a:p>
      </dgm:t>
    </dgm:pt>
    <dgm:pt modelId="{E00FEF0D-88D8-453F-A545-EAF50291A398}" type="parTrans" cxnId="{72C60F01-F8AD-4F04-B06D-E9A802A309E9}">
      <dgm:prSet/>
      <dgm:spPr/>
      <dgm:t>
        <a:bodyPr/>
        <a:lstStyle/>
        <a:p>
          <a:endParaRPr lang="pt-BR"/>
        </a:p>
      </dgm:t>
    </dgm:pt>
    <dgm:pt modelId="{AA8EA8CE-7CB0-4E84-AD7E-345491B2DC69}" type="sibTrans" cxnId="{72C60F01-F8AD-4F04-B06D-E9A802A309E9}">
      <dgm:prSet/>
      <dgm:spPr/>
      <dgm:t>
        <a:bodyPr/>
        <a:lstStyle/>
        <a:p>
          <a:endParaRPr lang="pt-BR"/>
        </a:p>
      </dgm:t>
    </dgm:pt>
    <dgm:pt modelId="{DE552E40-AB50-43C7-8047-DA0F76DA6C5D}">
      <dgm:prSet phldrT="[Texto]" custT="1"/>
      <dgm:spPr/>
      <dgm:t>
        <a:bodyPr/>
        <a:lstStyle/>
        <a:p>
          <a:r>
            <a:rPr lang="pt-BR" sz="1700" dirty="0">
              <a:latin typeface="RobotoBR" pitchFamily="2" charset="0"/>
            </a:rPr>
            <a:t>Arranjador</a:t>
          </a:r>
        </a:p>
      </dgm:t>
    </dgm:pt>
    <dgm:pt modelId="{99C26AF8-1511-4911-BDAB-E4B5B5F6196C}" type="parTrans" cxnId="{88084DFA-0E83-4639-9B7E-5CFFD5E48AD8}">
      <dgm:prSet/>
      <dgm:spPr/>
      <dgm:t>
        <a:bodyPr/>
        <a:lstStyle/>
        <a:p>
          <a:endParaRPr lang="pt-BR"/>
        </a:p>
      </dgm:t>
    </dgm:pt>
    <dgm:pt modelId="{2A1D08D4-8FE5-4A76-BB19-FCB0B595CCA8}" type="sibTrans" cxnId="{88084DFA-0E83-4639-9B7E-5CFFD5E48AD8}">
      <dgm:prSet/>
      <dgm:spPr/>
      <dgm:t>
        <a:bodyPr/>
        <a:lstStyle/>
        <a:p>
          <a:endParaRPr lang="pt-BR"/>
        </a:p>
      </dgm:t>
    </dgm:pt>
    <dgm:pt modelId="{D28AB46C-0E93-44AA-9C7B-65F7C1AAD72D}">
      <dgm:prSet phldrT="[Texto]" custT="1"/>
      <dgm:spPr/>
      <dgm:t>
        <a:bodyPr/>
        <a:lstStyle/>
        <a:p>
          <a:r>
            <a:rPr lang="pt-BR" sz="1700" dirty="0">
              <a:latin typeface="RobotoBR" pitchFamily="2" charset="0"/>
            </a:rPr>
            <a:t>Cria uma “outra roupa”, ou seja, um novo arranjo, para uma mesma composição.  </a:t>
          </a:r>
        </a:p>
      </dgm:t>
    </dgm:pt>
    <dgm:pt modelId="{6AC2ACEF-2970-47EF-A30C-DC726C54ABAB}" type="parTrans" cxnId="{BDB3B9F3-E8CE-4B43-AFEF-AEF275090F7D}">
      <dgm:prSet/>
      <dgm:spPr/>
      <dgm:t>
        <a:bodyPr/>
        <a:lstStyle/>
        <a:p>
          <a:endParaRPr lang="pt-BR"/>
        </a:p>
      </dgm:t>
    </dgm:pt>
    <dgm:pt modelId="{90FD011A-D178-44EE-B4D1-4E34AB06205D}" type="sibTrans" cxnId="{BDB3B9F3-E8CE-4B43-AFEF-AEF275090F7D}">
      <dgm:prSet/>
      <dgm:spPr/>
      <dgm:t>
        <a:bodyPr/>
        <a:lstStyle/>
        <a:p>
          <a:endParaRPr lang="pt-BR"/>
        </a:p>
      </dgm:t>
    </dgm:pt>
    <dgm:pt modelId="{AA8F1F05-3627-4491-A2F7-849B68EDD85D}">
      <dgm:prSet phldrT="[Texto]" custT="1"/>
      <dgm:spPr/>
      <dgm:t>
        <a:bodyPr/>
        <a:lstStyle/>
        <a:p>
          <a:r>
            <a:rPr lang="pt-BR" sz="1700" dirty="0">
              <a:latin typeface="RobotoBR" pitchFamily="2" charset="0"/>
            </a:rPr>
            <a:t>Regente</a:t>
          </a:r>
        </a:p>
      </dgm:t>
    </dgm:pt>
    <dgm:pt modelId="{C5B2CCA5-7193-4999-B11B-2105DB8921F1}" type="parTrans" cxnId="{B37E64F7-75F7-4E23-8EF7-B102022A39CD}">
      <dgm:prSet/>
      <dgm:spPr/>
      <dgm:t>
        <a:bodyPr/>
        <a:lstStyle/>
        <a:p>
          <a:endParaRPr lang="pt-BR"/>
        </a:p>
      </dgm:t>
    </dgm:pt>
    <dgm:pt modelId="{F872F4CD-55C3-457C-8884-133DC0F0DFBA}" type="sibTrans" cxnId="{B37E64F7-75F7-4E23-8EF7-B102022A39CD}">
      <dgm:prSet/>
      <dgm:spPr/>
      <dgm:t>
        <a:bodyPr/>
        <a:lstStyle/>
        <a:p>
          <a:endParaRPr lang="pt-BR"/>
        </a:p>
      </dgm:t>
    </dgm:pt>
    <dgm:pt modelId="{B684C30E-67ED-4B62-A060-DB672C257927}">
      <dgm:prSet phldrT="[Texto]" custT="1"/>
      <dgm:spPr/>
      <dgm:t>
        <a:bodyPr/>
        <a:lstStyle/>
        <a:p>
          <a:r>
            <a:rPr lang="pt-BR" sz="1700" dirty="0">
              <a:latin typeface="RobotoBR" pitchFamily="2" charset="0"/>
            </a:rPr>
            <a:t>Por meio de gestos, coordena a execução de uma música por um grupo de instrumentistas.</a:t>
          </a:r>
        </a:p>
      </dgm:t>
    </dgm:pt>
    <dgm:pt modelId="{7516BFB5-D281-4449-9B39-707875B3ADB3}" type="parTrans" cxnId="{8A584034-E411-41AF-B9CE-ED7201CCEC8C}">
      <dgm:prSet/>
      <dgm:spPr/>
      <dgm:t>
        <a:bodyPr/>
        <a:lstStyle/>
        <a:p>
          <a:endParaRPr lang="pt-BR"/>
        </a:p>
      </dgm:t>
    </dgm:pt>
    <dgm:pt modelId="{F29CB87E-CF57-4B81-8EF6-62A9CC87BF42}" type="sibTrans" cxnId="{8A584034-E411-41AF-B9CE-ED7201CCEC8C}">
      <dgm:prSet/>
      <dgm:spPr/>
      <dgm:t>
        <a:bodyPr/>
        <a:lstStyle/>
        <a:p>
          <a:endParaRPr lang="pt-BR"/>
        </a:p>
      </dgm:t>
    </dgm:pt>
    <dgm:pt modelId="{D0594C50-2B19-4BEC-8276-817C40DA77A2}">
      <dgm:prSet phldrT="[Texto]" custT="1"/>
      <dgm:spPr/>
      <dgm:t>
        <a:bodyPr/>
        <a:lstStyle/>
        <a:p>
          <a:r>
            <a:rPr lang="pt-BR" sz="1700" dirty="0">
              <a:latin typeface="RobotoBR" pitchFamily="2" charset="0"/>
            </a:rPr>
            <a:t>Cantor</a:t>
          </a:r>
          <a:endParaRPr lang="pt-BR" sz="1700" b="1" dirty="0">
            <a:latin typeface="RobotoBR" pitchFamily="2" charset="0"/>
          </a:endParaRPr>
        </a:p>
      </dgm:t>
    </dgm:pt>
    <dgm:pt modelId="{899948E8-8E05-4321-89DD-FC1C8DD639A5}" type="parTrans" cxnId="{B17CEA87-50F7-49A7-83DF-1DA80737FE73}">
      <dgm:prSet/>
      <dgm:spPr/>
      <dgm:t>
        <a:bodyPr/>
        <a:lstStyle/>
        <a:p>
          <a:endParaRPr lang="pt-BR"/>
        </a:p>
      </dgm:t>
    </dgm:pt>
    <dgm:pt modelId="{0DF51644-158C-4FA2-822F-4CC1704C3B02}" type="sibTrans" cxnId="{B17CEA87-50F7-49A7-83DF-1DA80737FE73}">
      <dgm:prSet/>
      <dgm:spPr/>
      <dgm:t>
        <a:bodyPr/>
        <a:lstStyle/>
        <a:p>
          <a:endParaRPr lang="pt-BR"/>
        </a:p>
      </dgm:t>
    </dgm:pt>
    <dgm:pt modelId="{14ED6820-0885-4371-917A-A30B5A77E456}">
      <dgm:prSet phldrT="[Texto]" custT="1"/>
      <dgm:spPr/>
      <dgm:t>
        <a:bodyPr/>
        <a:lstStyle/>
        <a:p>
          <a:r>
            <a:rPr lang="pt-BR" sz="1700" dirty="0">
              <a:latin typeface="RobotoBR" pitchFamily="2" charset="0"/>
            </a:rPr>
            <a:t>Expressa-se por meio de músicas com letras, ou seja, que têm palavras cantadas.</a:t>
          </a:r>
        </a:p>
      </dgm:t>
    </dgm:pt>
    <dgm:pt modelId="{57EA7B11-DAF6-443E-82EF-E89206E257D2}" type="parTrans" cxnId="{76F6232C-5150-47A3-9D3A-167AEB54186F}">
      <dgm:prSet/>
      <dgm:spPr/>
      <dgm:t>
        <a:bodyPr/>
        <a:lstStyle/>
        <a:p>
          <a:endParaRPr lang="pt-BR"/>
        </a:p>
      </dgm:t>
    </dgm:pt>
    <dgm:pt modelId="{F0EDED9D-FA86-41DA-A3B8-E77A9BA169A3}" type="sibTrans" cxnId="{76F6232C-5150-47A3-9D3A-167AEB54186F}">
      <dgm:prSet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4"/>
      <dgm:spPr/>
    </dgm:pt>
    <dgm:pt modelId="{BAD3BD89-4A35-43EF-8A34-C3371A365DB2}" type="pres">
      <dgm:prSet presAssocID="{E00FEF0D-88D8-453F-A545-EAF50291A398}" presName="parTrans" presStyleCnt="0"/>
      <dgm:spPr/>
    </dgm:pt>
    <dgm:pt modelId="{2327B329-7F64-4990-A321-AA018DC722A5}" type="pres">
      <dgm:prSet presAssocID="{02A4B0C9-F750-4056-B90A-D80E81B543A3}" presName="node" presStyleLbl="alignAccFollowNode1" presStyleIdx="0" presStyleCnt="4" custScaleX="229928" custScaleY="115766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97C460AC-FDA7-41C6-9A74-FD1C85359A2D}" type="pres">
      <dgm:prSet presAssocID="{D0594C50-2B19-4BEC-8276-817C40DA77A2}" presName="horFlow" presStyleCnt="0"/>
      <dgm:spPr/>
    </dgm:pt>
    <dgm:pt modelId="{7F084441-2B72-474F-BE22-109A0BFD1531}" type="pres">
      <dgm:prSet presAssocID="{D0594C50-2B19-4BEC-8276-817C40DA77A2}" presName="bigChev" presStyleLbl="node1" presStyleIdx="1" presStyleCnt="4"/>
      <dgm:spPr/>
    </dgm:pt>
    <dgm:pt modelId="{74CEA28B-8D5A-412E-BEDC-6A1EEEC4C273}" type="pres">
      <dgm:prSet presAssocID="{57EA7B11-DAF6-443E-82EF-E89206E257D2}" presName="parTrans" presStyleCnt="0"/>
      <dgm:spPr/>
    </dgm:pt>
    <dgm:pt modelId="{B18C622C-0E7B-433D-B99D-4F5ECE00218E}" type="pres">
      <dgm:prSet presAssocID="{14ED6820-0885-4371-917A-A30B5A77E456}" presName="node" presStyleLbl="alignAccFollowNode1" presStyleIdx="1" presStyleCnt="4" custScaleX="232435" custScaleY="115835">
        <dgm:presLayoutVars>
          <dgm:bulletEnabled val="1"/>
        </dgm:presLayoutVars>
      </dgm:prSet>
      <dgm:spPr/>
    </dgm:pt>
    <dgm:pt modelId="{CC34AD14-D8C1-4E8C-99A8-163B002F34C5}" type="pres">
      <dgm:prSet presAssocID="{D0594C50-2B19-4BEC-8276-817C40DA77A2}" presName="vSp" presStyleCnt="0"/>
      <dgm:spPr/>
    </dgm:pt>
    <dgm:pt modelId="{681B40DD-66C3-4882-A0E0-9AA1329B01CD}" type="pres">
      <dgm:prSet presAssocID="{DE552E40-AB50-43C7-8047-DA0F76DA6C5D}" presName="horFlow" presStyleCnt="0"/>
      <dgm:spPr/>
    </dgm:pt>
    <dgm:pt modelId="{F53CF57D-64B8-40BC-9C6D-1515B5D47582}" type="pres">
      <dgm:prSet presAssocID="{DE552E40-AB50-43C7-8047-DA0F76DA6C5D}" presName="bigChev" presStyleLbl="node1" presStyleIdx="2" presStyleCnt="4"/>
      <dgm:spPr/>
    </dgm:pt>
    <dgm:pt modelId="{DE8E665D-6AD4-404B-AE99-FB3B8B51531C}" type="pres">
      <dgm:prSet presAssocID="{6AC2ACEF-2970-47EF-A30C-DC726C54ABAB}" presName="parTrans" presStyleCnt="0"/>
      <dgm:spPr/>
    </dgm:pt>
    <dgm:pt modelId="{CB183F8D-08AC-45C9-A510-DCE4544D2ED1}" type="pres">
      <dgm:prSet presAssocID="{D28AB46C-0E93-44AA-9C7B-65F7C1AAD72D}" presName="node" presStyleLbl="alignAccFollowNode1" presStyleIdx="2" presStyleCnt="4" custScaleX="232435" custScaleY="115835">
        <dgm:presLayoutVars>
          <dgm:bulletEnabled val="1"/>
        </dgm:presLayoutVars>
      </dgm:prSet>
      <dgm:spPr/>
    </dgm:pt>
    <dgm:pt modelId="{C9C3F6AF-6D52-4D73-8543-28D2FC19AA27}" type="pres">
      <dgm:prSet presAssocID="{DE552E40-AB50-43C7-8047-DA0F76DA6C5D}" presName="vSp" presStyleCnt="0"/>
      <dgm:spPr/>
    </dgm:pt>
    <dgm:pt modelId="{AFC2D441-BEDB-4EEF-8B5B-D8380F2DE2AE}" type="pres">
      <dgm:prSet presAssocID="{AA8F1F05-3627-4491-A2F7-849B68EDD85D}" presName="horFlow" presStyleCnt="0"/>
      <dgm:spPr/>
    </dgm:pt>
    <dgm:pt modelId="{72008B27-640E-4742-B6AB-C334CCED4A81}" type="pres">
      <dgm:prSet presAssocID="{AA8F1F05-3627-4491-A2F7-849B68EDD85D}" presName="bigChev" presStyleLbl="node1" presStyleIdx="3" presStyleCnt="4"/>
      <dgm:spPr/>
    </dgm:pt>
    <dgm:pt modelId="{F0FF2C10-C85A-4E09-8464-D212E37FADDE}" type="pres">
      <dgm:prSet presAssocID="{7516BFB5-D281-4449-9B39-707875B3ADB3}" presName="parTrans" presStyleCnt="0"/>
      <dgm:spPr/>
    </dgm:pt>
    <dgm:pt modelId="{37709C72-62EF-4B4C-B5DA-3DD420C35514}" type="pres">
      <dgm:prSet presAssocID="{B684C30E-67ED-4B62-A060-DB672C257927}" presName="node" presStyleLbl="alignAccFollowNode1" presStyleIdx="3" presStyleCnt="4" custScaleX="232435" custScaleY="115835">
        <dgm:presLayoutVars>
          <dgm:bulletEnabled val="1"/>
        </dgm:presLayoutVars>
      </dgm:prSet>
      <dgm:spPr/>
    </dgm:pt>
  </dgm:ptLst>
  <dgm:cxnLst>
    <dgm:cxn modelId="{6A95D800-DDF4-4619-8862-29286D38676C}" type="presOf" srcId="{02A4B0C9-F750-4056-B90A-D80E81B543A3}" destId="{2327B329-7F64-4990-A321-AA018DC722A5}" srcOrd="0" destOrd="0" presId="urn:microsoft.com/office/officeart/2005/8/layout/lProcess3"/>
    <dgm:cxn modelId="{72C60F01-F8AD-4F04-B06D-E9A802A309E9}" srcId="{65208B8E-DB26-4273-A987-ED62E51CAEC0}" destId="{02A4B0C9-F750-4056-B90A-D80E81B543A3}" srcOrd="0" destOrd="0" parTransId="{E00FEF0D-88D8-453F-A545-EAF50291A398}" sibTransId="{AA8EA8CE-7CB0-4E84-AD7E-345491B2DC69}"/>
    <dgm:cxn modelId="{F9B9151D-D469-4AE1-B149-54A0150C554B}" type="presOf" srcId="{DE552E40-AB50-43C7-8047-DA0F76DA6C5D}" destId="{F53CF57D-64B8-40BC-9C6D-1515B5D47582}" srcOrd="0" destOrd="0" presId="urn:microsoft.com/office/officeart/2005/8/layout/lProcess3"/>
    <dgm:cxn modelId="{76F6232C-5150-47A3-9D3A-167AEB54186F}" srcId="{D0594C50-2B19-4BEC-8276-817C40DA77A2}" destId="{14ED6820-0885-4371-917A-A30B5A77E456}" srcOrd="0" destOrd="0" parTransId="{57EA7B11-DAF6-443E-82EF-E89206E257D2}" sibTransId="{F0EDED9D-FA86-41DA-A3B8-E77A9BA169A3}"/>
    <dgm:cxn modelId="{3A226732-956A-4A65-86EB-1703F3106CE3}" type="presOf" srcId="{14ED6820-0885-4371-917A-A30B5A77E456}" destId="{B18C622C-0E7B-433D-B99D-4F5ECE00218E}" srcOrd="0" destOrd="0" presId="urn:microsoft.com/office/officeart/2005/8/layout/lProcess3"/>
    <dgm:cxn modelId="{8A584034-E411-41AF-B9CE-ED7201CCEC8C}" srcId="{AA8F1F05-3627-4491-A2F7-849B68EDD85D}" destId="{B684C30E-67ED-4B62-A060-DB672C257927}" srcOrd="0" destOrd="0" parTransId="{7516BFB5-D281-4449-9B39-707875B3ADB3}" sibTransId="{F29CB87E-CF57-4B81-8EF6-62A9CC87BF42}"/>
    <dgm:cxn modelId="{CC9A473B-BEA1-402E-A7DD-EDFC9AB8074B}" type="presOf" srcId="{AA8F1F05-3627-4491-A2F7-849B68EDD85D}" destId="{72008B27-640E-4742-B6AB-C334CCED4A81}" srcOrd="0" destOrd="0" presId="urn:microsoft.com/office/officeart/2005/8/layout/lProcess3"/>
    <dgm:cxn modelId="{33399064-4118-4954-B21B-BD53AF7F11A6}" type="presOf" srcId="{D28AB46C-0E93-44AA-9C7B-65F7C1AAD72D}" destId="{CB183F8D-08AC-45C9-A510-DCE4544D2ED1}" srcOrd="0" destOrd="0" presId="urn:microsoft.com/office/officeart/2005/8/layout/lProcess3"/>
    <dgm:cxn modelId="{08E5774E-D845-45E9-9857-4F892E1D5644}" type="presOf" srcId="{B684C30E-67ED-4B62-A060-DB672C257927}" destId="{37709C72-62EF-4B4C-B5DA-3DD420C35514}" srcOrd="0" destOrd="0" presId="urn:microsoft.com/office/officeart/2005/8/layout/lProcess3"/>
    <dgm:cxn modelId="{B17CEA87-50F7-49A7-83DF-1DA80737FE73}" srcId="{E28B4360-0A65-4628-977C-BDFEF123BB10}" destId="{D0594C50-2B19-4BEC-8276-817C40DA77A2}" srcOrd="1" destOrd="0" parTransId="{899948E8-8E05-4321-89DD-FC1C8DD639A5}" sibTransId="{0DF51644-158C-4FA2-822F-4CC1704C3B02}"/>
    <dgm:cxn modelId="{EE2CC489-C907-4CAA-BA10-221352E566A7}" type="presOf" srcId="{D0594C50-2B19-4BEC-8276-817C40DA77A2}" destId="{7F084441-2B72-474F-BE22-109A0BFD1531}" srcOrd="0" destOrd="0" presId="urn:microsoft.com/office/officeart/2005/8/layout/lProcess3"/>
    <dgm:cxn modelId="{C86212C4-DB53-4172-BC57-C8FEAA990F6F}" type="presOf" srcId="{E28B4360-0A65-4628-977C-BDFEF123BB10}" destId="{2E70C7E8-8CAB-4625-9022-821C5B1B4507}" srcOrd="0" destOrd="0" presId="urn:microsoft.com/office/officeart/2005/8/layout/lProcess3"/>
    <dgm:cxn modelId="{0FD1AEDB-B34D-49E7-A92D-6E975BC4B648}" type="presOf" srcId="{65208B8E-DB26-4273-A987-ED62E51CAEC0}" destId="{14FDED88-6AE2-4147-A4A9-D5674DC643C9}" srcOrd="0" destOrd="0" presId="urn:microsoft.com/office/officeart/2005/8/layout/lProcess3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BDB3B9F3-E8CE-4B43-AFEF-AEF275090F7D}" srcId="{DE552E40-AB50-43C7-8047-DA0F76DA6C5D}" destId="{D28AB46C-0E93-44AA-9C7B-65F7C1AAD72D}" srcOrd="0" destOrd="0" parTransId="{6AC2ACEF-2970-47EF-A30C-DC726C54ABAB}" sibTransId="{90FD011A-D178-44EE-B4D1-4E34AB06205D}"/>
    <dgm:cxn modelId="{B37E64F7-75F7-4E23-8EF7-B102022A39CD}" srcId="{E28B4360-0A65-4628-977C-BDFEF123BB10}" destId="{AA8F1F05-3627-4491-A2F7-849B68EDD85D}" srcOrd="3" destOrd="0" parTransId="{C5B2CCA5-7193-4999-B11B-2105DB8921F1}" sibTransId="{F872F4CD-55C3-457C-8884-133DC0F0DFBA}"/>
    <dgm:cxn modelId="{88084DFA-0E83-4639-9B7E-5CFFD5E48AD8}" srcId="{E28B4360-0A65-4628-977C-BDFEF123BB10}" destId="{DE552E40-AB50-43C7-8047-DA0F76DA6C5D}" srcOrd="2" destOrd="0" parTransId="{99C26AF8-1511-4911-BDAB-E4B5B5F6196C}" sibTransId="{2A1D08D4-8FE5-4A76-BB19-FCB0B595CCA8}"/>
    <dgm:cxn modelId="{A6078ABD-2BAE-4D16-A7F8-5D2718C950D7}" type="presParOf" srcId="{2E70C7E8-8CAB-4625-9022-821C5B1B4507}" destId="{8E0D6028-3E9F-4754-B4FD-BE9AE33817DD}" srcOrd="0" destOrd="0" presId="urn:microsoft.com/office/officeart/2005/8/layout/lProcess3"/>
    <dgm:cxn modelId="{B7123628-6276-4C73-A5E0-5EB8BF6F6F07}" type="presParOf" srcId="{8E0D6028-3E9F-4754-B4FD-BE9AE33817DD}" destId="{14FDED88-6AE2-4147-A4A9-D5674DC643C9}" srcOrd="0" destOrd="0" presId="urn:microsoft.com/office/officeart/2005/8/layout/lProcess3"/>
    <dgm:cxn modelId="{6EF7D985-CAEF-41E2-8B67-657FEEFE3BD2}" type="presParOf" srcId="{8E0D6028-3E9F-4754-B4FD-BE9AE33817DD}" destId="{BAD3BD89-4A35-43EF-8A34-C3371A365DB2}" srcOrd="1" destOrd="0" presId="urn:microsoft.com/office/officeart/2005/8/layout/lProcess3"/>
    <dgm:cxn modelId="{F95FC7A1-AC45-4B29-92B7-959158A6A441}" type="presParOf" srcId="{8E0D6028-3E9F-4754-B4FD-BE9AE33817DD}" destId="{2327B329-7F64-4990-A321-AA018DC722A5}" srcOrd="2" destOrd="0" presId="urn:microsoft.com/office/officeart/2005/8/layout/lProcess3"/>
    <dgm:cxn modelId="{6968D589-A98C-4705-80F3-C77C5580DE5A}" type="presParOf" srcId="{2E70C7E8-8CAB-4625-9022-821C5B1B4507}" destId="{F15DA847-2826-4D88-A6A6-9C1C343472C5}" srcOrd="1" destOrd="0" presId="urn:microsoft.com/office/officeart/2005/8/layout/lProcess3"/>
    <dgm:cxn modelId="{454861C7-63C8-47B9-9465-F9E397027D30}" type="presParOf" srcId="{2E70C7E8-8CAB-4625-9022-821C5B1B4507}" destId="{97C460AC-FDA7-41C6-9A74-FD1C85359A2D}" srcOrd="2" destOrd="0" presId="urn:microsoft.com/office/officeart/2005/8/layout/lProcess3"/>
    <dgm:cxn modelId="{1FCB8867-980C-439D-84B2-4865689B56FE}" type="presParOf" srcId="{97C460AC-FDA7-41C6-9A74-FD1C85359A2D}" destId="{7F084441-2B72-474F-BE22-109A0BFD1531}" srcOrd="0" destOrd="0" presId="urn:microsoft.com/office/officeart/2005/8/layout/lProcess3"/>
    <dgm:cxn modelId="{93E9F3AE-1C13-4420-8D1F-37060406A098}" type="presParOf" srcId="{97C460AC-FDA7-41C6-9A74-FD1C85359A2D}" destId="{74CEA28B-8D5A-412E-BEDC-6A1EEEC4C273}" srcOrd="1" destOrd="0" presId="urn:microsoft.com/office/officeart/2005/8/layout/lProcess3"/>
    <dgm:cxn modelId="{02304DC4-3C68-4E43-A3A6-9724D0340AA8}" type="presParOf" srcId="{97C460AC-FDA7-41C6-9A74-FD1C85359A2D}" destId="{B18C622C-0E7B-433D-B99D-4F5ECE00218E}" srcOrd="2" destOrd="0" presId="urn:microsoft.com/office/officeart/2005/8/layout/lProcess3"/>
    <dgm:cxn modelId="{478A99F7-3BA9-42BD-9957-95B408BEF647}" type="presParOf" srcId="{2E70C7E8-8CAB-4625-9022-821C5B1B4507}" destId="{CC34AD14-D8C1-4E8C-99A8-163B002F34C5}" srcOrd="3" destOrd="0" presId="urn:microsoft.com/office/officeart/2005/8/layout/lProcess3"/>
    <dgm:cxn modelId="{8883A701-1868-45F0-B500-46B7615F43E6}" type="presParOf" srcId="{2E70C7E8-8CAB-4625-9022-821C5B1B4507}" destId="{681B40DD-66C3-4882-A0E0-9AA1329B01CD}" srcOrd="4" destOrd="0" presId="urn:microsoft.com/office/officeart/2005/8/layout/lProcess3"/>
    <dgm:cxn modelId="{A89DD431-CFE1-4424-B7B8-A6DA519B7CD9}" type="presParOf" srcId="{681B40DD-66C3-4882-A0E0-9AA1329B01CD}" destId="{F53CF57D-64B8-40BC-9C6D-1515B5D47582}" srcOrd="0" destOrd="0" presId="urn:microsoft.com/office/officeart/2005/8/layout/lProcess3"/>
    <dgm:cxn modelId="{A67A2558-83E7-4919-978B-86F2B9868B46}" type="presParOf" srcId="{681B40DD-66C3-4882-A0E0-9AA1329B01CD}" destId="{DE8E665D-6AD4-404B-AE99-FB3B8B51531C}" srcOrd="1" destOrd="0" presId="urn:microsoft.com/office/officeart/2005/8/layout/lProcess3"/>
    <dgm:cxn modelId="{AA7557BD-92BE-4D21-A66E-309341D9E068}" type="presParOf" srcId="{681B40DD-66C3-4882-A0E0-9AA1329B01CD}" destId="{CB183F8D-08AC-45C9-A510-DCE4544D2ED1}" srcOrd="2" destOrd="0" presId="urn:microsoft.com/office/officeart/2005/8/layout/lProcess3"/>
    <dgm:cxn modelId="{28D1AF8F-5DED-4585-8726-7D4EDB3E7D03}" type="presParOf" srcId="{2E70C7E8-8CAB-4625-9022-821C5B1B4507}" destId="{C9C3F6AF-6D52-4D73-8543-28D2FC19AA27}" srcOrd="5" destOrd="0" presId="urn:microsoft.com/office/officeart/2005/8/layout/lProcess3"/>
    <dgm:cxn modelId="{CCA3841D-14E4-4888-96A4-1924F91D5D2A}" type="presParOf" srcId="{2E70C7E8-8CAB-4625-9022-821C5B1B4507}" destId="{AFC2D441-BEDB-4EEF-8B5B-D8380F2DE2AE}" srcOrd="6" destOrd="0" presId="urn:microsoft.com/office/officeart/2005/8/layout/lProcess3"/>
    <dgm:cxn modelId="{F942315C-5307-4FC0-A75A-8C6A477A2A96}" type="presParOf" srcId="{AFC2D441-BEDB-4EEF-8B5B-D8380F2DE2AE}" destId="{72008B27-640E-4742-B6AB-C334CCED4A81}" srcOrd="0" destOrd="0" presId="urn:microsoft.com/office/officeart/2005/8/layout/lProcess3"/>
    <dgm:cxn modelId="{BFAA379A-20AB-447B-ABF8-4AB296F9C2C0}" type="presParOf" srcId="{AFC2D441-BEDB-4EEF-8B5B-D8380F2DE2AE}" destId="{F0FF2C10-C85A-4E09-8464-D212E37FADDE}" srcOrd="1" destOrd="0" presId="urn:microsoft.com/office/officeart/2005/8/layout/lProcess3"/>
    <dgm:cxn modelId="{D921657A-E792-4B72-BBC9-BB15793E3B9E}" type="presParOf" srcId="{AFC2D441-BEDB-4EEF-8B5B-D8380F2DE2AE}" destId="{37709C72-62EF-4B4C-B5DA-3DD420C3551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658405" y="473077"/>
          <a:ext cx="3600009" cy="16399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Percepção</a:t>
          </a:r>
          <a:endParaRPr lang="pt-BR" sz="2800" b="1" kern="1200" dirty="0">
            <a:latin typeface="RobotoBR" pitchFamily="2" charset="0"/>
          </a:endParaRPr>
        </a:p>
      </dsp:txBody>
      <dsp:txXfrm>
        <a:off x="1478372" y="473077"/>
        <a:ext cx="1960075" cy="1639934"/>
      </dsp:txXfrm>
    </dsp:sp>
    <dsp:sp modelId="{2327B329-7F64-4990-A321-AA018DC722A5}">
      <dsp:nvSpPr>
        <dsp:cNvPr id="0" name=""/>
        <dsp:cNvSpPr/>
      </dsp:nvSpPr>
      <dsp:spPr>
        <a:xfrm>
          <a:off x="3701697" y="437684"/>
          <a:ext cx="6613901" cy="161622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Ouvir atentamente os sons que nos rodeiam, dançando, sentindo o ritmo, conhecendo diferentes melodias.</a:t>
          </a:r>
        </a:p>
      </dsp:txBody>
      <dsp:txXfrm>
        <a:off x="4509809" y="437684"/>
        <a:ext cx="4997678" cy="1616223"/>
      </dsp:txXfrm>
    </dsp:sp>
    <dsp:sp modelId="{F53CF57D-64B8-40BC-9C6D-1515B5D47582}">
      <dsp:nvSpPr>
        <dsp:cNvPr id="0" name=""/>
        <dsp:cNvSpPr/>
      </dsp:nvSpPr>
      <dsp:spPr>
        <a:xfrm>
          <a:off x="583" y="2222225"/>
          <a:ext cx="4301433" cy="1676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Experimentação</a:t>
          </a:r>
          <a:endParaRPr lang="pt-BR" sz="2800" b="1" kern="1200" dirty="0">
            <a:latin typeface="RobotoBR" pitchFamily="2" charset="0"/>
          </a:endParaRPr>
        </a:p>
      </dsp:txBody>
      <dsp:txXfrm>
        <a:off x="838726" y="2222225"/>
        <a:ext cx="2625147" cy="1676286"/>
      </dsp:txXfrm>
    </dsp:sp>
    <dsp:sp modelId="{CB183F8D-08AC-45C9-A510-DCE4544D2ED1}">
      <dsp:nvSpPr>
        <dsp:cNvPr id="0" name=""/>
        <dsp:cNvSpPr/>
      </dsp:nvSpPr>
      <dsp:spPr>
        <a:xfrm>
          <a:off x="3786157" y="2162600"/>
          <a:ext cx="6932643" cy="170665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Cantar ou executar instrumentos musicais, descobrindo os sons de objetos do cotidiano ou de nosso próprio corpo.</a:t>
          </a:r>
        </a:p>
      </dsp:txBody>
      <dsp:txXfrm>
        <a:off x="4639485" y="2162600"/>
        <a:ext cx="5225988" cy="17066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9E59E-C43D-4C66-AEF7-AFC862F61E1D}">
      <dsp:nvSpPr>
        <dsp:cNvPr id="0" name=""/>
        <dsp:cNvSpPr/>
      </dsp:nvSpPr>
      <dsp:spPr>
        <a:xfrm>
          <a:off x="1065133" y="1587"/>
          <a:ext cx="8385333" cy="15671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kern="1200" dirty="0">
              <a:latin typeface="RobotoBR" pitchFamily="2" charset="0"/>
            </a:rPr>
            <a:t>Processos de criação no Teatro </a:t>
          </a:r>
        </a:p>
      </dsp:txBody>
      <dsp:txXfrm>
        <a:off x="1111035" y="47489"/>
        <a:ext cx="8293529" cy="1475393"/>
      </dsp:txXfrm>
    </dsp:sp>
    <dsp:sp modelId="{7565DE24-0395-4451-B7DC-5EF8135F3D21}">
      <dsp:nvSpPr>
        <dsp:cNvPr id="0" name=""/>
        <dsp:cNvSpPr/>
      </dsp:nvSpPr>
      <dsp:spPr>
        <a:xfrm>
          <a:off x="1903666" y="1568785"/>
          <a:ext cx="838533" cy="601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1067"/>
              </a:lnTo>
              <a:lnTo>
                <a:pt x="838533" y="6010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86A94-86B0-451C-B7F7-E4945B2C2569}">
      <dsp:nvSpPr>
        <dsp:cNvPr id="0" name=""/>
        <dsp:cNvSpPr/>
      </dsp:nvSpPr>
      <dsp:spPr>
        <a:xfrm>
          <a:off x="2742200" y="1878463"/>
          <a:ext cx="5183418" cy="5827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Jogos</a:t>
          </a:r>
        </a:p>
      </dsp:txBody>
      <dsp:txXfrm>
        <a:off x="2759269" y="1895532"/>
        <a:ext cx="5149280" cy="548640"/>
      </dsp:txXfrm>
    </dsp:sp>
    <dsp:sp modelId="{1C0A611A-FA4C-4804-BB29-0160CB910826}">
      <dsp:nvSpPr>
        <dsp:cNvPr id="0" name=""/>
        <dsp:cNvSpPr/>
      </dsp:nvSpPr>
      <dsp:spPr>
        <a:xfrm>
          <a:off x="1903666" y="1568785"/>
          <a:ext cx="795624" cy="14939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3995"/>
              </a:lnTo>
              <a:lnTo>
                <a:pt x="795624" y="14939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18350-C25F-468A-856F-0CB1E04F8A83}">
      <dsp:nvSpPr>
        <dsp:cNvPr id="0" name=""/>
        <dsp:cNvSpPr/>
      </dsp:nvSpPr>
      <dsp:spPr>
        <a:xfrm>
          <a:off x="2699290" y="2713717"/>
          <a:ext cx="5241766" cy="6981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Improvisações</a:t>
          </a:r>
        </a:p>
      </dsp:txBody>
      <dsp:txXfrm>
        <a:off x="2719737" y="2734164"/>
        <a:ext cx="5200872" cy="657233"/>
      </dsp:txXfrm>
    </dsp:sp>
    <dsp:sp modelId="{D342FFC1-D886-4688-8054-D6E0BC44C9DB}">
      <dsp:nvSpPr>
        <dsp:cNvPr id="0" name=""/>
        <dsp:cNvSpPr/>
      </dsp:nvSpPr>
      <dsp:spPr>
        <a:xfrm>
          <a:off x="1903666" y="1568785"/>
          <a:ext cx="838533" cy="2554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4682"/>
              </a:lnTo>
              <a:lnTo>
                <a:pt x="838533" y="25546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07926-CA70-4BE8-82EA-FEEAAEA706BE}">
      <dsp:nvSpPr>
        <dsp:cNvPr id="0" name=""/>
        <dsp:cNvSpPr/>
      </dsp:nvSpPr>
      <dsp:spPr>
        <a:xfrm>
          <a:off x="2742200" y="3778727"/>
          <a:ext cx="5243728" cy="6894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Atuações </a:t>
          </a:r>
        </a:p>
      </dsp:txBody>
      <dsp:txXfrm>
        <a:off x="2762394" y="3798921"/>
        <a:ext cx="5203340" cy="649093"/>
      </dsp:txXfrm>
    </dsp:sp>
    <dsp:sp modelId="{E439F040-150B-424E-A319-C791B16A42E7}">
      <dsp:nvSpPr>
        <dsp:cNvPr id="0" name=""/>
        <dsp:cNvSpPr/>
      </dsp:nvSpPr>
      <dsp:spPr>
        <a:xfrm>
          <a:off x="1903666" y="1568785"/>
          <a:ext cx="838533" cy="3555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5508"/>
              </a:lnTo>
              <a:lnTo>
                <a:pt x="838533" y="35555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D9369-A447-4500-92C7-01760046D61F}">
      <dsp:nvSpPr>
        <dsp:cNvPr id="0" name=""/>
        <dsp:cNvSpPr/>
      </dsp:nvSpPr>
      <dsp:spPr>
        <a:xfrm>
          <a:off x="2742200" y="4777887"/>
          <a:ext cx="5269890" cy="6928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Encenações</a:t>
          </a:r>
        </a:p>
      </dsp:txBody>
      <dsp:txXfrm>
        <a:off x="2762492" y="4798179"/>
        <a:ext cx="5229306" cy="6522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4562" y="295275"/>
          <a:ext cx="3753370" cy="177217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Patrimônio Cultural Material</a:t>
          </a:r>
          <a:endParaRPr lang="pt-BR" sz="2800" b="1" kern="1200" dirty="0">
            <a:latin typeface="RobotoBR" pitchFamily="2" charset="0"/>
          </a:endParaRPr>
        </a:p>
      </dsp:txBody>
      <dsp:txXfrm>
        <a:off x="890650" y="295275"/>
        <a:ext cx="1981194" cy="1772176"/>
      </dsp:txXfrm>
    </dsp:sp>
    <dsp:sp modelId="{2327B329-7F64-4990-A321-AA018DC722A5}">
      <dsp:nvSpPr>
        <dsp:cNvPr id="0" name=""/>
        <dsp:cNvSpPr/>
      </dsp:nvSpPr>
      <dsp:spPr>
        <a:xfrm>
          <a:off x="3269995" y="283740"/>
          <a:ext cx="7162942" cy="179524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Bens construídos pelo ser humano. Além de edificações, podem ser obras de arte, objetos, documentos, entre outros.</a:t>
          </a:r>
        </a:p>
      </dsp:txBody>
      <dsp:txXfrm>
        <a:off x="4167618" y="283740"/>
        <a:ext cx="5367696" cy="1795246"/>
      </dsp:txXfrm>
    </dsp:sp>
    <dsp:sp modelId="{F53CF57D-64B8-40BC-9C6D-1515B5D47582}">
      <dsp:nvSpPr>
        <dsp:cNvPr id="0" name=""/>
        <dsp:cNvSpPr/>
      </dsp:nvSpPr>
      <dsp:spPr>
        <a:xfrm>
          <a:off x="4562" y="2289175"/>
          <a:ext cx="3753370" cy="17784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Patrimônio Cultural Imaterial</a:t>
          </a:r>
          <a:endParaRPr lang="pt-BR" sz="2800" b="1" kern="1200" dirty="0">
            <a:latin typeface="RobotoBR" pitchFamily="2" charset="0"/>
          </a:endParaRPr>
        </a:p>
      </dsp:txBody>
      <dsp:txXfrm>
        <a:off x="893773" y="2289175"/>
        <a:ext cx="1974948" cy="1778422"/>
      </dsp:txXfrm>
    </dsp:sp>
    <dsp:sp modelId="{CB183F8D-08AC-45C9-A510-DCE4544D2ED1}">
      <dsp:nvSpPr>
        <dsp:cNvPr id="0" name=""/>
        <dsp:cNvSpPr/>
      </dsp:nvSpPr>
      <dsp:spPr>
        <a:xfrm>
          <a:off x="3269995" y="2340396"/>
          <a:ext cx="7241042" cy="167598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Bens relacionados aos saberes, às crenças, às práticas cotidianas. As danças, as festas e os modos de fazer tradicionais, por exemplo.</a:t>
          </a:r>
        </a:p>
      </dsp:txBody>
      <dsp:txXfrm>
        <a:off x="4107985" y="2340396"/>
        <a:ext cx="5565062" cy="16759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9E59E-C43D-4C66-AEF7-AFC862F61E1D}">
      <dsp:nvSpPr>
        <dsp:cNvPr id="0" name=""/>
        <dsp:cNvSpPr/>
      </dsp:nvSpPr>
      <dsp:spPr>
        <a:xfrm>
          <a:off x="897932" y="3352"/>
          <a:ext cx="8719734" cy="13170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kern="1200" dirty="0">
              <a:latin typeface="RobotoBR" pitchFamily="2" charset="0"/>
            </a:rPr>
            <a:t>Técnicas das Artes Visuais</a:t>
          </a:r>
        </a:p>
      </dsp:txBody>
      <dsp:txXfrm>
        <a:off x="936506" y="41926"/>
        <a:ext cx="8642586" cy="1239869"/>
      </dsp:txXfrm>
    </dsp:sp>
    <dsp:sp modelId="{7565DE24-0395-4451-B7DC-5EF8135F3D21}">
      <dsp:nvSpPr>
        <dsp:cNvPr id="0" name=""/>
        <dsp:cNvSpPr/>
      </dsp:nvSpPr>
      <dsp:spPr>
        <a:xfrm>
          <a:off x="1769906" y="1320370"/>
          <a:ext cx="871973" cy="6390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9062"/>
              </a:lnTo>
              <a:lnTo>
                <a:pt x="871973" y="639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86A94-86B0-451C-B7F7-E4945B2C2569}">
      <dsp:nvSpPr>
        <dsp:cNvPr id="0" name=""/>
        <dsp:cNvSpPr/>
      </dsp:nvSpPr>
      <dsp:spPr>
        <a:xfrm>
          <a:off x="2641879" y="1649624"/>
          <a:ext cx="5511074" cy="619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Escultura</a:t>
          </a:r>
        </a:p>
      </dsp:txBody>
      <dsp:txXfrm>
        <a:off x="2660027" y="1667772"/>
        <a:ext cx="5474778" cy="583321"/>
      </dsp:txXfrm>
    </dsp:sp>
    <dsp:sp modelId="{1C0A611A-FA4C-4804-BB29-0160CB910826}">
      <dsp:nvSpPr>
        <dsp:cNvPr id="0" name=""/>
        <dsp:cNvSpPr/>
      </dsp:nvSpPr>
      <dsp:spPr>
        <a:xfrm>
          <a:off x="1769906" y="1320370"/>
          <a:ext cx="826351" cy="15884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8434"/>
              </a:lnTo>
              <a:lnTo>
                <a:pt x="826351" y="15884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18350-C25F-468A-856F-0CB1E04F8A83}">
      <dsp:nvSpPr>
        <dsp:cNvPr id="0" name=""/>
        <dsp:cNvSpPr/>
      </dsp:nvSpPr>
      <dsp:spPr>
        <a:xfrm>
          <a:off x="2596258" y="2537676"/>
          <a:ext cx="5573111" cy="7422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Xilogravura</a:t>
          </a:r>
        </a:p>
      </dsp:txBody>
      <dsp:txXfrm>
        <a:off x="2617998" y="2559416"/>
        <a:ext cx="5529631" cy="698777"/>
      </dsp:txXfrm>
    </dsp:sp>
    <dsp:sp modelId="{D342FFC1-D886-4688-8054-D6E0BC44C9DB}">
      <dsp:nvSpPr>
        <dsp:cNvPr id="0" name=""/>
        <dsp:cNvSpPr/>
      </dsp:nvSpPr>
      <dsp:spPr>
        <a:xfrm>
          <a:off x="1769906" y="1320370"/>
          <a:ext cx="871973" cy="27161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170"/>
              </a:lnTo>
              <a:lnTo>
                <a:pt x="871973" y="27161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07926-CA70-4BE8-82EA-FEEAAEA706BE}">
      <dsp:nvSpPr>
        <dsp:cNvPr id="0" name=""/>
        <dsp:cNvSpPr/>
      </dsp:nvSpPr>
      <dsp:spPr>
        <a:xfrm>
          <a:off x="2641879" y="3670008"/>
          <a:ext cx="5575197" cy="7330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Desenho </a:t>
          </a:r>
        </a:p>
      </dsp:txBody>
      <dsp:txXfrm>
        <a:off x="2663350" y="3691479"/>
        <a:ext cx="5532255" cy="690122"/>
      </dsp:txXfrm>
    </dsp:sp>
    <dsp:sp modelId="{E439F040-150B-424E-A319-C791B16A42E7}">
      <dsp:nvSpPr>
        <dsp:cNvPr id="0" name=""/>
        <dsp:cNvSpPr/>
      </dsp:nvSpPr>
      <dsp:spPr>
        <a:xfrm>
          <a:off x="1769906" y="1320370"/>
          <a:ext cx="871973" cy="3780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0261"/>
              </a:lnTo>
              <a:lnTo>
                <a:pt x="871973" y="37802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D9369-A447-4500-92C7-01760046D61F}">
      <dsp:nvSpPr>
        <dsp:cNvPr id="0" name=""/>
        <dsp:cNvSpPr/>
      </dsp:nvSpPr>
      <dsp:spPr>
        <a:xfrm>
          <a:off x="2641879" y="4732327"/>
          <a:ext cx="5603012" cy="736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Fotografia</a:t>
          </a:r>
        </a:p>
      </dsp:txBody>
      <dsp:txXfrm>
        <a:off x="2663453" y="4753901"/>
        <a:ext cx="5559864" cy="6934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1815528" y="1507"/>
          <a:ext cx="2459459" cy="983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Instrumentista</a:t>
          </a:r>
          <a:endParaRPr lang="pt-BR" sz="1700" b="1" kern="1200" dirty="0">
            <a:latin typeface="RobotoBR" pitchFamily="2" charset="0"/>
          </a:endParaRPr>
        </a:p>
      </dsp:txBody>
      <dsp:txXfrm>
        <a:off x="2307420" y="1507"/>
        <a:ext cx="1475676" cy="983783"/>
      </dsp:txXfrm>
    </dsp:sp>
    <dsp:sp modelId="{2327B329-7F64-4990-A321-AA018DC722A5}">
      <dsp:nvSpPr>
        <dsp:cNvPr id="0" name=""/>
        <dsp:cNvSpPr/>
      </dsp:nvSpPr>
      <dsp:spPr>
        <a:xfrm>
          <a:off x="3955257" y="20760"/>
          <a:ext cx="4693637" cy="9452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Faz música tocando algum instrumento</a:t>
          </a:r>
        </a:p>
      </dsp:txBody>
      <dsp:txXfrm>
        <a:off x="4427895" y="20760"/>
        <a:ext cx="3748361" cy="945276"/>
      </dsp:txXfrm>
    </dsp:sp>
    <dsp:sp modelId="{7F084441-2B72-474F-BE22-109A0BFD1531}">
      <dsp:nvSpPr>
        <dsp:cNvPr id="0" name=""/>
        <dsp:cNvSpPr/>
      </dsp:nvSpPr>
      <dsp:spPr>
        <a:xfrm>
          <a:off x="1815528" y="1123020"/>
          <a:ext cx="2459459" cy="983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Cantor</a:t>
          </a:r>
          <a:endParaRPr lang="pt-BR" sz="1700" b="1" kern="1200" dirty="0">
            <a:latin typeface="RobotoBR" pitchFamily="2" charset="0"/>
          </a:endParaRPr>
        </a:p>
      </dsp:txBody>
      <dsp:txXfrm>
        <a:off x="2307420" y="1123020"/>
        <a:ext cx="1475676" cy="983783"/>
      </dsp:txXfrm>
    </dsp:sp>
    <dsp:sp modelId="{B18C622C-0E7B-433D-B99D-4F5ECE00218E}">
      <dsp:nvSpPr>
        <dsp:cNvPr id="0" name=""/>
        <dsp:cNvSpPr/>
      </dsp:nvSpPr>
      <dsp:spPr>
        <a:xfrm>
          <a:off x="3955257" y="1141992"/>
          <a:ext cx="4744814" cy="9458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Expressa-se por meio de músicas com letras, ou seja, que têm palavras cantadas.</a:t>
          </a:r>
        </a:p>
      </dsp:txBody>
      <dsp:txXfrm>
        <a:off x="4428177" y="1141992"/>
        <a:ext cx="3798975" cy="945839"/>
      </dsp:txXfrm>
    </dsp:sp>
    <dsp:sp modelId="{F53CF57D-64B8-40BC-9C6D-1515B5D47582}">
      <dsp:nvSpPr>
        <dsp:cNvPr id="0" name=""/>
        <dsp:cNvSpPr/>
      </dsp:nvSpPr>
      <dsp:spPr>
        <a:xfrm>
          <a:off x="1815528" y="2244533"/>
          <a:ext cx="2459459" cy="983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Arranjador</a:t>
          </a:r>
        </a:p>
      </dsp:txBody>
      <dsp:txXfrm>
        <a:off x="2307420" y="2244533"/>
        <a:ext cx="1475676" cy="983783"/>
      </dsp:txXfrm>
    </dsp:sp>
    <dsp:sp modelId="{CB183F8D-08AC-45C9-A510-DCE4544D2ED1}">
      <dsp:nvSpPr>
        <dsp:cNvPr id="0" name=""/>
        <dsp:cNvSpPr/>
      </dsp:nvSpPr>
      <dsp:spPr>
        <a:xfrm>
          <a:off x="3955257" y="2263505"/>
          <a:ext cx="4744814" cy="9458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Cria uma “outra roupa”, ou seja, um novo arranjo, para uma mesma composição.  </a:t>
          </a:r>
        </a:p>
      </dsp:txBody>
      <dsp:txXfrm>
        <a:off x="4428177" y="2263505"/>
        <a:ext cx="3798975" cy="945839"/>
      </dsp:txXfrm>
    </dsp:sp>
    <dsp:sp modelId="{72008B27-640E-4742-B6AB-C334CCED4A81}">
      <dsp:nvSpPr>
        <dsp:cNvPr id="0" name=""/>
        <dsp:cNvSpPr/>
      </dsp:nvSpPr>
      <dsp:spPr>
        <a:xfrm>
          <a:off x="1815528" y="3366047"/>
          <a:ext cx="2459459" cy="983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Regente</a:t>
          </a:r>
        </a:p>
      </dsp:txBody>
      <dsp:txXfrm>
        <a:off x="2307420" y="3366047"/>
        <a:ext cx="1475676" cy="983783"/>
      </dsp:txXfrm>
    </dsp:sp>
    <dsp:sp modelId="{37709C72-62EF-4B4C-B5DA-3DD420C35514}">
      <dsp:nvSpPr>
        <dsp:cNvPr id="0" name=""/>
        <dsp:cNvSpPr/>
      </dsp:nvSpPr>
      <dsp:spPr>
        <a:xfrm>
          <a:off x="3955257" y="3385019"/>
          <a:ext cx="4744814" cy="9458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BR" pitchFamily="2" charset="0"/>
            </a:rPr>
            <a:t>Por meio de gestos, coordena a execução de uma música por um grupo de instrumentistas.</a:t>
          </a:r>
        </a:p>
      </dsp:txBody>
      <dsp:txXfrm>
        <a:off x="4428177" y="3385019"/>
        <a:ext cx="3798975" cy="9458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CEE9D-BAE8-1949-9B92-9D9ADDB80B0F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5E597-86C6-9944-9EF4-623E580DCFD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0991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2A8AA-C865-4CD3-AC2F-DF1D92D37B2F}" type="datetimeFigureOut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3FD05-50D4-4A2F-903A-13670809CFA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37219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613E2-A503-4BA7-AF41-D99E7B68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4FFE62-2665-453B-8745-210A5ED42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C8B4E-D55B-44B4-B9B6-313C2135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5B62A-A6DF-7F42-A6BA-CAAAA0D1358C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15176-7BFE-4F79-A78B-DEAD33A9E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04CF7-5993-4B05-9518-19F6155E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176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8EBD8-84B6-4229-9222-7AD9DB0B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4C748E-6271-4663-A3EA-0E60A378C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FA75C9-714B-4E22-BE92-A05AB60F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2488A-9074-EC4C-8CE2-3A576BB4E4A5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BBBC3-3899-43D9-95FD-EB5628A90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C2D9E1-5961-4706-92E6-D915DA47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881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16BBC-2CA3-4B66-890E-8CCA1A6C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87F530-87FC-4C56-851A-B321920AE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E83903-EB0C-45B7-B5AE-A2ACA519D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BAEE-4E1A-8A44-BE68-C5A8F04473F1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B169C-A4C5-4186-B22E-DA00CD3B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015BAE-B68B-4E61-997D-1ADE3C79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883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A5B6F-B2CC-4FF4-928D-432D1661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5E5DD5-F0CB-489E-92EA-CB360B0B4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8EF410-4FB9-4911-A86B-E3D01864F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D5E7D0-A771-4464-8C44-476F3915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276F-D3D8-5D41-92E7-D13DFFE4FF1F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66A4CD-5AC2-4F91-89E9-5070CBFA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E8ABC-4BD4-4262-B706-DF85E016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0454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96227-E5B9-4E65-8D89-45BEFF3C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ACD57A-B945-439B-8A88-B20EAA978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69EB74-746A-44A2-B380-5FA3075D3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FB50B6-3DD4-4003-A39F-B8737B941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A51CD1-5299-413E-B0BB-3002D586D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EFB49B6-49F9-4DF4-94A5-A307605E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56663-DC55-E442-A72E-53449F2BBAD7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11B1E5-B2B2-4F07-A1F8-8AACA8DF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EFD123-DD74-4BFE-B3C9-F1A6C2CE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220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3F6D9-CF57-4CAF-92EF-A1CC4D84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C0CA9E-C2AB-47B1-9AA3-5FC4FAFB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A008-3D10-9B44-A14F-C13357E9C970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ED1738-35A2-4F9C-90E1-DFAD841A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149CC9-D4DF-4280-BBCE-EBC4F77B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88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0900131-512E-4C9D-B050-62F860E1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8200-5190-4143-B8A3-DB8C878E8D03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3C6D9F3-BF68-4E92-AFA3-6C5D8504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D31E28-33F3-413D-9CE6-81A07F23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014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360DA-E7C3-487F-8D6A-C605891A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E6055-63D2-4D08-853B-DED6ABFD4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D873C-E3BA-420C-8D0A-07673AD95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DC85E0-FBF8-4DC8-ACA0-0D851966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A0D6-94D1-064A-8EB6-F246F3681B77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B35F0F-5DBE-47AA-89E1-12285C678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78713E-17F1-4076-84BE-0A9A820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526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D89F8-3F78-4011-864D-B7CA1A5D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72DF88-D928-4902-A5B7-1A2496A80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DA43F9-5E2D-4EBB-B364-0C16E8D47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414D6D-E0A4-4857-B6BF-F5C0E93A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080FB-1CB7-4F4F-8B86-B9CF20C40272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A8B44C-D2E1-4A5F-9D27-04EF75072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996546-4F04-451E-A9B5-5E323113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197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9CC36-4B04-443F-8FC4-61EA7A5C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D0D1BC-9240-4BD1-B38D-563FABB40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4DFF27-1407-4B25-9C76-0351C7BAB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6B745-04AD-1744-9C40-E9629D0306CD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CC847-8A4A-4815-BA3A-D29B38F5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16EF24-F3EF-4C78-B4B6-38A381E2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824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26CC42-1BC3-4D21-A69C-EFBCDD12F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04FC76-817B-4E21-9B87-7B047C3C9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39CCED-F81C-46DA-AB3D-56649B26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197E-5A7A-D042-AD68-DBC012F3840F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B779FC-494C-4066-B7FD-4A50C430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9993E2-7544-4899-86E7-CFF41B83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754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463CB8-4688-4CBF-AFAB-0B185AC7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E10AE5-E2A0-491F-AAC6-44145BB86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3E601-36F1-483F-B7F8-44F563C40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441E7-00A2-984C-91A3-7D3C64AD2724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61B732-F1F5-4DBC-A57B-CFA88A819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1881F5-4296-4FBE-8FD4-3C8E36CBB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488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1 – Capítulo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062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4539592"/>
              </p:ext>
            </p:extLst>
          </p:nvPr>
        </p:nvGraphicFramePr>
        <p:xfrm>
          <a:off x="558800" y="1990725"/>
          <a:ext cx="10934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80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Vivências musicais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465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2800" dirty="0">
                <a:latin typeface="RobotoBR" pitchFamily="2" charset="0"/>
              </a:rPr>
              <a:t>A música pode ser ouvida nas ruas, no rádio, em nossos telefones celulares, enfim, ela faz parte de nossas vidas.</a:t>
            </a: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838200" y="2946299"/>
            <a:ext cx="5296619" cy="2976111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latin typeface="RobotoBR" pitchFamily="2" charset="0"/>
              </a:rPr>
              <a:t>A Música é uma linguagem artística que se manifesta por meio de </a:t>
            </a:r>
            <a:r>
              <a:rPr lang="pt-BR" sz="2800" b="1" dirty="0">
                <a:latin typeface="RobotoBR" pitchFamily="2" charset="0"/>
              </a:rPr>
              <a:t>fontes sonoras</a:t>
            </a:r>
            <a:r>
              <a:rPr lang="pt-BR" sz="2800" dirty="0">
                <a:latin typeface="RobotoBR" pitchFamily="2" charset="0"/>
              </a:rPr>
              <a:t>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616458" y="2677152"/>
            <a:ext cx="4063041" cy="297611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6862310" y="3011045"/>
            <a:ext cx="3571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RobotoBR" pitchFamily="2" charset="0"/>
              </a:rPr>
              <a:t>Fonte sonora </a:t>
            </a:r>
            <a:r>
              <a:rPr lang="pt-BR" sz="2400" dirty="0">
                <a:latin typeface="RobotoBR" pitchFamily="2" charset="0"/>
              </a:rPr>
              <a:t>é qualquer material que produz som, como os instrumentos musicais, os objetos do cotidiano e até o corpo humano.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1546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1950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Criando com as Artes Visuais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901700" y="2778125"/>
            <a:ext cx="10299700" cy="2619375"/>
          </a:xfrm>
        </p:spPr>
        <p:txBody>
          <a:bodyPr>
            <a:normAutofit lnSpcReduction="10000"/>
          </a:bodyPr>
          <a:lstStyle/>
          <a:p>
            <a:r>
              <a:rPr lang="pt-BR" dirty="0">
                <a:latin typeface="RobotoBR" pitchFamily="2" charset="0"/>
              </a:rPr>
              <a:t>Nas Artes Visuais, é possível utilizar </a:t>
            </a:r>
            <a:r>
              <a:rPr lang="pt-BR" b="1" dirty="0">
                <a:latin typeface="RobotoBR" pitchFamily="2" charset="0"/>
              </a:rPr>
              <a:t>uma infinidade de materiais</a:t>
            </a:r>
            <a:r>
              <a:rPr lang="pt-BR" dirty="0">
                <a:latin typeface="RobotoBR" pitchFamily="2" charset="0"/>
              </a:rPr>
              <a:t> para criar diferentes formas e inventar novos mundos.</a:t>
            </a:r>
          </a:p>
          <a:p>
            <a:r>
              <a:rPr lang="pt-BR" dirty="0">
                <a:latin typeface="RobotoBR" pitchFamily="2" charset="0"/>
              </a:rPr>
              <a:t>O artista visual trabalha com a produção de </a:t>
            </a:r>
            <a:r>
              <a:rPr lang="pt-BR" b="1" dirty="0">
                <a:latin typeface="RobotoBR" pitchFamily="2" charset="0"/>
              </a:rPr>
              <a:t>imagens</a:t>
            </a:r>
            <a:r>
              <a:rPr lang="pt-BR" dirty="0">
                <a:latin typeface="RobotoBR" pitchFamily="2" charset="0"/>
              </a:rPr>
              <a:t>.</a:t>
            </a:r>
          </a:p>
          <a:p>
            <a:r>
              <a:rPr lang="pt-BR" dirty="0">
                <a:latin typeface="RobotoBR" pitchFamily="2" charset="0"/>
              </a:rPr>
              <a:t>Ele pode criar imagens por meio da </a:t>
            </a:r>
            <a:r>
              <a:rPr lang="pt-BR" b="1" dirty="0">
                <a:latin typeface="RobotoBR" pitchFamily="2" charset="0"/>
              </a:rPr>
              <a:t>modelagem</a:t>
            </a:r>
            <a:r>
              <a:rPr lang="pt-BR" dirty="0">
                <a:latin typeface="RobotoBR" pitchFamily="2" charset="0"/>
              </a:rPr>
              <a:t>, do </a:t>
            </a:r>
            <a:r>
              <a:rPr lang="pt-BR" b="1" dirty="0">
                <a:latin typeface="RobotoBR" pitchFamily="2" charset="0"/>
              </a:rPr>
              <a:t>desenho</a:t>
            </a:r>
            <a:r>
              <a:rPr lang="pt-BR" dirty="0">
                <a:latin typeface="RobotoBR" pitchFamily="2" charset="0"/>
              </a:rPr>
              <a:t>, da </a:t>
            </a:r>
            <a:r>
              <a:rPr lang="pt-BR" b="1" dirty="0">
                <a:latin typeface="RobotoBR" pitchFamily="2" charset="0"/>
              </a:rPr>
              <a:t>pintura</a:t>
            </a:r>
            <a:r>
              <a:rPr lang="pt-BR" dirty="0">
                <a:latin typeface="RobotoBR" pitchFamily="2" charset="0"/>
              </a:rPr>
              <a:t>, do </a:t>
            </a:r>
            <a:r>
              <a:rPr lang="pt-BR" b="1" dirty="0">
                <a:latin typeface="RobotoBR" pitchFamily="2" charset="0"/>
              </a:rPr>
              <a:t>vídeo </a:t>
            </a:r>
            <a:r>
              <a:rPr lang="pt-BR" dirty="0">
                <a:latin typeface="RobotoBR" pitchFamily="2" charset="0"/>
              </a:rPr>
              <a:t>e de muitas outras maneiras.</a:t>
            </a:r>
          </a:p>
          <a:p>
            <a:endParaRPr lang="pt-BR" dirty="0">
              <a:latin typeface="RobotoBR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2957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3BB695FF-976C-499F-8136-4E06B1484A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0351522"/>
              </p:ext>
            </p:extLst>
          </p:nvPr>
        </p:nvGraphicFramePr>
        <p:xfrm>
          <a:off x="838200" y="704675"/>
          <a:ext cx="10515600" cy="547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5621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2800" dirty="0">
                <a:latin typeface="RobotoBR" pitchFamily="2" charset="0"/>
              </a:rPr>
              <a:t>Quem nunca brincou de bonecos, criando identidades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e histórias para os personagens?</a:t>
            </a: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838200" y="2946299"/>
            <a:ext cx="5296619" cy="2976111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latin typeface="RobotoBR" pitchFamily="2" charset="0"/>
              </a:rPr>
              <a:t>É isso que o ator e o dramaturgo fazem: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514858" y="2946298"/>
            <a:ext cx="4063041" cy="297611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6760710" y="3526413"/>
            <a:ext cx="35713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criam personagens,</a:t>
            </a:r>
          </a:p>
          <a:p>
            <a:r>
              <a:rPr lang="pt-BR" sz="2800" dirty="0">
                <a:latin typeface="RobotoBR" pitchFamily="2" charset="0"/>
              </a:rPr>
              <a:t>cenários e ambientes para contar uma história.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4439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A8E51-6B4E-4198-88DE-5CF4B728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57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RobotoBR" pitchFamily="2" charset="0"/>
              </a:rPr>
              <a:t>A descoberta corporal na Dança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EC9014-A093-48C6-9B10-6539D03C6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2409825"/>
            <a:ext cx="10541000" cy="3305175"/>
          </a:xfrm>
        </p:spPr>
        <p:txBody>
          <a:bodyPr>
            <a:normAutofit/>
          </a:bodyPr>
          <a:lstStyle/>
          <a:p>
            <a:r>
              <a:rPr lang="pt-BR" dirty="0">
                <a:latin typeface="RobotoBR" pitchFamily="2" charset="0"/>
              </a:rPr>
              <a:t>A dança tem como foco central </a:t>
            </a:r>
            <a:r>
              <a:rPr lang="pt-BR" b="1" dirty="0">
                <a:latin typeface="RobotoBR" pitchFamily="2" charset="0"/>
              </a:rPr>
              <a:t>a exploração dos movimentos corporais</a:t>
            </a:r>
            <a:r>
              <a:rPr lang="pt-BR" dirty="0">
                <a:latin typeface="RobotoBR" pitchFamily="2" charset="0"/>
              </a:rPr>
              <a:t> coordenados e ritmados.</a:t>
            </a:r>
          </a:p>
          <a:p>
            <a:r>
              <a:rPr lang="pt-BR" dirty="0">
                <a:latin typeface="RobotoBR" pitchFamily="2" charset="0"/>
              </a:rPr>
              <a:t>O bailarino, como estudioso das possibilidades expressivas corporais, utiliza o corpo como instrumento de criação artística. </a:t>
            </a:r>
          </a:p>
          <a:p>
            <a:r>
              <a:rPr lang="pt-BR" dirty="0">
                <a:latin typeface="RobotoBR" pitchFamily="2" charset="0"/>
              </a:rPr>
              <a:t>Ele pode realizar movimentos previamente concebidos, criados por uma </a:t>
            </a:r>
            <a:r>
              <a:rPr lang="pt-BR" b="1" dirty="0">
                <a:latin typeface="RobotoBR" pitchFamily="2" charset="0"/>
              </a:rPr>
              <a:t>coreografia</a:t>
            </a:r>
            <a:r>
              <a:rPr lang="pt-BR" dirty="0">
                <a:latin typeface="RobotoBR" pitchFamily="2" charset="0"/>
              </a:rPr>
              <a:t>, ou realizar um espetáculo com </a:t>
            </a:r>
            <a:r>
              <a:rPr lang="pt-BR" b="1" dirty="0">
                <a:latin typeface="RobotoBR" pitchFamily="2" charset="0"/>
              </a:rPr>
              <a:t>movimentos improvisados</a:t>
            </a:r>
            <a:r>
              <a:rPr lang="pt-BR" dirty="0">
                <a:latin typeface="RobotoBR" pitchFamily="2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99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 txBox="1">
            <a:spLocks/>
          </p:cNvSpPr>
          <p:nvPr/>
        </p:nvSpPr>
        <p:spPr>
          <a:xfrm>
            <a:off x="838200" y="509800"/>
            <a:ext cx="10515600" cy="13255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Monumentos</a:t>
            </a:r>
          </a:p>
        </p:txBody>
      </p:sp>
      <p:sp>
        <p:nvSpPr>
          <p:cNvPr id="3" name="Elipse 2"/>
          <p:cNvSpPr/>
          <p:nvPr/>
        </p:nvSpPr>
        <p:spPr>
          <a:xfrm>
            <a:off x="222250" y="2860256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/>
          <p:cNvSpPr/>
          <p:nvPr/>
        </p:nvSpPr>
        <p:spPr>
          <a:xfrm>
            <a:off x="6255419" y="2840214"/>
            <a:ext cx="2624352" cy="278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 </a:t>
            </a:r>
          </a:p>
        </p:txBody>
      </p:sp>
      <p:sp>
        <p:nvSpPr>
          <p:cNvPr id="13" name="Elipse 12"/>
          <p:cNvSpPr/>
          <p:nvPr/>
        </p:nvSpPr>
        <p:spPr>
          <a:xfrm>
            <a:off x="3225800" y="2860256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4" name="Elipse 13"/>
          <p:cNvSpPr/>
          <p:nvPr/>
        </p:nvSpPr>
        <p:spPr>
          <a:xfrm>
            <a:off x="9328150" y="2860256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3711336" y="3308288"/>
            <a:ext cx="231140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Presentes em praticamente 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todas  as cidades, 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na forma de 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conjuntos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escultóricos.</a:t>
            </a:r>
          </a:p>
          <a:p>
            <a:endParaRPr lang="pt-BR" sz="1700" dirty="0">
              <a:solidFill>
                <a:schemeClr val="bg1"/>
              </a:solidFill>
              <a:latin typeface="RobotoBR" pitchFamily="2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584200" y="3231954"/>
            <a:ext cx="231140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Construídos para celebrar datas comemorativas ou 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homenagear 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pessoas que se destacaram por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alguma realização.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693569" y="3183059"/>
            <a:ext cx="231140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Também 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construídos para marcarem os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símbolos das lutas populares por direitos 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e igualdade de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oportunidades.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9696450" y="3078098"/>
            <a:ext cx="23114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Alguma obras 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Arquitetônicas,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como museus, bibliotecas, palácios </a:t>
            </a:r>
          </a:p>
          <a:p>
            <a:r>
              <a:rPr lang="pt-BR" sz="1700" dirty="0">
                <a:solidFill>
                  <a:schemeClr val="bg1"/>
                </a:solidFill>
                <a:latin typeface="RobotoBR" pitchFamily="2" charset="0"/>
              </a:rPr>
              <a:t>e centros culturais podem ser consideradas monumentos.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1727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500" y="2553360"/>
            <a:ext cx="10515600" cy="883069"/>
          </a:xfr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Pode ser colado nos mais diversos espaços da cidade e interfere diretamente no cotidiano das pessoas.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80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Cartaz lambe-lambe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25500" y="3772560"/>
            <a:ext cx="10617200" cy="1269340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Sua impressão geralmente é feita com tintas que resistem à água, pois o cartaz é fixado com cola diluída em água, além de ficar exposto à chuva.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8049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35591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37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Patrimônio Cultural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9567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1 – Capítulo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8423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atin typeface="RobotoBR" pitchFamily="2" charset="0"/>
              </a:rPr>
              <a:t>O trabalho do artista visual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838200" y="2946299"/>
            <a:ext cx="5296619" cy="2976111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latin typeface="RobotoBR" pitchFamily="2" charset="0"/>
              </a:rPr>
              <a:t>O artista visual explora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diversos materiais e pode utilizar diferentes técnicas.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616457" y="2861817"/>
            <a:ext cx="4063041" cy="297611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6862310" y="3011045"/>
            <a:ext cx="35713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Pablo Picasso afirmava que, para produzir arte, a inspiração e o trabalho devem acontecer juntos.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6075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0975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3BB695FF-976C-499F-8136-4E06B1484A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04675"/>
          <a:ext cx="10515600" cy="547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575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37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O trabalho do músico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00100" y="2397125"/>
            <a:ext cx="10515600" cy="3635375"/>
          </a:xfrm>
        </p:spPr>
        <p:txBody>
          <a:bodyPr>
            <a:normAutofit lnSpcReduction="10000"/>
          </a:bodyPr>
          <a:lstStyle/>
          <a:p>
            <a:r>
              <a:rPr lang="pt-BR" dirty="0">
                <a:latin typeface="RobotoBR" pitchFamily="2" charset="0"/>
              </a:rPr>
              <a:t>Os sons são a matéria-prima do músico. </a:t>
            </a:r>
          </a:p>
          <a:p>
            <a:r>
              <a:rPr lang="pt-BR" dirty="0">
                <a:latin typeface="RobotoBR" pitchFamily="2" charset="0"/>
              </a:rPr>
              <a:t>Com base em qualquer objeto que emita som, ele tem capacidade perceptiva e técnicas para lidar com a organização dessas formas sonoras a fim de criar músicas.</a:t>
            </a:r>
          </a:p>
          <a:p>
            <a:r>
              <a:rPr lang="pt-BR" dirty="0">
                <a:latin typeface="RobotoBR" pitchFamily="2" charset="0"/>
              </a:rPr>
              <a:t>Um músico utiliza instrumentos sonoros tradicionais, acústicos ou eletrônicos, que possibilitam a criação de inúmeros gêneros musicais.</a:t>
            </a:r>
          </a:p>
          <a:p>
            <a:r>
              <a:rPr lang="pt-BR" dirty="0">
                <a:latin typeface="RobotoBR" pitchFamily="2" charset="0"/>
              </a:rPr>
              <a:t>As músicas podem emocionar e ampliar a percepção de mundo, tanto do músico como do ouvinte.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1390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77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Quem faz música?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579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Elipse 2"/>
          <p:cNvSpPr/>
          <p:nvPr/>
        </p:nvSpPr>
        <p:spPr>
          <a:xfrm>
            <a:off x="222250" y="2860256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/>
          <p:cNvSpPr/>
          <p:nvPr/>
        </p:nvSpPr>
        <p:spPr>
          <a:xfrm>
            <a:off x="6255419" y="2840214"/>
            <a:ext cx="2624352" cy="278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 </a:t>
            </a:r>
          </a:p>
        </p:txBody>
      </p:sp>
      <p:sp>
        <p:nvSpPr>
          <p:cNvPr id="13" name="Elipse 12"/>
          <p:cNvSpPr/>
          <p:nvPr/>
        </p:nvSpPr>
        <p:spPr>
          <a:xfrm>
            <a:off x="3225800" y="2869531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4" name="Elipse 13"/>
          <p:cNvSpPr/>
          <p:nvPr/>
        </p:nvSpPr>
        <p:spPr>
          <a:xfrm>
            <a:off x="9328150" y="2860256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3711336" y="3171979"/>
            <a:ext cx="231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Explora a força, a flexibilidade, a resistência e as sensações corporais, investigando-as e relacionando-as com suas propostas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 estéticas.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685800" y="3133475"/>
            <a:ext cx="231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Usa o corpo em movimento como ferramenta de expressão artística.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Para isso, estuda e coloca em prática  conhecimentos de  Dança.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528469" y="3655147"/>
            <a:ext cx="231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O corpo é seu suporte para criar e improvisar os movimentos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dançados.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9712325" y="3101149"/>
            <a:ext cx="2311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O dançarino 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precisa estar atento 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à combinação de 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movimentos e aos espaços onde eles são</a:t>
            </a:r>
          </a:p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realizados, para obter os  melhores resultados.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4967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O trabalho do bailarino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16</a:t>
            </a:fld>
            <a:endParaRPr lang="pt-BR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075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0474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2800" dirty="0">
                <a:latin typeface="RobotoBR" pitchFamily="2" charset="0"/>
              </a:rPr>
              <a:t>Por meio de gestos corporais, o bailarino também pode representar. Em um filme do gênero musical, por exemplo, a dança é parte importante do enredo.</a:t>
            </a: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838200" y="2946299"/>
            <a:ext cx="5296619" cy="2976111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latin typeface="RobotoBR" pitchFamily="2" charset="0"/>
              </a:rPr>
              <a:t>Geralmente,</a:t>
            </a:r>
          </a:p>
          <a:p>
            <a:r>
              <a:rPr lang="pt-BR" sz="2800" dirty="0">
                <a:latin typeface="RobotoBR" pitchFamily="2" charset="0"/>
              </a:rPr>
              <a:t>os personagens exploram nas cenas uma sequência de movimentos ordenados, planejados</a:t>
            </a:r>
          </a:p>
          <a:p>
            <a:r>
              <a:rPr lang="pt-BR" sz="2800" dirty="0">
                <a:latin typeface="RobotoBR" pitchFamily="2" charset="0"/>
              </a:rPr>
              <a:t>com antecedência.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616458" y="2677152"/>
            <a:ext cx="4063041" cy="3334242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6862310" y="2826379"/>
            <a:ext cx="35713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Esse planejamento chama-se </a:t>
            </a:r>
            <a:r>
              <a:rPr lang="pt-BR" sz="2800" b="1" dirty="0">
                <a:latin typeface="RobotoBR" pitchFamily="2" charset="0"/>
              </a:rPr>
              <a:t>coreografia</a:t>
            </a:r>
            <a:r>
              <a:rPr lang="pt-BR" sz="2800" dirty="0">
                <a:latin typeface="RobotoBR" pitchFamily="2" charset="0"/>
              </a:rPr>
              <a:t> e é o que determina</a:t>
            </a:r>
          </a:p>
          <a:p>
            <a:r>
              <a:rPr lang="pt-BR" sz="2800" dirty="0">
                <a:latin typeface="RobotoBR" pitchFamily="2" charset="0"/>
              </a:rPr>
              <a:t>o encadeamento da dança e a sequência da narrativa.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2134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500" y="1892960"/>
            <a:ext cx="10515600" cy="883069"/>
          </a:xfr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O ator trabalha como personagem  dos filmes, das novelas e das séries a que assistimos. 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25500" y="3017149"/>
            <a:ext cx="10515600" cy="919852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Cria e interpreta personagens com características próprias – como voz, caráter e trejeitos físicos, diferentes das suas.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25500" y="4172043"/>
            <a:ext cx="10515600" cy="883069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Não basta apenas decorar o texto, ele deve interpretar o personagem.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25500" y="5283712"/>
            <a:ext cx="10515600" cy="1193288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Alguns compõem personagens com base em suas próprias histórias. Outros partem de códigos tradicionais ou recorrem a exercícios de improvisação.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57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O trabalho do ator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18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1051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3905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Formas tradicionais de atuar</a:t>
            </a:r>
          </a:p>
        </p:txBody>
      </p:sp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174750" y="1892300"/>
            <a:ext cx="9753600" cy="440690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447800" y="2326035"/>
            <a:ext cx="92075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A forma de atuar pode seguir alguma tradição cultural. Nos países do </a:t>
            </a:r>
            <a:r>
              <a:rPr lang="pt-BR" sz="2800" b="1" dirty="0">
                <a:latin typeface="RobotoBR" pitchFamily="2" charset="0"/>
              </a:rPr>
              <a:t>Oriente</a:t>
            </a:r>
            <a:r>
              <a:rPr lang="pt-BR" sz="2800" dirty="0">
                <a:latin typeface="RobotoBR" pitchFamily="2" charset="0"/>
              </a:rPr>
              <a:t>, por exemplo:</a:t>
            </a:r>
          </a:p>
          <a:p>
            <a:endParaRPr lang="pt-BR" sz="2800" dirty="0">
              <a:latin typeface="RobotoBR" pitchFamily="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pt-BR" sz="2800" dirty="0">
                <a:latin typeface="RobotoBR" pitchFamily="2" charset="0"/>
              </a:rPr>
              <a:t>A origem do ator está associada aos </a:t>
            </a:r>
            <a:r>
              <a:rPr lang="pt-BR" sz="2800" b="1" dirty="0">
                <a:latin typeface="RobotoBR" pitchFamily="2" charset="0"/>
              </a:rPr>
              <a:t>rituais</a:t>
            </a:r>
            <a:r>
              <a:rPr lang="pt-BR" sz="2800" dirty="0">
                <a:latin typeface="RobotoBR" pitchFamily="2" charset="0"/>
              </a:rPr>
              <a:t> e às </a:t>
            </a:r>
            <a:r>
              <a:rPr lang="pt-BR" sz="2800" b="1" dirty="0">
                <a:latin typeface="RobotoBR" pitchFamily="2" charset="0"/>
              </a:rPr>
              <a:t>cerimônias religiosas</a:t>
            </a:r>
            <a:r>
              <a:rPr lang="pt-BR" sz="2800" dirty="0">
                <a:latin typeface="RobotoBR" pitchFamily="2" charset="0"/>
              </a:rPr>
              <a:t>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800" dirty="0">
                <a:latin typeface="RobotoBR" pitchFamily="2" charset="0"/>
              </a:rPr>
              <a:t>Gestos, cantos, textos, cenas e personagens </a:t>
            </a:r>
            <a:r>
              <a:rPr lang="pt-BR" sz="2800" b="1" dirty="0">
                <a:latin typeface="RobotoBR" pitchFamily="2" charset="0"/>
              </a:rPr>
              <a:t>são passados de pai para filho</a:t>
            </a:r>
            <a:r>
              <a:rPr lang="pt-BR" sz="2800" dirty="0">
                <a:latin typeface="RobotoBR" pitchFamily="2" charset="0"/>
              </a:rPr>
              <a:t> durante vários séculos de tradição.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41420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941</Words>
  <Application>Microsoft Office PowerPoint</Application>
  <PresentationFormat>Widescreen</PresentationFormat>
  <Paragraphs>125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RobotoBR</vt:lpstr>
      <vt:lpstr>Tema do Office</vt:lpstr>
      <vt:lpstr> Unidade 1 – Capítulo 1</vt:lpstr>
      <vt:lpstr>Vivências musicais</vt:lpstr>
      <vt:lpstr>A música pode ser ouvida nas ruas, no rádio, em nossos telefones celulares, enfim, ela faz parte de nossas vidas.</vt:lpstr>
      <vt:lpstr>Criando com as Artes Visuais</vt:lpstr>
      <vt:lpstr>Apresentação do PowerPoint</vt:lpstr>
      <vt:lpstr>Quem nunca brincou de bonecos, criando identidades e histórias para os personagens?</vt:lpstr>
      <vt:lpstr>A descoberta corporal na Dança</vt:lpstr>
      <vt:lpstr>Apresentação do PowerPoint</vt:lpstr>
      <vt:lpstr>Cartaz lambe-lambe</vt:lpstr>
      <vt:lpstr>Patrimônio Cultural</vt:lpstr>
      <vt:lpstr> Unidade 1 – Capítulo 2</vt:lpstr>
      <vt:lpstr>O trabalho do artista visual</vt:lpstr>
      <vt:lpstr>Apresentação do PowerPoint</vt:lpstr>
      <vt:lpstr>O trabalho do músico</vt:lpstr>
      <vt:lpstr>Quem faz música?</vt:lpstr>
      <vt:lpstr>O trabalho do bailarino</vt:lpstr>
      <vt:lpstr>Por meio de gestos corporais, o bailarino também pode representar. Em um filme do gênero musical, por exemplo, a dança é parte importante do enredo.</vt:lpstr>
      <vt:lpstr>O trabalho do ator</vt:lpstr>
      <vt:lpstr>Formas tradicionais de atuar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Sarita Borelli</dc:creator>
  <cp:lastModifiedBy>João Paulo Bortoluci</cp:lastModifiedBy>
  <cp:revision>62</cp:revision>
  <dcterms:created xsi:type="dcterms:W3CDTF">2019-02-19T17:58:13Z</dcterms:created>
  <dcterms:modified xsi:type="dcterms:W3CDTF">2020-04-02T20:07:43Z</dcterms:modified>
</cp:coreProperties>
</file>