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6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B3E4A0-E5B3-45C1-B6C5-C61D292F6D73}" type="doc">
      <dgm:prSet loTypeId="urn:microsoft.com/office/officeart/2005/8/layout/lProcess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0FEBA9E8-3FEA-48FC-9904-6C51284B350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reformas de Gorbatchev</a:t>
          </a:r>
        </a:p>
      </dgm:t>
    </dgm:pt>
    <dgm:pt modelId="{7A159DC3-7A7A-4403-8B86-B518534F287D}" type="parTrans" cxnId="{C5D5DC10-309A-4978-9C35-B5A003E1C7B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319E49D-01C9-49D1-AC6A-247AB35BA4C7}" type="sibTrans" cxnId="{C5D5DC10-309A-4978-9C35-B5A003E1C7B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D74B48D-6B87-4450-9D78-E1CE7D65EC6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1985, Mikhail Gorbatchev tornou-se o dirigente da URSS.</a:t>
          </a:r>
        </a:p>
      </dgm:t>
    </dgm:pt>
    <dgm:pt modelId="{4B139AFD-76F5-4EA4-ACBD-5225456DD8A0}" type="parTrans" cxnId="{EBE19EA4-BCEC-479E-9CAA-48976332721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75C7349-8D67-475F-B243-52A4D216EBD1}" type="sibTrans" cxnId="{EBE19EA4-BCEC-479E-9CAA-48976332721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B25CFDF-51ED-4C41-AF6B-2692BC7FE73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Sua tarefa era superar a estagnação econômica e flexibilizar o sistema político soviético.</a:t>
          </a:r>
        </a:p>
      </dgm:t>
    </dgm:pt>
    <dgm:pt modelId="{F3CED1E2-2AA4-4DB5-ACF0-1F84EE28315D}" type="parTrans" cxnId="{BB87D65F-F75B-4D8F-82C7-74CA119F6A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281F395-FB0B-4B7D-9FD3-E81809CBEED5}" type="sibTrans" cxnId="{BB87D65F-F75B-4D8F-82C7-74CA119F6A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2E1444E-5784-4050-9666-EFAD5B2C9CE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extinção da União Soviética</a:t>
          </a:r>
        </a:p>
      </dgm:t>
    </dgm:pt>
    <dgm:pt modelId="{70CD79D4-9F84-418C-A55C-39E3A8423797}" type="parTrans" cxnId="{1F46C36A-C5B1-4EC2-BE9F-831FD21AA8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A1D4D03-370E-4944-B7A1-7CCFB0871ECA}" type="sibTrans" cxnId="{1F46C36A-C5B1-4EC2-BE9F-831FD21AA8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77513E9-99F8-4133-A234-BDE4BBD493E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agosto de 1991, tentou-se um golpe para afastar Gorbatchev do poder.</a:t>
          </a:r>
        </a:p>
      </dgm:t>
    </dgm:pt>
    <dgm:pt modelId="{44E7EC8B-1366-4F88-BE01-3838F2AC8C30}" type="parTrans" cxnId="{8B856408-D726-4767-93B7-F0F7EDE574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988FDC5-16F0-4A9E-ABFF-72E7A41E48DD}" type="sibTrans" cxnId="{8B856408-D726-4767-93B7-F0F7EDE574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29CE5B3-0DDD-4B7F-8A3F-3D790631EED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dezembro, os presidentes da Rússia, Ucrânia e Bielorrússia assinaram o Acordo de Minsk.</a:t>
          </a:r>
        </a:p>
      </dgm:t>
    </dgm:pt>
    <dgm:pt modelId="{7F23CED0-436C-4775-97CE-2FD39C3C9C2C}" type="parTrans" cxnId="{92CFD23D-EF2D-4D03-90F4-F954590A34E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3C1EBD3-152D-47C8-ABBE-7D4F5F8441F2}" type="sibTrans" cxnId="{92CFD23D-EF2D-4D03-90F4-F954590A34E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85C0BCB-8A73-4D2A-9BFC-B9E62A468DF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Assim, ele implantou as reformas </a:t>
          </a:r>
          <a:r>
            <a:rPr lang="pt-BR" sz="1900" i="1" dirty="0">
              <a:latin typeface="Roboto" pitchFamily="2" charset="0"/>
              <a:ea typeface="Roboto" pitchFamily="2" charset="0"/>
            </a:rPr>
            <a:t>perestroika</a:t>
          </a:r>
          <a:r>
            <a:rPr lang="pt-BR" sz="1900" dirty="0">
              <a:latin typeface="Roboto" pitchFamily="2" charset="0"/>
              <a:ea typeface="Roboto" pitchFamily="2" charset="0"/>
            </a:rPr>
            <a:t> e </a:t>
          </a:r>
          <a:r>
            <a:rPr lang="pt-BR" sz="1900" i="1" dirty="0">
              <a:latin typeface="Roboto" pitchFamily="2" charset="0"/>
              <a:ea typeface="Roboto" pitchFamily="2" charset="0"/>
            </a:rPr>
            <a:t>glasnost</a:t>
          </a:r>
          <a:r>
            <a:rPr lang="pt-BR" sz="1900" dirty="0">
              <a:latin typeface="Roboto" pitchFamily="2" charset="0"/>
              <a:ea typeface="Roboto" pitchFamily="2" charset="0"/>
            </a:rPr>
            <a:t>.</a:t>
          </a:r>
        </a:p>
      </dgm:t>
    </dgm:pt>
    <dgm:pt modelId="{E61553B6-800A-4A0E-B9A2-66BF512AB8AF}" type="parTrans" cxnId="{DB67782C-0313-479E-80C7-D85E3DBE8DA6}">
      <dgm:prSet/>
      <dgm:spPr/>
      <dgm:t>
        <a:bodyPr/>
        <a:lstStyle/>
        <a:p>
          <a:endParaRPr lang="pt-BR"/>
        </a:p>
      </dgm:t>
    </dgm:pt>
    <dgm:pt modelId="{CE2A0321-AC35-4BAA-949C-FE5AE6ECBA37}" type="sibTrans" cxnId="{DB67782C-0313-479E-80C7-D85E3DBE8DA6}">
      <dgm:prSet/>
      <dgm:spPr/>
      <dgm:t>
        <a:bodyPr/>
        <a:lstStyle/>
        <a:p>
          <a:endParaRPr lang="pt-BR"/>
        </a:p>
      </dgm:t>
    </dgm:pt>
    <dgm:pt modelId="{BBEB88FF-B26D-4096-A513-3D2BACC1534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Nesse acordo, criava-se a Comunidade dos Estados Independentes (CEI).</a:t>
          </a:r>
        </a:p>
      </dgm:t>
    </dgm:pt>
    <dgm:pt modelId="{7685A873-7B42-47A3-B59C-67651042B237}" type="parTrans" cxnId="{498C9E25-C6E5-4416-B6A6-67A8A487D8FF}">
      <dgm:prSet/>
      <dgm:spPr/>
      <dgm:t>
        <a:bodyPr/>
        <a:lstStyle/>
        <a:p>
          <a:endParaRPr lang="pt-BR"/>
        </a:p>
      </dgm:t>
    </dgm:pt>
    <dgm:pt modelId="{0C97773B-B708-42AF-96DF-9586037B0A21}" type="sibTrans" cxnId="{498C9E25-C6E5-4416-B6A6-67A8A487D8FF}">
      <dgm:prSet/>
      <dgm:spPr/>
      <dgm:t>
        <a:bodyPr/>
        <a:lstStyle/>
        <a:p>
          <a:endParaRPr lang="pt-BR"/>
        </a:p>
      </dgm:t>
    </dgm:pt>
    <dgm:pt modelId="{8A0681F0-9DD6-4A49-8C8A-2EC1937CB87E}" type="pres">
      <dgm:prSet presAssocID="{5DB3E4A0-E5B3-45C1-B6C5-C61D292F6D73}" presName="Name0" presStyleCnt="0">
        <dgm:presLayoutVars>
          <dgm:dir/>
          <dgm:animLvl val="lvl"/>
          <dgm:resizeHandles val="exact"/>
        </dgm:presLayoutVars>
      </dgm:prSet>
      <dgm:spPr/>
    </dgm:pt>
    <dgm:pt modelId="{1DCD19F8-1386-4CA8-92CC-26205354B165}" type="pres">
      <dgm:prSet presAssocID="{0FEBA9E8-3FEA-48FC-9904-6C51284B3506}" presName="vertFlow" presStyleCnt="0"/>
      <dgm:spPr/>
    </dgm:pt>
    <dgm:pt modelId="{2B324146-7E2D-4B74-98F4-0AF8466EFB36}" type="pres">
      <dgm:prSet presAssocID="{0FEBA9E8-3FEA-48FC-9904-6C51284B3506}" presName="header" presStyleLbl="node1" presStyleIdx="0" presStyleCnt="2" custScaleX="104929"/>
      <dgm:spPr/>
    </dgm:pt>
    <dgm:pt modelId="{2716FBE1-4F04-4988-937E-DC4BADF2ABCF}" type="pres">
      <dgm:prSet presAssocID="{4B139AFD-76F5-4EA4-ACBD-5225456DD8A0}" presName="parTrans" presStyleLbl="sibTrans2D1" presStyleIdx="0" presStyleCnt="6"/>
      <dgm:spPr/>
    </dgm:pt>
    <dgm:pt modelId="{5540AF1B-0E5A-46A7-8F18-C5DFD40B70EC}" type="pres">
      <dgm:prSet presAssocID="{3D74B48D-6B87-4450-9D78-E1CE7D65EC6A}" presName="child" presStyleLbl="alignAccFollowNode1" presStyleIdx="0" presStyleCnt="6" custScaleX="104929">
        <dgm:presLayoutVars>
          <dgm:chMax val="0"/>
          <dgm:bulletEnabled val="1"/>
        </dgm:presLayoutVars>
      </dgm:prSet>
      <dgm:spPr/>
    </dgm:pt>
    <dgm:pt modelId="{58BD5653-3B17-48DE-8B50-F9E6BB2FDB1E}" type="pres">
      <dgm:prSet presAssocID="{875C7349-8D67-475F-B243-52A4D216EBD1}" presName="sibTrans" presStyleLbl="sibTrans2D1" presStyleIdx="1" presStyleCnt="6"/>
      <dgm:spPr/>
    </dgm:pt>
    <dgm:pt modelId="{446E3124-BE34-403D-B770-8550ED701816}" type="pres">
      <dgm:prSet presAssocID="{BB25CFDF-51ED-4C41-AF6B-2692BC7FE73E}" presName="child" presStyleLbl="alignAccFollowNode1" presStyleIdx="1" presStyleCnt="6" custScaleX="104929">
        <dgm:presLayoutVars>
          <dgm:chMax val="0"/>
          <dgm:bulletEnabled val="1"/>
        </dgm:presLayoutVars>
      </dgm:prSet>
      <dgm:spPr/>
    </dgm:pt>
    <dgm:pt modelId="{F474366D-2187-4866-A62D-E628B3BDC503}" type="pres">
      <dgm:prSet presAssocID="{C281F395-FB0B-4B7D-9FD3-E81809CBEED5}" presName="sibTrans" presStyleLbl="sibTrans2D1" presStyleIdx="2" presStyleCnt="6"/>
      <dgm:spPr/>
    </dgm:pt>
    <dgm:pt modelId="{B75EAD7F-AB7B-4EFB-89B3-A21FEDA605DF}" type="pres">
      <dgm:prSet presAssocID="{185C0BCB-8A73-4D2A-9BFC-B9E62A468DF3}" presName="child" presStyleLbl="alignAccFollowNode1" presStyleIdx="2" presStyleCnt="6" custScaleX="104929">
        <dgm:presLayoutVars>
          <dgm:chMax val="0"/>
          <dgm:bulletEnabled val="1"/>
        </dgm:presLayoutVars>
      </dgm:prSet>
      <dgm:spPr/>
    </dgm:pt>
    <dgm:pt modelId="{779D0F3C-3521-4565-85CB-798133E52AF1}" type="pres">
      <dgm:prSet presAssocID="{0FEBA9E8-3FEA-48FC-9904-6C51284B3506}" presName="hSp" presStyleCnt="0"/>
      <dgm:spPr/>
    </dgm:pt>
    <dgm:pt modelId="{9A3F0F87-6ED0-4385-9DEB-91667B2628F3}" type="pres">
      <dgm:prSet presAssocID="{42E1444E-5784-4050-9666-EFAD5B2C9CEA}" presName="vertFlow" presStyleCnt="0"/>
      <dgm:spPr/>
    </dgm:pt>
    <dgm:pt modelId="{401EF717-2AD0-4597-ADF6-781BB0BB0967}" type="pres">
      <dgm:prSet presAssocID="{42E1444E-5784-4050-9666-EFAD5B2C9CEA}" presName="header" presStyleLbl="node1" presStyleIdx="1" presStyleCnt="2" custScaleX="104929"/>
      <dgm:spPr/>
    </dgm:pt>
    <dgm:pt modelId="{25850150-5163-4BAF-9CF0-6868B580012A}" type="pres">
      <dgm:prSet presAssocID="{44E7EC8B-1366-4F88-BE01-3838F2AC8C30}" presName="parTrans" presStyleLbl="sibTrans2D1" presStyleIdx="3" presStyleCnt="6"/>
      <dgm:spPr/>
    </dgm:pt>
    <dgm:pt modelId="{B99A67F9-68DF-4824-9314-C60095071667}" type="pres">
      <dgm:prSet presAssocID="{577513E9-99F8-4133-A234-BDE4BBD493E8}" presName="child" presStyleLbl="alignAccFollowNode1" presStyleIdx="3" presStyleCnt="6" custScaleX="104929">
        <dgm:presLayoutVars>
          <dgm:chMax val="0"/>
          <dgm:bulletEnabled val="1"/>
        </dgm:presLayoutVars>
      </dgm:prSet>
      <dgm:spPr/>
    </dgm:pt>
    <dgm:pt modelId="{CF5EA180-40CA-4207-B886-5C589DF7C93E}" type="pres">
      <dgm:prSet presAssocID="{E988FDC5-16F0-4A9E-ABFF-72E7A41E48DD}" presName="sibTrans" presStyleLbl="sibTrans2D1" presStyleIdx="4" presStyleCnt="6"/>
      <dgm:spPr/>
    </dgm:pt>
    <dgm:pt modelId="{79B0FE02-B552-49A6-8351-B9CB91F2975B}" type="pres">
      <dgm:prSet presAssocID="{429CE5B3-0DDD-4B7F-8A3F-3D790631EED2}" presName="child" presStyleLbl="alignAccFollowNode1" presStyleIdx="4" presStyleCnt="6" custScaleX="104929">
        <dgm:presLayoutVars>
          <dgm:chMax val="0"/>
          <dgm:bulletEnabled val="1"/>
        </dgm:presLayoutVars>
      </dgm:prSet>
      <dgm:spPr/>
    </dgm:pt>
    <dgm:pt modelId="{40F5DA58-9991-4BE1-9E85-BC0A3525238C}" type="pres">
      <dgm:prSet presAssocID="{E3C1EBD3-152D-47C8-ABBE-7D4F5F8441F2}" presName="sibTrans" presStyleLbl="sibTrans2D1" presStyleIdx="5" presStyleCnt="6"/>
      <dgm:spPr/>
    </dgm:pt>
    <dgm:pt modelId="{116F2307-5648-42C7-88D2-1FFE53179758}" type="pres">
      <dgm:prSet presAssocID="{BBEB88FF-B26D-4096-A513-3D2BACC1534B}" presName="child" presStyleLbl="alignAccFollowNode1" presStyleIdx="5" presStyleCnt="6" custScaleX="104929">
        <dgm:presLayoutVars>
          <dgm:chMax val="0"/>
          <dgm:bulletEnabled val="1"/>
        </dgm:presLayoutVars>
      </dgm:prSet>
      <dgm:spPr/>
    </dgm:pt>
  </dgm:ptLst>
  <dgm:cxnLst>
    <dgm:cxn modelId="{8B856408-D726-4767-93B7-F0F7EDE57404}" srcId="{42E1444E-5784-4050-9666-EFAD5B2C9CEA}" destId="{577513E9-99F8-4133-A234-BDE4BBD493E8}" srcOrd="0" destOrd="0" parTransId="{44E7EC8B-1366-4F88-BE01-3838F2AC8C30}" sibTransId="{E988FDC5-16F0-4A9E-ABFF-72E7A41E48DD}"/>
    <dgm:cxn modelId="{3279670C-4354-4893-86F6-112DAC3E82B2}" type="presOf" srcId="{5DB3E4A0-E5B3-45C1-B6C5-C61D292F6D73}" destId="{8A0681F0-9DD6-4A49-8C8A-2EC1937CB87E}" srcOrd="0" destOrd="0" presId="urn:microsoft.com/office/officeart/2005/8/layout/lProcess1"/>
    <dgm:cxn modelId="{C5D5DC10-309A-4978-9C35-B5A003E1C7B2}" srcId="{5DB3E4A0-E5B3-45C1-B6C5-C61D292F6D73}" destId="{0FEBA9E8-3FEA-48FC-9904-6C51284B3506}" srcOrd="0" destOrd="0" parTransId="{7A159DC3-7A7A-4403-8B86-B518534F287D}" sibTransId="{E319E49D-01C9-49D1-AC6A-247AB35BA4C7}"/>
    <dgm:cxn modelId="{498C9E25-C6E5-4416-B6A6-67A8A487D8FF}" srcId="{42E1444E-5784-4050-9666-EFAD5B2C9CEA}" destId="{BBEB88FF-B26D-4096-A513-3D2BACC1534B}" srcOrd="2" destOrd="0" parTransId="{7685A873-7B42-47A3-B59C-67651042B237}" sibTransId="{0C97773B-B708-42AF-96DF-9586037B0A21}"/>
    <dgm:cxn modelId="{DB67782C-0313-479E-80C7-D85E3DBE8DA6}" srcId="{0FEBA9E8-3FEA-48FC-9904-6C51284B3506}" destId="{185C0BCB-8A73-4D2A-9BFC-B9E62A468DF3}" srcOrd="2" destOrd="0" parTransId="{E61553B6-800A-4A0E-B9A2-66BF512AB8AF}" sibTransId="{CE2A0321-AC35-4BAA-949C-FE5AE6ECBA37}"/>
    <dgm:cxn modelId="{77BBCC37-839B-4130-B051-87034CA967E2}" type="presOf" srcId="{875C7349-8D67-475F-B243-52A4D216EBD1}" destId="{58BD5653-3B17-48DE-8B50-F9E6BB2FDB1E}" srcOrd="0" destOrd="0" presId="urn:microsoft.com/office/officeart/2005/8/layout/lProcess1"/>
    <dgm:cxn modelId="{92CFD23D-EF2D-4D03-90F4-F954590A34E7}" srcId="{42E1444E-5784-4050-9666-EFAD5B2C9CEA}" destId="{429CE5B3-0DDD-4B7F-8A3F-3D790631EED2}" srcOrd="1" destOrd="0" parTransId="{7F23CED0-436C-4775-97CE-2FD39C3C9C2C}" sibTransId="{E3C1EBD3-152D-47C8-ABBE-7D4F5F8441F2}"/>
    <dgm:cxn modelId="{61E7FE5D-678E-4E50-9979-5C0A935553FA}" type="presOf" srcId="{44E7EC8B-1366-4F88-BE01-3838F2AC8C30}" destId="{25850150-5163-4BAF-9CF0-6868B580012A}" srcOrd="0" destOrd="0" presId="urn:microsoft.com/office/officeart/2005/8/layout/lProcess1"/>
    <dgm:cxn modelId="{BB87D65F-F75B-4D8F-82C7-74CA119F6A92}" srcId="{0FEBA9E8-3FEA-48FC-9904-6C51284B3506}" destId="{BB25CFDF-51ED-4C41-AF6B-2692BC7FE73E}" srcOrd="1" destOrd="0" parTransId="{F3CED1E2-2AA4-4DB5-ACF0-1F84EE28315D}" sibTransId="{C281F395-FB0B-4B7D-9FD3-E81809CBEED5}"/>
    <dgm:cxn modelId="{1F46C36A-C5B1-4EC2-BE9F-831FD21AA8E8}" srcId="{5DB3E4A0-E5B3-45C1-B6C5-C61D292F6D73}" destId="{42E1444E-5784-4050-9666-EFAD5B2C9CEA}" srcOrd="1" destOrd="0" parTransId="{70CD79D4-9F84-418C-A55C-39E3A8423797}" sibTransId="{CA1D4D03-370E-4944-B7A1-7CCFB0871ECA}"/>
    <dgm:cxn modelId="{9F8AEE6D-C808-4A4A-9F10-21F921956808}" type="presOf" srcId="{3D74B48D-6B87-4450-9D78-E1CE7D65EC6A}" destId="{5540AF1B-0E5A-46A7-8F18-C5DFD40B70EC}" srcOrd="0" destOrd="0" presId="urn:microsoft.com/office/officeart/2005/8/layout/lProcess1"/>
    <dgm:cxn modelId="{B32C7E50-9346-453B-927B-4F9A08EA7467}" type="presOf" srcId="{4B139AFD-76F5-4EA4-ACBD-5225456DD8A0}" destId="{2716FBE1-4F04-4988-937E-DC4BADF2ABCF}" srcOrd="0" destOrd="0" presId="urn:microsoft.com/office/officeart/2005/8/layout/lProcess1"/>
    <dgm:cxn modelId="{C73D2A71-21D8-4B05-9E3D-7BCB53580411}" type="presOf" srcId="{185C0BCB-8A73-4D2A-9BFC-B9E62A468DF3}" destId="{B75EAD7F-AB7B-4EFB-89B3-A21FEDA605DF}" srcOrd="0" destOrd="0" presId="urn:microsoft.com/office/officeart/2005/8/layout/lProcess1"/>
    <dgm:cxn modelId="{11F1B775-194B-4C7D-B382-6911F55ADA83}" type="presOf" srcId="{42E1444E-5784-4050-9666-EFAD5B2C9CEA}" destId="{401EF717-2AD0-4597-ADF6-781BB0BB0967}" srcOrd="0" destOrd="0" presId="urn:microsoft.com/office/officeart/2005/8/layout/lProcess1"/>
    <dgm:cxn modelId="{A23BBA95-C8B4-4694-8225-D70078F74C27}" type="presOf" srcId="{BB25CFDF-51ED-4C41-AF6B-2692BC7FE73E}" destId="{446E3124-BE34-403D-B770-8550ED701816}" srcOrd="0" destOrd="0" presId="urn:microsoft.com/office/officeart/2005/8/layout/lProcess1"/>
    <dgm:cxn modelId="{FB59C7A1-424F-43C2-B926-CD566C7D7632}" type="presOf" srcId="{E988FDC5-16F0-4A9E-ABFF-72E7A41E48DD}" destId="{CF5EA180-40CA-4207-B886-5C589DF7C93E}" srcOrd="0" destOrd="0" presId="urn:microsoft.com/office/officeart/2005/8/layout/lProcess1"/>
    <dgm:cxn modelId="{EBE19EA4-BCEC-479E-9CAA-48976332721C}" srcId="{0FEBA9E8-3FEA-48FC-9904-6C51284B3506}" destId="{3D74B48D-6B87-4450-9D78-E1CE7D65EC6A}" srcOrd="0" destOrd="0" parTransId="{4B139AFD-76F5-4EA4-ACBD-5225456DD8A0}" sibTransId="{875C7349-8D67-475F-B243-52A4D216EBD1}"/>
    <dgm:cxn modelId="{12855AA9-5F30-4000-9415-24BA04243326}" type="presOf" srcId="{BBEB88FF-B26D-4096-A513-3D2BACC1534B}" destId="{116F2307-5648-42C7-88D2-1FFE53179758}" srcOrd="0" destOrd="0" presId="urn:microsoft.com/office/officeart/2005/8/layout/lProcess1"/>
    <dgm:cxn modelId="{9A5B53AD-ED8D-44A7-A227-98E3F515D143}" type="presOf" srcId="{C281F395-FB0B-4B7D-9FD3-E81809CBEED5}" destId="{F474366D-2187-4866-A62D-E628B3BDC503}" srcOrd="0" destOrd="0" presId="urn:microsoft.com/office/officeart/2005/8/layout/lProcess1"/>
    <dgm:cxn modelId="{2E2CAAB3-7AEA-4185-8F55-69190B658492}" type="presOf" srcId="{E3C1EBD3-152D-47C8-ABBE-7D4F5F8441F2}" destId="{40F5DA58-9991-4BE1-9E85-BC0A3525238C}" srcOrd="0" destOrd="0" presId="urn:microsoft.com/office/officeart/2005/8/layout/lProcess1"/>
    <dgm:cxn modelId="{DAA3CECB-7E09-4BDD-95CC-8A3DF3147937}" type="presOf" srcId="{429CE5B3-0DDD-4B7F-8A3F-3D790631EED2}" destId="{79B0FE02-B552-49A6-8351-B9CB91F2975B}" srcOrd="0" destOrd="0" presId="urn:microsoft.com/office/officeart/2005/8/layout/lProcess1"/>
    <dgm:cxn modelId="{5690C5DE-69D6-4CDC-85A3-E685CD0DC3C4}" type="presOf" srcId="{0FEBA9E8-3FEA-48FC-9904-6C51284B3506}" destId="{2B324146-7E2D-4B74-98F4-0AF8466EFB36}" srcOrd="0" destOrd="0" presId="urn:microsoft.com/office/officeart/2005/8/layout/lProcess1"/>
    <dgm:cxn modelId="{E86998E3-B5B7-49A0-9B84-1C2D4268565E}" type="presOf" srcId="{577513E9-99F8-4133-A234-BDE4BBD493E8}" destId="{B99A67F9-68DF-4824-9314-C60095071667}" srcOrd="0" destOrd="0" presId="urn:microsoft.com/office/officeart/2005/8/layout/lProcess1"/>
    <dgm:cxn modelId="{9045AD6D-DF5B-44C7-AB53-0F6DD7AFD5A1}" type="presParOf" srcId="{8A0681F0-9DD6-4A49-8C8A-2EC1937CB87E}" destId="{1DCD19F8-1386-4CA8-92CC-26205354B165}" srcOrd="0" destOrd="0" presId="urn:microsoft.com/office/officeart/2005/8/layout/lProcess1"/>
    <dgm:cxn modelId="{55258B93-161C-43D8-A9B9-37AA9322CBE3}" type="presParOf" srcId="{1DCD19F8-1386-4CA8-92CC-26205354B165}" destId="{2B324146-7E2D-4B74-98F4-0AF8466EFB36}" srcOrd="0" destOrd="0" presId="urn:microsoft.com/office/officeart/2005/8/layout/lProcess1"/>
    <dgm:cxn modelId="{BED6D752-E559-4A0D-97B9-D41173467187}" type="presParOf" srcId="{1DCD19F8-1386-4CA8-92CC-26205354B165}" destId="{2716FBE1-4F04-4988-937E-DC4BADF2ABCF}" srcOrd="1" destOrd="0" presId="urn:microsoft.com/office/officeart/2005/8/layout/lProcess1"/>
    <dgm:cxn modelId="{B83455BA-44DE-4A72-90B5-D244B426AF41}" type="presParOf" srcId="{1DCD19F8-1386-4CA8-92CC-26205354B165}" destId="{5540AF1B-0E5A-46A7-8F18-C5DFD40B70EC}" srcOrd="2" destOrd="0" presId="urn:microsoft.com/office/officeart/2005/8/layout/lProcess1"/>
    <dgm:cxn modelId="{B06B976F-97C9-4F35-9F3F-F59E890CA033}" type="presParOf" srcId="{1DCD19F8-1386-4CA8-92CC-26205354B165}" destId="{58BD5653-3B17-48DE-8B50-F9E6BB2FDB1E}" srcOrd="3" destOrd="0" presId="urn:microsoft.com/office/officeart/2005/8/layout/lProcess1"/>
    <dgm:cxn modelId="{4A0913B9-894B-4C4C-B657-0B5E6D203A05}" type="presParOf" srcId="{1DCD19F8-1386-4CA8-92CC-26205354B165}" destId="{446E3124-BE34-403D-B770-8550ED701816}" srcOrd="4" destOrd="0" presId="urn:microsoft.com/office/officeart/2005/8/layout/lProcess1"/>
    <dgm:cxn modelId="{D9FC2BF4-D4B9-4618-A53B-C58D9A178D34}" type="presParOf" srcId="{1DCD19F8-1386-4CA8-92CC-26205354B165}" destId="{F474366D-2187-4866-A62D-E628B3BDC503}" srcOrd="5" destOrd="0" presId="urn:microsoft.com/office/officeart/2005/8/layout/lProcess1"/>
    <dgm:cxn modelId="{5D0190EF-2EAA-4897-BBF3-255F9C91D968}" type="presParOf" srcId="{1DCD19F8-1386-4CA8-92CC-26205354B165}" destId="{B75EAD7F-AB7B-4EFB-89B3-A21FEDA605DF}" srcOrd="6" destOrd="0" presId="urn:microsoft.com/office/officeart/2005/8/layout/lProcess1"/>
    <dgm:cxn modelId="{83977F50-7681-4B46-9B31-0D7CFF8F8159}" type="presParOf" srcId="{8A0681F0-9DD6-4A49-8C8A-2EC1937CB87E}" destId="{779D0F3C-3521-4565-85CB-798133E52AF1}" srcOrd="1" destOrd="0" presId="urn:microsoft.com/office/officeart/2005/8/layout/lProcess1"/>
    <dgm:cxn modelId="{8995FA5C-6365-4300-B5DB-6F4AC8541435}" type="presParOf" srcId="{8A0681F0-9DD6-4A49-8C8A-2EC1937CB87E}" destId="{9A3F0F87-6ED0-4385-9DEB-91667B2628F3}" srcOrd="2" destOrd="0" presId="urn:microsoft.com/office/officeart/2005/8/layout/lProcess1"/>
    <dgm:cxn modelId="{D26E1ABB-8A1A-4333-AC9B-95EC8AA25330}" type="presParOf" srcId="{9A3F0F87-6ED0-4385-9DEB-91667B2628F3}" destId="{401EF717-2AD0-4597-ADF6-781BB0BB0967}" srcOrd="0" destOrd="0" presId="urn:microsoft.com/office/officeart/2005/8/layout/lProcess1"/>
    <dgm:cxn modelId="{6386C71D-431B-483E-AD46-3E9573E918F7}" type="presParOf" srcId="{9A3F0F87-6ED0-4385-9DEB-91667B2628F3}" destId="{25850150-5163-4BAF-9CF0-6868B580012A}" srcOrd="1" destOrd="0" presId="urn:microsoft.com/office/officeart/2005/8/layout/lProcess1"/>
    <dgm:cxn modelId="{8135016D-A611-4CF6-A45F-4D46904F5D74}" type="presParOf" srcId="{9A3F0F87-6ED0-4385-9DEB-91667B2628F3}" destId="{B99A67F9-68DF-4824-9314-C60095071667}" srcOrd="2" destOrd="0" presId="urn:microsoft.com/office/officeart/2005/8/layout/lProcess1"/>
    <dgm:cxn modelId="{9F961DF2-7347-4488-98BA-7A42C4BA44BD}" type="presParOf" srcId="{9A3F0F87-6ED0-4385-9DEB-91667B2628F3}" destId="{CF5EA180-40CA-4207-B886-5C589DF7C93E}" srcOrd="3" destOrd="0" presId="urn:microsoft.com/office/officeart/2005/8/layout/lProcess1"/>
    <dgm:cxn modelId="{F4E995E8-71D8-4787-A59C-B10CDC296236}" type="presParOf" srcId="{9A3F0F87-6ED0-4385-9DEB-91667B2628F3}" destId="{79B0FE02-B552-49A6-8351-B9CB91F2975B}" srcOrd="4" destOrd="0" presId="urn:microsoft.com/office/officeart/2005/8/layout/lProcess1"/>
    <dgm:cxn modelId="{0A52E6DD-3A88-4C31-9032-1A695959203D}" type="presParOf" srcId="{9A3F0F87-6ED0-4385-9DEB-91667B2628F3}" destId="{40F5DA58-9991-4BE1-9E85-BC0A3525238C}" srcOrd="5" destOrd="0" presId="urn:microsoft.com/office/officeart/2005/8/layout/lProcess1"/>
    <dgm:cxn modelId="{5D5373A2-33E8-4C77-AD78-4AA664552D84}" type="presParOf" srcId="{9A3F0F87-6ED0-4385-9DEB-91667B2628F3}" destId="{116F2307-5648-42C7-88D2-1FFE53179758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95BA5F-DCAB-4F62-83B1-5426E360E033}" type="doc">
      <dgm:prSet loTypeId="urn:microsoft.com/office/officeart/2005/8/layout/defaul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FD790C20-D487-44AD-AF8A-00341B64ADC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1991, chegou ao fim a divisão do mundo em dois blocos opostos.</a:t>
          </a:r>
        </a:p>
      </dgm:t>
    </dgm:pt>
    <dgm:pt modelId="{4A681A85-D6C9-409C-BD32-0BD202B46E43}" type="parTrans" cxnId="{5E374C03-613A-4154-8AD8-4600F6CB408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ECBAD42-E0F9-4AB7-8E6C-F066BF00CFA5}" type="sibTrans" cxnId="{5E374C03-613A-4154-8AD8-4600F6CB408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70BA37A-3934-48BA-843C-BFCD63CC8F0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EUA emergiram como maior superpotência econômica e militar do planeta.</a:t>
          </a:r>
        </a:p>
      </dgm:t>
    </dgm:pt>
    <dgm:pt modelId="{0CAA67CE-26E4-4BC4-85BC-534B7866101E}" type="parTrans" cxnId="{20F5D446-9B7F-489A-AAB3-8C05DB24752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4C791C-F203-4BE8-B05C-F3A8546FBE51}" type="sibTrans" cxnId="{20F5D446-9B7F-489A-AAB3-8C05DB24752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8649F67-1679-4CBF-ABFB-2DD263BBEDD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Apesar disso, os EUA vêm perdendo seu poder de influência, mesmo entre seus aliados.</a:t>
          </a:r>
        </a:p>
      </dgm:t>
    </dgm:pt>
    <dgm:pt modelId="{89B45D8C-C6A1-4EBC-9C22-8C661388E8A2}" type="parTrans" cxnId="{501004D0-5FD3-4906-AA37-032A4F5F3CC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F48764D-AEFF-4D5A-A968-C4F142C44B3F}" type="sibTrans" cxnId="{501004D0-5FD3-4906-AA37-032A4F5F3CC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8D9DD1B-1438-4422-9007-6A3FB51F8F3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Novos blocos de países ganharam força, especialmente os blocos econômicos.</a:t>
          </a:r>
        </a:p>
      </dgm:t>
    </dgm:pt>
    <dgm:pt modelId="{E24B63CC-CA8E-4738-886F-EEF57AF0EC23}" type="parTrans" cxnId="{2860C3C5-8527-4CF4-9E6E-5CD29E1545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381940D-43E0-4A82-AC07-3C4BFACDECF6}" type="sibTrans" cxnId="{2860C3C5-8527-4CF4-9E6E-5CD29E1545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EFA2E02-B591-42B7-A213-B54E1E7CD04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Por outro lado, não se afastou o perigo de um conflito nuclear. </a:t>
          </a:r>
        </a:p>
      </dgm:t>
    </dgm:pt>
    <dgm:pt modelId="{FB8E1DDF-ECD0-443D-81DA-6ED9668AAB58}" type="parTrans" cxnId="{4E7A7CAC-8BBC-40DA-9A8C-462BC874172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0AA134D-F171-40C0-BAEA-45E634DE3704}" type="sibTrans" cxnId="{4E7A7CAC-8BBC-40DA-9A8C-462BC874172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823889A-1061-4C01-B754-BDADC51A5A90}" type="pres">
      <dgm:prSet presAssocID="{4795BA5F-DCAB-4F62-83B1-5426E360E033}" presName="diagram" presStyleCnt="0">
        <dgm:presLayoutVars>
          <dgm:dir/>
          <dgm:resizeHandles val="exact"/>
        </dgm:presLayoutVars>
      </dgm:prSet>
      <dgm:spPr/>
    </dgm:pt>
    <dgm:pt modelId="{413837E9-7C7D-4CAC-BDC3-3324F23B9AB6}" type="pres">
      <dgm:prSet presAssocID="{FD790C20-D487-44AD-AF8A-00341B64ADC8}" presName="node" presStyleLbl="node1" presStyleIdx="0" presStyleCnt="5">
        <dgm:presLayoutVars>
          <dgm:bulletEnabled val="1"/>
        </dgm:presLayoutVars>
      </dgm:prSet>
      <dgm:spPr/>
    </dgm:pt>
    <dgm:pt modelId="{8C491944-CE55-4ECA-B2AC-F5E51C01E3CD}" type="pres">
      <dgm:prSet presAssocID="{9ECBAD42-E0F9-4AB7-8E6C-F066BF00CFA5}" presName="sibTrans" presStyleCnt="0"/>
      <dgm:spPr/>
    </dgm:pt>
    <dgm:pt modelId="{6A588CA3-CAF4-4C29-972F-1FE9029FF091}" type="pres">
      <dgm:prSet presAssocID="{C70BA37A-3934-48BA-843C-BFCD63CC8F03}" presName="node" presStyleLbl="node1" presStyleIdx="1" presStyleCnt="5">
        <dgm:presLayoutVars>
          <dgm:bulletEnabled val="1"/>
        </dgm:presLayoutVars>
      </dgm:prSet>
      <dgm:spPr/>
    </dgm:pt>
    <dgm:pt modelId="{6116769A-2A2C-492B-BD41-D9227D99AB6F}" type="pres">
      <dgm:prSet presAssocID="{7D4C791C-F203-4BE8-B05C-F3A8546FBE51}" presName="sibTrans" presStyleCnt="0"/>
      <dgm:spPr/>
    </dgm:pt>
    <dgm:pt modelId="{47B18DCB-E2B2-4435-8132-6C8949C71C32}" type="pres">
      <dgm:prSet presAssocID="{58649F67-1679-4CBF-ABFB-2DD263BBEDD1}" presName="node" presStyleLbl="node1" presStyleIdx="2" presStyleCnt="5">
        <dgm:presLayoutVars>
          <dgm:bulletEnabled val="1"/>
        </dgm:presLayoutVars>
      </dgm:prSet>
      <dgm:spPr/>
    </dgm:pt>
    <dgm:pt modelId="{11CEAF4C-B80B-4206-9BFE-F13BCDB53112}" type="pres">
      <dgm:prSet presAssocID="{5F48764D-AEFF-4D5A-A968-C4F142C44B3F}" presName="sibTrans" presStyleCnt="0"/>
      <dgm:spPr/>
    </dgm:pt>
    <dgm:pt modelId="{5F4C3ED6-DB47-4260-8C45-997104793A8D}" type="pres">
      <dgm:prSet presAssocID="{28D9DD1B-1438-4422-9007-6A3FB51F8F3B}" presName="node" presStyleLbl="node1" presStyleIdx="3" presStyleCnt="5">
        <dgm:presLayoutVars>
          <dgm:bulletEnabled val="1"/>
        </dgm:presLayoutVars>
      </dgm:prSet>
      <dgm:spPr/>
    </dgm:pt>
    <dgm:pt modelId="{2592725B-A797-40D6-8AC4-B786767FA501}" type="pres">
      <dgm:prSet presAssocID="{7381940D-43E0-4A82-AC07-3C4BFACDECF6}" presName="sibTrans" presStyleCnt="0"/>
      <dgm:spPr/>
    </dgm:pt>
    <dgm:pt modelId="{3D8F6137-66AE-4E95-9593-C9C9C768AFF6}" type="pres">
      <dgm:prSet presAssocID="{0EFA2E02-B591-42B7-A213-B54E1E7CD043}" presName="node" presStyleLbl="node1" presStyleIdx="4" presStyleCnt="5">
        <dgm:presLayoutVars>
          <dgm:bulletEnabled val="1"/>
        </dgm:presLayoutVars>
      </dgm:prSet>
      <dgm:spPr/>
    </dgm:pt>
  </dgm:ptLst>
  <dgm:cxnLst>
    <dgm:cxn modelId="{5E374C03-613A-4154-8AD8-4600F6CB408C}" srcId="{4795BA5F-DCAB-4F62-83B1-5426E360E033}" destId="{FD790C20-D487-44AD-AF8A-00341B64ADC8}" srcOrd="0" destOrd="0" parTransId="{4A681A85-D6C9-409C-BD32-0BD202B46E43}" sibTransId="{9ECBAD42-E0F9-4AB7-8E6C-F066BF00CFA5}"/>
    <dgm:cxn modelId="{20F5D446-9B7F-489A-AAB3-8C05DB24752C}" srcId="{4795BA5F-DCAB-4F62-83B1-5426E360E033}" destId="{C70BA37A-3934-48BA-843C-BFCD63CC8F03}" srcOrd="1" destOrd="0" parTransId="{0CAA67CE-26E4-4BC4-85BC-534B7866101E}" sibTransId="{7D4C791C-F203-4BE8-B05C-F3A8546FBE51}"/>
    <dgm:cxn modelId="{031B536A-C34A-493C-86F4-34915ED4FBD3}" type="presOf" srcId="{58649F67-1679-4CBF-ABFB-2DD263BBEDD1}" destId="{47B18DCB-E2B2-4435-8132-6C8949C71C32}" srcOrd="0" destOrd="0" presId="urn:microsoft.com/office/officeart/2005/8/layout/default"/>
    <dgm:cxn modelId="{0F1E9F96-788B-42F2-B95C-0DF2F4FA3D34}" type="presOf" srcId="{28D9DD1B-1438-4422-9007-6A3FB51F8F3B}" destId="{5F4C3ED6-DB47-4260-8C45-997104793A8D}" srcOrd="0" destOrd="0" presId="urn:microsoft.com/office/officeart/2005/8/layout/default"/>
    <dgm:cxn modelId="{2CE85C97-6CA4-413B-A3DB-510C2BD93C7C}" type="presOf" srcId="{C70BA37A-3934-48BA-843C-BFCD63CC8F03}" destId="{6A588CA3-CAF4-4C29-972F-1FE9029FF091}" srcOrd="0" destOrd="0" presId="urn:microsoft.com/office/officeart/2005/8/layout/default"/>
    <dgm:cxn modelId="{A9E379A0-F732-4253-AD61-6A104A6B75E7}" type="presOf" srcId="{4795BA5F-DCAB-4F62-83B1-5426E360E033}" destId="{A823889A-1061-4C01-B754-BDADC51A5A90}" srcOrd="0" destOrd="0" presId="urn:microsoft.com/office/officeart/2005/8/layout/default"/>
    <dgm:cxn modelId="{4E7A7CAC-8BBC-40DA-9A8C-462BC874172F}" srcId="{4795BA5F-DCAB-4F62-83B1-5426E360E033}" destId="{0EFA2E02-B591-42B7-A213-B54E1E7CD043}" srcOrd="4" destOrd="0" parTransId="{FB8E1DDF-ECD0-443D-81DA-6ED9668AAB58}" sibTransId="{D0AA134D-F171-40C0-BAEA-45E634DE3704}"/>
    <dgm:cxn modelId="{FA5A3CB4-4905-4D12-A5E5-E8ACEB33B6F2}" type="presOf" srcId="{0EFA2E02-B591-42B7-A213-B54E1E7CD043}" destId="{3D8F6137-66AE-4E95-9593-C9C9C768AFF6}" srcOrd="0" destOrd="0" presId="urn:microsoft.com/office/officeart/2005/8/layout/default"/>
    <dgm:cxn modelId="{8B76F8B4-15B8-4F87-924A-8571D2608CD7}" type="presOf" srcId="{FD790C20-D487-44AD-AF8A-00341B64ADC8}" destId="{413837E9-7C7D-4CAC-BDC3-3324F23B9AB6}" srcOrd="0" destOrd="0" presId="urn:microsoft.com/office/officeart/2005/8/layout/default"/>
    <dgm:cxn modelId="{2860C3C5-8527-4CF4-9E6E-5CD29E1545E8}" srcId="{4795BA5F-DCAB-4F62-83B1-5426E360E033}" destId="{28D9DD1B-1438-4422-9007-6A3FB51F8F3B}" srcOrd="3" destOrd="0" parTransId="{E24B63CC-CA8E-4738-886F-EEF57AF0EC23}" sibTransId="{7381940D-43E0-4A82-AC07-3C4BFACDECF6}"/>
    <dgm:cxn modelId="{501004D0-5FD3-4906-AA37-032A4F5F3CC9}" srcId="{4795BA5F-DCAB-4F62-83B1-5426E360E033}" destId="{58649F67-1679-4CBF-ABFB-2DD263BBEDD1}" srcOrd="2" destOrd="0" parTransId="{89B45D8C-C6A1-4EBC-9C22-8C661388E8A2}" sibTransId="{5F48764D-AEFF-4D5A-A968-C4F142C44B3F}"/>
    <dgm:cxn modelId="{3159CF9D-49B0-4810-8162-C8C4E39DB59D}" type="presParOf" srcId="{A823889A-1061-4C01-B754-BDADC51A5A90}" destId="{413837E9-7C7D-4CAC-BDC3-3324F23B9AB6}" srcOrd="0" destOrd="0" presId="urn:microsoft.com/office/officeart/2005/8/layout/default"/>
    <dgm:cxn modelId="{1752ECE9-C856-40DC-BB2E-9D2905E87B92}" type="presParOf" srcId="{A823889A-1061-4C01-B754-BDADC51A5A90}" destId="{8C491944-CE55-4ECA-B2AC-F5E51C01E3CD}" srcOrd="1" destOrd="0" presId="urn:microsoft.com/office/officeart/2005/8/layout/default"/>
    <dgm:cxn modelId="{938B1A13-19BA-43DD-BFDE-FB91559BEFBC}" type="presParOf" srcId="{A823889A-1061-4C01-B754-BDADC51A5A90}" destId="{6A588CA3-CAF4-4C29-972F-1FE9029FF091}" srcOrd="2" destOrd="0" presId="urn:microsoft.com/office/officeart/2005/8/layout/default"/>
    <dgm:cxn modelId="{2ADDEF0A-EC29-4DAA-88BA-008CC3FA0BDB}" type="presParOf" srcId="{A823889A-1061-4C01-B754-BDADC51A5A90}" destId="{6116769A-2A2C-492B-BD41-D9227D99AB6F}" srcOrd="3" destOrd="0" presId="urn:microsoft.com/office/officeart/2005/8/layout/default"/>
    <dgm:cxn modelId="{7D4D4A67-27BA-47BD-B7CF-CEB2948DD0EF}" type="presParOf" srcId="{A823889A-1061-4C01-B754-BDADC51A5A90}" destId="{47B18DCB-E2B2-4435-8132-6C8949C71C32}" srcOrd="4" destOrd="0" presId="urn:microsoft.com/office/officeart/2005/8/layout/default"/>
    <dgm:cxn modelId="{38F860E4-C0F3-493B-8A5E-3E57389A55C3}" type="presParOf" srcId="{A823889A-1061-4C01-B754-BDADC51A5A90}" destId="{11CEAF4C-B80B-4206-9BFE-F13BCDB53112}" srcOrd="5" destOrd="0" presId="urn:microsoft.com/office/officeart/2005/8/layout/default"/>
    <dgm:cxn modelId="{6F13CA30-2954-42C0-A21C-4F8C0CF3A568}" type="presParOf" srcId="{A823889A-1061-4C01-B754-BDADC51A5A90}" destId="{5F4C3ED6-DB47-4260-8C45-997104793A8D}" srcOrd="6" destOrd="0" presId="urn:microsoft.com/office/officeart/2005/8/layout/default"/>
    <dgm:cxn modelId="{45B64C98-372B-407B-9464-80F79076F415}" type="presParOf" srcId="{A823889A-1061-4C01-B754-BDADC51A5A90}" destId="{2592725B-A797-40D6-8AC4-B786767FA501}" srcOrd="7" destOrd="0" presId="urn:microsoft.com/office/officeart/2005/8/layout/default"/>
    <dgm:cxn modelId="{3830DCAD-F4BF-444D-9333-A244F635351E}" type="presParOf" srcId="{A823889A-1061-4C01-B754-BDADC51A5A90}" destId="{3D8F6137-66AE-4E95-9593-C9C9C768AFF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D97301-3EC7-4EAB-91B7-E5EA4DAB619E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DCB5378F-1D3C-4691-A444-462605B1949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Alguns conflitos que marcaram as últimas décadas</a:t>
          </a:r>
        </a:p>
      </dgm:t>
    </dgm:pt>
    <dgm:pt modelId="{0E389592-B46D-4CAE-BA70-2D812F0B09DF}" type="parTrans" cxnId="{DF05A10A-BBF2-4423-A178-72EF4C0B51D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11C2D7A-828C-4470-969C-0750AC46A6D1}" type="sibTrans" cxnId="{DF05A10A-BBF2-4423-A178-72EF4C0B51D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366A21C-A464-41E0-8A62-48617CA716B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Guerra nos Balcãs</a:t>
          </a:r>
        </a:p>
      </dgm:t>
    </dgm:pt>
    <dgm:pt modelId="{C5F07D29-E309-4A97-8053-44C3CFD9D151}" type="parTrans" cxnId="{0B504FCA-679F-4722-B018-A9BDF45ACD3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C1A68E0-EAC3-41F3-B7CC-358F7513E4DC}" type="sibTrans" cxnId="{0B504FCA-679F-4722-B018-A9BDF45ACD3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F9D8388-287A-4E4C-88CB-E49BC3318CEA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Guerra do Golfo</a:t>
          </a:r>
        </a:p>
      </dgm:t>
    </dgm:pt>
    <dgm:pt modelId="{A46AA114-CAA1-4D26-AFEA-556486C74B2F}" type="parTrans" cxnId="{78FE304A-56A8-4A68-BF12-3FE7EEEB812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FE6BE6-7A06-4CF4-ABA9-4230D6A9F3B8}" type="sibTrans" cxnId="{78FE304A-56A8-4A68-BF12-3FE7EEEB812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8640018-8F9C-4428-8516-14F86F5C2074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“Guerra contra o terror”</a:t>
          </a:r>
        </a:p>
      </dgm:t>
    </dgm:pt>
    <dgm:pt modelId="{73E6677B-7B44-43D7-9C1C-A64C90A1ED94}" type="parTrans" cxnId="{B5AA430C-0045-436F-B168-4FB3A341597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270E28D-64BF-450C-85CC-E414AE8A94DF}" type="sibTrans" cxnId="{B5AA430C-0045-436F-B168-4FB3A341597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FD2CD5F-0897-4CA2-B69C-9882ECD73B9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Guerra do Kosovo</a:t>
          </a:r>
        </a:p>
      </dgm:t>
    </dgm:pt>
    <dgm:pt modelId="{F792ED6F-77A5-4B76-8158-E94C5F39D9EB}" type="parTrans" cxnId="{6066AD3E-FBA4-4C95-AF1E-292B278D37A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65C2D75-16B3-4F3B-9415-59DC3E3E4DB9}" type="sibTrans" cxnId="{6066AD3E-FBA4-4C95-AF1E-292B278D37A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FD067E-ED15-4871-8AA9-37618756C53E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Guerra entre Irã e Iraque</a:t>
          </a:r>
        </a:p>
      </dgm:t>
    </dgm:pt>
    <dgm:pt modelId="{C1BC6E49-079C-4453-B944-E8E9B8BC045D}" type="parTrans" cxnId="{932AB4DF-806F-44A4-9086-92B91F6E8AD1}">
      <dgm:prSet/>
      <dgm:spPr/>
      <dgm:t>
        <a:bodyPr/>
        <a:lstStyle/>
        <a:p>
          <a:endParaRPr lang="pt-BR"/>
        </a:p>
      </dgm:t>
    </dgm:pt>
    <dgm:pt modelId="{978659DF-D748-4873-BF24-0665B0EAA976}" type="sibTrans" cxnId="{932AB4DF-806F-44A4-9086-92B91F6E8AD1}">
      <dgm:prSet/>
      <dgm:spPr/>
      <dgm:t>
        <a:bodyPr/>
        <a:lstStyle/>
        <a:p>
          <a:endParaRPr lang="pt-BR"/>
        </a:p>
      </dgm:t>
    </dgm:pt>
    <dgm:pt modelId="{210C4A6E-07AA-4B5E-962B-4A35608D01E6}" type="pres">
      <dgm:prSet presAssocID="{E7D97301-3EC7-4EAB-91B7-E5EA4DAB619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437A5FF-627D-4752-95C4-D6249D91FA60}" type="pres">
      <dgm:prSet presAssocID="{DCB5378F-1D3C-4691-A444-462605B19495}" presName="hierRoot1" presStyleCnt="0">
        <dgm:presLayoutVars>
          <dgm:hierBranch val="init"/>
        </dgm:presLayoutVars>
      </dgm:prSet>
      <dgm:spPr/>
    </dgm:pt>
    <dgm:pt modelId="{5AC87F8F-9589-416F-AFB5-06A558D8A156}" type="pres">
      <dgm:prSet presAssocID="{DCB5378F-1D3C-4691-A444-462605B19495}" presName="rootComposite1" presStyleCnt="0"/>
      <dgm:spPr/>
    </dgm:pt>
    <dgm:pt modelId="{2241DCA9-4556-4ACF-A57A-62152DEC72DD}" type="pres">
      <dgm:prSet presAssocID="{DCB5378F-1D3C-4691-A444-462605B19495}" presName="rootText1" presStyleLbl="node0" presStyleIdx="0" presStyleCnt="1" custScaleX="255757" custScaleY="173701">
        <dgm:presLayoutVars>
          <dgm:chPref val="3"/>
        </dgm:presLayoutVars>
      </dgm:prSet>
      <dgm:spPr/>
    </dgm:pt>
    <dgm:pt modelId="{B9E9A5E6-BBF3-4C7C-93B0-1D10C111F3E6}" type="pres">
      <dgm:prSet presAssocID="{DCB5378F-1D3C-4691-A444-462605B19495}" presName="rootConnector1" presStyleLbl="node1" presStyleIdx="0" presStyleCnt="0"/>
      <dgm:spPr/>
    </dgm:pt>
    <dgm:pt modelId="{DBEC9BF8-0C82-4945-92D0-4E366CE2E587}" type="pres">
      <dgm:prSet presAssocID="{DCB5378F-1D3C-4691-A444-462605B19495}" presName="hierChild2" presStyleCnt="0"/>
      <dgm:spPr/>
    </dgm:pt>
    <dgm:pt modelId="{A6734625-FCE2-4CCE-BB25-87EB0B83D3AD}" type="pres">
      <dgm:prSet presAssocID="{C5F07D29-E309-4A97-8053-44C3CFD9D151}" presName="Name37" presStyleLbl="parChTrans1D2" presStyleIdx="0" presStyleCnt="5"/>
      <dgm:spPr/>
    </dgm:pt>
    <dgm:pt modelId="{0B47421C-3CB8-4B13-B697-929E3DF3807C}" type="pres">
      <dgm:prSet presAssocID="{1366A21C-A464-41E0-8A62-48617CA716B1}" presName="hierRoot2" presStyleCnt="0">
        <dgm:presLayoutVars>
          <dgm:hierBranch val="init"/>
        </dgm:presLayoutVars>
      </dgm:prSet>
      <dgm:spPr/>
    </dgm:pt>
    <dgm:pt modelId="{B76C633D-992C-46FB-9D4D-01C1A42FAD88}" type="pres">
      <dgm:prSet presAssocID="{1366A21C-A464-41E0-8A62-48617CA716B1}" presName="rootComposite" presStyleCnt="0"/>
      <dgm:spPr/>
    </dgm:pt>
    <dgm:pt modelId="{8D7D9F61-DC29-4FC8-9958-E22B4C0C71C0}" type="pres">
      <dgm:prSet presAssocID="{1366A21C-A464-41E0-8A62-48617CA716B1}" presName="rootText" presStyleLbl="node2" presStyleIdx="0" presStyleCnt="5" custScaleX="108120" custScaleY="245221">
        <dgm:presLayoutVars>
          <dgm:chPref val="3"/>
        </dgm:presLayoutVars>
      </dgm:prSet>
      <dgm:spPr/>
    </dgm:pt>
    <dgm:pt modelId="{DFC536F4-906C-4E56-BFC6-BCC96DB01664}" type="pres">
      <dgm:prSet presAssocID="{1366A21C-A464-41E0-8A62-48617CA716B1}" presName="rootConnector" presStyleLbl="node2" presStyleIdx="0" presStyleCnt="5"/>
      <dgm:spPr/>
    </dgm:pt>
    <dgm:pt modelId="{F92F4C31-3873-4F23-9EBF-E50C00CD0952}" type="pres">
      <dgm:prSet presAssocID="{1366A21C-A464-41E0-8A62-48617CA716B1}" presName="hierChild4" presStyleCnt="0"/>
      <dgm:spPr/>
    </dgm:pt>
    <dgm:pt modelId="{1E358727-9BC8-4B5D-B931-B40130902DF4}" type="pres">
      <dgm:prSet presAssocID="{1366A21C-A464-41E0-8A62-48617CA716B1}" presName="hierChild5" presStyleCnt="0"/>
      <dgm:spPr/>
    </dgm:pt>
    <dgm:pt modelId="{8F1A7AAE-4FB2-41D9-8774-C7456BEA129E}" type="pres">
      <dgm:prSet presAssocID="{F792ED6F-77A5-4B76-8158-E94C5F39D9EB}" presName="Name37" presStyleLbl="parChTrans1D2" presStyleIdx="1" presStyleCnt="5"/>
      <dgm:spPr/>
    </dgm:pt>
    <dgm:pt modelId="{D56B0A26-CB9D-4B51-B3A1-A6B20FDB0BD0}" type="pres">
      <dgm:prSet presAssocID="{2FD2CD5F-0897-4CA2-B69C-9882ECD73B95}" presName="hierRoot2" presStyleCnt="0">
        <dgm:presLayoutVars>
          <dgm:hierBranch val="init"/>
        </dgm:presLayoutVars>
      </dgm:prSet>
      <dgm:spPr/>
    </dgm:pt>
    <dgm:pt modelId="{9C095598-7A80-4B8C-A105-8006C2656057}" type="pres">
      <dgm:prSet presAssocID="{2FD2CD5F-0897-4CA2-B69C-9882ECD73B95}" presName="rootComposite" presStyleCnt="0"/>
      <dgm:spPr/>
    </dgm:pt>
    <dgm:pt modelId="{3794A1BF-1BD7-4EB1-BD2F-B703E526B034}" type="pres">
      <dgm:prSet presAssocID="{2FD2CD5F-0897-4CA2-B69C-9882ECD73B95}" presName="rootText" presStyleLbl="node2" presStyleIdx="1" presStyleCnt="5" custScaleX="108120" custScaleY="245221">
        <dgm:presLayoutVars>
          <dgm:chPref val="3"/>
        </dgm:presLayoutVars>
      </dgm:prSet>
      <dgm:spPr/>
    </dgm:pt>
    <dgm:pt modelId="{8C533E77-2B95-4431-B273-BCB6C1D21E59}" type="pres">
      <dgm:prSet presAssocID="{2FD2CD5F-0897-4CA2-B69C-9882ECD73B95}" presName="rootConnector" presStyleLbl="node2" presStyleIdx="1" presStyleCnt="5"/>
      <dgm:spPr/>
    </dgm:pt>
    <dgm:pt modelId="{A70C4D6F-F4D9-4EF7-B391-5EB401B4434F}" type="pres">
      <dgm:prSet presAssocID="{2FD2CD5F-0897-4CA2-B69C-9882ECD73B95}" presName="hierChild4" presStyleCnt="0"/>
      <dgm:spPr/>
    </dgm:pt>
    <dgm:pt modelId="{E63A3571-CB9F-48CB-A252-3104D4270B19}" type="pres">
      <dgm:prSet presAssocID="{2FD2CD5F-0897-4CA2-B69C-9882ECD73B95}" presName="hierChild5" presStyleCnt="0"/>
      <dgm:spPr/>
    </dgm:pt>
    <dgm:pt modelId="{A95F90EA-64E0-4E36-9B57-8BA6A0171C4B}" type="pres">
      <dgm:prSet presAssocID="{C1BC6E49-079C-4453-B944-E8E9B8BC045D}" presName="Name37" presStyleLbl="parChTrans1D2" presStyleIdx="2" presStyleCnt="5"/>
      <dgm:spPr/>
    </dgm:pt>
    <dgm:pt modelId="{62DC492E-E10F-4FD9-A1E0-546D8E792626}" type="pres">
      <dgm:prSet presAssocID="{4EFD067E-ED15-4871-8AA9-37618756C53E}" presName="hierRoot2" presStyleCnt="0">
        <dgm:presLayoutVars>
          <dgm:hierBranch val="init"/>
        </dgm:presLayoutVars>
      </dgm:prSet>
      <dgm:spPr/>
    </dgm:pt>
    <dgm:pt modelId="{FEFDA63F-F87D-4668-8127-1CD864042920}" type="pres">
      <dgm:prSet presAssocID="{4EFD067E-ED15-4871-8AA9-37618756C53E}" presName="rootComposite" presStyleCnt="0"/>
      <dgm:spPr/>
    </dgm:pt>
    <dgm:pt modelId="{D851C931-7B5A-4087-9FC7-422E111567A6}" type="pres">
      <dgm:prSet presAssocID="{4EFD067E-ED15-4871-8AA9-37618756C53E}" presName="rootText" presStyleLbl="node2" presStyleIdx="2" presStyleCnt="5" custScaleY="253238">
        <dgm:presLayoutVars>
          <dgm:chPref val="3"/>
        </dgm:presLayoutVars>
      </dgm:prSet>
      <dgm:spPr/>
    </dgm:pt>
    <dgm:pt modelId="{08258C0F-523F-4A66-8A9B-5BC60F3166A2}" type="pres">
      <dgm:prSet presAssocID="{4EFD067E-ED15-4871-8AA9-37618756C53E}" presName="rootConnector" presStyleLbl="node2" presStyleIdx="2" presStyleCnt="5"/>
      <dgm:spPr/>
    </dgm:pt>
    <dgm:pt modelId="{F6C5B0E6-4274-430E-912A-827590A36C01}" type="pres">
      <dgm:prSet presAssocID="{4EFD067E-ED15-4871-8AA9-37618756C53E}" presName="hierChild4" presStyleCnt="0"/>
      <dgm:spPr/>
    </dgm:pt>
    <dgm:pt modelId="{B909D8EF-DB12-4468-A9A7-30A78C56D341}" type="pres">
      <dgm:prSet presAssocID="{4EFD067E-ED15-4871-8AA9-37618756C53E}" presName="hierChild5" presStyleCnt="0"/>
      <dgm:spPr/>
    </dgm:pt>
    <dgm:pt modelId="{8BDFFCED-CD57-46B3-885D-DDCB4D5937E3}" type="pres">
      <dgm:prSet presAssocID="{A46AA114-CAA1-4D26-AFEA-556486C74B2F}" presName="Name37" presStyleLbl="parChTrans1D2" presStyleIdx="3" presStyleCnt="5"/>
      <dgm:spPr/>
    </dgm:pt>
    <dgm:pt modelId="{5919098B-8C67-48CE-943B-B5750CBE2A78}" type="pres">
      <dgm:prSet presAssocID="{FF9D8388-287A-4E4C-88CB-E49BC3318CEA}" presName="hierRoot2" presStyleCnt="0">
        <dgm:presLayoutVars>
          <dgm:hierBranch val="init"/>
        </dgm:presLayoutVars>
      </dgm:prSet>
      <dgm:spPr/>
    </dgm:pt>
    <dgm:pt modelId="{72EFAB2C-7AA4-4F41-B434-FF2364F49211}" type="pres">
      <dgm:prSet presAssocID="{FF9D8388-287A-4E4C-88CB-E49BC3318CEA}" presName="rootComposite" presStyleCnt="0"/>
      <dgm:spPr/>
    </dgm:pt>
    <dgm:pt modelId="{F66E39EF-FF9F-4531-BA73-28FEFE78E126}" type="pres">
      <dgm:prSet presAssocID="{FF9D8388-287A-4E4C-88CB-E49BC3318CEA}" presName="rootText" presStyleLbl="node2" presStyleIdx="3" presStyleCnt="5" custScaleX="108120" custScaleY="245221">
        <dgm:presLayoutVars>
          <dgm:chPref val="3"/>
        </dgm:presLayoutVars>
      </dgm:prSet>
      <dgm:spPr/>
    </dgm:pt>
    <dgm:pt modelId="{94CE8802-7D63-4F48-B6BD-6366C8427486}" type="pres">
      <dgm:prSet presAssocID="{FF9D8388-287A-4E4C-88CB-E49BC3318CEA}" presName="rootConnector" presStyleLbl="node2" presStyleIdx="3" presStyleCnt="5"/>
      <dgm:spPr/>
    </dgm:pt>
    <dgm:pt modelId="{3143590A-74AF-4704-8B68-2FDB81FC889C}" type="pres">
      <dgm:prSet presAssocID="{FF9D8388-287A-4E4C-88CB-E49BC3318CEA}" presName="hierChild4" presStyleCnt="0"/>
      <dgm:spPr/>
    </dgm:pt>
    <dgm:pt modelId="{758139EB-DFB0-49F0-81F8-26BCF61A990D}" type="pres">
      <dgm:prSet presAssocID="{FF9D8388-287A-4E4C-88CB-E49BC3318CEA}" presName="hierChild5" presStyleCnt="0"/>
      <dgm:spPr/>
    </dgm:pt>
    <dgm:pt modelId="{BF5F659B-C8C3-4DA6-AF11-E9872952A1A0}" type="pres">
      <dgm:prSet presAssocID="{73E6677B-7B44-43D7-9C1C-A64C90A1ED94}" presName="Name37" presStyleLbl="parChTrans1D2" presStyleIdx="4" presStyleCnt="5"/>
      <dgm:spPr/>
    </dgm:pt>
    <dgm:pt modelId="{93861373-774D-49BA-829D-295F162B5576}" type="pres">
      <dgm:prSet presAssocID="{48640018-8F9C-4428-8516-14F86F5C2074}" presName="hierRoot2" presStyleCnt="0">
        <dgm:presLayoutVars>
          <dgm:hierBranch val="init"/>
        </dgm:presLayoutVars>
      </dgm:prSet>
      <dgm:spPr/>
    </dgm:pt>
    <dgm:pt modelId="{E65C48E2-20B0-4A9C-9C19-16786718A315}" type="pres">
      <dgm:prSet presAssocID="{48640018-8F9C-4428-8516-14F86F5C2074}" presName="rootComposite" presStyleCnt="0"/>
      <dgm:spPr/>
    </dgm:pt>
    <dgm:pt modelId="{C4B2DDAD-433D-47AB-BF58-B02C26B77ABA}" type="pres">
      <dgm:prSet presAssocID="{48640018-8F9C-4428-8516-14F86F5C2074}" presName="rootText" presStyleLbl="node2" presStyleIdx="4" presStyleCnt="5" custScaleX="108120" custScaleY="245221">
        <dgm:presLayoutVars>
          <dgm:chPref val="3"/>
        </dgm:presLayoutVars>
      </dgm:prSet>
      <dgm:spPr/>
    </dgm:pt>
    <dgm:pt modelId="{B29E394F-6961-4F64-9647-7B4425BADD13}" type="pres">
      <dgm:prSet presAssocID="{48640018-8F9C-4428-8516-14F86F5C2074}" presName="rootConnector" presStyleLbl="node2" presStyleIdx="4" presStyleCnt="5"/>
      <dgm:spPr/>
    </dgm:pt>
    <dgm:pt modelId="{D8CB4A52-E16B-48AD-BCD2-F8A217DA7789}" type="pres">
      <dgm:prSet presAssocID="{48640018-8F9C-4428-8516-14F86F5C2074}" presName="hierChild4" presStyleCnt="0"/>
      <dgm:spPr/>
    </dgm:pt>
    <dgm:pt modelId="{B395D5BF-F41B-4B5C-859B-AC2D3849071F}" type="pres">
      <dgm:prSet presAssocID="{48640018-8F9C-4428-8516-14F86F5C2074}" presName="hierChild5" presStyleCnt="0"/>
      <dgm:spPr/>
    </dgm:pt>
    <dgm:pt modelId="{69B82D7F-D76F-431E-8104-62AF72CA9BDD}" type="pres">
      <dgm:prSet presAssocID="{DCB5378F-1D3C-4691-A444-462605B19495}" presName="hierChild3" presStyleCnt="0"/>
      <dgm:spPr/>
    </dgm:pt>
  </dgm:ptLst>
  <dgm:cxnLst>
    <dgm:cxn modelId="{DF05A10A-BBF2-4423-A178-72EF4C0B51D7}" srcId="{E7D97301-3EC7-4EAB-91B7-E5EA4DAB619E}" destId="{DCB5378F-1D3C-4691-A444-462605B19495}" srcOrd="0" destOrd="0" parTransId="{0E389592-B46D-4CAE-BA70-2D812F0B09DF}" sibTransId="{E11C2D7A-828C-4470-969C-0750AC46A6D1}"/>
    <dgm:cxn modelId="{B5AA430C-0045-436F-B168-4FB3A341597C}" srcId="{DCB5378F-1D3C-4691-A444-462605B19495}" destId="{48640018-8F9C-4428-8516-14F86F5C2074}" srcOrd="4" destOrd="0" parTransId="{73E6677B-7B44-43D7-9C1C-A64C90A1ED94}" sibTransId="{E270E28D-64BF-450C-85CC-E414AE8A94DF}"/>
    <dgm:cxn modelId="{F767F512-111A-4E62-BE6B-D97B6DC23C14}" type="presOf" srcId="{DCB5378F-1D3C-4691-A444-462605B19495}" destId="{2241DCA9-4556-4ACF-A57A-62152DEC72DD}" srcOrd="0" destOrd="0" presId="urn:microsoft.com/office/officeart/2005/8/layout/orgChart1"/>
    <dgm:cxn modelId="{94191123-04EE-480E-B9CC-7B49A5416A8E}" type="presOf" srcId="{E7D97301-3EC7-4EAB-91B7-E5EA4DAB619E}" destId="{210C4A6E-07AA-4B5E-962B-4A35608D01E6}" srcOrd="0" destOrd="0" presId="urn:microsoft.com/office/officeart/2005/8/layout/orgChart1"/>
    <dgm:cxn modelId="{2959C025-9730-4563-86E8-4D15F2E813E8}" type="presOf" srcId="{73E6677B-7B44-43D7-9C1C-A64C90A1ED94}" destId="{BF5F659B-C8C3-4DA6-AF11-E9872952A1A0}" srcOrd="0" destOrd="0" presId="urn:microsoft.com/office/officeart/2005/8/layout/orgChart1"/>
    <dgm:cxn modelId="{59740528-4F8A-474B-81A2-8759C52BF402}" type="presOf" srcId="{1366A21C-A464-41E0-8A62-48617CA716B1}" destId="{8D7D9F61-DC29-4FC8-9958-E22B4C0C71C0}" srcOrd="0" destOrd="0" presId="urn:microsoft.com/office/officeart/2005/8/layout/orgChart1"/>
    <dgm:cxn modelId="{6066AD3E-FBA4-4C95-AF1E-292B278D37A4}" srcId="{DCB5378F-1D3C-4691-A444-462605B19495}" destId="{2FD2CD5F-0897-4CA2-B69C-9882ECD73B95}" srcOrd="1" destOrd="0" parTransId="{F792ED6F-77A5-4B76-8158-E94C5F39D9EB}" sibTransId="{265C2D75-16B3-4F3B-9415-59DC3E3E4DB9}"/>
    <dgm:cxn modelId="{0F8E5144-28F9-404A-91BA-EFDAB2E7CA36}" type="presOf" srcId="{4EFD067E-ED15-4871-8AA9-37618756C53E}" destId="{08258C0F-523F-4A66-8A9B-5BC60F3166A2}" srcOrd="1" destOrd="0" presId="urn:microsoft.com/office/officeart/2005/8/layout/orgChart1"/>
    <dgm:cxn modelId="{20737745-84B5-47CC-AA7A-314324770AE1}" type="presOf" srcId="{C1BC6E49-079C-4453-B944-E8E9B8BC045D}" destId="{A95F90EA-64E0-4E36-9B57-8BA6A0171C4B}" srcOrd="0" destOrd="0" presId="urn:microsoft.com/office/officeart/2005/8/layout/orgChart1"/>
    <dgm:cxn modelId="{78FE304A-56A8-4A68-BF12-3FE7EEEB812C}" srcId="{DCB5378F-1D3C-4691-A444-462605B19495}" destId="{FF9D8388-287A-4E4C-88CB-E49BC3318CEA}" srcOrd="3" destOrd="0" parTransId="{A46AA114-CAA1-4D26-AFEA-556486C74B2F}" sibTransId="{95FE6BE6-7A06-4CF4-ABA9-4230D6A9F3B8}"/>
    <dgm:cxn modelId="{9A85F57D-D396-40A2-B632-3D4A35EDBD47}" type="presOf" srcId="{F792ED6F-77A5-4B76-8158-E94C5F39D9EB}" destId="{8F1A7AAE-4FB2-41D9-8774-C7456BEA129E}" srcOrd="0" destOrd="0" presId="urn:microsoft.com/office/officeart/2005/8/layout/orgChart1"/>
    <dgm:cxn modelId="{D89A3086-057E-41A7-AAF1-E5F3D0345978}" type="presOf" srcId="{DCB5378F-1D3C-4691-A444-462605B19495}" destId="{B9E9A5E6-BBF3-4C7C-93B0-1D10C111F3E6}" srcOrd="1" destOrd="0" presId="urn:microsoft.com/office/officeart/2005/8/layout/orgChart1"/>
    <dgm:cxn modelId="{76805097-D91C-4D1E-95AF-A6D9694C2F88}" type="presOf" srcId="{2FD2CD5F-0897-4CA2-B69C-9882ECD73B95}" destId="{3794A1BF-1BD7-4EB1-BD2F-B703E526B034}" srcOrd="0" destOrd="0" presId="urn:microsoft.com/office/officeart/2005/8/layout/orgChart1"/>
    <dgm:cxn modelId="{C7FADFA0-EC33-4DF3-B01A-504F1D683019}" type="presOf" srcId="{1366A21C-A464-41E0-8A62-48617CA716B1}" destId="{DFC536F4-906C-4E56-BFC6-BCC96DB01664}" srcOrd="1" destOrd="0" presId="urn:microsoft.com/office/officeart/2005/8/layout/orgChart1"/>
    <dgm:cxn modelId="{744D51A3-195B-432A-A226-C6784C04D4B2}" type="presOf" srcId="{C5F07D29-E309-4A97-8053-44C3CFD9D151}" destId="{A6734625-FCE2-4CCE-BB25-87EB0B83D3AD}" srcOrd="0" destOrd="0" presId="urn:microsoft.com/office/officeart/2005/8/layout/orgChart1"/>
    <dgm:cxn modelId="{54DF54A9-F8BE-4A7E-A8C2-6B72DDAFBA7D}" type="presOf" srcId="{48640018-8F9C-4428-8516-14F86F5C2074}" destId="{C4B2DDAD-433D-47AB-BF58-B02C26B77ABA}" srcOrd="0" destOrd="0" presId="urn:microsoft.com/office/officeart/2005/8/layout/orgChart1"/>
    <dgm:cxn modelId="{2AAE4FB5-AE19-4962-A464-2B39C9D9B9B6}" type="presOf" srcId="{FF9D8388-287A-4E4C-88CB-E49BC3318CEA}" destId="{F66E39EF-FF9F-4531-BA73-28FEFE78E126}" srcOrd="0" destOrd="0" presId="urn:microsoft.com/office/officeart/2005/8/layout/orgChart1"/>
    <dgm:cxn modelId="{584DB0C8-50D0-4AB0-9DB8-E7BD02A9154D}" type="presOf" srcId="{FF9D8388-287A-4E4C-88CB-E49BC3318CEA}" destId="{94CE8802-7D63-4F48-B6BD-6366C8427486}" srcOrd="1" destOrd="0" presId="urn:microsoft.com/office/officeart/2005/8/layout/orgChart1"/>
    <dgm:cxn modelId="{0B504FCA-679F-4722-B018-A9BDF45ACD33}" srcId="{DCB5378F-1D3C-4691-A444-462605B19495}" destId="{1366A21C-A464-41E0-8A62-48617CA716B1}" srcOrd="0" destOrd="0" parTransId="{C5F07D29-E309-4A97-8053-44C3CFD9D151}" sibTransId="{5C1A68E0-EAC3-41F3-B7CC-358F7513E4DC}"/>
    <dgm:cxn modelId="{D370BADB-38FF-4A18-8EB1-ED09EEB3C3A5}" type="presOf" srcId="{A46AA114-CAA1-4D26-AFEA-556486C74B2F}" destId="{8BDFFCED-CD57-46B3-885D-DDCB4D5937E3}" srcOrd="0" destOrd="0" presId="urn:microsoft.com/office/officeart/2005/8/layout/orgChart1"/>
    <dgm:cxn modelId="{932AB4DF-806F-44A4-9086-92B91F6E8AD1}" srcId="{DCB5378F-1D3C-4691-A444-462605B19495}" destId="{4EFD067E-ED15-4871-8AA9-37618756C53E}" srcOrd="2" destOrd="0" parTransId="{C1BC6E49-079C-4453-B944-E8E9B8BC045D}" sibTransId="{978659DF-D748-4873-BF24-0665B0EAA976}"/>
    <dgm:cxn modelId="{A180E6E0-39E9-46AD-9C04-CBAB705218D3}" type="presOf" srcId="{2FD2CD5F-0897-4CA2-B69C-9882ECD73B95}" destId="{8C533E77-2B95-4431-B273-BCB6C1D21E59}" srcOrd="1" destOrd="0" presId="urn:microsoft.com/office/officeart/2005/8/layout/orgChart1"/>
    <dgm:cxn modelId="{5B9FF8ED-293E-4B68-B4E2-6C18A995F135}" type="presOf" srcId="{48640018-8F9C-4428-8516-14F86F5C2074}" destId="{B29E394F-6961-4F64-9647-7B4425BADD13}" srcOrd="1" destOrd="0" presId="urn:microsoft.com/office/officeart/2005/8/layout/orgChart1"/>
    <dgm:cxn modelId="{67C8EBF5-1BD0-4E95-BBE3-E47C377ED61A}" type="presOf" srcId="{4EFD067E-ED15-4871-8AA9-37618756C53E}" destId="{D851C931-7B5A-4087-9FC7-422E111567A6}" srcOrd="0" destOrd="0" presId="urn:microsoft.com/office/officeart/2005/8/layout/orgChart1"/>
    <dgm:cxn modelId="{1211C764-9340-484F-AB56-C4F39E75E320}" type="presParOf" srcId="{210C4A6E-07AA-4B5E-962B-4A35608D01E6}" destId="{5437A5FF-627D-4752-95C4-D6249D91FA60}" srcOrd="0" destOrd="0" presId="urn:microsoft.com/office/officeart/2005/8/layout/orgChart1"/>
    <dgm:cxn modelId="{BFA91DD0-70ED-4026-9679-600D1D7987B4}" type="presParOf" srcId="{5437A5FF-627D-4752-95C4-D6249D91FA60}" destId="{5AC87F8F-9589-416F-AFB5-06A558D8A156}" srcOrd="0" destOrd="0" presId="urn:microsoft.com/office/officeart/2005/8/layout/orgChart1"/>
    <dgm:cxn modelId="{9DD4B973-5179-4C65-B065-E9899712B185}" type="presParOf" srcId="{5AC87F8F-9589-416F-AFB5-06A558D8A156}" destId="{2241DCA9-4556-4ACF-A57A-62152DEC72DD}" srcOrd="0" destOrd="0" presId="urn:microsoft.com/office/officeart/2005/8/layout/orgChart1"/>
    <dgm:cxn modelId="{90CAE467-F4EB-4CAC-BCCD-C0D936B93D93}" type="presParOf" srcId="{5AC87F8F-9589-416F-AFB5-06A558D8A156}" destId="{B9E9A5E6-BBF3-4C7C-93B0-1D10C111F3E6}" srcOrd="1" destOrd="0" presId="urn:microsoft.com/office/officeart/2005/8/layout/orgChart1"/>
    <dgm:cxn modelId="{1A5BD877-58B6-4503-8B48-525474153E92}" type="presParOf" srcId="{5437A5FF-627D-4752-95C4-D6249D91FA60}" destId="{DBEC9BF8-0C82-4945-92D0-4E366CE2E587}" srcOrd="1" destOrd="0" presId="urn:microsoft.com/office/officeart/2005/8/layout/orgChart1"/>
    <dgm:cxn modelId="{0B7829F8-7783-4F31-87EC-168B322D2749}" type="presParOf" srcId="{DBEC9BF8-0C82-4945-92D0-4E366CE2E587}" destId="{A6734625-FCE2-4CCE-BB25-87EB0B83D3AD}" srcOrd="0" destOrd="0" presId="urn:microsoft.com/office/officeart/2005/8/layout/orgChart1"/>
    <dgm:cxn modelId="{ADABFB94-7EF5-4554-BF9B-39D5C570A404}" type="presParOf" srcId="{DBEC9BF8-0C82-4945-92D0-4E366CE2E587}" destId="{0B47421C-3CB8-4B13-B697-929E3DF3807C}" srcOrd="1" destOrd="0" presId="urn:microsoft.com/office/officeart/2005/8/layout/orgChart1"/>
    <dgm:cxn modelId="{F36F298A-138D-4C00-8C82-207C2AE96EB0}" type="presParOf" srcId="{0B47421C-3CB8-4B13-B697-929E3DF3807C}" destId="{B76C633D-992C-46FB-9D4D-01C1A42FAD88}" srcOrd="0" destOrd="0" presId="urn:microsoft.com/office/officeart/2005/8/layout/orgChart1"/>
    <dgm:cxn modelId="{D3531FBD-FECA-4AEF-8026-5C0D7D4700E0}" type="presParOf" srcId="{B76C633D-992C-46FB-9D4D-01C1A42FAD88}" destId="{8D7D9F61-DC29-4FC8-9958-E22B4C0C71C0}" srcOrd="0" destOrd="0" presId="urn:microsoft.com/office/officeart/2005/8/layout/orgChart1"/>
    <dgm:cxn modelId="{14CA18B0-2C18-48A8-AA31-ACC052C4F5A0}" type="presParOf" srcId="{B76C633D-992C-46FB-9D4D-01C1A42FAD88}" destId="{DFC536F4-906C-4E56-BFC6-BCC96DB01664}" srcOrd="1" destOrd="0" presId="urn:microsoft.com/office/officeart/2005/8/layout/orgChart1"/>
    <dgm:cxn modelId="{6831C03F-FA18-4E77-ADED-0F4F6816C6F7}" type="presParOf" srcId="{0B47421C-3CB8-4B13-B697-929E3DF3807C}" destId="{F92F4C31-3873-4F23-9EBF-E50C00CD0952}" srcOrd="1" destOrd="0" presId="urn:microsoft.com/office/officeart/2005/8/layout/orgChart1"/>
    <dgm:cxn modelId="{3A6B1255-3122-437A-9C7A-6E41D35C8B28}" type="presParOf" srcId="{0B47421C-3CB8-4B13-B697-929E3DF3807C}" destId="{1E358727-9BC8-4B5D-B931-B40130902DF4}" srcOrd="2" destOrd="0" presId="urn:microsoft.com/office/officeart/2005/8/layout/orgChart1"/>
    <dgm:cxn modelId="{B5AA7771-AE7D-40D6-962E-EF4302F18D34}" type="presParOf" srcId="{DBEC9BF8-0C82-4945-92D0-4E366CE2E587}" destId="{8F1A7AAE-4FB2-41D9-8774-C7456BEA129E}" srcOrd="2" destOrd="0" presId="urn:microsoft.com/office/officeart/2005/8/layout/orgChart1"/>
    <dgm:cxn modelId="{EDC31FED-245B-4B53-9E6D-CABD59EA800C}" type="presParOf" srcId="{DBEC9BF8-0C82-4945-92D0-4E366CE2E587}" destId="{D56B0A26-CB9D-4B51-B3A1-A6B20FDB0BD0}" srcOrd="3" destOrd="0" presId="urn:microsoft.com/office/officeart/2005/8/layout/orgChart1"/>
    <dgm:cxn modelId="{8C5777DC-6E87-48CF-B0AA-00C453FF6531}" type="presParOf" srcId="{D56B0A26-CB9D-4B51-B3A1-A6B20FDB0BD0}" destId="{9C095598-7A80-4B8C-A105-8006C2656057}" srcOrd="0" destOrd="0" presId="urn:microsoft.com/office/officeart/2005/8/layout/orgChart1"/>
    <dgm:cxn modelId="{E1CEBCD9-3E3D-481C-8A89-08DA7AC831FD}" type="presParOf" srcId="{9C095598-7A80-4B8C-A105-8006C2656057}" destId="{3794A1BF-1BD7-4EB1-BD2F-B703E526B034}" srcOrd="0" destOrd="0" presId="urn:microsoft.com/office/officeart/2005/8/layout/orgChart1"/>
    <dgm:cxn modelId="{0E860873-0654-4BEF-92E9-B2B53B84A503}" type="presParOf" srcId="{9C095598-7A80-4B8C-A105-8006C2656057}" destId="{8C533E77-2B95-4431-B273-BCB6C1D21E59}" srcOrd="1" destOrd="0" presId="urn:microsoft.com/office/officeart/2005/8/layout/orgChart1"/>
    <dgm:cxn modelId="{D460D5DB-B78D-428D-AE23-6D436EE8C79D}" type="presParOf" srcId="{D56B0A26-CB9D-4B51-B3A1-A6B20FDB0BD0}" destId="{A70C4D6F-F4D9-4EF7-B391-5EB401B4434F}" srcOrd="1" destOrd="0" presId="urn:microsoft.com/office/officeart/2005/8/layout/orgChart1"/>
    <dgm:cxn modelId="{001E48B8-3D4B-417D-A8BE-FFFFA1B98D5A}" type="presParOf" srcId="{D56B0A26-CB9D-4B51-B3A1-A6B20FDB0BD0}" destId="{E63A3571-CB9F-48CB-A252-3104D4270B19}" srcOrd="2" destOrd="0" presId="urn:microsoft.com/office/officeart/2005/8/layout/orgChart1"/>
    <dgm:cxn modelId="{82479BDC-7202-4EE7-89BF-4C58F03A0366}" type="presParOf" srcId="{DBEC9BF8-0C82-4945-92D0-4E366CE2E587}" destId="{A95F90EA-64E0-4E36-9B57-8BA6A0171C4B}" srcOrd="4" destOrd="0" presId="urn:microsoft.com/office/officeart/2005/8/layout/orgChart1"/>
    <dgm:cxn modelId="{C5EC4616-AC4B-488E-AF36-EF2B55E9BE39}" type="presParOf" srcId="{DBEC9BF8-0C82-4945-92D0-4E366CE2E587}" destId="{62DC492E-E10F-4FD9-A1E0-546D8E792626}" srcOrd="5" destOrd="0" presId="urn:microsoft.com/office/officeart/2005/8/layout/orgChart1"/>
    <dgm:cxn modelId="{8518E020-C511-4FA7-BC33-4400C28B0640}" type="presParOf" srcId="{62DC492E-E10F-4FD9-A1E0-546D8E792626}" destId="{FEFDA63F-F87D-4668-8127-1CD864042920}" srcOrd="0" destOrd="0" presId="urn:microsoft.com/office/officeart/2005/8/layout/orgChart1"/>
    <dgm:cxn modelId="{1C7AAD9C-880B-4728-ADD1-FD66C74E2E60}" type="presParOf" srcId="{FEFDA63F-F87D-4668-8127-1CD864042920}" destId="{D851C931-7B5A-4087-9FC7-422E111567A6}" srcOrd="0" destOrd="0" presId="urn:microsoft.com/office/officeart/2005/8/layout/orgChart1"/>
    <dgm:cxn modelId="{DCB71958-AE5D-4325-B1A8-B200492D3D3B}" type="presParOf" srcId="{FEFDA63F-F87D-4668-8127-1CD864042920}" destId="{08258C0F-523F-4A66-8A9B-5BC60F3166A2}" srcOrd="1" destOrd="0" presId="urn:microsoft.com/office/officeart/2005/8/layout/orgChart1"/>
    <dgm:cxn modelId="{5A6E7FAE-F52C-4D4D-B727-0E952CD7B9C5}" type="presParOf" srcId="{62DC492E-E10F-4FD9-A1E0-546D8E792626}" destId="{F6C5B0E6-4274-430E-912A-827590A36C01}" srcOrd="1" destOrd="0" presId="urn:microsoft.com/office/officeart/2005/8/layout/orgChart1"/>
    <dgm:cxn modelId="{02CE841A-928E-4568-973D-B6945CD79EA0}" type="presParOf" srcId="{62DC492E-E10F-4FD9-A1E0-546D8E792626}" destId="{B909D8EF-DB12-4468-A9A7-30A78C56D341}" srcOrd="2" destOrd="0" presId="urn:microsoft.com/office/officeart/2005/8/layout/orgChart1"/>
    <dgm:cxn modelId="{40B38557-1518-4C9D-B34B-2D4E7B255A07}" type="presParOf" srcId="{DBEC9BF8-0C82-4945-92D0-4E366CE2E587}" destId="{8BDFFCED-CD57-46B3-885D-DDCB4D5937E3}" srcOrd="6" destOrd="0" presId="urn:microsoft.com/office/officeart/2005/8/layout/orgChart1"/>
    <dgm:cxn modelId="{64CADE39-8094-4699-87BA-EECBA34795EA}" type="presParOf" srcId="{DBEC9BF8-0C82-4945-92D0-4E366CE2E587}" destId="{5919098B-8C67-48CE-943B-B5750CBE2A78}" srcOrd="7" destOrd="0" presId="urn:microsoft.com/office/officeart/2005/8/layout/orgChart1"/>
    <dgm:cxn modelId="{712C0DF1-3445-4E59-8FA2-3842A4440177}" type="presParOf" srcId="{5919098B-8C67-48CE-943B-B5750CBE2A78}" destId="{72EFAB2C-7AA4-4F41-B434-FF2364F49211}" srcOrd="0" destOrd="0" presId="urn:microsoft.com/office/officeart/2005/8/layout/orgChart1"/>
    <dgm:cxn modelId="{ED8F3FF7-E5B2-4476-9577-9D62B12D817E}" type="presParOf" srcId="{72EFAB2C-7AA4-4F41-B434-FF2364F49211}" destId="{F66E39EF-FF9F-4531-BA73-28FEFE78E126}" srcOrd="0" destOrd="0" presId="urn:microsoft.com/office/officeart/2005/8/layout/orgChart1"/>
    <dgm:cxn modelId="{FF75252C-6176-489C-AADD-2E39D5AA7C76}" type="presParOf" srcId="{72EFAB2C-7AA4-4F41-B434-FF2364F49211}" destId="{94CE8802-7D63-4F48-B6BD-6366C8427486}" srcOrd="1" destOrd="0" presId="urn:microsoft.com/office/officeart/2005/8/layout/orgChart1"/>
    <dgm:cxn modelId="{EB013AA2-67BC-4A02-8DE8-B591A8458BF4}" type="presParOf" srcId="{5919098B-8C67-48CE-943B-B5750CBE2A78}" destId="{3143590A-74AF-4704-8B68-2FDB81FC889C}" srcOrd="1" destOrd="0" presId="urn:microsoft.com/office/officeart/2005/8/layout/orgChart1"/>
    <dgm:cxn modelId="{20B7CC58-F0C6-4C41-ACF6-9A9B9CC8DE1A}" type="presParOf" srcId="{5919098B-8C67-48CE-943B-B5750CBE2A78}" destId="{758139EB-DFB0-49F0-81F8-26BCF61A990D}" srcOrd="2" destOrd="0" presId="urn:microsoft.com/office/officeart/2005/8/layout/orgChart1"/>
    <dgm:cxn modelId="{0FFE82C4-89AE-4811-A419-7D67D7B59C39}" type="presParOf" srcId="{DBEC9BF8-0C82-4945-92D0-4E366CE2E587}" destId="{BF5F659B-C8C3-4DA6-AF11-E9872952A1A0}" srcOrd="8" destOrd="0" presId="urn:microsoft.com/office/officeart/2005/8/layout/orgChart1"/>
    <dgm:cxn modelId="{A3A6105A-9573-413D-9940-6A649DB3D1C8}" type="presParOf" srcId="{DBEC9BF8-0C82-4945-92D0-4E366CE2E587}" destId="{93861373-774D-49BA-829D-295F162B5576}" srcOrd="9" destOrd="0" presId="urn:microsoft.com/office/officeart/2005/8/layout/orgChart1"/>
    <dgm:cxn modelId="{AAC60470-BDE0-4C06-86BA-F8C33C96108C}" type="presParOf" srcId="{93861373-774D-49BA-829D-295F162B5576}" destId="{E65C48E2-20B0-4A9C-9C19-16786718A315}" srcOrd="0" destOrd="0" presId="urn:microsoft.com/office/officeart/2005/8/layout/orgChart1"/>
    <dgm:cxn modelId="{C5F30CDD-5212-4F36-84E6-27298DF6C181}" type="presParOf" srcId="{E65C48E2-20B0-4A9C-9C19-16786718A315}" destId="{C4B2DDAD-433D-47AB-BF58-B02C26B77ABA}" srcOrd="0" destOrd="0" presId="urn:microsoft.com/office/officeart/2005/8/layout/orgChart1"/>
    <dgm:cxn modelId="{5970AF46-AEB1-47FB-92DE-966BFAA5DE0F}" type="presParOf" srcId="{E65C48E2-20B0-4A9C-9C19-16786718A315}" destId="{B29E394F-6961-4F64-9647-7B4425BADD13}" srcOrd="1" destOrd="0" presId="urn:microsoft.com/office/officeart/2005/8/layout/orgChart1"/>
    <dgm:cxn modelId="{79E67E66-6AD1-4396-9408-6690433362A2}" type="presParOf" srcId="{93861373-774D-49BA-829D-295F162B5576}" destId="{D8CB4A52-E16B-48AD-BCD2-F8A217DA7789}" srcOrd="1" destOrd="0" presId="urn:microsoft.com/office/officeart/2005/8/layout/orgChart1"/>
    <dgm:cxn modelId="{05CBFF0D-2FC9-48BD-90AD-A16C8D498AD9}" type="presParOf" srcId="{93861373-774D-49BA-829D-295F162B5576}" destId="{B395D5BF-F41B-4B5C-859B-AC2D3849071F}" srcOrd="2" destOrd="0" presId="urn:microsoft.com/office/officeart/2005/8/layout/orgChart1"/>
    <dgm:cxn modelId="{4943A544-1598-4913-A34B-F24D5B370985}" type="presParOf" srcId="{5437A5FF-627D-4752-95C4-D6249D91FA60}" destId="{69B82D7F-D76F-431E-8104-62AF72CA9BD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0106E8-6A21-4E22-BAD1-C5D86CF92718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0ED8C43F-5827-43BF-AC95-539E8CC4A7E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Problemas que afetam a população mundial</a:t>
          </a:r>
        </a:p>
      </dgm:t>
    </dgm:pt>
    <dgm:pt modelId="{64D1AF6D-18C9-477E-A88A-E3C614F3D997}" type="parTrans" cxnId="{EEE38C7C-E410-4BAC-A32D-4CEFEC9A091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8E29E07-352D-410F-AAA3-E2F01A6F8F6E}" type="sibTrans" cxnId="{EEE38C7C-E410-4BAC-A32D-4CEFEC9A091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1396DBC-BB92-4E0D-9905-E7BEEA9FAE8E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Crime organizado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DC9C12E-6268-4983-BC9E-53BE28B22C91}" type="parTrans" cxnId="{C6CAD413-19B9-4B02-A994-D7804EB7C760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957D5BF-5F9C-4F21-8913-B5D431B1784C}" type="sibTrans" cxnId="{C6CAD413-19B9-4B02-A994-D7804EB7C76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3253874-8536-4C00-9A77-60DB84E76B1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Aids</a:t>
          </a:r>
        </a:p>
      </dgm:t>
    </dgm:pt>
    <dgm:pt modelId="{784DA2A0-5972-49E2-A283-7E69D248AF1E}" type="parTrans" cxnId="{58F6479B-50F9-41B1-B454-A9CAE5E76CFF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D6B42F5-0CD3-464E-B2EA-EE7A0A8FAC95}" type="sibTrans" cxnId="{58F6479B-50F9-41B1-B454-A9CAE5E76C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9D91E94-0B71-4AF3-B8EF-8A1623B0820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Racismo e Xenofobia</a:t>
          </a:r>
        </a:p>
      </dgm:t>
    </dgm:pt>
    <dgm:pt modelId="{7B8377F9-2B15-4604-81D6-0F4743ACC4F9}" type="parTrans" cxnId="{2EDE3CEA-B1B0-4258-81A7-581828AE8A95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CCE681-7DEF-43FC-97F0-AB67248F1AE0}" type="sibTrans" cxnId="{2EDE3CEA-B1B0-4258-81A7-581828AE8A9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4686DD-CCA9-42EE-9F73-01366FDB73F4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Migrações internacionais</a:t>
          </a:r>
        </a:p>
      </dgm:t>
    </dgm:pt>
    <dgm:pt modelId="{34A2B5D8-DB1D-4A58-87BF-554ECDBFF5C9}" type="parTrans" cxnId="{1104B4DC-C2F6-4129-A046-29E70DBB2B4E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B769438-47F0-4037-833F-105F96FC5FF4}" type="sibTrans" cxnId="{1104B4DC-C2F6-4129-A046-29E70DBB2B4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6A24496-2861-44CE-ACE5-1082921BC678}" type="pres">
      <dgm:prSet presAssocID="{F10106E8-6A21-4E22-BAD1-C5D86CF9271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E391D58-1E2C-41E7-8E96-7C980A576C65}" type="pres">
      <dgm:prSet presAssocID="{0ED8C43F-5827-43BF-AC95-539E8CC4A7E7}" presName="root1" presStyleCnt="0"/>
      <dgm:spPr/>
    </dgm:pt>
    <dgm:pt modelId="{57FFD46C-3A3C-48F6-BE0D-D847E1EC8AA0}" type="pres">
      <dgm:prSet presAssocID="{0ED8C43F-5827-43BF-AC95-539E8CC4A7E7}" presName="LevelOneTextNode" presStyleLbl="node0" presStyleIdx="0" presStyleCnt="1" custScaleX="197997">
        <dgm:presLayoutVars>
          <dgm:chPref val="3"/>
        </dgm:presLayoutVars>
      </dgm:prSet>
      <dgm:spPr/>
    </dgm:pt>
    <dgm:pt modelId="{95D49485-7803-4761-9928-091012C697F0}" type="pres">
      <dgm:prSet presAssocID="{0ED8C43F-5827-43BF-AC95-539E8CC4A7E7}" presName="level2hierChild" presStyleCnt="0"/>
      <dgm:spPr/>
    </dgm:pt>
    <dgm:pt modelId="{31D5DDD6-1C36-4D78-9FEB-13DCDE48BE2A}" type="pres">
      <dgm:prSet presAssocID="{CDC9C12E-6268-4983-BC9E-53BE28B22C91}" presName="conn2-1" presStyleLbl="parChTrans1D2" presStyleIdx="0" presStyleCnt="4"/>
      <dgm:spPr/>
    </dgm:pt>
    <dgm:pt modelId="{F247780B-64B3-4880-A1FB-391E00CE63ED}" type="pres">
      <dgm:prSet presAssocID="{CDC9C12E-6268-4983-BC9E-53BE28B22C91}" presName="connTx" presStyleLbl="parChTrans1D2" presStyleIdx="0" presStyleCnt="4"/>
      <dgm:spPr/>
    </dgm:pt>
    <dgm:pt modelId="{A97F4ACE-6791-49F0-AE3F-BE2BC5C32F76}" type="pres">
      <dgm:prSet presAssocID="{41396DBC-BB92-4E0D-9905-E7BEEA9FAE8E}" presName="root2" presStyleCnt="0"/>
      <dgm:spPr/>
    </dgm:pt>
    <dgm:pt modelId="{BFAA4109-880D-4EEA-A289-FA70C0F1EC2E}" type="pres">
      <dgm:prSet presAssocID="{41396DBC-BB92-4E0D-9905-E7BEEA9FAE8E}" presName="LevelTwoTextNode" presStyleLbl="node2" presStyleIdx="0" presStyleCnt="4" custScaleX="197997">
        <dgm:presLayoutVars>
          <dgm:chPref val="3"/>
        </dgm:presLayoutVars>
      </dgm:prSet>
      <dgm:spPr/>
    </dgm:pt>
    <dgm:pt modelId="{FE019A1C-D6C1-4703-BB3C-F1BC15481CCB}" type="pres">
      <dgm:prSet presAssocID="{41396DBC-BB92-4E0D-9905-E7BEEA9FAE8E}" presName="level3hierChild" presStyleCnt="0"/>
      <dgm:spPr/>
    </dgm:pt>
    <dgm:pt modelId="{5B2B8E9A-CCF0-4C57-BA5D-2B07D17EFA0C}" type="pres">
      <dgm:prSet presAssocID="{7B8377F9-2B15-4604-81D6-0F4743ACC4F9}" presName="conn2-1" presStyleLbl="parChTrans1D2" presStyleIdx="1" presStyleCnt="4"/>
      <dgm:spPr/>
    </dgm:pt>
    <dgm:pt modelId="{67647B59-0EE0-4C74-99AE-92B74911AB9C}" type="pres">
      <dgm:prSet presAssocID="{7B8377F9-2B15-4604-81D6-0F4743ACC4F9}" presName="connTx" presStyleLbl="parChTrans1D2" presStyleIdx="1" presStyleCnt="4"/>
      <dgm:spPr/>
    </dgm:pt>
    <dgm:pt modelId="{D63A171E-863B-4E03-A7D2-93C71A51CB6F}" type="pres">
      <dgm:prSet presAssocID="{29D91E94-0B71-4AF3-B8EF-8A1623B08202}" presName="root2" presStyleCnt="0"/>
      <dgm:spPr/>
    </dgm:pt>
    <dgm:pt modelId="{1C10A767-EB5A-44C5-925C-BE007BEC25ED}" type="pres">
      <dgm:prSet presAssocID="{29D91E94-0B71-4AF3-B8EF-8A1623B08202}" presName="LevelTwoTextNode" presStyleLbl="node2" presStyleIdx="1" presStyleCnt="4" custScaleX="197997">
        <dgm:presLayoutVars>
          <dgm:chPref val="3"/>
        </dgm:presLayoutVars>
      </dgm:prSet>
      <dgm:spPr/>
    </dgm:pt>
    <dgm:pt modelId="{87FBB568-3526-4349-AE7A-726DFC6939AA}" type="pres">
      <dgm:prSet presAssocID="{29D91E94-0B71-4AF3-B8EF-8A1623B08202}" presName="level3hierChild" presStyleCnt="0"/>
      <dgm:spPr/>
    </dgm:pt>
    <dgm:pt modelId="{7ED23399-654B-473F-83A2-EAFBEDBCE7F3}" type="pres">
      <dgm:prSet presAssocID="{34A2B5D8-DB1D-4A58-87BF-554ECDBFF5C9}" presName="conn2-1" presStyleLbl="parChTrans1D2" presStyleIdx="2" presStyleCnt="4"/>
      <dgm:spPr/>
    </dgm:pt>
    <dgm:pt modelId="{1D03176D-B8FD-4870-AE37-6A17724AA8DE}" type="pres">
      <dgm:prSet presAssocID="{34A2B5D8-DB1D-4A58-87BF-554ECDBFF5C9}" presName="connTx" presStyleLbl="parChTrans1D2" presStyleIdx="2" presStyleCnt="4"/>
      <dgm:spPr/>
    </dgm:pt>
    <dgm:pt modelId="{C35AA48A-810A-4D34-A0B4-FBFE54297F4F}" type="pres">
      <dgm:prSet presAssocID="{7D4686DD-CCA9-42EE-9F73-01366FDB73F4}" presName="root2" presStyleCnt="0"/>
      <dgm:spPr/>
    </dgm:pt>
    <dgm:pt modelId="{13B90572-72ED-4255-975D-90835D171E50}" type="pres">
      <dgm:prSet presAssocID="{7D4686DD-CCA9-42EE-9F73-01366FDB73F4}" presName="LevelTwoTextNode" presStyleLbl="node2" presStyleIdx="2" presStyleCnt="4" custScaleX="197997">
        <dgm:presLayoutVars>
          <dgm:chPref val="3"/>
        </dgm:presLayoutVars>
      </dgm:prSet>
      <dgm:spPr/>
    </dgm:pt>
    <dgm:pt modelId="{2E0537CF-B75A-44E9-AC0C-58E4C7FB81F9}" type="pres">
      <dgm:prSet presAssocID="{7D4686DD-CCA9-42EE-9F73-01366FDB73F4}" presName="level3hierChild" presStyleCnt="0"/>
      <dgm:spPr/>
    </dgm:pt>
    <dgm:pt modelId="{DFBBCA7E-F149-411A-8368-3B10CD69DC4D}" type="pres">
      <dgm:prSet presAssocID="{784DA2A0-5972-49E2-A283-7E69D248AF1E}" presName="conn2-1" presStyleLbl="parChTrans1D2" presStyleIdx="3" presStyleCnt="4"/>
      <dgm:spPr/>
    </dgm:pt>
    <dgm:pt modelId="{28212319-FD76-4D79-BA80-D1F5CF57558E}" type="pres">
      <dgm:prSet presAssocID="{784DA2A0-5972-49E2-A283-7E69D248AF1E}" presName="connTx" presStyleLbl="parChTrans1D2" presStyleIdx="3" presStyleCnt="4"/>
      <dgm:spPr/>
    </dgm:pt>
    <dgm:pt modelId="{D2C16CFB-A767-411D-A3C4-7E1431C5D50C}" type="pres">
      <dgm:prSet presAssocID="{33253874-8536-4C00-9A77-60DB84E76B1F}" presName="root2" presStyleCnt="0"/>
      <dgm:spPr/>
    </dgm:pt>
    <dgm:pt modelId="{764F4281-EFA5-41CF-AE22-A20ED84001AD}" type="pres">
      <dgm:prSet presAssocID="{33253874-8536-4C00-9A77-60DB84E76B1F}" presName="LevelTwoTextNode" presStyleLbl="node2" presStyleIdx="3" presStyleCnt="4" custScaleX="197997">
        <dgm:presLayoutVars>
          <dgm:chPref val="3"/>
        </dgm:presLayoutVars>
      </dgm:prSet>
      <dgm:spPr/>
    </dgm:pt>
    <dgm:pt modelId="{653C1090-4B09-4AB8-8230-48F6335B0DB8}" type="pres">
      <dgm:prSet presAssocID="{33253874-8536-4C00-9A77-60DB84E76B1F}" presName="level3hierChild" presStyleCnt="0"/>
      <dgm:spPr/>
    </dgm:pt>
  </dgm:ptLst>
  <dgm:cxnLst>
    <dgm:cxn modelId="{C6CAD413-19B9-4B02-A994-D7804EB7C760}" srcId="{0ED8C43F-5827-43BF-AC95-539E8CC4A7E7}" destId="{41396DBC-BB92-4E0D-9905-E7BEEA9FAE8E}" srcOrd="0" destOrd="0" parTransId="{CDC9C12E-6268-4983-BC9E-53BE28B22C91}" sibTransId="{E957D5BF-5F9C-4F21-8913-B5D431B1784C}"/>
    <dgm:cxn modelId="{2E057014-28AE-4898-A7B8-5593ABBC028D}" type="presOf" srcId="{CDC9C12E-6268-4983-BC9E-53BE28B22C91}" destId="{31D5DDD6-1C36-4D78-9FEB-13DCDE48BE2A}" srcOrd="0" destOrd="0" presId="urn:microsoft.com/office/officeart/2005/8/layout/hierarchy2"/>
    <dgm:cxn modelId="{3495B539-16D4-46F6-9782-E3F9EDA778D1}" type="presOf" srcId="{7B8377F9-2B15-4604-81D6-0F4743ACC4F9}" destId="{67647B59-0EE0-4C74-99AE-92B74911AB9C}" srcOrd="1" destOrd="0" presId="urn:microsoft.com/office/officeart/2005/8/layout/hierarchy2"/>
    <dgm:cxn modelId="{874F2C3A-13B8-402D-B576-6F4A15627D71}" type="presOf" srcId="{784DA2A0-5972-49E2-A283-7E69D248AF1E}" destId="{DFBBCA7E-F149-411A-8368-3B10CD69DC4D}" srcOrd="0" destOrd="0" presId="urn:microsoft.com/office/officeart/2005/8/layout/hierarchy2"/>
    <dgm:cxn modelId="{A8B78A45-0A58-44ED-84C5-5AF671BC18D2}" type="presOf" srcId="{CDC9C12E-6268-4983-BC9E-53BE28B22C91}" destId="{F247780B-64B3-4880-A1FB-391E00CE63ED}" srcOrd="1" destOrd="0" presId="urn:microsoft.com/office/officeart/2005/8/layout/hierarchy2"/>
    <dgm:cxn modelId="{D92F4A6D-A02D-4620-8FDD-74C0DB126266}" type="presOf" srcId="{7B8377F9-2B15-4604-81D6-0F4743ACC4F9}" destId="{5B2B8E9A-CCF0-4C57-BA5D-2B07D17EFA0C}" srcOrd="0" destOrd="0" presId="urn:microsoft.com/office/officeart/2005/8/layout/hierarchy2"/>
    <dgm:cxn modelId="{BA9B9F70-580E-43BA-B5BE-4A25074F1771}" type="presOf" srcId="{29D91E94-0B71-4AF3-B8EF-8A1623B08202}" destId="{1C10A767-EB5A-44C5-925C-BE007BEC25ED}" srcOrd="0" destOrd="0" presId="urn:microsoft.com/office/officeart/2005/8/layout/hierarchy2"/>
    <dgm:cxn modelId="{32E8C775-359B-4C5B-86D1-A23BE2ADDA76}" type="presOf" srcId="{7D4686DD-CCA9-42EE-9F73-01366FDB73F4}" destId="{13B90572-72ED-4255-975D-90835D171E50}" srcOrd="0" destOrd="0" presId="urn:microsoft.com/office/officeart/2005/8/layout/hierarchy2"/>
    <dgm:cxn modelId="{F68FD875-7F86-40BC-B16E-D4BDAF552D69}" type="presOf" srcId="{33253874-8536-4C00-9A77-60DB84E76B1F}" destId="{764F4281-EFA5-41CF-AE22-A20ED84001AD}" srcOrd="0" destOrd="0" presId="urn:microsoft.com/office/officeart/2005/8/layout/hierarchy2"/>
    <dgm:cxn modelId="{EEE38C7C-E410-4BAC-A32D-4CEFEC9A0918}" srcId="{F10106E8-6A21-4E22-BAD1-C5D86CF92718}" destId="{0ED8C43F-5827-43BF-AC95-539E8CC4A7E7}" srcOrd="0" destOrd="0" parTransId="{64D1AF6D-18C9-477E-A88A-E3C614F3D997}" sibTransId="{E8E29E07-352D-410F-AAA3-E2F01A6F8F6E}"/>
    <dgm:cxn modelId="{58F6479B-50F9-41B1-B454-A9CAE5E76CFF}" srcId="{0ED8C43F-5827-43BF-AC95-539E8CC4A7E7}" destId="{33253874-8536-4C00-9A77-60DB84E76B1F}" srcOrd="3" destOrd="0" parTransId="{784DA2A0-5972-49E2-A283-7E69D248AF1E}" sibTransId="{5D6B42F5-0CD3-464E-B2EA-EE7A0A8FAC95}"/>
    <dgm:cxn modelId="{DBBF05CB-3AF2-4C71-9484-BFFEB415D0FA}" type="presOf" srcId="{784DA2A0-5972-49E2-A283-7E69D248AF1E}" destId="{28212319-FD76-4D79-BA80-D1F5CF57558E}" srcOrd="1" destOrd="0" presId="urn:microsoft.com/office/officeart/2005/8/layout/hierarchy2"/>
    <dgm:cxn modelId="{6616BAD0-2F88-40C2-B5DF-D9A40D21C532}" type="presOf" srcId="{F10106E8-6A21-4E22-BAD1-C5D86CF92718}" destId="{76A24496-2861-44CE-ACE5-1082921BC678}" srcOrd="0" destOrd="0" presId="urn:microsoft.com/office/officeart/2005/8/layout/hierarchy2"/>
    <dgm:cxn modelId="{1104B4DC-C2F6-4129-A046-29E70DBB2B4E}" srcId="{0ED8C43F-5827-43BF-AC95-539E8CC4A7E7}" destId="{7D4686DD-CCA9-42EE-9F73-01366FDB73F4}" srcOrd="2" destOrd="0" parTransId="{34A2B5D8-DB1D-4A58-87BF-554ECDBFF5C9}" sibTransId="{5B769438-47F0-4037-833F-105F96FC5FF4}"/>
    <dgm:cxn modelId="{616174E7-863C-40CE-A5C3-742B69F86990}" type="presOf" srcId="{34A2B5D8-DB1D-4A58-87BF-554ECDBFF5C9}" destId="{7ED23399-654B-473F-83A2-EAFBEDBCE7F3}" srcOrd="0" destOrd="0" presId="urn:microsoft.com/office/officeart/2005/8/layout/hierarchy2"/>
    <dgm:cxn modelId="{2EDE3CEA-B1B0-4258-81A7-581828AE8A95}" srcId="{0ED8C43F-5827-43BF-AC95-539E8CC4A7E7}" destId="{29D91E94-0B71-4AF3-B8EF-8A1623B08202}" srcOrd="1" destOrd="0" parTransId="{7B8377F9-2B15-4604-81D6-0F4743ACC4F9}" sibTransId="{6ECCE681-7DEF-43FC-97F0-AB67248F1AE0}"/>
    <dgm:cxn modelId="{BD6235EB-F850-4561-94E3-77DF05BB18EE}" type="presOf" srcId="{41396DBC-BB92-4E0D-9905-E7BEEA9FAE8E}" destId="{BFAA4109-880D-4EEA-A289-FA70C0F1EC2E}" srcOrd="0" destOrd="0" presId="urn:microsoft.com/office/officeart/2005/8/layout/hierarchy2"/>
    <dgm:cxn modelId="{219309F2-A916-4382-9A5A-12453BD978F2}" type="presOf" srcId="{34A2B5D8-DB1D-4A58-87BF-554ECDBFF5C9}" destId="{1D03176D-B8FD-4870-AE37-6A17724AA8DE}" srcOrd="1" destOrd="0" presId="urn:microsoft.com/office/officeart/2005/8/layout/hierarchy2"/>
    <dgm:cxn modelId="{9CA98EF7-56C2-412D-A9D6-7F52A1DC408B}" type="presOf" srcId="{0ED8C43F-5827-43BF-AC95-539E8CC4A7E7}" destId="{57FFD46C-3A3C-48F6-BE0D-D847E1EC8AA0}" srcOrd="0" destOrd="0" presId="urn:microsoft.com/office/officeart/2005/8/layout/hierarchy2"/>
    <dgm:cxn modelId="{CF36A510-A417-4AE7-9772-9D0C1E2B37C9}" type="presParOf" srcId="{76A24496-2861-44CE-ACE5-1082921BC678}" destId="{0E391D58-1E2C-41E7-8E96-7C980A576C65}" srcOrd="0" destOrd="0" presId="urn:microsoft.com/office/officeart/2005/8/layout/hierarchy2"/>
    <dgm:cxn modelId="{F92C45ED-709D-481E-8B30-08A82FCE6F6A}" type="presParOf" srcId="{0E391D58-1E2C-41E7-8E96-7C980A576C65}" destId="{57FFD46C-3A3C-48F6-BE0D-D847E1EC8AA0}" srcOrd="0" destOrd="0" presId="urn:microsoft.com/office/officeart/2005/8/layout/hierarchy2"/>
    <dgm:cxn modelId="{0FDD4953-12EE-40E7-B154-050E0CB815E1}" type="presParOf" srcId="{0E391D58-1E2C-41E7-8E96-7C980A576C65}" destId="{95D49485-7803-4761-9928-091012C697F0}" srcOrd="1" destOrd="0" presId="urn:microsoft.com/office/officeart/2005/8/layout/hierarchy2"/>
    <dgm:cxn modelId="{92F5C290-6431-4EA2-BEEB-24548AF64B16}" type="presParOf" srcId="{95D49485-7803-4761-9928-091012C697F0}" destId="{31D5DDD6-1C36-4D78-9FEB-13DCDE48BE2A}" srcOrd="0" destOrd="0" presId="urn:microsoft.com/office/officeart/2005/8/layout/hierarchy2"/>
    <dgm:cxn modelId="{1D303379-601A-447C-8AED-784C5A8AC7F6}" type="presParOf" srcId="{31D5DDD6-1C36-4D78-9FEB-13DCDE48BE2A}" destId="{F247780B-64B3-4880-A1FB-391E00CE63ED}" srcOrd="0" destOrd="0" presId="urn:microsoft.com/office/officeart/2005/8/layout/hierarchy2"/>
    <dgm:cxn modelId="{4CA1888E-2E14-482D-B9CE-B67F6C4E9F5F}" type="presParOf" srcId="{95D49485-7803-4761-9928-091012C697F0}" destId="{A97F4ACE-6791-49F0-AE3F-BE2BC5C32F76}" srcOrd="1" destOrd="0" presId="urn:microsoft.com/office/officeart/2005/8/layout/hierarchy2"/>
    <dgm:cxn modelId="{55BE9510-86C7-49C2-88A7-34A1257A9BEE}" type="presParOf" srcId="{A97F4ACE-6791-49F0-AE3F-BE2BC5C32F76}" destId="{BFAA4109-880D-4EEA-A289-FA70C0F1EC2E}" srcOrd="0" destOrd="0" presId="urn:microsoft.com/office/officeart/2005/8/layout/hierarchy2"/>
    <dgm:cxn modelId="{757831C1-6ADE-45CC-A3B4-0B2F9D18686C}" type="presParOf" srcId="{A97F4ACE-6791-49F0-AE3F-BE2BC5C32F76}" destId="{FE019A1C-D6C1-4703-BB3C-F1BC15481CCB}" srcOrd="1" destOrd="0" presId="urn:microsoft.com/office/officeart/2005/8/layout/hierarchy2"/>
    <dgm:cxn modelId="{52E9B4B0-707E-4BD2-8FA2-383731049FAF}" type="presParOf" srcId="{95D49485-7803-4761-9928-091012C697F0}" destId="{5B2B8E9A-CCF0-4C57-BA5D-2B07D17EFA0C}" srcOrd="2" destOrd="0" presId="urn:microsoft.com/office/officeart/2005/8/layout/hierarchy2"/>
    <dgm:cxn modelId="{78EA2299-7AB4-41D7-849D-F6F41DDEB738}" type="presParOf" srcId="{5B2B8E9A-CCF0-4C57-BA5D-2B07D17EFA0C}" destId="{67647B59-0EE0-4C74-99AE-92B74911AB9C}" srcOrd="0" destOrd="0" presId="urn:microsoft.com/office/officeart/2005/8/layout/hierarchy2"/>
    <dgm:cxn modelId="{7E148DD2-7D8F-4368-B6B1-1158A7B5F7F4}" type="presParOf" srcId="{95D49485-7803-4761-9928-091012C697F0}" destId="{D63A171E-863B-4E03-A7D2-93C71A51CB6F}" srcOrd="3" destOrd="0" presId="urn:microsoft.com/office/officeart/2005/8/layout/hierarchy2"/>
    <dgm:cxn modelId="{2875AAC9-B056-43E9-A6E7-8781323BB9F3}" type="presParOf" srcId="{D63A171E-863B-4E03-A7D2-93C71A51CB6F}" destId="{1C10A767-EB5A-44C5-925C-BE007BEC25ED}" srcOrd="0" destOrd="0" presId="urn:microsoft.com/office/officeart/2005/8/layout/hierarchy2"/>
    <dgm:cxn modelId="{573CC184-3AFE-4224-8990-86B60B94CFC6}" type="presParOf" srcId="{D63A171E-863B-4E03-A7D2-93C71A51CB6F}" destId="{87FBB568-3526-4349-AE7A-726DFC6939AA}" srcOrd="1" destOrd="0" presId="urn:microsoft.com/office/officeart/2005/8/layout/hierarchy2"/>
    <dgm:cxn modelId="{AB4A6A6A-5305-4AD7-A5D5-B771D8413BA8}" type="presParOf" srcId="{95D49485-7803-4761-9928-091012C697F0}" destId="{7ED23399-654B-473F-83A2-EAFBEDBCE7F3}" srcOrd="4" destOrd="0" presId="urn:microsoft.com/office/officeart/2005/8/layout/hierarchy2"/>
    <dgm:cxn modelId="{62131CD1-076A-40D3-8058-2F13AD366B9C}" type="presParOf" srcId="{7ED23399-654B-473F-83A2-EAFBEDBCE7F3}" destId="{1D03176D-B8FD-4870-AE37-6A17724AA8DE}" srcOrd="0" destOrd="0" presId="urn:microsoft.com/office/officeart/2005/8/layout/hierarchy2"/>
    <dgm:cxn modelId="{845C69FE-286A-4B95-A89B-EAB56D117B54}" type="presParOf" srcId="{95D49485-7803-4761-9928-091012C697F0}" destId="{C35AA48A-810A-4D34-A0B4-FBFE54297F4F}" srcOrd="5" destOrd="0" presId="urn:microsoft.com/office/officeart/2005/8/layout/hierarchy2"/>
    <dgm:cxn modelId="{21C406D6-BB0A-444C-B7BD-2EF726BA90F6}" type="presParOf" srcId="{C35AA48A-810A-4D34-A0B4-FBFE54297F4F}" destId="{13B90572-72ED-4255-975D-90835D171E50}" srcOrd="0" destOrd="0" presId="urn:microsoft.com/office/officeart/2005/8/layout/hierarchy2"/>
    <dgm:cxn modelId="{7262DB8F-9229-4A60-89A8-4CAE636B4D0D}" type="presParOf" srcId="{C35AA48A-810A-4D34-A0B4-FBFE54297F4F}" destId="{2E0537CF-B75A-44E9-AC0C-58E4C7FB81F9}" srcOrd="1" destOrd="0" presId="urn:microsoft.com/office/officeart/2005/8/layout/hierarchy2"/>
    <dgm:cxn modelId="{72F685D0-1DFC-4333-8A72-B785116093B8}" type="presParOf" srcId="{95D49485-7803-4761-9928-091012C697F0}" destId="{DFBBCA7E-F149-411A-8368-3B10CD69DC4D}" srcOrd="6" destOrd="0" presId="urn:microsoft.com/office/officeart/2005/8/layout/hierarchy2"/>
    <dgm:cxn modelId="{B9D7D695-4D8C-4BDC-96E4-8B35DBF8DB41}" type="presParOf" srcId="{DFBBCA7E-F149-411A-8368-3B10CD69DC4D}" destId="{28212319-FD76-4D79-BA80-D1F5CF57558E}" srcOrd="0" destOrd="0" presId="urn:microsoft.com/office/officeart/2005/8/layout/hierarchy2"/>
    <dgm:cxn modelId="{D9BF829A-E79A-477F-8069-497F86DAF643}" type="presParOf" srcId="{95D49485-7803-4761-9928-091012C697F0}" destId="{D2C16CFB-A767-411D-A3C4-7E1431C5D50C}" srcOrd="7" destOrd="0" presId="urn:microsoft.com/office/officeart/2005/8/layout/hierarchy2"/>
    <dgm:cxn modelId="{208D0844-751A-44D0-BFE9-9BB2189A099B}" type="presParOf" srcId="{D2C16CFB-A767-411D-A3C4-7E1431C5D50C}" destId="{764F4281-EFA5-41CF-AE22-A20ED84001AD}" srcOrd="0" destOrd="0" presId="urn:microsoft.com/office/officeart/2005/8/layout/hierarchy2"/>
    <dgm:cxn modelId="{16FD06DB-3A75-48D6-B912-177405B24DAC}" type="presParOf" srcId="{D2C16CFB-A767-411D-A3C4-7E1431C5D50C}" destId="{653C1090-4B09-4AB8-8230-48F6335B0DB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7408F0-C44F-49B0-87FE-F32F4ACB1D96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28035D01-95B5-4C19-841A-A78A9CF36C8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Governo Sarney</a:t>
          </a:r>
        </a:p>
      </dgm:t>
    </dgm:pt>
    <dgm:pt modelId="{07605AEF-0911-466C-AC43-3DE795FEE5DC}" type="parTrans" cxnId="{7F44E8D5-D974-4A8E-A2EB-92DD63BA79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703346-00AF-4E04-9E98-59FF4274900F}" type="sibTrans" cxnId="{7F44E8D5-D974-4A8E-A2EB-92DD63BA79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5F19C0C-9A09-4B32-8F2B-968E165F790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Lançamento do Plano Cruzado.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Aumento da inflação e da crise econômica.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Foi instalada uma Assembleia Constituinte para a promulgação de nova Constituição.</a:t>
          </a:r>
        </a:p>
      </dgm:t>
    </dgm:pt>
    <dgm:pt modelId="{09E20623-6F76-4D32-B0B2-29CC1321DDC6}" type="parTrans" cxnId="{3F54D045-7008-4697-B1E3-D8B5B5F19D1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B9458B9-0AF5-4572-A439-1AE2FF9E31CA}" type="sibTrans" cxnId="{3F54D045-7008-4697-B1E3-D8B5B5F19D1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7062800-6113-4849-9829-F9B9EA54087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Constituição de 1988</a:t>
          </a:r>
        </a:p>
      </dgm:t>
    </dgm:pt>
    <dgm:pt modelId="{50A42F5B-EC7A-44CF-ABE6-B368B3EFA235}" type="parTrans" cxnId="{4F60CDCA-B603-4DF5-AAD2-39F3F618C83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A1974E-F0BD-4904-9399-6D2477D4BC30}" type="sibTrans" cxnId="{4F60CDCA-B603-4DF5-AAD2-39F3F618C83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D74CA2E-EED0-43DC-8769-E8DD64FD64E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‑ Conhecida como "Carta Cidadã", foi promulgada em 5 de outubro de 1988.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‑ Garante os direitos civis e   restituiu muitos direitos que foram suprimidos no regime militar.</a:t>
          </a:r>
        </a:p>
      </dgm:t>
    </dgm:pt>
    <dgm:pt modelId="{BA641B4C-F9C4-4E17-8443-3E9B0E68729D}" type="parTrans" cxnId="{0F6ABCA5-C408-40AD-BEFE-5797762F69E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37DE501-4C3B-4B2E-A631-6857E1810B32}" type="sibTrans" cxnId="{0F6ABCA5-C408-40AD-BEFE-5797762F69E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17B4800-C1F7-48DE-894C-689411643589}" type="pres">
      <dgm:prSet presAssocID="{597408F0-C44F-49B0-87FE-F32F4ACB1D9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3F07CBC-6EDA-4DC3-9DC9-789FD4D97296}" type="pres">
      <dgm:prSet presAssocID="{28035D01-95B5-4C19-841A-A78A9CF36C8E}" presName="root" presStyleCnt="0"/>
      <dgm:spPr/>
    </dgm:pt>
    <dgm:pt modelId="{3BB15EAC-FC23-47CC-93E9-06E6197BA119}" type="pres">
      <dgm:prSet presAssocID="{28035D01-95B5-4C19-841A-A78A9CF36C8E}" presName="rootComposite" presStyleCnt="0"/>
      <dgm:spPr/>
    </dgm:pt>
    <dgm:pt modelId="{47F3CC01-2693-4D51-8534-414EF9F74EB1}" type="pres">
      <dgm:prSet presAssocID="{28035D01-95B5-4C19-841A-A78A9CF36C8E}" presName="rootText" presStyleLbl="node1" presStyleIdx="0" presStyleCnt="2" custScaleX="120967" custScaleY="41789"/>
      <dgm:spPr/>
    </dgm:pt>
    <dgm:pt modelId="{C43ABDF3-D0DD-4451-A011-7D4E87A764B3}" type="pres">
      <dgm:prSet presAssocID="{28035D01-95B5-4C19-841A-A78A9CF36C8E}" presName="rootConnector" presStyleLbl="node1" presStyleIdx="0" presStyleCnt="2"/>
      <dgm:spPr/>
    </dgm:pt>
    <dgm:pt modelId="{8CAC664F-34C6-4AF2-BBEF-F7117D847C1F}" type="pres">
      <dgm:prSet presAssocID="{28035D01-95B5-4C19-841A-A78A9CF36C8E}" presName="childShape" presStyleCnt="0"/>
      <dgm:spPr/>
    </dgm:pt>
    <dgm:pt modelId="{9897DECC-BADA-4A66-9673-32F3093A162E}" type="pres">
      <dgm:prSet presAssocID="{09E20623-6F76-4D32-B0B2-29CC1321DDC6}" presName="Name13" presStyleLbl="parChTrans1D2" presStyleIdx="0" presStyleCnt="2"/>
      <dgm:spPr/>
    </dgm:pt>
    <dgm:pt modelId="{C808058D-ED6F-43D8-8C4F-5FABC97939AB}" type="pres">
      <dgm:prSet presAssocID="{B5F19C0C-9A09-4B32-8F2B-968E165F7901}" presName="childText" presStyleLbl="bgAcc1" presStyleIdx="0" presStyleCnt="2" custScaleX="146122" custScaleY="170793" custLinFactNeighborY="30910">
        <dgm:presLayoutVars>
          <dgm:bulletEnabled val="1"/>
        </dgm:presLayoutVars>
      </dgm:prSet>
      <dgm:spPr/>
    </dgm:pt>
    <dgm:pt modelId="{B47F4E68-3103-46D1-B447-A228DF2277F0}" type="pres">
      <dgm:prSet presAssocID="{17062800-6113-4849-9829-F9B9EA54087B}" presName="root" presStyleCnt="0"/>
      <dgm:spPr/>
    </dgm:pt>
    <dgm:pt modelId="{063D0764-E1E7-487E-AD9B-C0610C625264}" type="pres">
      <dgm:prSet presAssocID="{17062800-6113-4849-9829-F9B9EA54087B}" presName="rootComposite" presStyleCnt="0"/>
      <dgm:spPr/>
    </dgm:pt>
    <dgm:pt modelId="{A11CBC20-A8B6-4622-8E67-CF8FF62D1758}" type="pres">
      <dgm:prSet presAssocID="{17062800-6113-4849-9829-F9B9EA54087B}" presName="rootText" presStyleLbl="node1" presStyleIdx="1" presStyleCnt="2" custScaleX="120967" custScaleY="41789"/>
      <dgm:spPr/>
    </dgm:pt>
    <dgm:pt modelId="{6C29DB12-4828-4CC0-BF7F-BFEBF48D4954}" type="pres">
      <dgm:prSet presAssocID="{17062800-6113-4849-9829-F9B9EA54087B}" presName="rootConnector" presStyleLbl="node1" presStyleIdx="1" presStyleCnt="2"/>
      <dgm:spPr/>
    </dgm:pt>
    <dgm:pt modelId="{5845EEE7-710B-4F28-9123-EDFD44FC30BC}" type="pres">
      <dgm:prSet presAssocID="{17062800-6113-4849-9829-F9B9EA54087B}" presName="childShape" presStyleCnt="0"/>
      <dgm:spPr/>
    </dgm:pt>
    <dgm:pt modelId="{94203B65-9F78-467A-8E17-ECA95E2F0DDA}" type="pres">
      <dgm:prSet presAssocID="{BA641B4C-F9C4-4E17-8443-3E9B0E68729D}" presName="Name13" presStyleLbl="parChTrans1D2" presStyleIdx="1" presStyleCnt="2"/>
      <dgm:spPr/>
    </dgm:pt>
    <dgm:pt modelId="{A5BC4AB9-84B7-49D5-878B-6A88A0B091C4}" type="pres">
      <dgm:prSet presAssocID="{8D74CA2E-EED0-43DC-8769-E8DD64FD64EC}" presName="childText" presStyleLbl="bgAcc1" presStyleIdx="1" presStyleCnt="2" custScaleX="146122" custScaleY="170793" custLinFactNeighborY="30910">
        <dgm:presLayoutVars>
          <dgm:bulletEnabled val="1"/>
        </dgm:presLayoutVars>
      </dgm:prSet>
      <dgm:spPr/>
    </dgm:pt>
  </dgm:ptLst>
  <dgm:cxnLst>
    <dgm:cxn modelId="{B52AE610-2687-4BDA-8067-AF1101FFA0E2}" type="presOf" srcId="{28035D01-95B5-4C19-841A-A78A9CF36C8E}" destId="{C43ABDF3-D0DD-4451-A011-7D4E87A764B3}" srcOrd="1" destOrd="0" presId="urn:microsoft.com/office/officeart/2005/8/layout/hierarchy3"/>
    <dgm:cxn modelId="{0F2CF237-0E34-47FF-8915-430CF72144D5}" type="presOf" srcId="{8D74CA2E-EED0-43DC-8769-E8DD64FD64EC}" destId="{A5BC4AB9-84B7-49D5-878B-6A88A0B091C4}" srcOrd="0" destOrd="0" presId="urn:microsoft.com/office/officeart/2005/8/layout/hierarchy3"/>
    <dgm:cxn modelId="{3F54D045-7008-4697-B1E3-D8B5B5F19D14}" srcId="{28035D01-95B5-4C19-841A-A78A9CF36C8E}" destId="{B5F19C0C-9A09-4B32-8F2B-968E165F7901}" srcOrd="0" destOrd="0" parTransId="{09E20623-6F76-4D32-B0B2-29CC1321DDC6}" sibTransId="{6B9458B9-0AF5-4572-A439-1AE2FF9E31CA}"/>
    <dgm:cxn modelId="{4B12E373-F314-40EB-B8CB-F004E8C03A9D}" type="presOf" srcId="{BA641B4C-F9C4-4E17-8443-3E9B0E68729D}" destId="{94203B65-9F78-467A-8E17-ECA95E2F0DDA}" srcOrd="0" destOrd="0" presId="urn:microsoft.com/office/officeart/2005/8/layout/hierarchy3"/>
    <dgm:cxn modelId="{57F75256-BEF5-4486-80B3-A4F0422AE408}" type="presOf" srcId="{17062800-6113-4849-9829-F9B9EA54087B}" destId="{A11CBC20-A8B6-4622-8E67-CF8FF62D1758}" srcOrd="0" destOrd="0" presId="urn:microsoft.com/office/officeart/2005/8/layout/hierarchy3"/>
    <dgm:cxn modelId="{52F8C080-A1FB-4597-AB1A-932266B141A0}" type="presOf" srcId="{17062800-6113-4849-9829-F9B9EA54087B}" destId="{6C29DB12-4828-4CC0-BF7F-BFEBF48D4954}" srcOrd="1" destOrd="0" presId="urn:microsoft.com/office/officeart/2005/8/layout/hierarchy3"/>
    <dgm:cxn modelId="{1C19B49E-4C40-438B-A7C0-9E32B0024139}" type="presOf" srcId="{09E20623-6F76-4D32-B0B2-29CC1321DDC6}" destId="{9897DECC-BADA-4A66-9673-32F3093A162E}" srcOrd="0" destOrd="0" presId="urn:microsoft.com/office/officeart/2005/8/layout/hierarchy3"/>
    <dgm:cxn modelId="{0F6ABCA5-C408-40AD-BEFE-5797762F69EC}" srcId="{17062800-6113-4849-9829-F9B9EA54087B}" destId="{8D74CA2E-EED0-43DC-8769-E8DD64FD64EC}" srcOrd="0" destOrd="0" parTransId="{BA641B4C-F9C4-4E17-8443-3E9B0E68729D}" sibTransId="{737DE501-4C3B-4B2E-A631-6857E1810B32}"/>
    <dgm:cxn modelId="{D0E647AE-05A0-48DF-8F67-04A4C4233C87}" type="presOf" srcId="{597408F0-C44F-49B0-87FE-F32F4ACB1D96}" destId="{217B4800-C1F7-48DE-894C-689411643589}" srcOrd="0" destOrd="0" presId="urn:microsoft.com/office/officeart/2005/8/layout/hierarchy3"/>
    <dgm:cxn modelId="{A88C66B1-F146-4664-9994-67B0E63647B3}" type="presOf" srcId="{28035D01-95B5-4C19-841A-A78A9CF36C8E}" destId="{47F3CC01-2693-4D51-8534-414EF9F74EB1}" srcOrd="0" destOrd="0" presId="urn:microsoft.com/office/officeart/2005/8/layout/hierarchy3"/>
    <dgm:cxn modelId="{4F60CDCA-B603-4DF5-AAD2-39F3F618C835}" srcId="{597408F0-C44F-49B0-87FE-F32F4ACB1D96}" destId="{17062800-6113-4849-9829-F9B9EA54087B}" srcOrd="1" destOrd="0" parTransId="{50A42F5B-EC7A-44CF-ABE6-B368B3EFA235}" sibTransId="{4EA1974E-F0BD-4904-9399-6D2477D4BC30}"/>
    <dgm:cxn modelId="{7F44E8D5-D974-4A8E-A2EB-92DD63BA79E8}" srcId="{597408F0-C44F-49B0-87FE-F32F4ACB1D96}" destId="{28035D01-95B5-4C19-841A-A78A9CF36C8E}" srcOrd="0" destOrd="0" parTransId="{07605AEF-0911-466C-AC43-3DE795FEE5DC}" sibTransId="{95703346-00AF-4E04-9E98-59FF4274900F}"/>
    <dgm:cxn modelId="{376BE4E7-8A44-4B15-B3C5-F83090C9EF85}" type="presOf" srcId="{B5F19C0C-9A09-4B32-8F2B-968E165F7901}" destId="{C808058D-ED6F-43D8-8C4F-5FABC97939AB}" srcOrd="0" destOrd="0" presId="urn:microsoft.com/office/officeart/2005/8/layout/hierarchy3"/>
    <dgm:cxn modelId="{C163CAF7-998C-461F-A1C8-55BEAF566DCC}" type="presParOf" srcId="{217B4800-C1F7-48DE-894C-689411643589}" destId="{73F07CBC-6EDA-4DC3-9DC9-789FD4D97296}" srcOrd="0" destOrd="0" presId="urn:microsoft.com/office/officeart/2005/8/layout/hierarchy3"/>
    <dgm:cxn modelId="{59FC45F1-68C0-447F-8682-C3B95B3AF65C}" type="presParOf" srcId="{73F07CBC-6EDA-4DC3-9DC9-789FD4D97296}" destId="{3BB15EAC-FC23-47CC-93E9-06E6197BA119}" srcOrd="0" destOrd="0" presId="urn:microsoft.com/office/officeart/2005/8/layout/hierarchy3"/>
    <dgm:cxn modelId="{9EAF91FA-1557-424D-9E7F-71D82DCBAD71}" type="presParOf" srcId="{3BB15EAC-FC23-47CC-93E9-06E6197BA119}" destId="{47F3CC01-2693-4D51-8534-414EF9F74EB1}" srcOrd="0" destOrd="0" presId="urn:microsoft.com/office/officeart/2005/8/layout/hierarchy3"/>
    <dgm:cxn modelId="{B0388918-6C5C-4363-9E8D-EA9B5ACDE0BF}" type="presParOf" srcId="{3BB15EAC-FC23-47CC-93E9-06E6197BA119}" destId="{C43ABDF3-D0DD-4451-A011-7D4E87A764B3}" srcOrd="1" destOrd="0" presId="urn:microsoft.com/office/officeart/2005/8/layout/hierarchy3"/>
    <dgm:cxn modelId="{5CAD8FB8-F7ED-48D0-A886-7CB4A8DC24A0}" type="presParOf" srcId="{73F07CBC-6EDA-4DC3-9DC9-789FD4D97296}" destId="{8CAC664F-34C6-4AF2-BBEF-F7117D847C1F}" srcOrd="1" destOrd="0" presId="urn:microsoft.com/office/officeart/2005/8/layout/hierarchy3"/>
    <dgm:cxn modelId="{FE2ED57F-F294-457D-BCBB-F3F430D1961C}" type="presParOf" srcId="{8CAC664F-34C6-4AF2-BBEF-F7117D847C1F}" destId="{9897DECC-BADA-4A66-9673-32F3093A162E}" srcOrd="0" destOrd="0" presId="urn:microsoft.com/office/officeart/2005/8/layout/hierarchy3"/>
    <dgm:cxn modelId="{2BC6311C-7427-420A-967E-471445D4571B}" type="presParOf" srcId="{8CAC664F-34C6-4AF2-BBEF-F7117D847C1F}" destId="{C808058D-ED6F-43D8-8C4F-5FABC97939AB}" srcOrd="1" destOrd="0" presId="urn:microsoft.com/office/officeart/2005/8/layout/hierarchy3"/>
    <dgm:cxn modelId="{AD60165A-C8C6-4EC9-969D-B2D5A14227C3}" type="presParOf" srcId="{217B4800-C1F7-48DE-894C-689411643589}" destId="{B47F4E68-3103-46D1-B447-A228DF2277F0}" srcOrd="1" destOrd="0" presId="urn:microsoft.com/office/officeart/2005/8/layout/hierarchy3"/>
    <dgm:cxn modelId="{3640DE60-9792-4370-A89A-EDEBB834735B}" type="presParOf" srcId="{B47F4E68-3103-46D1-B447-A228DF2277F0}" destId="{063D0764-E1E7-487E-AD9B-C0610C625264}" srcOrd="0" destOrd="0" presId="urn:microsoft.com/office/officeart/2005/8/layout/hierarchy3"/>
    <dgm:cxn modelId="{098A0A0D-7F41-4185-97CB-CF29F0321293}" type="presParOf" srcId="{063D0764-E1E7-487E-AD9B-C0610C625264}" destId="{A11CBC20-A8B6-4622-8E67-CF8FF62D1758}" srcOrd="0" destOrd="0" presId="urn:microsoft.com/office/officeart/2005/8/layout/hierarchy3"/>
    <dgm:cxn modelId="{1EE1AC79-FD1C-46BF-AB0E-517C6D96A72F}" type="presParOf" srcId="{063D0764-E1E7-487E-AD9B-C0610C625264}" destId="{6C29DB12-4828-4CC0-BF7F-BFEBF48D4954}" srcOrd="1" destOrd="0" presId="urn:microsoft.com/office/officeart/2005/8/layout/hierarchy3"/>
    <dgm:cxn modelId="{3053F784-08E8-4979-BC1E-82B79290F6A4}" type="presParOf" srcId="{B47F4E68-3103-46D1-B447-A228DF2277F0}" destId="{5845EEE7-710B-4F28-9123-EDFD44FC30BC}" srcOrd="1" destOrd="0" presId="urn:microsoft.com/office/officeart/2005/8/layout/hierarchy3"/>
    <dgm:cxn modelId="{04B2C5D6-5933-4DB9-B3A5-EE053EF6E636}" type="presParOf" srcId="{5845EEE7-710B-4F28-9123-EDFD44FC30BC}" destId="{94203B65-9F78-467A-8E17-ECA95E2F0DDA}" srcOrd="0" destOrd="0" presId="urn:microsoft.com/office/officeart/2005/8/layout/hierarchy3"/>
    <dgm:cxn modelId="{622C917B-96DD-4C3F-BCAC-C0CD2EAE2EB5}" type="presParOf" srcId="{5845EEE7-710B-4F28-9123-EDFD44FC30BC}" destId="{A5BC4AB9-84B7-49D5-878B-6A88A0B091C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B5D316-F17D-4E48-B505-07FAAF820188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0AB5E101-B396-4D8D-B638-7FC778B5330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primeiras eleições livres e diretas ocorreram em 1989, com a vitória de Fernando Collor de Melo.</a:t>
          </a:r>
        </a:p>
      </dgm:t>
    </dgm:pt>
    <dgm:pt modelId="{75290B43-7BA8-4D91-A848-7167DADA0095}" type="parTrans" cxnId="{B02FC233-A999-4EC7-8CB5-905D1A01CD2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2CD551E-CDA9-4E41-B84F-4DC5E6932365}" type="sibTrans" cxnId="{B02FC233-A999-4EC7-8CB5-905D1A01CD2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E6864A3-1614-4093-9729-123BDD59A8E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Apesar das promessas de campanha, a inflação não foi controlada.</a:t>
          </a:r>
        </a:p>
      </dgm:t>
    </dgm:pt>
    <dgm:pt modelId="{94F5E780-D02E-45AC-BC08-71EAFC7BAEF2}" type="parTrans" cxnId="{47C2A406-2B35-4C00-9A48-08D1A00916E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0A9354-B446-43B7-9C77-5F73679FE276}" type="sibTrans" cxnId="{47C2A406-2B35-4C00-9A48-08D1A00916E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82073AC-B0B3-4DE7-AF96-F0F39F7B815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Collor implantou políticas neoliberais no país.</a:t>
          </a:r>
        </a:p>
      </dgm:t>
    </dgm:pt>
    <dgm:pt modelId="{17BD5869-48E1-4B07-8C2B-016579B27F5F}" type="parTrans" cxnId="{4F6E61B7-06A8-46E4-B2BE-0E20FA60031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5BF7F08-C980-4445-977C-99B8AB58A273}" type="sibTrans" cxnId="{4F6E61B7-06A8-46E4-B2BE-0E20FA60031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C7DC807-D819-408A-881D-E1B289251AD1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Quando Collor assumiu a presidência, a inflação estava em torno de 84%.</a:t>
          </a:r>
        </a:p>
      </dgm:t>
    </dgm:pt>
    <dgm:pt modelId="{7B17F2FC-1672-4262-A87E-9FA686EE3F68}" type="parTrans" cxnId="{740E5830-DEC5-4823-88B2-4BBF591B2A6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DA19B29-7D3E-4D99-8D98-6A6E2D69525A}" type="sibTrans" cxnId="{740E5830-DEC5-4823-88B2-4BBF591B2A6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5FF2560-A1A4-42C2-B59A-BCEAF1155A5C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Denúncias de corrupção levaram o presidente ao </a:t>
          </a:r>
          <a:r>
            <a:rPr lang="pt-BR" sz="1900" i="1" dirty="0">
              <a:latin typeface="Roboto" pitchFamily="2" charset="0"/>
              <a:ea typeface="Roboto" pitchFamily="2" charset="0"/>
            </a:rPr>
            <a:t>impeachment</a:t>
          </a:r>
          <a:r>
            <a:rPr lang="pt-BR" sz="1900" dirty="0">
              <a:latin typeface="Roboto" pitchFamily="2" charset="0"/>
              <a:ea typeface="Roboto" pitchFamily="2" charset="0"/>
            </a:rPr>
            <a:t>. Em seu lugar, assumiu o vice-presidente Itamar Franco.</a:t>
          </a:r>
        </a:p>
      </dgm:t>
    </dgm:pt>
    <dgm:pt modelId="{9EEC1B30-E2BC-475E-B7A0-0C986CA2A04F}" type="parTrans" cxnId="{B445783E-0704-4573-B593-850BE1B0106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D4AF290-3052-4D89-B86F-D04A041A4F6D}" type="sibTrans" cxnId="{B445783E-0704-4573-B593-850BE1B0106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ECE0EA1-A716-4DCD-B862-19295422DA45}" type="pres">
      <dgm:prSet presAssocID="{58B5D316-F17D-4E48-B505-07FAAF820188}" presName="Name0" presStyleCnt="0">
        <dgm:presLayoutVars>
          <dgm:chMax val="7"/>
          <dgm:chPref val="7"/>
          <dgm:dir/>
        </dgm:presLayoutVars>
      </dgm:prSet>
      <dgm:spPr/>
    </dgm:pt>
    <dgm:pt modelId="{3E708654-ECBD-4D57-9D67-22F8C93CFDD5}" type="pres">
      <dgm:prSet presAssocID="{58B5D316-F17D-4E48-B505-07FAAF820188}" presName="Name1" presStyleCnt="0"/>
      <dgm:spPr/>
    </dgm:pt>
    <dgm:pt modelId="{A90F9DE0-67A7-48C4-B1CC-7D32C2C0F83A}" type="pres">
      <dgm:prSet presAssocID="{58B5D316-F17D-4E48-B505-07FAAF820188}" presName="cycle" presStyleCnt="0"/>
      <dgm:spPr/>
    </dgm:pt>
    <dgm:pt modelId="{06C9BAF3-EB6D-432F-A126-2FB8FCA606D8}" type="pres">
      <dgm:prSet presAssocID="{58B5D316-F17D-4E48-B505-07FAAF820188}" presName="srcNode" presStyleLbl="node1" presStyleIdx="0" presStyleCnt="5"/>
      <dgm:spPr/>
    </dgm:pt>
    <dgm:pt modelId="{ED1BD807-B830-44A4-94F1-697835BCA8E2}" type="pres">
      <dgm:prSet presAssocID="{58B5D316-F17D-4E48-B505-07FAAF820188}" presName="conn" presStyleLbl="parChTrans1D2" presStyleIdx="0" presStyleCnt="1"/>
      <dgm:spPr/>
    </dgm:pt>
    <dgm:pt modelId="{FAE7B1DC-38DB-4650-8474-B2BEF58B9B08}" type="pres">
      <dgm:prSet presAssocID="{58B5D316-F17D-4E48-B505-07FAAF820188}" presName="extraNode" presStyleLbl="node1" presStyleIdx="0" presStyleCnt="5"/>
      <dgm:spPr/>
    </dgm:pt>
    <dgm:pt modelId="{BB42B6B7-4513-4300-93DE-27F1C6904603}" type="pres">
      <dgm:prSet presAssocID="{58B5D316-F17D-4E48-B505-07FAAF820188}" presName="dstNode" presStyleLbl="node1" presStyleIdx="0" presStyleCnt="5"/>
      <dgm:spPr/>
    </dgm:pt>
    <dgm:pt modelId="{9F73B043-F8D5-4183-91FB-3EB841543770}" type="pres">
      <dgm:prSet presAssocID="{0AB5E101-B396-4D8D-B638-7FC778B5330B}" presName="text_1" presStyleLbl="node1" presStyleIdx="0" presStyleCnt="5">
        <dgm:presLayoutVars>
          <dgm:bulletEnabled val="1"/>
        </dgm:presLayoutVars>
      </dgm:prSet>
      <dgm:spPr/>
    </dgm:pt>
    <dgm:pt modelId="{900C7301-792C-49EC-9BFB-F64621EA0FB6}" type="pres">
      <dgm:prSet presAssocID="{0AB5E101-B396-4D8D-B638-7FC778B5330B}" presName="accent_1" presStyleCnt="0"/>
      <dgm:spPr/>
    </dgm:pt>
    <dgm:pt modelId="{823F6465-F750-4FB6-A742-A95414906CEC}" type="pres">
      <dgm:prSet presAssocID="{0AB5E101-B396-4D8D-B638-7FC778B5330B}" presName="accentRepeatNode" presStyleLbl="solidFgAcc1" presStyleIdx="0" presStyleCnt="5"/>
      <dgm:spPr/>
    </dgm:pt>
    <dgm:pt modelId="{0B091E0E-72BC-405E-82FA-8C3B5439B892}" type="pres">
      <dgm:prSet presAssocID="{CC7DC807-D819-408A-881D-E1B289251AD1}" presName="text_2" presStyleLbl="node1" presStyleIdx="1" presStyleCnt="5">
        <dgm:presLayoutVars>
          <dgm:bulletEnabled val="1"/>
        </dgm:presLayoutVars>
      </dgm:prSet>
      <dgm:spPr/>
    </dgm:pt>
    <dgm:pt modelId="{F3425AA3-157E-4B8D-B1B1-3509E5ABBDEA}" type="pres">
      <dgm:prSet presAssocID="{CC7DC807-D819-408A-881D-E1B289251AD1}" presName="accent_2" presStyleCnt="0"/>
      <dgm:spPr/>
    </dgm:pt>
    <dgm:pt modelId="{140937DC-7779-459D-88BC-9EFF2542D7DD}" type="pres">
      <dgm:prSet presAssocID="{CC7DC807-D819-408A-881D-E1B289251AD1}" presName="accentRepeatNode" presStyleLbl="solidFgAcc1" presStyleIdx="1" presStyleCnt="5"/>
      <dgm:spPr/>
    </dgm:pt>
    <dgm:pt modelId="{1B3BF617-CA9B-4CD7-B985-818082D24209}" type="pres">
      <dgm:prSet presAssocID="{BE6864A3-1614-4093-9729-123BDD59A8EC}" presName="text_3" presStyleLbl="node1" presStyleIdx="2" presStyleCnt="5">
        <dgm:presLayoutVars>
          <dgm:bulletEnabled val="1"/>
        </dgm:presLayoutVars>
      </dgm:prSet>
      <dgm:spPr/>
    </dgm:pt>
    <dgm:pt modelId="{AA0D4198-CD30-4DB0-BB37-83327C62EC2F}" type="pres">
      <dgm:prSet presAssocID="{BE6864A3-1614-4093-9729-123BDD59A8EC}" presName="accent_3" presStyleCnt="0"/>
      <dgm:spPr/>
    </dgm:pt>
    <dgm:pt modelId="{60F0524C-E970-4283-AE87-ACEFE17367A4}" type="pres">
      <dgm:prSet presAssocID="{BE6864A3-1614-4093-9729-123BDD59A8EC}" presName="accentRepeatNode" presStyleLbl="solidFgAcc1" presStyleIdx="2" presStyleCnt="5"/>
      <dgm:spPr/>
    </dgm:pt>
    <dgm:pt modelId="{993C0772-BA42-4C66-B7A8-6DD21BF963A1}" type="pres">
      <dgm:prSet presAssocID="{282073AC-B0B3-4DE7-AF96-F0F39F7B815F}" presName="text_4" presStyleLbl="node1" presStyleIdx="3" presStyleCnt="5">
        <dgm:presLayoutVars>
          <dgm:bulletEnabled val="1"/>
        </dgm:presLayoutVars>
      </dgm:prSet>
      <dgm:spPr/>
    </dgm:pt>
    <dgm:pt modelId="{F46A032E-185A-4A43-A2D6-8D084BDE5D02}" type="pres">
      <dgm:prSet presAssocID="{282073AC-B0B3-4DE7-AF96-F0F39F7B815F}" presName="accent_4" presStyleCnt="0"/>
      <dgm:spPr/>
    </dgm:pt>
    <dgm:pt modelId="{D472575A-44C2-4F59-B63A-9139F77B3EE0}" type="pres">
      <dgm:prSet presAssocID="{282073AC-B0B3-4DE7-AF96-F0F39F7B815F}" presName="accentRepeatNode" presStyleLbl="solidFgAcc1" presStyleIdx="3" presStyleCnt="5"/>
      <dgm:spPr/>
    </dgm:pt>
    <dgm:pt modelId="{627496E2-6FCF-4323-8627-3A7A6F3F53D1}" type="pres">
      <dgm:prSet presAssocID="{45FF2560-A1A4-42C2-B59A-BCEAF1155A5C}" presName="text_5" presStyleLbl="node1" presStyleIdx="4" presStyleCnt="5">
        <dgm:presLayoutVars>
          <dgm:bulletEnabled val="1"/>
        </dgm:presLayoutVars>
      </dgm:prSet>
      <dgm:spPr/>
    </dgm:pt>
    <dgm:pt modelId="{B92B3C51-808C-4E02-A8C5-96D6345B8E79}" type="pres">
      <dgm:prSet presAssocID="{45FF2560-A1A4-42C2-B59A-BCEAF1155A5C}" presName="accent_5" presStyleCnt="0"/>
      <dgm:spPr/>
    </dgm:pt>
    <dgm:pt modelId="{5A0C5705-0B1D-4B66-902C-EDDFC1B53E7E}" type="pres">
      <dgm:prSet presAssocID="{45FF2560-A1A4-42C2-B59A-BCEAF1155A5C}" presName="accentRepeatNode" presStyleLbl="solidFgAcc1" presStyleIdx="4" presStyleCnt="5"/>
      <dgm:spPr/>
    </dgm:pt>
  </dgm:ptLst>
  <dgm:cxnLst>
    <dgm:cxn modelId="{47C2A406-2B35-4C00-9A48-08D1A00916E1}" srcId="{58B5D316-F17D-4E48-B505-07FAAF820188}" destId="{BE6864A3-1614-4093-9729-123BDD59A8EC}" srcOrd="2" destOrd="0" parTransId="{94F5E780-D02E-45AC-BC08-71EAFC7BAEF2}" sibTransId="{5E0A9354-B446-43B7-9C77-5F73679FE276}"/>
    <dgm:cxn modelId="{32BA9324-98EE-41EC-9628-8B5F2462A351}" type="presOf" srcId="{58B5D316-F17D-4E48-B505-07FAAF820188}" destId="{AECE0EA1-A716-4DCD-B862-19295422DA45}" srcOrd="0" destOrd="0" presId="urn:microsoft.com/office/officeart/2008/layout/VerticalCurvedList"/>
    <dgm:cxn modelId="{740E5830-DEC5-4823-88B2-4BBF591B2A6E}" srcId="{58B5D316-F17D-4E48-B505-07FAAF820188}" destId="{CC7DC807-D819-408A-881D-E1B289251AD1}" srcOrd="1" destOrd="0" parTransId="{7B17F2FC-1672-4262-A87E-9FA686EE3F68}" sibTransId="{9DA19B29-7D3E-4D99-8D98-6A6E2D69525A}"/>
    <dgm:cxn modelId="{B02FC233-A999-4EC7-8CB5-905D1A01CD28}" srcId="{58B5D316-F17D-4E48-B505-07FAAF820188}" destId="{0AB5E101-B396-4D8D-B638-7FC778B5330B}" srcOrd="0" destOrd="0" parTransId="{75290B43-7BA8-4D91-A848-7167DADA0095}" sibTransId="{F2CD551E-CDA9-4E41-B84F-4DC5E6932365}"/>
    <dgm:cxn modelId="{B445783E-0704-4573-B593-850BE1B01062}" srcId="{58B5D316-F17D-4E48-B505-07FAAF820188}" destId="{45FF2560-A1A4-42C2-B59A-BCEAF1155A5C}" srcOrd="4" destOrd="0" parTransId="{9EEC1B30-E2BC-475E-B7A0-0C986CA2A04F}" sibTransId="{8D4AF290-3052-4D89-B86F-D04A041A4F6D}"/>
    <dgm:cxn modelId="{27E39C4B-B289-4F7B-9D9F-7962EF01E4E0}" type="presOf" srcId="{CC7DC807-D819-408A-881D-E1B289251AD1}" destId="{0B091E0E-72BC-405E-82FA-8C3B5439B892}" srcOrd="0" destOrd="0" presId="urn:microsoft.com/office/officeart/2008/layout/VerticalCurvedList"/>
    <dgm:cxn modelId="{8EA7F457-2D68-408E-85FF-CA1F4AB56F4B}" type="presOf" srcId="{F2CD551E-CDA9-4E41-B84F-4DC5E6932365}" destId="{ED1BD807-B830-44A4-94F1-697835BCA8E2}" srcOrd="0" destOrd="0" presId="urn:microsoft.com/office/officeart/2008/layout/VerticalCurvedList"/>
    <dgm:cxn modelId="{D6281391-F880-4559-913C-DD294D2FB676}" type="presOf" srcId="{0AB5E101-B396-4D8D-B638-7FC778B5330B}" destId="{9F73B043-F8D5-4183-91FB-3EB841543770}" srcOrd="0" destOrd="0" presId="urn:microsoft.com/office/officeart/2008/layout/VerticalCurvedList"/>
    <dgm:cxn modelId="{4F6E61B7-06A8-46E4-B2BE-0E20FA60031C}" srcId="{58B5D316-F17D-4E48-B505-07FAAF820188}" destId="{282073AC-B0B3-4DE7-AF96-F0F39F7B815F}" srcOrd="3" destOrd="0" parTransId="{17BD5869-48E1-4B07-8C2B-016579B27F5F}" sibTransId="{65BF7F08-C980-4445-977C-99B8AB58A273}"/>
    <dgm:cxn modelId="{BB65D8B7-EBE5-4492-9ABC-71DCCAB1A9B3}" type="presOf" srcId="{282073AC-B0B3-4DE7-AF96-F0F39F7B815F}" destId="{993C0772-BA42-4C66-B7A8-6DD21BF963A1}" srcOrd="0" destOrd="0" presId="urn:microsoft.com/office/officeart/2008/layout/VerticalCurvedList"/>
    <dgm:cxn modelId="{7419EDC5-BBB7-4711-9AE5-7DC1A72B4AC6}" type="presOf" srcId="{45FF2560-A1A4-42C2-B59A-BCEAF1155A5C}" destId="{627496E2-6FCF-4323-8627-3A7A6F3F53D1}" srcOrd="0" destOrd="0" presId="urn:microsoft.com/office/officeart/2008/layout/VerticalCurvedList"/>
    <dgm:cxn modelId="{57135EF4-1008-47F0-A81E-D36EE0AFF3A4}" type="presOf" srcId="{BE6864A3-1614-4093-9729-123BDD59A8EC}" destId="{1B3BF617-CA9B-4CD7-B985-818082D24209}" srcOrd="0" destOrd="0" presId="urn:microsoft.com/office/officeart/2008/layout/VerticalCurvedList"/>
    <dgm:cxn modelId="{2E949568-2001-4AD8-AB50-7EA99C950D72}" type="presParOf" srcId="{AECE0EA1-A716-4DCD-B862-19295422DA45}" destId="{3E708654-ECBD-4D57-9D67-22F8C93CFDD5}" srcOrd="0" destOrd="0" presId="urn:microsoft.com/office/officeart/2008/layout/VerticalCurvedList"/>
    <dgm:cxn modelId="{CBF4D176-5B1B-46F8-8D55-B23C161C76E5}" type="presParOf" srcId="{3E708654-ECBD-4D57-9D67-22F8C93CFDD5}" destId="{A90F9DE0-67A7-48C4-B1CC-7D32C2C0F83A}" srcOrd="0" destOrd="0" presId="urn:microsoft.com/office/officeart/2008/layout/VerticalCurvedList"/>
    <dgm:cxn modelId="{7A9C639D-D922-416D-B229-2392066CAFB8}" type="presParOf" srcId="{A90F9DE0-67A7-48C4-B1CC-7D32C2C0F83A}" destId="{06C9BAF3-EB6D-432F-A126-2FB8FCA606D8}" srcOrd="0" destOrd="0" presId="urn:microsoft.com/office/officeart/2008/layout/VerticalCurvedList"/>
    <dgm:cxn modelId="{6BD7A1A4-3235-45DA-BE65-E005CD3ED913}" type="presParOf" srcId="{A90F9DE0-67A7-48C4-B1CC-7D32C2C0F83A}" destId="{ED1BD807-B830-44A4-94F1-697835BCA8E2}" srcOrd="1" destOrd="0" presId="urn:microsoft.com/office/officeart/2008/layout/VerticalCurvedList"/>
    <dgm:cxn modelId="{75D65E2F-AB1E-4F19-A28B-290C4D493B21}" type="presParOf" srcId="{A90F9DE0-67A7-48C4-B1CC-7D32C2C0F83A}" destId="{FAE7B1DC-38DB-4650-8474-B2BEF58B9B08}" srcOrd="2" destOrd="0" presId="urn:microsoft.com/office/officeart/2008/layout/VerticalCurvedList"/>
    <dgm:cxn modelId="{1EE8FAB2-CBA1-4F76-A370-21B9CA9FDAED}" type="presParOf" srcId="{A90F9DE0-67A7-48C4-B1CC-7D32C2C0F83A}" destId="{BB42B6B7-4513-4300-93DE-27F1C6904603}" srcOrd="3" destOrd="0" presId="urn:microsoft.com/office/officeart/2008/layout/VerticalCurvedList"/>
    <dgm:cxn modelId="{5002222B-7450-4664-9B7A-18CE08F7817D}" type="presParOf" srcId="{3E708654-ECBD-4D57-9D67-22F8C93CFDD5}" destId="{9F73B043-F8D5-4183-91FB-3EB841543770}" srcOrd="1" destOrd="0" presId="urn:microsoft.com/office/officeart/2008/layout/VerticalCurvedList"/>
    <dgm:cxn modelId="{ACF8D6E9-417C-4DEB-9303-98C9784CF578}" type="presParOf" srcId="{3E708654-ECBD-4D57-9D67-22F8C93CFDD5}" destId="{900C7301-792C-49EC-9BFB-F64621EA0FB6}" srcOrd="2" destOrd="0" presId="urn:microsoft.com/office/officeart/2008/layout/VerticalCurvedList"/>
    <dgm:cxn modelId="{F3959AFC-2A6F-47D9-B840-AE8995A02EEC}" type="presParOf" srcId="{900C7301-792C-49EC-9BFB-F64621EA0FB6}" destId="{823F6465-F750-4FB6-A742-A95414906CEC}" srcOrd="0" destOrd="0" presId="urn:microsoft.com/office/officeart/2008/layout/VerticalCurvedList"/>
    <dgm:cxn modelId="{9E1AF937-332E-4D2C-B48C-7B58A2EFCE88}" type="presParOf" srcId="{3E708654-ECBD-4D57-9D67-22F8C93CFDD5}" destId="{0B091E0E-72BC-405E-82FA-8C3B5439B892}" srcOrd="3" destOrd="0" presId="urn:microsoft.com/office/officeart/2008/layout/VerticalCurvedList"/>
    <dgm:cxn modelId="{9618CF5B-9D38-4095-A1CE-AC3D61373098}" type="presParOf" srcId="{3E708654-ECBD-4D57-9D67-22F8C93CFDD5}" destId="{F3425AA3-157E-4B8D-B1B1-3509E5ABBDEA}" srcOrd="4" destOrd="0" presId="urn:microsoft.com/office/officeart/2008/layout/VerticalCurvedList"/>
    <dgm:cxn modelId="{729E703E-3C27-4E69-A7B3-08948CBB3DC2}" type="presParOf" srcId="{F3425AA3-157E-4B8D-B1B1-3509E5ABBDEA}" destId="{140937DC-7779-459D-88BC-9EFF2542D7DD}" srcOrd="0" destOrd="0" presId="urn:microsoft.com/office/officeart/2008/layout/VerticalCurvedList"/>
    <dgm:cxn modelId="{B76EA4E3-AE8F-4389-80FE-92AC5F4A1FDF}" type="presParOf" srcId="{3E708654-ECBD-4D57-9D67-22F8C93CFDD5}" destId="{1B3BF617-CA9B-4CD7-B985-818082D24209}" srcOrd="5" destOrd="0" presId="urn:microsoft.com/office/officeart/2008/layout/VerticalCurvedList"/>
    <dgm:cxn modelId="{1A233F55-E2D5-4EB3-A3EA-8CCC0184C320}" type="presParOf" srcId="{3E708654-ECBD-4D57-9D67-22F8C93CFDD5}" destId="{AA0D4198-CD30-4DB0-BB37-83327C62EC2F}" srcOrd="6" destOrd="0" presId="urn:microsoft.com/office/officeart/2008/layout/VerticalCurvedList"/>
    <dgm:cxn modelId="{91CE9E8D-21E8-4E93-9A10-72386517C341}" type="presParOf" srcId="{AA0D4198-CD30-4DB0-BB37-83327C62EC2F}" destId="{60F0524C-E970-4283-AE87-ACEFE17367A4}" srcOrd="0" destOrd="0" presId="urn:microsoft.com/office/officeart/2008/layout/VerticalCurvedList"/>
    <dgm:cxn modelId="{A7B117EA-1228-4BEB-844C-FDD5A750790F}" type="presParOf" srcId="{3E708654-ECBD-4D57-9D67-22F8C93CFDD5}" destId="{993C0772-BA42-4C66-B7A8-6DD21BF963A1}" srcOrd="7" destOrd="0" presId="urn:microsoft.com/office/officeart/2008/layout/VerticalCurvedList"/>
    <dgm:cxn modelId="{CD23F533-1621-4845-8B77-D653AD9F223C}" type="presParOf" srcId="{3E708654-ECBD-4D57-9D67-22F8C93CFDD5}" destId="{F46A032E-185A-4A43-A2D6-8D084BDE5D02}" srcOrd="8" destOrd="0" presId="urn:microsoft.com/office/officeart/2008/layout/VerticalCurvedList"/>
    <dgm:cxn modelId="{3BE5E6CB-8ECD-41AC-8BD8-D333FB9DAFEF}" type="presParOf" srcId="{F46A032E-185A-4A43-A2D6-8D084BDE5D02}" destId="{D472575A-44C2-4F59-B63A-9139F77B3EE0}" srcOrd="0" destOrd="0" presId="urn:microsoft.com/office/officeart/2008/layout/VerticalCurvedList"/>
    <dgm:cxn modelId="{21AED46D-1763-4215-B817-7D5DF8B1C0E1}" type="presParOf" srcId="{3E708654-ECBD-4D57-9D67-22F8C93CFDD5}" destId="{627496E2-6FCF-4323-8627-3A7A6F3F53D1}" srcOrd="9" destOrd="0" presId="urn:microsoft.com/office/officeart/2008/layout/VerticalCurvedList"/>
    <dgm:cxn modelId="{ABB41F20-7A55-4D52-99F0-62675856951E}" type="presParOf" srcId="{3E708654-ECBD-4D57-9D67-22F8C93CFDD5}" destId="{B92B3C51-808C-4E02-A8C5-96D6345B8E79}" srcOrd="10" destOrd="0" presId="urn:microsoft.com/office/officeart/2008/layout/VerticalCurvedList"/>
    <dgm:cxn modelId="{4F3949E9-2216-4BCF-ADBB-F1E59AFBE4F3}" type="presParOf" srcId="{B92B3C51-808C-4E02-A8C5-96D6345B8E79}" destId="{5A0C5705-0B1D-4B66-902C-EDDFC1B53E7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B720A54-045B-4314-8D7E-8B31D185903E}" type="doc">
      <dgm:prSet loTypeId="urn:diagrams.loki3.com/BracketList+Icon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440BA163-7124-4BF6-9634-31C97B3ADBD0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Plano Real</a:t>
          </a:r>
        </a:p>
      </dgm:t>
    </dgm:pt>
    <dgm:pt modelId="{39F1847F-CBED-440C-BDBE-8A11F33CF86D}" type="parTrans" cxnId="{C257CCE1-A525-430A-8C7C-510C1005D62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B8175E9-24FD-4A11-AE84-AB04A0D2E3C7}" type="sibTrans" cxnId="{C257CCE1-A525-430A-8C7C-510C1005D62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0BAE59-10DF-402A-9933-1AAD1D0CF2A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Coordenado por Fernando Henrique Cardoso, então ministro da Fazenda.</a:t>
          </a:r>
        </a:p>
      </dgm:t>
    </dgm:pt>
    <dgm:pt modelId="{298A7095-FC5D-4121-B076-52F9889B8544}" type="parTrans" cxnId="{BB8DE4AE-E40F-4371-BDB8-0823AB4F01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35FFF15-53CD-4DE1-9560-C8CC493E1C0D}" type="sibTrans" cxnId="{BB8DE4AE-E40F-4371-BDB8-0823AB4F01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8443E09-341C-4D4B-988F-8995484A785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Visava estabilizar a economia, adotando aumento de impostos e redução dos gastos públicos.</a:t>
          </a:r>
        </a:p>
      </dgm:t>
    </dgm:pt>
    <dgm:pt modelId="{136A55B1-CA30-4BBB-A4C3-9C1000686D9C}" type="parTrans" cxnId="{1BD424D3-D47F-417B-AC9A-AE66ADCE1F53}">
      <dgm:prSet/>
      <dgm:spPr/>
      <dgm:t>
        <a:bodyPr/>
        <a:lstStyle/>
        <a:p>
          <a:endParaRPr lang="pt-BR"/>
        </a:p>
      </dgm:t>
    </dgm:pt>
    <dgm:pt modelId="{BBC16364-7A74-468C-A1A4-782CEEFD0DA6}" type="sibTrans" cxnId="{1BD424D3-D47F-417B-AC9A-AE66ADCE1F53}">
      <dgm:prSet/>
      <dgm:spPr/>
      <dgm:t>
        <a:bodyPr/>
        <a:lstStyle/>
        <a:p>
          <a:endParaRPr lang="pt-BR"/>
        </a:p>
      </dgm:t>
    </dgm:pt>
    <dgm:pt modelId="{5ED6E015-B065-4E74-B622-4400DC1E3A8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Lançamento de uma nova moeda, o real.</a:t>
          </a:r>
        </a:p>
      </dgm:t>
    </dgm:pt>
    <dgm:pt modelId="{547AC956-7189-478F-AA1A-FF2299610A70}" type="parTrans" cxnId="{3AC7CAC1-BB37-4C84-8904-DC02C90D6543}">
      <dgm:prSet/>
      <dgm:spPr/>
      <dgm:t>
        <a:bodyPr/>
        <a:lstStyle/>
        <a:p>
          <a:endParaRPr lang="pt-BR"/>
        </a:p>
      </dgm:t>
    </dgm:pt>
    <dgm:pt modelId="{18F19F9A-574B-4356-806E-9E325FBBB747}" type="sibTrans" cxnId="{3AC7CAC1-BB37-4C84-8904-DC02C90D6543}">
      <dgm:prSet/>
      <dgm:spPr/>
      <dgm:t>
        <a:bodyPr/>
        <a:lstStyle/>
        <a:p>
          <a:endParaRPr lang="pt-BR"/>
        </a:p>
      </dgm:t>
    </dgm:pt>
    <dgm:pt modelId="{A8760BDF-86C5-4CC1-BA71-A92F39D0E557}" type="pres">
      <dgm:prSet presAssocID="{CB720A54-045B-4314-8D7E-8B31D185903E}" presName="Name0" presStyleCnt="0">
        <dgm:presLayoutVars>
          <dgm:dir/>
          <dgm:animLvl val="lvl"/>
          <dgm:resizeHandles val="exact"/>
        </dgm:presLayoutVars>
      </dgm:prSet>
      <dgm:spPr/>
    </dgm:pt>
    <dgm:pt modelId="{31B733C6-9C2A-4981-A8F6-8F63057461B5}" type="pres">
      <dgm:prSet presAssocID="{440BA163-7124-4BF6-9634-31C97B3ADBD0}" presName="linNode" presStyleCnt="0"/>
      <dgm:spPr/>
    </dgm:pt>
    <dgm:pt modelId="{DCD6027C-B631-4B9A-8A10-138C590AC7AB}" type="pres">
      <dgm:prSet presAssocID="{440BA163-7124-4BF6-9634-31C97B3ADBD0}" presName="parTx" presStyleLbl="revTx" presStyleIdx="0" presStyleCnt="1">
        <dgm:presLayoutVars>
          <dgm:chMax val="1"/>
          <dgm:bulletEnabled val="1"/>
        </dgm:presLayoutVars>
      </dgm:prSet>
      <dgm:spPr/>
    </dgm:pt>
    <dgm:pt modelId="{3994A54D-FC68-405A-8560-C876CD53C73F}" type="pres">
      <dgm:prSet presAssocID="{440BA163-7124-4BF6-9634-31C97B3ADBD0}" presName="bracket" presStyleLbl="parChTrans1D1" presStyleIdx="0" presStyleCnt="1"/>
      <dgm:spPr/>
    </dgm:pt>
    <dgm:pt modelId="{1D5DC987-4552-4625-98C0-A8655C10B313}" type="pres">
      <dgm:prSet presAssocID="{440BA163-7124-4BF6-9634-31C97B3ADBD0}" presName="spH" presStyleCnt="0"/>
      <dgm:spPr/>
    </dgm:pt>
    <dgm:pt modelId="{B2648838-A7D2-444A-A735-01DF24A80C38}" type="pres">
      <dgm:prSet presAssocID="{440BA163-7124-4BF6-9634-31C97B3ADBD0}" presName="desTx" presStyleLbl="node1" presStyleIdx="0" presStyleCnt="1" custLinFactNeighborX="8696" custLinFactNeighborY="-682">
        <dgm:presLayoutVars>
          <dgm:bulletEnabled val="1"/>
        </dgm:presLayoutVars>
      </dgm:prSet>
      <dgm:spPr/>
    </dgm:pt>
  </dgm:ptLst>
  <dgm:cxnLst>
    <dgm:cxn modelId="{179BB340-4FB2-4D8F-9096-D17445759F81}" type="presOf" srcId="{58443E09-341C-4D4B-988F-8995484A785B}" destId="{B2648838-A7D2-444A-A735-01DF24A80C38}" srcOrd="0" destOrd="1" presId="urn:diagrams.loki3.com/BracketList+Icon"/>
    <dgm:cxn modelId="{35CB7D4F-4BA3-44D2-ACDC-D98A575C76E9}" type="presOf" srcId="{7A0BAE59-10DF-402A-9933-1AAD1D0CF2A4}" destId="{B2648838-A7D2-444A-A735-01DF24A80C38}" srcOrd="0" destOrd="0" presId="urn:diagrams.loki3.com/BracketList+Icon"/>
    <dgm:cxn modelId="{08BA0B75-7D02-4E0E-96A5-0EF8D733F4E9}" type="presOf" srcId="{440BA163-7124-4BF6-9634-31C97B3ADBD0}" destId="{DCD6027C-B631-4B9A-8A10-138C590AC7AB}" srcOrd="0" destOrd="0" presId="urn:diagrams.loki3.com/BracketList+Icon"/>
    <dgm:cxn modelId="{BB8DE4AE-E40F-4371-BDB8-0823AB4F0188}" srcId="{440BA163-7124-4BF6-9634-31C97B3ADBD0}" destId="{7A0BAE59-10DF-402A-9933-1AAD1D0CF2A4}" srcOrd="0" destOrd="0" parTransId="{298A7095-FC5D-4121-B076-52F9889B8544}" sibTransId="{835FFF15-53CD-4DE1-9560-C8CC493E1C0D}"/>
    <dgm:cxn modelId="{3AC7CAC1-BB37-4C84-8904-DC02C90D6543}" srcId="{440BA163-7124-4BF6-9634-31C97B3ADBD0}" destId="{5ED6E015-B065-4E74-B622-4400DC1E3A8A}" srcOrd="2" destOrd="0" parTransId="{547AC956-7189-478F-AA1A-FF2299610A70}" sibTransId="{18F19F9A-574B-4356-806E-9E325FBBB747}"/>
    <dgm:cxn modelId="{3A8485CC-F221-4D94-8EDF-F8ABB01976E8}" type="presOf" srcId="{5ED6E015-B065-4E74-B622-4400DC1E3A8A}" destId="{B2648838-A7D2-444A-A735-01DF24A80C38}" srcOrd="0" destOrd="2" presId="urn:diagrams.loki3.com/BracketList+Icon"/>
    <dgm:cxn modelId="{E81CD9D2-1C33-4A9A-B80E-E1365A4CC30A}" type="presOf" srcId="{CB720A54-045B-4314-8D7E-8B31D185903E}" destId="{A8760BDF-86C5-4CC1-BA71-A92F39D0E557}" srcOrd="0" destOrd="0" presId="urn:diagrams.loki3.com/BracketList+Icon"/>
    <dgm:cxn modelId="{1BD424D3-D47F-417B-AC9A-AE66ADCE1F53}" srcId="{440BA163-7124-4BF6-9634-31C97B3ADBD0}" destId="{58443E09-341C-4D4B-988F-8995484A785B}" srcOrd="1" destOrd="0" parTransId="{136A55B1-CA30-4BBB-A4C3-9C1000686D9C}" sibTransId="{BBC16364-7A74-468C-A1A4-782CEEFD0DA6}"/>
    <dgm:cxn modelId="{C257CCE1-A525-430A-8C7C-510C1005D621}" srcId="{CB720A54-045B-4314-8D7E-8B31D185903E}" destId="{440BA163-7124-4BF6-9634-31C97B3ADBD0}" srcOrd="0" destOrd="0" parTransId="{39F1847F-CBED-440C-BDBE-8A11F33CF86D}" sibTransId="{BB8175E9-24FD-4A11-AE84-AB04A0D2E3C7}"/>
    <dgm:cxn modelId="{F6A6765C-88FE-4BE1-A915-D45D6AE50938}" type="presParOf" srcId="{A8760BDF-86C5-4CC1-BA71-A92F39D0E557}" destId="{31B733C6-9C2A-4981-A8F6-8F63057461B5}" srcOrd="0" destOrd="0" presId="urn:diagrams.loki3.com/BracketList+Icon"/>
    <dgm:cxn modelId="{76064F95-6531-45B7-AA0E-E1D73A19C9EA}" type="presParOf" srcId="{31B733C6-9C2A-4981-A8F6-8F63057461B5}" destId="{DCD6027C-B631-4B9A-8A10-138C590AC7AB}" srcOrd="0" destOrd="0" presId="urn:diagrams.loki3.com/BracketList+Icon"/>
    <dgm:cxn modelId="{B3B3837E-8BE0-4EAB-89F1-7166FF8543CD}" type="presParOf" srcId="{31B733C6-9C2A-4981-A8F6-8F63057461B5}" destId="{3994A54D-FC68-405A-8560-C876CD53C73F}" srcOrd="1" destOrd="0" presId="urn:diagrams.loki3.com/BracketList+Icon"/>
    <dgm:cxn modelId="{DB73AEC1-921D-4E27-9F90-76841C653900}" type="presParOf" srcId="{31B733C6-9C2A-4981-A8F6-8F63057461B5}" destId="{1D5DC987-4552-4625-98C0-A8655C10B313}" srcOrd="2" destOrd="0" presId="urn:diagrams.loki3.com/BracketList+Icon"/>
    <dgm:cxn modelId="{CCBA064F-4E71-4F6F-882C-4EF1F6A59A90}" type="presParOf" srcId="{31B733C6-9C2A-4981-A8F6-8F63057461B5}" destId="{B2648838-A7D2-444A-A735-01DF24A80C38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E0912F-9DD9-4326-BE39-525086B4C64C}" type="doc">
      <dgm:prSet loTypeId="urn:diagrams.loki3.com/BracketList+Icon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3A3A218A-7778-40D6-9C98-BDCD12C7DAD9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Governo FHC</a:t>
          </a:r>
        </a:p>
      </dgm:t>
    </dgm:pt>
    <dgm:pt modelId="{9863C46C-2E41-4B31-9691-CA1E908F5642}" type="parTrans" cxnId="{FEDFF50F-CA36-4C14-8FC9-83879E05EED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270B786-35A6-4E06-988F-100D8310BB95}" type="sibTrans" cxnId="{FEDFF50F-CA36-4C14-8FC9-83879E05EED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7C4F1A1-1506-4034-B689-D08A71701AD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Manteve a inflação sob controle</a:t>
          </a:r>
        </a:p>
      </dgm:t>
    </dgm:pt>
    <dgm:pt modelId="{C19C3994-F02E-4A44-B081-E911F4C17070}" type="parTrans" cxnId="{250B0FF9-4594-4F9A-87C5-1E79E05B251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624DE47-0025-4363-BA6D-620A15AC8FA8}" type="sibTrans" cxnId="{250B0FF9-4594-4F9A-87C5-1E79E05B251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4844E44-215A-46A2-A086-D85A8706EA6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Política bem-sucedida na área da saúde</a:t>
          </a:r>
        </a:p>
      </dgm:t>
    </dgm:pt>
    <dgm:pt modelId="{97B9E280-D2D5-4E05-A0C7-0B11167E984B}" type="parTrans" cxnId="{29E09642-EF44-4959-9F4B-3C938438351E}">
      <dgm:prSet/>
      <dgm:spPr/>
      <dgm:t>
        <a:bodyPr/>
        <a:lstStyle/>
        <a:p>
          <a:endParaRPr lang="pt-BR"/>
        </a:p>
      </dgm:t>
    </dgm:pt>
    <dgm:pt modelId="{9B6D2408-27A5-43D8-9C2D-CE1C52665B47}" type="sibTrans" cxnId="{29E09642-EF44-4959-9F4B-3C938438351E}">
      <dgm:prSet/>
      <dgm:spPr/>
      <dgm:t>
        <a:bodyPr/>
        <a:lstStyle/>
        <a:p>
          <a:endParaRPr lang="pt-BR"/>
        </a:p>
      </dgm:t>
    </dgm:pt>
    <dgm:pt modelId="{936E92BF-6976-4D73-9088-5C1B5910D8E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Privatização de empresas estatais</a:t>
          </a:r>
        </a:p>
      </dgm:t>
    </dgm:pt>
    <dgm:pt modelId="{3201BBCA-0F0B-48C0-AD7C-49A1F47C1103}" type="parTrans" cxnId="{13F56AB3-A8ED-4878-BA5A-CFE9EE861F1D}">
      <dgm:prSet/>
      <dgm:spPr/>
      <dgm:t>
        <a:bodyPr/>
        <a:lstStyle/>
        <a:p>
          <a:endParaRPr lang="pt-BR"/>
        </a:p>
      </dgm:t>
    </dgm:pt>
    <dgm:pt modelId="{39283B98-0D09-4680-9861-07388EB02EA8}" type="sibTrans" cxnId="{13F56AB3-A8ED-4878-BA5A-CFE9EE861F1D}">
      <dgm:prSet/>
      <dgm:spPr/>
      <dgm:t>
        <a:bodyPr/>
        <a:lstStyle/>
        <a:p>
          <a:endParaRPr lang="pt-BR"/>
        </a:p>
      </dgm:t>
    </dgm:pt>
    <dgm:pt modelId="{24FBCB17-CB94-49B8-9DE0-D7E442E14ADE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Abertura ao capital estrangeiro</a:t>
          </a:r>
        </a:p>
      </dgm:t>
    </dgm:pt>
    <dgm:pt modelId="{5F8480E1-560C-4769-B74B-21C9270E2C28}" type="parTrans" cxnId="{2A32B03C-4048-494F-8F4E-3751DA21D8B2}">
      <dgm:prSet/>
      <dgm:spPr/>
      <dgm:t>
        <a:bodyPr/>
        <a:lstStyle/>
        <a:p>
          <a:endParaRPr lang="pt-BR"/>
        </a:p>
      </dgm:t>
    </dgm:pt>
    <dgm:pt modelId="{BD38858E-B2D3-4F75-9582-1FFDE1D7CAF1}" type="sibTrans" cxnId="{2A32B03C-4048-494F-8F4E-3751DA21D8B2}">
      <dgm:prSet/>
      <dgm:spPr/>
      <dgm:t>
        <a:bodyPr/>
        <a:lstStyle/>
        <a:p>
          <a:endParaRPr lang="pt-BR"/>
        </a:p>
      </dgm:t>
    </dgm:pt>
    <dgm:pt modelId="{9F4FC999-0B9D-4E07-B4BE-D66654A7E9E5}" type="pres">
      <dgm:prSet presAssocID="{26E0912F-9DD9-4326-BE39-525086B4C64C}" presName="Name0" presStyleCnt="0">
        <dgm:presLayoutVars>
          <dgm:dir/>
          <dgm:animLvl val="lvl"/>
          <dgm:resizeHandles val="exact"/>
        </dgm:presLayoutVars>
      </dgm:prSet>
      <dgm:spPr/>
    </dgm:pt>
    <dgm:pt modelId="{D2D9B9FB-665B-4D8F-B179-21075D6AD0BE}" type="pres">
      <dgm:prSet presAssocID="{3A3A218A-7778-40D6-9C98-BDCD12C7DAD9}" presName="linNode" presStyleCnt="0"/>
      <dgm:spPr/>
    </dgm:pt>
    <dgm:pt modelId="{CCC9EF4C-FF29-411D-B48D-9DB48D3FD785}" type="pres">
      <dgm:prSet presAssocID="{3A3A218A-7778-40D6-9C98-BDCD12C7DAD9}" presName="parTx" presStyleLbl="revTx" presStyleIdx="0" presStyleCnt="1">
        <dgm:presLayoutVars>
          <dgm:chMax val="1"/>
          <dgm:bulletEnabled val="1"/>
        </dgm:presLayoutVars>
      </dgm:prSet>
      <dgm:spPr/>
    </dgm:pt>
    <dgm:pt modelId="{84F7B8DB-249A-4E56-A265-3FB278C27BC5}" type="pres">
      <dgm:prSet presAssocID="{3A3A218A-7778-40D6-9C98-BDCD12C7DAD9}" presName="bracket" presStyleLbl="parChTrans1D1" presStyleIdx="0" presStyleCnt="1"/>
      <dgm:spPr/>
    </dgm:pt>
    <dgm:pt modelId="{A2D16FA5-A830-4EF0-8581-41CC9258BAED}" type="pres">
      <dgm:prSet presAssocID="{3A3A218A-7778-40D6-9C98-BDCD12C7DAD9}" presName="spH" presStyleCnt="0"/>
      <dgm:spPr/>
    </dgm:pt>
    <dgm:pt modelId="{7F1F0CA9-1902-4F23-8D67-05E354D8833D}" type="pres">
      <dgm:prSet presAssocID="{3A3A218A-7778-40D6-9C98-BDCD12C7DAD9}" presName="desTx" presStyleLbl="node1" presStyleIdx="0" presStyleCnt="1">
        <dgm:presLayoutVars>
          <dgm:bulletEnabled val="1"/>
        </dgm:presLayoutVars>
      </dgm:prSet>
      <dgm:spPr/>
    </dgm:pt>
  </dgm:ptLst>
  <dgm:cxnLst>
    <dgm:cxn modelId="{FEDFF50F-CA36-4C14-8FC9-83879E05EED5}" srcId="{26E0912F-9DD9-4326-BE39-525086B4C64C}" destId="{3A3A218A-7778-40D6-9C98-BDCD12C7DAD9}" srcOrd="0" destOrd="0" parTransId="{9863C46C-2E41-4B31-9691-CA1E908F5642}" sibTransId="{8270B786-35A6-4E06-988F-100D8310BB95}"/>
    <dgm:cxn modelId="{3D90D811-ABEB-454F-B590-82023C060651}" type="presOf" srcId="{936E92BF-6976-4D73-9088-5C1B5910D8E3}" destId="{7F1F0CA9-1902-4F23-8D67-05E354D8833D}" srcOrd="0" destOrd="2" presId="urn:diagrams.loki3.com/BracketList+Icon"/>
    <dgm:cxn modelId="{2A32B03C-4048-494F-8F4E-3751DA21D8B2}" srcId="{3A3A218A-7778-40D6-9C98-BDCD12C7DAD9}" destId="{24FBCB17-CB94-49B8-9DE0-D7E442E14ADE}" srcOrd="3" destOrd="0" parTransId="{5F8480E1-560C-4769-B74B-21C9270E2C28}" sibTransId="{BD38858E-B2D3-4F75-9582-1FFDE1D7CAF1}"/>
    <dgm:cxn modelId="{29E09642-EF44-4959-9F4B-3C938438351E}" srcId="{3A3A218A-7778-40D6-9C98-BDCD12C7DAD9}" destId="{A4844E44-215A-46A2-A086-D85A8706EA65}" srcOrd="1" destOrd="0" parTransId="{97B9E280-D2D5-4E05-A0C7-0B11167E984B}" sibTransId="{9B6D2408-27A5-43D8-9C2D-CE1C52665B47}"/>
    <dgm:cxn modelId="{DA7F274B-7B17-466E-B266-B747C0203B9E}" type="presOf" srcId="{A4844E44-215A-46A2-A086-D85A8706EA65}" destId="{7F1F0CA9-1902-4F23-8D67-05E354D8833D}" srcOrd="0" destOrd="1" presId="urn:diagrams.loki3.com/BracketList+Icon"/>
    <dgm:cxn modelId="{AC527552-3699-4AB9-A4F4-60CA42373CB8}" type="presOf" srcId="{26E0912F-9DD9-4326-BE39-525086B4C64C}" destId="{9F4FC999-0B9D-4E07-B4BE-D66654A7E9E5}" srcOrd="0" destOrd="0" presId="urn:diagrams.loki3.com/BracketList+Icon"/>
    <dgm:cxn modelId="{AFD23CAC-F43F-4EBF-83BA-A7EE5088BBD8}" type="presOf" srcId="{3A3A218A-7778-40D6-9C98-BDCD12C7DAD9}" destId="{CCC9EF4C-FF29-411D-B48D-9DB48D3FD785}" srcOrd="0" destOrd="0" presId="urn:diagrams.loki3.com/BracketList+Icon"/>
    <dgm:cxn modelId="{13F56AB3-A8ED-4878-BA5A-CFE9EE861F1D}" srcId="{3A3A218A-7778-40D6-9C98-BDCD12C7DAD9}" destId="{936E92BF-6976-4D73-9088-5C1B5910D8E3}" srcOrd="2" destOrd="0" parTransId="{3201BBCA-0F0B-48C0-AD7C-49A1F47C1103}" sibTransId="{39283B98-0D09-4680-9861-07388EB02EA8}"/>
    <dgm:cxn modelId="{250B0FF9-4594-4F9A-87C5-1E79E05B2517}" srcId="{3A3A218A-7778-40D6-9C98-BDCD12C7DAD9}" destId="{07C4F1A1-1506-4034-B689-D08A71701ADF}" srcOrd="0" destOrd="0" parTransId="{C19C3994-F02E-4A44-B081-E911F4C17070}" sibTransId="{3624DE47-0025-4363-BA6D-620A15AC8FA8}"/>
    <dgm:cxn modelId="{686FB6FB-9A84-44C9-990F-3B14F3E8B366}" type="presOf" srcId="{07C4F1A1-1506-4034-B689-D08A71701ADF}" destId="{7F1F0CA9-1902-4F23-8D67-05E354D8833D}" srcOrd="0" destOrd="0" presId="urn:diagrams.loki3.com/BracketList+Icon"/>
    <dgm:cxn modelId="{EFED60FE-CAAB-49AD-A0E9-04D229275D9E}" type="presOf" srcId="{24FBCB17-CB94-49B8-9DE0-D7E442E14ADE}" destId="{7F1F0CA9-1902-4F23-8D67-05E354D8833D}" srcOrd="0" destOrd="3" presId="urn:diagrams.loki3.com/BracketList+Icon"/>
    <dgm:cxn modelId="{054D5650-E86A-40C8-B043-16D7F7973B6C}" type="presParOf" srcId="{9F4FC999-0B9D-4E07-B4BE-D66654A7E9E5}" destId="{D2D9B9FB-665B-4D8F-B179-21075D6AD0BE}" srcOrd="0" destOrd="0" presId="urn:diagrams.loki3.com/BracketList+Icon"/>
    <dgm:cxn modelId="{296BA3BA-F78D-4B1E-AB64-97B3DE147F49}" type="presParOf" srcId="{D2D9B9FB-665B-4D8F-B179-21075D6AD0BE}" destId="{CCC9EF4C-FF29-411D-B48D-9DB48D3FD785}" srcOrd="0" destOrd="0" presId="urn:diagrams.loki3.com/BracketList+Icon"/>
    <dgm:cxn modelId="{1D175D07-F6D2-485F-AEF0-3909712130BD}" type="presParOf" srcId="{D2D9B9FB-665B-4D8F-B179-21075D6AD0BE}" destId="{84F7B8DB-249A-4E56-A265-3FB278C27BC5}" srcOrd="1" destOrd="0" presId="urn:diagrams.loki3.com/BracketList+Icon"/>
    <dgm:cxn modelId="{9B528904-02F3-4FD7-8519-0CF8495EDA2D}" type="presParOf" srcId="{D2D9B9FB-665B-4D8F-B179-21075D6AD0BE}" destId="{A2D16FA5-A830-4EF0-8581-41CC9258BAED}" srcOrd="2" destOrd="0" presId="urn:diagrams.loki3.com/BracketList+Icon"/>
    <dgm:cxn modelId="{7039D9B8-F37E-4531-A30E-73340F6BA871}" type="presParOf" srcId="{D2D9B9FB-665B-4D8F-B179-21075D6AD0BE}" destId="{7F1F0CA9-1902-4F23-8D67-05E354D8833D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D16A73-C6E1-45BD-982C-3547F8FD8A5B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4D5986FC-77DF-43BB-88CC-4944B5FE7B1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Governo Lula </a:t>
          </a:r>
        </a:p>
      </dgm:t>
    </dgm:pt>
    <dgm:pt modelId="{62783504-3417-411B-8F3C-CDC848CA2C3A}" type="parTrans" cxnId="{939FB030-432B-45BD-BA28-6AB6EBA7355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008D7FA-E939-4440-8965-6EF2D5314317}" type="sibTrans" cxnId="{939FB030-432B-45BD-BA28-6AB6EBA7355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F90376-0DD7-4E58-9895-7BA2DDF0636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país obteve crescimento no comércio externo e uma balança comercial favorável.</a:t>
          </a:r>
        </a:p>
      </dgm:t>
    </dgm:pt>
    <dgm:pt modelId="{2630EC22-A7EC-4E85-9F37-654CAA8367FF}" type="parTrans" cxnId="{FF0528DD-F234-4EC0-A91B-134869212F2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E6A78DC-4037-436F-B01A-A58D59D993F2}" type="sibTrans" cxnId="{FF0528DD-F234-4EC0-A91B-134869212F2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517FB12-6C3F-41C9-B2A5-A45E15F7E14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Foi implantado o Bolsa Família.</a:t>
          </a:r>
        </a:p>
      </dgm:t>
    </dgm:pt>
    <dgm:pt modelId="{6EF47A7B-2BA9-412C-9967-8925353F7BF1}" type="parTrans" cxnId="{88D14D87-E8C4-4356-AB67-2400B524E3A1}">
      <dgm:prSet/>
      <dgm:spPr/>
      <dgm:t>
        <a:bodyPr/>
        <a:lstStyle/>
        <a:p>
          <a:endParaRPr lang="pt-BR"/>
        </a:p>
      </dgm:t>
    </dgm:pt>
    <dgm:pt modelId="{CF8F23BC-1BA2-44DA-B4E2-B0C20041ACBF}" type="sibTrans" cxnId="{88D14D87-E8C4-4356-AB67-2400B524E3A1}">
      <dgm:prSet/>
      <dgm:spPr/>
      <dgm:t>
        <a:bodyPr/>
        <a:lstStyle/>
        <a:p>
          <a:endParaRPr lang="pt-BR"/>
        </a:p>
      </dgm:t>
    </dgm:pt>
    <dgm:pt modelId="{63D96494-EE1E-455E-968F-5077EC2A6BB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Aumento real do salário mínimo. </a:t>
          </a:r>
        </a:p>
      </dgm:t>
    </dgm:pt>
    <dgm:pt modelId="{39073BA1-7200-4BCB-8F67-097F646FEDAD}" type="parTrans" cxnId="{FBD23CB6-F182-4080-A251-CBF740E7B26E}">
      <dgm:prSet/>
      <dgm:spPr/>
      <dgm:t>
        <a:bodyPr/>
        <a:lstStyle/>
        <a:p>
          <a:endParaRPr lang="pt-BR"/>
        </a:p>
      </dgm:t>
    </dgm:pt>
    <dgm:pt modelId="{ADA48317-80E6-4EE7-849F-A501FC920A93}" type="sibTrans" cxnId="{FBD23CB6-F182-4080-A251-CBF740E7B26E}">
      <dgm:prSet/>
      <dgm:spPr/>
      <dgm:t>
        <a:bodyPr/>
        <a:lstStyle/>
        <a:p>
          <a:endParaRPr lang="pt-BR"/>
        </a:p>
      </dgm:t>
    </dgm:pt>
    <dgm:pt modelId="{1BF95CB5-9B4A-49FD-B0B8-F00FE5009AA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Criou programas como Luz para todos, o Brasil alfabetizado, ProUni, entre outros.</a:t>
          </a:r>
        </a:p>
      </dgm:t>
    </dgm:pt>
    <dgm:pt modelId="{3964DD92-B007-4BB3-8436-141E620CEC32}" type="parTrans" cxnId="{D4DE8C55-2D5E-403A-9F9A-638A5593C270}">
      <dgm:prSet/>
      <dgm:spPr/>
      <dgm:t>
        <a:bodyPr/>
        <a:lstStyle/>
        <a:p>
          <a:endParaRPr lang="pt-BR"/>
        </a:p>
      </dgm:t>
    </dgm:pt>
    <dgm:pt modelId="{60363591-A7F4-483A-B7AE-3D691E168FD4}" type="sibTrans" cxnId="{D4DE8C55-2D5E-403A-9F9A-638A5593C270}">
      <dgm:prSet/>
      <dgm:spPr/>
      <dgm:t>
        <a:bodyPr/>
        <a:lstStyle/>
        <a:p>
          <a:endParaRPr lang="pt-BR"/>
        </a:p>
      </dgm:t>
    </dgm:pt>
    <dgm:pt modelId="{6AFC6BC2-201D-4060-84B9-1C9AB57E4DC7}" type="pres">
      <dgm:prSet presAssocID="{C4D16A73-C6E1-45BD-982C-3547F8FD8A5B}" presName="Name0" presStyleCnt="0">
        <dgm:presLayoutVars>
          <dgm:dir/>
          <dgm:animLvl val="lvl"/>
          <dgm:resizeHandles val="exact"/>
        </dgm:presLayoutVars>
      </dgm:prSet>
      <dgm:spPr/>
    </dgm:pt>
    <dgm:pt modelId="{83E5A046-A037-4ADB-8BC4-08652D023F21}" type="pres">
      <dgm:prSet presAssocID="{4D5986FC-77DF-43BB-88CC-4944B5FE7B12}" presName="linNode" presStyleCnt="0"/>
      <dgm:spPr/>
    </dgm:pt>
    <dgm:pt modelId="{D9BFB428-73EA-45C8-BA19-3CCAD1F817B5}" type="pres">
      <dgm:prSet presAssocID="{4D5986FC-77DF-43BB-88CC-4944B5FE7B12}" presName="parentText" presStyleLbl="node1" presStyleIdx="0" presStyleCnt="1" custScaleX="69082">
        <dgm:presLayoutVars>
          <dgm:chMax val="1"/>
          <dgm:bulletEnabled val="1"/>
        </dgm:presLayoutVars>
      </dgm:prSet>
      <dgm:spPr/>
    </dgm:pt>
    <dgm:pt modelId="{9C0C70CA-9ABC-4914-91A2-CADF7A4F0E59}" type="pres">
      <dgm:prSet presAssocID="{4D5986FC-77DF-43BB-88CC-4944B5FE7B12}" presName="descendantText" presStyleLbl="alignAccFollowNode1" presStyleIdx="0" presStyleCnt="1" custScaleX="114674">
        <dgm:presLayoutVars>
          <dgm:bulletEnabled val="1"/>
        </dgm:presLayoutVars>
      </dgm:prSet>
      <dgm:spPr/>
    </dgm:pt>
  </dgm:ptLst>
  <dgm:cxnLst>
    <dgm:cxn modelId="{6B9E3B14-DCB1-4A78-86E7-D5B4763CC10B}" type="presOf" srcId="{1BF95CB5-9B4A-49FD-B0B8-F00FE5009AAA}" destId="{9C0C70CA-9ABC-4914-91A2-CADF7A4F0E59}" srcOrd="0" destOrd="3" presId="urn:microsoft.com/office/officeart/2005/8/layout/vList5"/>
    <dgm:cxn modelId="{939FB030-432B-45BD-BA28-6AB6EBA73556}" srcId="{C4D16A73-C6E1-45BD-982C-3547F8FD8A5B}" destId="{4D5986FC-77DF-43BB-88CC-4944B5FE7B12}" srcOrd="0" destOrd="0" parTransId="{62783504-3417-411B-8F3C-CDC848CA2C3A}" sibTransId="{2008D7FA-E939-4440-8965-6EF2D5314317}"/>
    <dgm:cxn modelId="{6411383E-863B-49D7-A7A6-61F8EFA38C56}" type="presOf" srcId="{C4D16A73-C6E1-45BD-982C-3547F8FD8A5B}" destId="{6AFC6BC2-201D-4060-84B9-1C9AB57E4DC7}" srcOrd="0" destOrd="0" presId="urn:microsoft.com/office/officeart/2005/8/layout/vList5"/>
    <dgm:cxn modelId="{17CC0E6C-EC57-49CF-8144-1E309E6CA852}" type="presOf" srcId="{4517FB12-6C3F-41C9-B2A5-A45E15F7E143}" destId="{9C0C70CA-9ABC-4914-91A2-CADF7A4F0E59}" srcOrd="0" destOrd="1" presId="urn:microsoft.com/office/officeart/2005/8/layout/vList5"/>
    <dgm:cxn modelId="{3BE6E34D-8658-4CB5-9A37-E4952BF5E5C1}" type="presOf" srcId="{63D96494-EE1E-455E-968F-5077EC2A6BBE}" destId="{9C0C70CA-9ABC-4914-91A2-CADF7A4F0E59}" srcOrd="0" destOrd="2" presId="urn:microsoft.com/office/officeart/2005/8/layout/vList5"/>
    <dgm:cxn modelId="{D4DE8C55-2D5E-403A-9F9A-638A5593C270}" srcId="{4D5986FC-77DF-43BB-88CC-4944B5FE7B12}" destId="{1BF95CB5-9B4A-49FD-B0B8-F00FE5009AAA}" srcOrd="3" destOrd="0" parTransId="{3964DD92-B007-4BB3-8436-141E620CEC32}" sibTransId="{60363591-A7F4-483A-B7AE-3D691E168FD4}"/>
    <dgm:cxn modelId="{88D14D87-E8C4-4356-AB67-2400B524E3A1}" srcId="{4D5986FC-77DF-43BB-88CC-4944B5FE7B12}" destId="{4517FB12-6C3F-41C9-B2A5-A45E15F7E143}" srcOrd="1" destOrd="0" parTransId="{6EF47A7B-2BA9-412C-9967-8925353F7BF1}" sibTransId="{CF8F23BC-1BA2-44DA-B4E2-B0C20041ACBF}"/>
    <dgm:cxn modelId="{FBD23CB6-F182-4080-A251-CBF740E7B26E}" srcId="{4D5986FC-77DF-43BB-88CC-4944B5FE7B12}" destId="{63D96494-EE1E-455E-968F-5077EC2A6BBE}" srcOrd="2" destOrd="0" parTransId="{39073BA1-7200-4BCB-8F67-097F646FEDAD}" sibTransId="{ADA48317-80E6-4EE7-849F-A501FC920A93}"/>
    <dgm:cxn modelId="{8080FCCB-751B-4FB1-8035-BD5489B8A6A6}" type="presOf" srcId="{64F90376-0DD7-4E58-9895-7BA2DDF06366}" destId="{9C0C70CA-9ABC-4914-91A2-CADF7A4F0E59}" srcOrd="0" destOrd="0" presId="urn:microsoft.com/office/officeart/2005/8/layout/vList5"/>
    <dgm:cxn modelId="{FF0528DD-F234-4EC0-A91B-134869212F22}" srcId="{4D5986FC-77DF-43BB-88CC-4944B5FE7B12}" destId="{64F90376-0DD7-4E58-9895-7BA2DDF06366}" srcOrd="0" destOrd="0" parTransId="{2630EC22-A7EC-4E85-9F37-654CAA8367FF}" sibTransId="{8E6A78DC-4037-436F-B01A-A58D59D993F2}"/>
    <dgm:cxn modelId="{1919B3FC-98E5-47BA-91D6-86FEE53A3C3E}" type="presOf" srcId="{4D5986FC-77DF-43BB-88CC-4944B5FE7B12}" destId="{D9BFB428-73EA-45C8-BA19-3CCAD1F817B5}" srcOrd="0" destOrd="0" presId="urn:microsoft.com/office/officeart/2005/8/layout/vList5"/>
    <dgm:cxn modelId="{AE2C91F1-CA87-420E-B977-0361CAB528E3}" type="presParOf" srcId="{6AFC6BC2-201D-4060-84B9-1C9AB57E4DC7}" destId="{83E5A046-A037-4ADB-8BC4-08652D023F21}" srcOrd="0" destOrd="0" presId="urn:microsoft.com/office/officeart/2005/8/layout/vList5"/>
    <dgm:cxn modelId="{06C321F5-B43E-4376-B593-86EC093A9D51}" type="presParOf" srcId="{83E5A046-A037-4ADB-8BC4-08652D023F21}" destId="{D9BFB428-73EA-45C8-BA19-3CCAD1F817B5}" srcOrd="0" destOrd="0" presId="urn:microsoft.com/office/officeart/2005/8/layout/vList5"/>
    <dgm:cxn modelId="{02C0C629-D07A-4EBB-ACEA-194BC4317238}" type="presParOf" srcId="{83E5A046-A037-4ADB-8BC4-08652D023F21}" destId="{9C0C70CA-9ABC-4914-91A2-CADF7A4F0E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D16A73-C6E1-45BD-982C-3547F8FD8A5B}" type="doc">
      <dgm:prSet loTypeId="urn:microsoft.com/office/officeart/2005/8/layout/vList5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BR"/>
        </a:p>
      </dgm:t>
    </dgm:pt>
    <dgm:pt modelId="{4D5986FC-77DF-43BB-88CC-4944B5FE7B1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Governo Dilma Rousseff</a:t>
          </a:r>
        </a:p>
      </dgm:t>
    </dgm:pt>
    <dgm:pt modelId="{62783504-3417-411B-8F3C-CDC848CA2C3A}" type="parTrans" cxnId="{939FB030-432B-45BD-BA28-6AB6EBA7355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008D7FA-E939-4440-8965-6EF2D5314317}" type="sibTrans" cxnId="{939FB030-432B-45BD-BA28-6AB6EBA7355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F90376-0DD7-4E58-9895-7BA2DDF0636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Ampliou programas econômicos e sociais e incentivou obras públicas. </a:t>
          </a:r>
        </a:p>
      </dgm:t>
    </dgm:pt>
    <dgm:pt modelId="{2630EC22-A7EC-4E85-9F37-654CAA8367FF}" type="parTrans" cxnId="{FF0528DD-F234-4EC0-A91B-134869212F2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E6A78DC-4037-436F-B01A-A58D59D993F2}" type="sibTrans" cxnId="{FF0528DD-F234-4EC0-A91B-134869212F2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729818-2DA2-4C89-8737-239ED2B5BDFF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Implantou programas de auxílio à pesquisa, como o Ciência sem Fronteiras. </a:t>
          </a:r>
        </a:p>
      </dgm:t>
    </dgm:pt>
    <dgm:pt modelId="{27BC48BE-B60C-49F9-881D-B82C1B0D8632}" type="parTrans" cxnId="{B93805C6-F10A-4E41-87B5-1F325031CB8A}">
      <dgm:prSet/>
      <dgm:spPr/>
      <dgm:t>
        <a:bodyPr/>
        <a:lstStyle/>
        <a:p>
          <a:endParaRPr lang="pt-BR"/>
        </a:p>
      </dgm:t>
    </dgm:pt>
    <dgm:pt modelId="{24E0F4C9-1EEA-476E-A3E5-EA199C08D3AE}" type="sibTrans" cxnId="{B93805C6-F10A-4E41-87B5-1F325031CB8A}">
      <dgm:prSet/>
      <dgm:spPr/>
      <dgm:t>
        <a:bodyPr/>
        <a:lstStyle/>
        <a:p>
          <a:endParaRPr lang="pt-BR"/>
        </a:p>
      </dgm:t>
    </dgm:pt>
    <dgm:pt modelId="{6AFC6BC2-201D-4060-84B9-1C9AB57E4DC7}" type="pres">
      <dgm:prSet presAssocID="{C4D16A73-C6E1-45BD-982C-3547F8FD8A5B}" presName="Name0" presStyleCnt="0">
        <dgm:presLayoutVars>
          <dgm:dir/>
          <dgm:animLvl val="lvl"/>
          <dgm:resizeHandles val="exact"/>
        </dgm:presLayoutVars>
      </dgm:prSet>
      <dgm:spPr/>
    </dgm:pt>
    <dgm:pt modelId="{83E5A046-A037-4ADB-8BC4-08652D023F21}" type="pres">
      <dgm:prSet presAssocID="{4D5986FC-77DF-43BB-88CC-4944B5FE7B12}" presName="linNode" presStyleCnt="0"/>
      <dgm:spPr/>
    </dgm:pt>
    <dgm:pt modelId="{D9BFB428-73EA-45C8-BA19-3CCAD1F817B5}" type="pres">
      <dgm:prSet presAssocID="{4D5986FC-77DF-43BB-88CC-4944B5FE7B12}" presName="parentText" presStyleLbl="node1" presStyleIdx="0" presStyleCnt="1" custScaleX="69082">
        <dgm:presLayoutVars>
          <dgm:chMax val="1"/>
          <dgm:bulletEnabled val="1"/>
        </dgm:presLayoutVars>
      </dgm:prSet>
      <dgm:spPr/>
    </dgm:pt>
    <dgm:pt modelId="{9C0C70CA-9ABC-4914-91A2-CADF7A4F0E59}" type="pres">
      <dgm:prSet presAssocID="{4D5986FC-77DF-43BB-88CC-4944B5FE7B12}" presName="descendantText" presStyleLbl="alignAccFollowNode1" presStyleIdx="0" presStyleCnt="1" custScaleX="114674">
        <dgm:presLayoutVars>
          <dgm:bulletEnabled val="1"/>
        </dgm:presLayoutVars>
      </dgm:prSet>
      <dgm:spPr/>
    </dgm:pt>
  </dgm:ptLst>
  <dgm:cxnLst>
    <dgm:cxn modelId="{939FB030-432B-45BD-BA28-6AB6EBA73556}" srcId="{C4D16A73-C6E1-45BD-982C-3547F8FD8A5B}" destId="{4D5986FC-77DF-43BB-88CC-4944B5FE7B12}" srcOrd="0" destOrd="0" parTransId="{62783504-3417-411B-8F3C-CDC848CA2C3A}" sibTransId="{2008D7FA-E939-4440-8965-6EF2D5314317}"/>
    <dgm:cxn modelId="{E377A16D-867E-4CC7-A66C-C065ABD419A1}" type="presOf" srcId="{C4D16A73-C6E1-45BD-982C-3547F8FD8A5B}" destId="{6AFC6BC2-201D-4060-84B9-1C9AB57E4DC7}" srcOrd="0" destOrd="0" presId="urn:microsoft.com/office/officeart/2005/8/layout/vList5"/>
    <dgm:cxn modelId="{34889C4E-0902-4D6E-906C-A1BB6701DDC8}" type="presOf" srcId="{64F90376-0DD7-4E58-9895-7BA2DDF06366}" destId="{9C0C70CA-9ABC-4914-91A2-CADF7A4F0E59}" srcOrd="0" destOrd="0" presId="urn:microsoft.com/office/officeart/2005/8/layout/vList5"/>
    <dgm:cxn modelId="{3858DA8A-A5FD-40DE-927E-B10F9E2D39DC}" type="presOf" srcId="{4D5986FC-77DF-43BB-88CC-4944B5FE7B12}" destId="{D9BFB428-73EA-45C8-BA19-3CCAD1F817B5}" srcOrd="0" destOrd="0" presId="urn:microsoft.com/office/officeart/2005/8/layout/vList5"/>
    <dgm:cxn modelId="{A98C0FC0-D8A1-4B37-898A-71BCDDA953A5}" type="presOf" srcId="{6E729818-2DA2-4C89-8737-239ED2B5BDFF}" destId="{9C0C70CA-9ABC-4914-91A2-CADF7A4F0E59}" srcOrd="0" destOrd="1" presId="urn:microsoft.com/office/officeart/2005/8/layout/vList5"/>
    <dgm:cxn modelId="{B93805C6-F10A-4E41-87B5-1F325031CB8A}" srcId="{4D5986FC-77DF-43BB-88CC-4944B5FE7B12}" destId="{6E729818-2DA2-4C89-8737-239ED2B5BDFF}" srcOrd="1" destOrd="0" parTransId="{27BC48BE-B60C-49F9-881D-B82C1B0D8632}" sibTransId="{24E0F4C9-1EEA-476E-A3E5-EA199C08D3AE}"/>
    <dgm:cxn modelId="{FF0528DD-F234-4EC0-A91B-134869212F22}" srcId="{4D5986FC-77DF-43BB-88CC-4944B5FE7B12}" destId="{64F90376-0DD7-4E58-9895-7BA2DDF06366}" srcOrd="0" destOrd="0" parTransId="{2630EC22-A7EC-4E85-9F37-654CAA8367FF}" sibTransId="{8E6A78DC-4037-436F-B01A-A58D59D993F2}"/>
    <dgm:cxn modelId="{E62BBFAC-D722-4BC6-97CD-DD02A238A7C5}" type="presParOf" srcId="{6AFC6BC2-201D-4060-84B9-1C9AB57E4DC7}" destId="{83E5A046-A037-4ADB-8BC4-08652D023F21}" srcOrd="0" destOrd="0" presId="urn:microsoft.com/office/officeart/2005/8/layout/vList5"/>
    <dgm:cxn modelId="{432901CA-327F-4C25-8D3C-E3F73BE9A124}" type="presParOf" srcId="{83E5A046-A037-4ADB-8BC4-08652D023F21}" destId="{D9BFB428-73EA-45C8-BA19-3CCAD1F817B5}" srcOrd="0" destOrd="0" presId="urn:microsoft.com/office/officeart/2005/8/layout/vList5"/>
    <dgm:cxn modelId="{B2B79CDE-B064-46E6-90C7-F58965E584BE}" type="presParOf" srcId="{83E5A046-A037-4ADB-8BC4-08652D023F21}" destId="{9C0C70CA-9ABC-4914-91A2-CADF7A4F0E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8CA12DB-61C9-4B58-AC7A-0119DF8C2C62}" type="doc">
      <dgm:prSet loTypeId="urn:microsoft.com/office/officeart/2005/8/layout/bProcess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F7EB3170-F208-407F-BBA0-EB3B3D3BA38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Durante o governo Lula, o Brasil se destacou pelo crescimento econômico.</a:t>
          </a:r>
        </a:p>
      </dgm:t>
    </dgm:pt>
    <dgm:pt modelId="{1220F2BC-8825-4B98-9204-C76A406C622C}" type="parTrans" cxnId="{E55A66C9-747B-4502-8F6B-BD50056A6DC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28DDACA-521D-4B81-B8ED-03E92ECC15E6}" type="sibTrans" cxnId="{E55A66C9-747B-4502-8F6B-BD50056A6DC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50B4070-A94D-4460-A313-BD07E466FBC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desemprego também caiu de forma acentuada e houve a redução da pobreza.</a:t>
          </a:r>
        </a:p>
      </dgm:t>
    </dgm:pt>
    <dgm:pt modelId="{D1E3835F-5DE0-4C7E-B914-F36054BC46BC}" type="parTrans" cxnId="{870CE2AA-B3AD-492C-965B-11229DF2BC2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98CE9CF-7EFD-4DCF-8A2D-AC0AA0E271F8}" type="sibTrans" cxnId="{870CE2AA-B3AD-492C-965B-11229DF2BC2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D8F6B8D-35ED-4CCF-9A79-1C8157BFE65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renda dos mais ricos aumentou 10%, enquanto a dos mais pobres cresceu 68%.</a:t>
          </a:r>
        </a:p>
      </dgm:t>
    </dgm:pt>
    <dgm:pt modelId="{100A032A-5EC2-49FD-84CF-BBAF13C2ABF1}" type="parTrans" cxnId="{153E44D2-66CA-46BF-B8F8-526E7BEA3E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C842264-4B2F-4D8A-B64C-677DD107B967}" type="sibTrans" cxnId="{153E44D2-66CA-46BF-B8F8-526E7BEA3E4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3785F47-B80C-4D11-8FB4-390C26219CC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primeiras manifestações aconteceram em junho de 2013.</a:t>
          </a:r>
        </a:p>
      </dgm:t>
    </dgm:pt>
    <dgm:pt modelId="{CAF312C0-0186-45AA-90D7-3271C5B99E76}" type="parTrans" cxnId="{6AF446C7-11E3-459C-BA96-ACD5A27834A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5F784C7-5AFD-4D67-BC5C-1838A4584A51}" type="sibTrans" cxnId="{6AF446C7-11E3-459C-BA96-ACD5A27834A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DA09F68-2AEB-4781-9472-223EA4972CF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Ao final do primeiro mandato de Dilma, manifestações questionavam o seu governo.</a:t>
          </a:r>
        </a:p>
      </dgm:t>
    </dgm:pt>
    <dgm:pt modelId="{4A8488AD-0B04-461A-98D5-2C15C0AD4F0E}" type="parTrans" cxnId="{D8B15211-BC19-490B-9539-65A1E9C39C4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12BC5E3-14B9-4565-9E0E-0B9A39A81150}" type="sibTrans" cxnId="{D8B15211-BC19-490B-9539-65A1E9C39C4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5DA2DF6-7D13-46DA-A744-60341D53A1E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Lula conseguiu eleger sua candidata Dilma Rousseff, que se reelegeu em 2014.</a:t>
          </a:r>
        </a:p>
      </dgm:t>
    </dgm:pt>
    <dgm:pt modelId="{B651F064-BC70-46A9-A7B8-427AB6182E63}" type="parTrans" cxnId="{DE370F91-3951-4F1F-A4D7-1753BF81BF3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900AF08-617E-42C2-95D8-7D1DFDFEE3CB}" type="sibTrans" cxnId="{DE370F91-3951-4F1F-A4D7-1753BF81BF3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1330D42-3998-4348-A910-C66F8757B7E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Havia setores que protestavam contra os altos gastos do governo aplicados nas grandes obras.</a:t>
          </a:r>
        </a:p>
      </dgm:t>
    </dgm:pt>
    <dgm:pt modelId="{7473A64D-848D-4EFC-9DA4-0B95E0717338}" type="parTrans" cxnId="{6DCD8740-F35D-40D2-A559-E1C22B00AC1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0DC1EA0-D12B-4363-8A6F-D377137DCD3A}" type="sibTrans" cxnId="{6DCD8740-F35D-40D2-A559-E1C22B00AC1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80E4B90-4F2B-4186-967C-8D33C00974D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Esse cenário possibilitou o processo de </a:t>
          </a:r>
          <a:r>
            <a:rPr lang="pt-BR" sz="1900" i="1" dirty="0">
              <a:latin typeface="Roboto" pitchFamily="2" charset="0"/>
              <a:ea typeface="Roboto" pitchFamily="2" charset="0"/>
            </a:rPr>
            <a:t>impeachment</a:t>
          </a:r>
          <a:r>
            <a:rPr lang="pt-BR" sz="1900" dirty="0">
              <a:latin typeface="Roboto" pitchFamily="2" charset="0"/>
              <a:ea typeface="Roboto" pitchFamily="2" charset="0"/>
            </a:rPr>
            <a:t> em 2016.</a:t>
          </a:r>
        </a:p>
      </dgm:t>
    </dgm:pt>
    <dgm:pt modelId="{FEA98912-0728-4506-AD96-5BC27D4315C8}" type="parTrans" cxnId="{D57C194A-F131-40EE-975F-70633A7C044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5C0584C-7D02-4CEF-84DF-94BFF41B8567}" type="sibTrans" cxnId="{D57C194A-F131-40EE-975F-70633A7C044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0D824EF-AA4F-4E28-9EA1-4B11D649B5F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lugar de Dilma, assumiu o vice-‑presidente Michel Temer.</a:t>
          </a:r>
        </a:p>
      </dgm:t>
    </dgm:pt>
    <dgm:pt modelId="{CB09C209-15A1-46D9-88E4-16BDD42B1C64}" type="parTrans" cxnId="{A93FDE2E-BC30-4C5C-ABCA-256E3B92033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8560504-895E-43AD-A4EF-06E6F81E41CA}" type="sibTrans" cxnId="{A93FDE2E-BC30-4C5C-ABCA-256E3B92033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30E8E10-64CC-46C8-9C3C-0002FBB6E431}" type="pres">
      <dgm:prSet presAssocID="{48CA12DB-61C9-4B58-AC7A-0119DF8C2C62}" presName="Name0" presStyleCnt="0">
        <dgm:presLayoutVars>
          <dgm:dir/>
          <dgm:resizeHandles/>
        </dgm:presLayoutVars>
      </dgm:prSet>
      <dgm:spPr/>
    </dgm:pt>
    <dgm:pt modelId="{48DE64FC-F96F-44E0-AFBF-58CE0678A313}" type="pres">
      <dgm:prSet presAssocID="{F7EB3170-F208-407F-BBA0-EB3B3D3BA38F}" presName="compNode" presStyleCnt="0"/>
      <dgm:spPr/>
    </dgm:pt>
    <dgm:pt modelId="{4C9AF1D2-52D7-4140-9FB8-D4AAFB9B993C}" type="pres">
      <dgm:prSet presAssocID="{F7EB3170-F208-407F-BBA0-EB3B3D3BA38F}" presName="dummyConnPt" presStyleCnt="0"/>
      <dgm:spPr/>
    </dgm:pt>
    <dgm:pt modelId="{4913EE4C-A389-4C83-93D1-93FE1CF85659}" type="pres">
      <dgm:prSet presAssocID="{F7EB3170-F208-407F-BBA0-EB3B3D3BA38F}" presName="node" presStyleLbl="node1" presStyleIdx="0" presStyleCnt="9">
        <dgm:presLayoutVars>
          <dgm:bulletEnabled val="1"/>
        </dgm:presLayoutVars>
      </dgm:prSet>
      <dgm:spPr/>
    </dgm:pt>
    <dgm:pt modelId="{0A6C5C2E-5D1E-4F29-A8E9-41E94D617A9C}" type="pres">
      <dgm:prSet presAssocID="{328DDACA-521D-4B81-B8ED-03E92ECC15E6}" presName="sibTrans" presStyleLbl="bgSibTrans2D1" presStyleIdx="0" presStyleCnt="8"/>
      <dgm:spPr/>
    </dgm:pt>
    <dgm:pt modelId="{BE8F71D1-64ED-4424-90AB-F303A5CFD4FA}" type="pres">
      <dgm:prSet presAssocID="{A50B4070-A94D-4460-A313-BD07E466FBC3}" presName="compNode" presStyleCnt="0"/>
      <dgm:spPr/>
    </dgm:pt>
    <dgm:pt modelId="{772D422E-D054-4274-96F1-1D511E77058F}" type="pres">
      <dgm:prSet presAssocID="{A50B4070-A94D-4460-A313-BD07E466FBC3}" presName="dummyConnPt" presStyleCnt="0"/>
      <dgm:spPr/>
    </dgm:pt>
    <dgm:pt modelId="{1A8C554A-30C1-4763-90B4-F4C11C0D0A2A}" type="pres">
      <dgm:prSet presAssocID="{A50B4070-A94D-4460-A313-BD07E466FBC3}" presName="node" presStyleLbl="node1" presStyleIdx="1" presStyleCnt="9">
        <dgm:presLayoutVars>
          <dgm:bulletEnabled val="1"/>
        </dgm:presLayoutVars>
      </dgm:prSet>
      <dgm:spPr/>
    </dgm:pt>
    <dgm:pt modelId="{AB62EA73-7E33-4F03-A1B3-FF9D49A4295F}" type="pres">
      <dgm:prSet presAssocID="{D98CE9CF-7EFD-4DCF-8A2D-AC0AA0E271F8}" presName="sibTrans" presStyleLbl="bgSibTrans2D1" presStyleIdx="1" presStyleCnt="8"/>
      <dgm:spPr/>
    </dgm:pt>
    <dgm:pt modelId="{96D58F17-2CB0-4DD1-9DDA-F4F5FDDE2247}" type="pres">
      <dgm:prSet presAssocID="{BD8F6B8D-35ED-4CCF-9A79-1C8157BFE65B}" presName="compNode" presStyleCnt="0"/>
      <dgm:spPr/>
    </dgm:pt>
    <dgm:pt modelId="{9AB868A9-2FA1-406B-8169-F44BF4A789EF}" type="pres">
      <dgm:prSet presAssocID="{BD8F6B8D-35ED-4CCF-9A79-1C8157BFE65B}" presName="dummyConnPt" presStyleCnt="0"/>
      <dgm:spPr/>
    </dgm:pt>
    <dgm:pt modelId="{F26D1F02-EC62-4863-93B8-0AB310D6A055}" type="pres">
      <dgm:prSet presAssocID="{BD8F6B8D-35ED-4CCF-9A79-1C8157BFE65B}" presName="node" presStyleLbl="node1" presStyleIdx="2" presStyleCnt="9">
        <dgm:presLayoutVars>
          <dgm:bulletEnabled val="1"/>
        </dgm:presLayoutVars>
      </dgm:prSet>
      <dgm:spPr/>
    </dgm:pt>
    <dgm:pt modelId="{80E1C935-F620-43D3-BEA9-7CF9B94B3645}" type="pres">
      <dgm:prSet presAssocID="{9C842264-4B2F-4D8A-B64C-677DD107B967}" presName="sibTrans" presStyleLbl="bgSibTrans2D1" presStyleIdx="2" presStyleCnt="8"/>
      <dgm:spPr/>
    </dgm:pt>
    <dgm:pt modelId="{50DA382D-BEF4-43CC-8F1A-376E38DCEC14}" type="pres">
      <dgm:prSet presAssocID="{03785F47-B80C-4D11-8FB4-390C26219CC8}" presName="compNode" presStyleCnt="0"/>
      <dgm:spPr/>
    </dgm:pt>
    <dgm:pt modelId="{00B1C1EB-1DD0-4F5D-BA51-1068192C4E41}" type="pres">
      <dgm:prSet presAssocID="{03785F47-B80C-4D11-8FB4-390C26219CC8}" presName="dummyConnPt" presStyleCnt="0"/>
      <dgm:spPr/>
    </dgm:pt>
    <dgm:pt modelId="{53D13F30-DF87-4E81-8A10-AF43A36D2A08}" type="pres">
      <dgm:prSet presAssocID="{03785F47-B80C-4D11-8FB4-390C26219CC8}" presName="node" presStyleLbl="node1" presStyleIdx="3" presStyleCnt="9">
        <dgm:presLayoutVars>
          <dgm:bulletEnabled val="1"/>
        </dgm:presLayoutVars>
      </dgm:prSet>
      <dgm:spPr/>
    </dgm:pt>
    <dgm:pt modelId="{7D4614B2-39C9-4D8A-BF7C-EE8BC11CF4FD}" type="pres">
      <dgm:prSet presAssocID="{55F784C7-5AFD-4D67-BC5C-1838A4584A51}" presName="sibTrans" presStyleLbl="bgSibTrans2D1" presStyleIdx="3" presStyleCnt="8"/>
      <dgm:spPr/>
    </dgm:pt>
    <dgm:pt modelId="{4E0ECDE4-D15E-406A-A21A-B34BF0E56C73}" type="pres">
      <dgm:prSet presAssocID="{6DA09F68-2AEB-4781-9472-223EA4972CFC}" presName="compNode" presStyleCnt="0"/>
      <dgm:spPr/>
    </dgm:pt>
    <dgm:pt modelId="{630B166F-CABF-4469-927A-03A96E9BB20F}" type="pres">
      <dgm:prSet presAssocID="{6DA09F68-2AEB-4781-9472-223EA4972CFC}" presName="dummyConnPt" presStyleCnt="0"/>
      <dgm:spPr/>
    </dgm:pt>
    <dgm:pt modelId="{F8EB7231-69FC-45ED-80FA-8657D7B51ACB}" type="pres">
      <dgm:prSet presAssocID="{6DA09F68-2AEB-4781-9472-223EA4972CFC}" presName="node" presStyleLbl="node1" presStyleIdx="4" presStyleCnt="9">
        <dgm:presLayoutVars>
          <dgm:bulletEnabled val="1"/>
        </dgm:presLayoutVars>
      </dgm:prSet>
      <dgm:spPr/>
    </dgm:pt>
    <dgm:pt modelId="{FC02B43E-0D23-42BD-A096-277AC4FF82C6}" type="pres">
      <dgm:prSet presAssocID="{912BC5E3-14B9-4565-9E0E-0B9A39A81150}" presName="sibTrans" presStyleLbl="bgSibTrans2D1" presStyleIdx="4" presStyleCnt="8"/>
      <dgm:spPr/>
    </dgm:pt>
    <dgm:pt modelId="{4581CF67-3F04-472D-9F80-2F0D802CC27F}" type="pres">
      <dgm:prSet presAssocID="{55DA2DF6-7D13-46DA-A744-60341D53A1EC}" presName="compNode" presStyleCnt="0"/>
      <dgm:spPr/>
    </dgm:pt>
    <dgm:pt modelId="{35F76D48-C351-48EC-AACA-E28860083CDB}" type="pres">
      <dgm:prSet presAssocID="{55DA2DF6-7D13-46DA-A744-60341D53A1EC}" presName="dummyConnPt" presStyleCnt="0"/>
      <dgm:spPr/>
    </dgm:pt>
    <dgm:pt modelId="{1500729E-C8B5-4E53-A3D2-BDC90C32690B}" type="pres">
      <dgm:prSet presAssocID="{55DA2DF6-7D13-46DA-A744-60341D53A1EC}" presName="node" presStyleLbl="node1" presStyleIdx="5" presStyleCnt="9">
        <dgm:presLayoutVars>
          <dgm:bulletEnabled val="1"/>
        </dgm:presLayoutVars>
      </dgm:prSet>
      <dgm:spPr/>
    </dgm:pt>
    <dgm:pt modelId="{1BE4213B-8284-4863-94D6-CB54BE5EE0D2}" type="pres">
      <dgm:prSet presAssocID="{6900AF08-617E-42C2-95D8-7D1DFDFEE3CB}" presName="sibTrans" presStyleLbl="bgSibTrans2D1" presStyleIdx="5" presStyleCnt="8"/>
      <dgm:spPr/>
    </dgm:pt>
    <dgm:pt modelId="{31347C38-2A5D-4565-BFFA-648EBF553C51}" type="pres">
      <dgm:prSet presAssocID="{31330D42-3998-4348-A910-C66F8757B7E3}" presName="compNode" presStyleCnt="0"/>
      <dgm:spPr/>
    </dgm:pt>
    <dgm:pt modelId="{1798A53A-2470-4353-B451-B8C6B2D2E5CF}" type="pres">
      <dgm:prSet presAssocID="{31330D42-3998-4348-A910-C66F8757B7E3}" presName="dummyConnPt" presStyleCnt="0"/>
      <dgm:spPr/>
    </dgm:pt>
    <dgm:pt modelId="{A5C83243-F0E1-459D-8248-BF4543BDB31C}" type="pres">
      <dgm:prSet presAssocID="{31330D42-3998-4348-A910-C66F8757B7E3}" presName="node" presStyleLbl="node1" presStyleIdx="6" presStyleCnt="9">
        <dgm:presLayoutVars>
          <dgm:bulletEnabled val="1"/>
        </dgm:presLayoutVars>
      </dgm:prSet>
      <dgm:spPr/>
    </dgm:pt>
    <dgm:pt modelId="{26C80BF9-F6F5-407F-B4C5-1AA1CBC8BCA3}" type="pres">
      <dgm:prSet presAssocID="{40DC1EA0-D12B-4363-8A6F-D377137DCD3A}" presName="sibTrans" presStyleLbl="bgSibTrans2D1" presStyleIdx="6" presStyleCnt="8"/>
      <dgm:spPr/>
    </dgm:pt>
    <dgm:pt modelId="{0638736C-3F4E-4AA9-9A19-E53B37956A59}" type="pres">
      <dgm:prSet presAssocID="{980E4B90-4F2B-4186-967C-8D33C00974DB}" presName="compNode" presStyleCnt="0"/>
      <dgm:spPr/>
    </dgm:pt>
    <dgm:pt modelId="{FB0C8E74-1412-40AC-AF15-7D5463663022}" type="pres">
      <dgm:prSet presAssocID="{980E4B90-4F2B-4186-967C-8D33C00974DB}" presName="dummyConnPt" presStyleCnt="0"/>
      <dgm:spPr/>
    </dgm:pt>
    <dgm:pt modelId="{8B23EA1B-0F46-4E75-8381-287602360A6E}" type="pres">
      <dgm:prSet presAssocID="{980E4B90-4F2B-4186-967C-8D33C00974DB}" presName="node" presStyleLbl="node1" presStyleIdx="7" presStyleCnt="9">
        <dgm:presLayoutVars>
          <dgm:bulletEnabled val="1"/>
        </dgm:presLayoutVars>
      </dgm:prSet>
      <dgm:spPr/>
    </dgm:pt>
    <dgm:pt modelId="{3C62430C-1DDA-410E-B74E-07AE5B079976}" type="pres">
      <dgm:prSet presAssocID="{A5C0584C-7D02-4CEF-84DF-94BFF41B8567}" presName="sibTrans" presStyleLbl="bgSibTrans2D1" presStyleIdx="7" presStyleCnt="8"/>
      <dgm:spPr/>
    </dgm:pt>
    <dgm:pt modelId="{896ACDA6-276F-4547-8233-E4C0D5973626}" type="pres">
      <dgm:prSet presAssocID="{30D824EF-AA4F-4E28-9EA1-4B11D649B5FA}" presName="compNode" presStyleCnt="0"/>
      <dgm:spPr/>
    </dgm:pt>
    <dgm:pt modelId="{93C18113-0F39-4407-A6BE-907EE715768E}" type="pres">
      <dgm:prSet presAssocID="{30D824EF-AA4F-4E28-9EA1-4B11D649B5FA}" presName="dummyConnPt" presStyleCnt="0"/>
      <dgm:spPr/>
    </dgm:pt>
    <dgm:pt modelId="{7C29C92E-0EEC-40BA-A6DA-60D045C683AD}" type="pres">
      <dgm:prSet presAssocID="{30D824EF-AA4F-4E28-9EA1-4B11D649B5FA}" presName="node" presStyleLbl="node1" presStyleIdx="8" presStyleCnt="9">
        <dgm:presLayoutVars>
          <dgm:bulletEnabled val="1"/>
        </dgm:presLayoutVars>
      </dgm:prSet>
      <dgm:spPr/>
    </dgm:pt>
  </dgm:ptLst>
  <dgm:cxnLst>
    <dgm:cxn modelId="{D8B15211-BC19-490B-9539-65A1E9C39C4F}" srcId="{48CA12DB-61C9-4B58-AC7A-0119DF8C2C62}" destId="{6DA09F68-2AEB-4781-9472-223EA4972CFC}" srcOrd="4" destOrd="0" parTransId="{4A8488AD-0B04-461A-98D5-2C15C0AD4F0E}" sibTransId="{912BC5E3-14B9-4565-9E0E-0B9A39A81150}"/>
    <dgm:cxn modelId="{5F10FA13-9032-42EA-A115-682E0C564F05}" type="presOf" srcId="{BD8F6B8D-35ED-4CCF-9A79-1C8157BFE65B}" destId="{F26D1F02-EC62-4863-93B8-0AB310D6A055}" srcOrd="0" destOrd="0" presId="urn:microsoft.com/office/officeart/2005/8/layout/bProcess4"/>
    <dgm:cxn modelId="{1B6C7D18-2ADE-48F8-952C-9AAD84755FA1}" type="presOf" srcId="{9C842264-4B2F-4D8A-B64C-677DD107B967}" destId="{80E1C935-F620-43D3-BEA9-7CF9B94B3645}" srcOrd="0" destOrd="0" presId="urn:microsoft.com/office/officeart/2005/8/layout/bProcess4"/>
    <dgm:cxn modelId="{3714F918-3874-4DAC-B395-5802D69EC0F7}" type="presOf" srcId="{328DDACA-521D-4B81-B8ED-03E92ECC15E6}" destId="{0A6C5C2E-5D1E-4F29-A8E9-41E94D617A9C}" srcOrd="0" destOrd="0" presId="urn:microsoft.com/office/officeart/2005/8/layout/bProcess4"/>
    <dgm:cxn modelId="{91AB861C-FE32-4C79-A6D8-EE36BB4536DC}" type="presOf" srcId="{55F784C7-5AFD-4D67-BC5C-1838A4584A51}" destId="{7D4614B2-39C9-4D8A-BF7C-EE8BC11CF4FD}" srcOrd="0" destOrd="0" presId="urn:microsoft.com/office/officeart/2005/8/layout/bProcess4"/>
    <dgm:cxn modelId="{34531D26-9858-4AAC-963A-E511AD5CE51A}" type="presOf" srcId="{F7EB3170-F208-407F-BBA0-EB3B3D3BA38F}" destId="{4913EE4C-A389-4C83-93D1-93FE1CF85659}" srcOrd="0" destOrd="0" presId="urn:microsoft.com/office/officeart/2005/8/layout/bProcess4"/>
    <dgm:cxn modelId="{A93FDE2E-BC30-4C5C-ABCA-256E3B92033E}" srcId="{48CA12DB-61C9-4B58-AC7A-0119DF8C2C62}" destId="{30D824EF-AA4F-4E28-9EA1-4B11D649B5FA}" srcOrd="8" destOrd="0" parTransId="{CB09C209-15A1-46D9-88E4-16BDD42B1C64}" sibTransId="{18560504-895E-43AD-A4EF-06E6F81E41CA}"/>
    <dgm:cxn modelId="{391F7A35-4D51-411B-B667-7F3430C5A9F0}" type="presOf" srcId="{D98CE9CF-7EFD-4DCF-8A2D-AC0AA0E271F8}" destId="{AB62EA73-7E33-4F03-A1B3-FF9D49A4295F}" srcOrd="0" destOrd="0" presId="urn:microsoft.com/office/officeart/2005/8/layout/bProcess4"/>
    <dgm:cxn modelId="{1A9BE839-E209-4A37-B132-B08BECCA42CB}" type="presOf" srcId="{A50B4070-A94D-4460-A313-BD07E466FBC3}" destId="{1A8C554A-30C1-4763-90B4-F4C11C0D0A2A}" srcOrd="0" destOrd="0" presId="urn:microsoft.com/office/officeart/2005/8/layout/bProcess4"/>
    <dgm:cxn modelId="{6DCD8740-F35D-40D2-A559-E1C22B00AC1C}" srcId="{48CA12DB-61C9-4B58-AC7A-0119DF8C2C62}" destId="{31330D42-3998-4348-A910-C66F8757B7E3}" srcOrd="6" destOrd="0" parTransId="{7473A64D-848D-4EFC-9DA4-0B95E0717338}" sibTransId="{40DC1EA0-D12B-4363-8A6F-D377137DCD3A}"/>
    <dgm:cxn modelId="{D57C194A-F131-40EE-975F-70633A7C0448}" srcId="{48CA12DB-61C9-4B58-AC7A-0119DF8C2C62}" destId="{980E4B90-4F2B-4186-967C-8D33C00974DB}" srcOrd="7" destOrd="0" parTransId="{FEA98912-0728-4506-AD96-5BC27D4315C8}" sibTransId="{A5C0584C-7D02-4CEF-84DF-94BFF41B8567}"/>
    <dgm:cxn modelId="{BFA9814A-BA7C-48FA-BEB5-368FF88A8BFA}" type="presOf" srcId="{30D824EF-AA4F-4E28-9EA1-4B11D649B5FA}" destId="{7C29C92E-0EEC-40BA-A6DA-60D045C683AD}" srcOrd="0" destOrd="0" presId="urn:microsoft.com/office/officeart/2005/8/layout/bProcess4"/>
    <dgm:cxn modelId="{0E34B86D-B5E8-4EFC-86D6-57D1F4C77579}" type="presOf" srcId="{31330D42-3998-4348-A910-C66F8757B7E3}" destId="{A5C83243-F0E1-459D-8248-BF4543BDB31C}" srcOrd="0" destOrd="0" presId="urn:microsoft.com/office/officeart/2005/8/layout/bProcess4"/>
    <dgm:cxn modelId="{FB53AB73-C720-4A72-B8AC-F8AE3D8FC53F}" type="presOf" srcId="{55DA2DF6-7D13-46DA-A744-60341D53A1EC}" destId="{1500729E-C8B5-4E53-A3D2-BDC90C32690B}" srcOrd="0" destOrd="0" presId="urn:microsoft.com/office/officeart/2005/8/layout/bProcess4"/>
    <dgm:cxn modelId="{DE370F91-3951-4F1F-A4D7-1753BF81BF3D}" srcId="{48CA12DB-61C9-4B58-AC7A-0119DF8C2C62}" destId="{55DA2DF6-7D13-46DA-A744-60341D53A1EC}" srcOrd="5" destOrd="0" parTransId="{B651F064-BC70-46A9-A7B8-427AB6182E63}" sibTransId="{6900AF08-617E-42C2-95D8-7D1DFDFEE3CB}"/>
    <dgm:cxn modelId="{199C3591-378D-4EB5-BC72-21647A28BEA4}" type="presOf" srcId="{40DC1EA0-D12B-4363-8A6F-D377137DCD3A}" destId="{26C80BF9-F6F5-407F-B4C5-1AA1CBC8BCA3}" srcOrd="0" destOrd="0" presId="urn:microsoft.com/office/officeart/2005/8/layout/bProcess4"/>
    <dgm:cxn modelId="{124F139B-6DB3-4627-A7DE-D1EA7DBC7B2F}" type="presOf" srcId="{03785F47-B80C-4D11-8FB4-390C26219CC8}" destId="{53D13F30-DF87-4E81-8A10-AF43A36D2A08}" srcOrd="0" destOrd="0" presId="urn:microsoft.com/office/officeart/2005/8/layout/bProcess4"/>
    <dgm:cxn modelId="{2371EF9F-5354-416B-8109-7B0B8DFD38F7}" type="presOf" srcId="{6900AF08-617E-42C2-95D8-7D1DFDFEE3CB}" destId="{1BE4213B-8284-4863-94D6-CB54BE5EE0D2}" srcOrd="0" destOrd="0" presId="urn:microsoft.com/office/officeart/2005/8/layout/bProcess4"/>
    <dgm:cxn modelId="{CA74F4A3-0695-4880-8ABF-F82B7C604704}" type="presOf" srcId="{48CA12DB-61C9-4B58-AC7A-0119DF8C2C62}" destId="{E30E8E10-64CC-46C8-9C3C-0002FBB6E431}" srcOrd="0" destOrd="0" presId="urn:microsoft.com/office/officeart/2005/8/layout/bProcess4"/>
    <dgm:cxn modelId="{870CE2AA-B3AD-492C-965B-11229DF2BC2D}" srcId="{48CA12DB-61C9-4B58-AC7A-0119DF8C2C62}" destId="{A50B4070-A94D-4460-A313-BD07E466FBC3}" srcOrd="1" destOrd="0" parTransId="{D1E3835F-5DE0-4C7E-B914-F36054BC46BC}" sibTransId="{D98CE9CF-7EFD-4DCF-8A2D-AC0AA0E271F8}"/>
    <dgm:cxn modelId="{6AF446C7-11E3-459C-BA96-ACD5A27834A7}" srcId="{48CA12DB-61C9-4B58-AC7A-0119DF8C2C62}" destId="{03785F47-B80C-4D11-8FB4-390C26219CC8}" srcOrd="3" destOrd="0" parTransId="{CAF312C0-0186-45AA-90D7-3271C5B99E76}" sibTransId="{55F784C7-5AFD-4D67-BC5C-1838A4584A51}"/>
    <dgm:cxn modelId="{E55A66C9-747B-4502-8F6B-BD50056A6DCB}" srcId="{48CA12DB-61C9-4B58-AC7A-0119DF8C2C62}" destId="{F7EB3170-F208-407F-BBA0-EB3B3D3BA38F}" srcOrd="0" destOrd="0" parTransId="{1220F2BC-8825-4B98-9204-C76A406C622C}" sibTransId="{328DDACA-521D-4B81-B8ED-03E92ECC15E6}"/>
    <dgm:cxn modelId="{97DB44CB-3A54-47BA-B8DC-10292DFFF340}" type="presOf" srcId="{A5C0584C-7D02-4CEF-84DF-94BFF41B8567}" destId="{3C62430C-1DDA-410E-B74E-07AE5B079976}" srcOrd="0" destOrd="0" presId="urn:microsoft.com/office/officeart/2005/8/layout/bProcess4"/>
    <dgm:cxn modelId="{153E44D2-66CA-46BF-B8F8-526E7BEA3E49}" srcId="{48CA12DB-61C9-4B58-AC7A-0119DF8C2C62}" destId="{BD8F6B8D-35ED-4CCF-9A79-1C8157BFE65B}" srcOrd="2" destOrd="0" parTransId="{100A032A-5EC2-49FD-84CF-BBAF13C2ABF1}" sibTransId="{9C842264-4B2F-4D8A-B64C-677DD107B967}"/>
    <dgm:cxn modelId="{7BE99EE0-15E9-4275-9054-B0D27038144A}" type="presOf" srcId="{912BC5E3-14B9-4565-9E0E-0B9A39A81150}" destId="{FC02B43E-0D23-42BD-A096-277AC4FF82C6}" srcOrd="0" destOrd="0" presId="urn:microsoft.com/office/officeart/2005/8/layout/bProcess4"/>
    <dgm:cxn modelId="{41DDCBE0-8731-4097-A9F0-FD5543B154C8}" type="presOf" srcId="{980E4B90-4F2B-4186-967C-8D33C00974DB}" destId="{8B23EA1B-0F46-4E75-8381-287602360A6E}" srcOrd="0" destOrd="0" presId="urn:microsoft.com/office/officeart/2005/8/layout/bProcess4"/>
    <dgm:cxn modelId="{9DAA91FE-0D98-4709-BCCB-E0799805A719}" type="presOf" srcId="{6DA09F68-2AEB-4781-9472-223EA4972CFC}" destId="{F8EB7231-69FC-45ED-80FA-8657D7B51ACB}" srcOrd="0" destOrd="0" presId="urn:microsoft.com/office/officeart/2005/8/layout/bProcess4"/>
    <dgm:cxn modelId="{0E82FEB8-8B55-4629-8034-30C6F6CC31FD}" type="presParOf" srcId="{E30E8E10-64CC-46C8-9C3C-0002FBB6E431}" destId="{48DE64FC-F96F-44E0-AFBF-58CE0678A313}" srcOrd="0" destOrd="0" presId="urn:microsoft.com/office/officeart/2005/8/layout/bProcess4"/>
    <dgm:cxn modelId="{F9A5E6AD-4578-4230-ABF1-7F047D84F99D}" type="presParOf" srcId="{48DE64FC-F96F-44E0-AFBF-58CE0678A313}" destId="{4C9AF1D2-52D7-4140-9FB8-D4AAFB9B993C}" srcOrd="0" destOrd="0" presId="urn:microsoft.com/office/officeart/2005/8/layout/bProcess4"/>
    <dgm:cxn modelId="{21CD06F7-D1E9-44D2-9EE2-80C623F0724F}" type="presParOf" srcId="{48DE64FC-F96F-44E0-AFBF-58CE0678A313}" destId="{4913EE4C-A389-4C83-93D1-93FE1CF85659}" srcOrd="1" destOrd="0" presId="urn:microsoft.com/office/officeart/2005/8/layout/bProcess4"/>
    <dgm:cxn modelId="{BE6AD91C-8CB7-4214-8059-F39A8DF2D9FD}" type="presParOf" srcId="{E30E8E10-64CC-46C8-9C3C-0002FBB6E431}" destId="{0A6C5C2E-5D1E-4F29-A8E9-41E94D617A9C}" srcOrd="1" destOrd="0" presId="urn:microsoft.com/office/officeart/2005/8/layout/bProcess4"/>
    <dgm:cxn modelId="{377D35E1-D0A6-4F36-99F1-4FDBEBB3C149}" type="presParOf" srcId="{E30E8E10-64CC-46C8-9C3C-0002FBB6E431}" destId="{BE8F71D1-64ED-4424-90AB-F303A5CFD4FA}" srcOrd="2" destOrd="0" presId="urn:microsoft.com/office/officeart/2005/8/layout/bProcess4"/>
    <dgm:cxn modelId="{A5521A70-A92A-4330-BC19-DB392D9684DB}" type="presParOf" srcId="{BE8F71D1-64ED-4424-90AB-F303A5CFD4FA}" destId="{772D422E-D054-4274-96F1-1D511E77058F}" srcOrd="0" destOrd="0" presId="urn:microsoft.com/office/officeart/2005/8/layout/bProcess4"/>
    <dgm:cxn modelId="{9E827E0D-9797-4A04-9950-216CF5F0915C}" type="presParOf" srcId="{BE8F71D1-64ED-4424-90AB-F303A5CFD4FA}" destId="{1A8C554A-30C1-4763-90B4-F4C11C0D0A2A}" srcOrd="1" destOrd="0" presId="urn:microsoft.com/office/officeart/2005/8/layout/bProcess4"/>
    <dgm:cxn modelId="{92EB3E44-9D6E-4AC3-A913-C44E708A84FE}" type="presParOf" srcId="{E30E8E10-64CC-46C8-9C3C-0002FBB6E431}" destId="{AB62EA73-7E33-4F03-A1B3-FF9D49A4295F}" srcOrd="3" destOrd="0" presId="urn:microsoft.com/office/officeart/2005/8/layout/bProcess4"/>
    <dgm:cxn modelId="{961CE244-65F0-42A8-925F-53669DC7F68E}" type="presParOf" srcId="{E30E8E10-64CC-46C8-9C3C-0002FBB6E431}" destId="{96D58F17-2CB0-4DD1-9DDA-F4F5FDDE2247}" srcOrd="4" destOrd="0" presId="urn:microsoft.com/office/officeart/2005/8/layout/bProcess4"/>
    <dgm:cxn modelId="{78087F2A-8189-4113-9A75-C920E196EBD7}" type="presParOf" srcId="{96D58F17-2CB0-4DD1-9DDA-F4F5FDDE2247}" destId="{9AB868A9-2FA1-406B-8169-F44BF4A789EF}" srcOrd="0" destOrd="0" presId="urn:microsoft.com/office/officeart/2005/8/layout/bProcess4"/>
    <dgm:cxn modelId="{07435E0E-968B-4C58-BE3A-A491A36BE0C2}" type="presParOf" srcId="{96D58F17-2CB0-4DD1-9DDA-F4F5FDDE2247}" destId="{F26D1F02-EC62-4863-93B8-0AB310D6A055}" srcOrd="1" destOrd="0" presId="urn:microsoft.com/office/officeart/2005/8/layout/bProcess4"/>
    <dgm:cxn modelId="{C58890C1-79D6-4480-BC01-981CFE03D978}" type="presParOf" srcId="{E30E8E10-64CC-46C8-9C3C-0002FBB6E431}" destId="{80E1C935-F620-43D3-BEA9-7CF9B94B3645}" srcOrd="5" destOrd="0" presId="urn:microsoft.com/office/officeart/2005/8/layout/bProcess4"/>
    <dgm:cxn modelId="{9CB1295F-44B5-407A-BCB4-3B0D2234CFD5}" type="presParOf" srcId="{E30E8E10-64CC-46C8-9C3C-0002FBB6E431}" destId="{50DA382D-BEF4-43CC-8F1A-376E38DCEC14}" srcOrd="6" destOrd="0" presId="urn:microsoft.com/office/officeart/2005/8/layout/bProcess4"/>
    <dgm:cxn modelId="{0045C716-8D27-4183-BD90-72FE780423FA}" type="presParOf" srcId="{50DA382D-BEF4-43CC-8F1A-376E38DCEC14}" destId="{00B1C1EB-1DD0-4F5D-BA51-1068192C4E41}" srcOrd="0" destOrd="0" presId="urn:microsoft.com/office/officeart/2005/8/layout/bProcess4"/>
    <dgm:cxn modelId="{8C5A57AE-06B2-4790-9880-FEDF8A7C4630}" type="presParOf" srcId="{50DA382D-BEF4-43CC-8F1A-376E38DCEC14}" destId="{53D13F30-DF87-4E81-8A10-AF43A36D2A08}" srcOrd="1" destOrd="0" presId="urn:microsoft.com/office/officeart/2005/8/layout/bProcess4"/>
    <dgm:cxn modelId="{CAFED861-DB2F-49FE-81E2-368ADECB7127}" type="presParOf" srcId="{E30E8E10-64CC-46C8-9C3C-0002FBB6E431}" destId="{7D4614B2-39C9-4D8A-BF7C-EE8BC11CF4FD}" srcOrd="7" destOrd="0" presId="urn:microsoft.com/office/officeart/2005/8/layout/bProcess4"/>
    <dgm:cxn modelId="{ED28A513-AEDE-464C-8501-DB19D76126CD}" type="presParOf" srcId="{E30E8E10-64CC-46C8-9C3C-0002FBB6E431}" destId="{4E0ECDE4-D15E-406A-A21A-B34BF0E56C73}" srcOrd="8" destOrd="0" presId="urn:microsoft.com/office/officeart/2005/8/layout/bProcess4"/>
    <dgm:cxn modelId="{DC68DDAC-B8F1-4D6E-8956-4A7A7B1F1279}" type="presParOf" srcId="{4E0ECDE4-D15E-406A-A21A-B34BF0E56C73}" destId="{630B166F-CABF-4469-927A-03A96E9BB20F}" srcOrd="0" destOrd="0" presId="urn:microsoft.com/office/officeart/2005/8/layout/bProcess4"/>
    <dgm:cxn modelId="{C9658F0A-2AE7-4396-8A04-A2918E746660}" type="presParOf" srcId="{4E0ECDE4-D15E-406A-A21A-B34BF0E56C73}" destId="{F8EB7231-69FC-45ED-80FA-8657D7B51ACB}" srcOrd="1" destOrd="0" presId="urn:microsoft.com/office/officeart/2005/8/layout/bProcess4"/>
    <dgm:cxn modelId="{FDDDCBDE-CE4D-4A6F-9320-8861CC230DE3}" type="presParOf" srcId="{E30E8E10-64CC-46C8-9C3C-0002FBB6E431}" destId="{FC02B43E-0D23-42BD-A096-277AC4FF82C6}" srcOrd="9" destOrd="0" presId="urn:microsoft.com/office/officeart/2005/8/layout/bProcess4"/>
    <dgm:cxn modelId="{82266CB8-096B-4FB9-AE42-CE8D652BD304}" type="presParOf" srcId="{E30E8E10-64CC-46C8-9C3C-0002FBB6E431}" destId="{4581CF67-3F04-472D-9F80-2F0D802CC27F}" srcOrd="10" destOrd="0" presId="urn:microsoft.com/office/officeart/2005/8/layout/bProcess4"/>
    <dgm:cxn modelId="{F56AB41F-8C1C-4796-8F37-959E88EAA589}" type="presParOf" srcId="{4581CF67-3F04-472D-9F80-2F0D802CC27F}" destId="{35F76D48-C351-48EC-AACA-E28860083CDB}" srcOrd="0" destOrd="0" presId="urn:microsoft.com/office/officeart/2005/8/layout/bProcess4"/>
    <dgm:cxn modelId="{CCC399F6-62F6-4518-91C7-C9592812D6AB}" type="presParOf" srcId="{4581CF67-3F04-472D-9F80-2F0D802CC27F}" destId="{1500729E-C8B5-4E53-A3D2-BDC90C32690B}" srcOrd="1" destOrd="0" presId="urn:microsoft.com/office/officeart/2005/8/layout/bProcess4"/>
    <dgm:cxn modelId="{DACC9535-664A-47CD-B16B-4929A021AD4A}" type="presParOf" srcId="{E30E8E10-64CC-46C8-9C3C-0002FBB6E431}" destId="{1BE4213B-8284-4863-94D6-CB54BE5EE0D2}" srcOrd="11" destOrd="0" presId="urn:microsoft.com/office/officeart/2005/8/layout/bProcess4"/>
    <dgm:cxn modelId="{6F7C3064-5E70-4BF4-B631-744AB953823F}" type="presParOf" srcId="{E30E8E10-64CC-46C8-9C3C-0002FBB6E431}" destId="{31347C38-2A5D-4565-BFFA-648EBF553C51}" srcOrd="12" destOrd="0" presId="urn:microsoft.com/office/officeart/2005/8/layout/bProcess4"/>
    <dgm:cxn modelId="{6658E171-3CF9-471B-A64D-1C5758267488}" type="presParOf" srcId="{31347C38-2A5D-4565-BFFA-648EBF553C51}" destId="{1798A53A-2470-4353-B451-B8C6B2D2E5CF}" srcOrd="0" destOrd="0" presId="urn:microsoft.com/office/officeart/2005/8/layout/bProcess4"/>
    <dgm:cxn modelId="{BFD34CA7-B563-4E60-ADBD-2DC8792C9E90}" type="presParOf" srcId="{31347C38-2A5D-4565-BFFA-648EBF553C51}" destId="{A5C83243-F0E1-459D-8248-BF4543BDB31C}" srcOrd="1" destOrd="0" presId="urn:microsoft.com/office/officeart/2005/8/layout/bProcess4"/>
    <dgm:cxn modelId="{182A6CC5-F7FB-42FB-AC05-7DD1E9522398}" type="presParOf" srcId="{E30E8E10-64CC-46C8-9C3C-0002FBB6E431}" destId="{26C80BF9-F6F5-407F-B4C5-1AA1CBC8BCA3}" srcOrd="13" destOrd="0" presId="urn:microsoft.com/office/officeart/2005/8/layout/bProcess4"/>
    <dgm:cxn modelId="{10B4B828-6FE8-4182-BA41-A9B39385A91A}" type="presParOf" srcId="{E30E8E10-64CC-46C8-9C3C-0002FBB6E431}" destId="{0638736C-3F4E-4AA9-9A19-E53B37956A59}" srcOrd="14" destOrd="0" presId="urn:microsoft.com/office/officeart/2005/8/layout/bProcess4"/>
    <dgm:cxn modelId="{2D2D8E16-DB35-4D0A-8F67-5B36CD29A023}" type="presParOf" srcId="{0638736C-3F4E-4AA9-9A19-E53B37956A59}" destId="{FB0C8E74-1412-40AC-AF15-7D5463663022}" srcOrd="0" destOrd="0" presId="urn:microsoft.com/office/officeart/2005/8/layout/bProcess4"/>
    <dgm:cxn modelId="{2613FC45-7BB7-4B7C-A787-D4FF59256E03}" type="presParOf" srcId="{0638736C-3F4E-4AA9-9A19-E53B37956A59}" destId="{8B23EA1B-0F46-4E75-8381-287602360A6E}" srcOrd="1" destOrd="0" presId="urn:microsoft.com/office/officeart/2005/8/layout/bProcess4"/>
    <dgm:cxn modelId="{F67C0062-41F6-48F9-931D-7F955F8350BB}" type="presParOf" srcId="{E30E8E10-64CC-46C8-9C3C-0002FBB6E431}" destId="{3C62430C-1DDA-410E-B74E-07AE5B079976}" srcOrd="15" destOrd="0" presId="urn:microsoft.com/office/officeart/2005/8/layout/bProcess4"/>
    <dgm:cxn modelId="{9B144DE1-EB7B-4C47-A46A-4C212761FE1E}" type="presParOf" srcId="{E30E8E10-64CC-46C8-9C3C-0002FBB6E431}" destId="{896ACDA6-276F-4547-8233-E4C0D5973626}" srcOrd="16" destOrd="0" presId="urn:microsoft.com/office/officeart/2005/8/layout/bProcess4"/>
    <dgm:cxn modelId="{C975F341-38CA-4705-BC0A-AE95B6BA7724}" type="presParOf" srcId="{896ACDA6-276F-4547-8233-E4C0D5973626}" destId="{93C18113-0F39-4407-A6BE-907EE715768E}" srcOrd="0" destOrd="0" presId="urn:microsoft.com/office/officeart/2005/8/layout/bProcess4"/>
    <dgm:cxn modelId="{7C631478-CBC2-4DE8-8D0A-F4765D7CA006}" type="presParOf" srcId="{896ACDA6-276F-4547-8233-E4C0D5973626}" destId="{7C29C92E-0EEC-40BA-A6DA-60D045C683A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324146-7E2D-4B74-98F4-0AF8466EFB36}">
      <dsp:nvSpPr>
        <dsp:cNvPr id="0" name=""/>
        <dsp:cNvSpPr/>
      </dsp:nvSpPr>
      <dsp:spPr>
        <a:xfrm>
          <a:off x="1372367" y="265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reformas de Gorbatchev</a:t>
          </a:r>
        </a:p>
      </dsp:txBody>
      <dsp:txXfrm>
        <a:off x="1400437" y="28335"/>
        <a:ext cx="3966301" cy="902232"/>
      </dsp:txXfrm>
    </dsp:sp>
    <dsp:sp modelId="{2716FBE1-4F04-4988-937E-DC4BADF2ABCF}">
      <dsp:nvSpPr>
        <dsp:cNvPr id="0" name=""/>
        <dsp:cNvSpPr/>
      </dsp:nvSpPr>
      <dsp:spPr>
        <a:xfrm rot="5400000">
          <a:off x="3299731" y="1042495"/>
          <a:ext cx="167715" cy="1677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0AF1B-0E5A-46A7-8F18-C5DFD40B70EC}">
      <dsp:nvSpPr>
        <dsp:cNvPr id="0" name=""/>
        <dsp:cNvSpPr/>
      </dsp:nvSpPr>
      <dsp:spPr>
        <a:xfrm>
          <a:off x="1372367" y="1294068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1985, Mikhail Gorbatchev tornou-se o dirigente da URSS.</a:t>
          </a:r>
        </a:p>
      </dsp:txBody>
      <dsp:txXfrm>
        <a:off x="1400437" y="1322138"/>
        <a:ext cx="3966301" cy="902232"/>
      </dsp:txXfrm>
    </dsp:sp>
    <dsp:sp modelId="{58BD5653-3B17-48DE-8B50-F9E6BB2FDB1E}">
      <dsp:nvSpPr>
        <dsp:cNvPr id="0" name=""/>
        <dsp:cNvSpPr/>
      </dsp:nvSpPr>
      <dsp:spPr>
        <a:xfrm rot="5400000">
          <a:off x="3299731" y="2336298"/>
          <a:ext cx="167715" cy="1677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6E3124-BE34-403D-B770-8550ED701816}">
      <dsp:nvSpPr>
        <dsp:cNvPr id="0" name=""/>
        <dsp:cNvSpPr/>
      </dsp:nvSpPr>
      <dsp:spPr>
        <a:xfrm>
          <a:off x="1372367" y="2587871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405828"/>
            <a:satOff val="20000"/>
            <a:lumOff val="35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405828"/>
              <a:satOff val="20000"/>
              <a:lumOff val="3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Sua tarefa era superar a estagnação econômica e flexibilizar o sistema político soviético.</a:t>
          </a:r>
        </a:p>
      </dsp:txBody>
      <dsp:txXfrm>
        <a:off x="1400437" y="2615941"/>
        <a:ext cx="3966301" cy="902232"/>
      </dsp:txXfrm>
    </dsp:sp>
    <dsp:sp modelId="{F474366D-2187-4866-A62D-E628B3BDC503}">
      <dsp:nvSpPr>
        <dsp:cNvPr id="0" name=""/>
        <dsp:cNvSpPr/>
      </dsp:nvSpPr>
      <dsp:spPr>
        <a:xfrm rot="5400000">
          <a:off x="3299731" y="3630101"/>
          <a:ext cx="167715" cy="1677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EAD7F-AB7B-4EFB-89B3-A21FEDA605DF}">
      <dsp:nvSpPr>
        <dsp:cNvPr id="0" name=""/>
        <dsp:cNvSpPr/>
      </dsp:nvSpPr>
      <dsp:spPr>
        <a:xfrm>
          <a:off x="1372367" y="3881673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811656"/>
            <a:satOff val="40000"/>
            <a:lumOff val="712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811656"/>
              <a:satOff val="40000"/>
              <a:lumOff val="7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Assim, ele implantou as reformas 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perestroika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 e 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glasnost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.</a:t>
          </a:r>
        </a:p>
      </dsp:txBody>
      <dsp:txXfrm>
        <a:off x="1400437" y="3909743"/>
        <a:ext cx="3966301" cy="902232"/>
      </dsp:txXfrm>
    </dsp:sp>
    <dsp:sp modelId="{401EF717-2AD0-4597-ADF6-781BB0BB0967}">
      <dsp:nvSpPr>
        <dsp:cNvPr id="0" name=""/>
        <dsp:cNvSpPr/>
      </dsp:nvSpPr>
      <dsp:spPr>
        <a:xfrm>
          <a:off x="5931498" y="265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extinção da União Soviética</a:t>
          </a:r>
        </a:p>
      </dsp:txBody>
      <dsp:txXfrm>
        <a:off x="5959568" y="28335"/>
        <a:ext cx="3966301" cy="902232"/>
      </dsp:txXfrm>
    </dsp:sp>
    <dsp:sp modelId="{25850150-5163-4BAF-9CF0-6868B580012A}">
      <dsp:nvSpPr>
        <dsp:cNvPr id="0" name=""/>
        <dsp:cNvSpPr/>
      </dsp:nvSpPr>
      <dsp:spPr>
        <a:xfrm rot="5400000">
          <a:off x="7858861" y="1042495"/>
          <a:ext cx="167715" cy="1677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A67F9-68DF-4824-9314-C60095071667}">
      <dsp:nvSpPr>
        <dsp:cNvPr id="0" name=""/>
        <dsp:cNvSpPr/>
      </dsp:nvSpPr>
      <dsp:spPr>
        <a:xfrm>
          <a:off x="5931498" y="1294068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217485"/>
            <a:satOff val="60000"/>
            <a:lumOff val="1067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217485"/>
              <a:satOff val="60000"/>
              <a:lumOff val="10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agosto de 1991, tentou-se um golpe para afastar Gorbatchev do poder.</a:t>
          </a:r>
        </a:p>
      </dsp:txBody>
      <dsp:txXfrm>
        <a:off x="5959568" y="1322138"/>
        <a:ext cx="3966301" cy="902232"/>
      </dsp:txXfrm>
    </dsp:sp>
    <dsp:sp modelId="{CF5EA180-40CA-4207-B886-5C589DF7C93E}">
      <dsp:nvSpPr>
        <dsp:cNvPr id="0" name=""/>
        <dsp:cNvSpPr/>
      </dsp:nvSpPr>
      <dsp:spPr>
        <a:xfrm rot="5400000">
          <a:off x="7858861" y="2336298"/>
          <a:ext cx="167715" cy="1677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B0FE02-B552-49A6-8351-B9CB91F2975B}">
      <dsp:nvSpPr>
        <dsp:cNvPr id="0" name=""/>
        <dsp:cNvSpPr/>
      </dsp:nvSpPr>
      <dsp:spPr>
        <a:xfrm>
          <a:off x="5931498" y="2587871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623313"/>
            <a:satOff val="80000"/>
            <a:lumOff val="142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623313"/>
              <a:satOff val="80000"/>
              <a:lumOff val="14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dezembro, os presidentes da Rússia, Ucrânia e Bielorrússia assinaram o Acordo de Minsk.</a:t>
          </a:r>
        </a:p>
      </dsp:txBody>
      <dsp:txXfrm>
        <a:off x="5959568" y="2615941"/>
        <a:ext cx="3966301" cy="902232"/>
      </dsp:txXfrm>
    </dsp:sp>
    <dsp:sp modelId="{40F5DA58-9991-4BE1-9E85-BC0A3525238C}">
      <dsp:nvSpPr>
        <dsp:cNvPr id="0" name=""/>
        <dsp:cNvSpPr/>
      </dsp:nvSpPr>
      <dsp:spPr>
        <a:xfrm rot="5400000">
          <a:off x="7858861" y="3630101"/>
          <a:ext cx="167715" cy="1677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6F2307-5648-42C7-88D2-1FFE53179758}">
      <dsp:nvSpPr>
        <dsp:cNvPr id="0" name=""/>
        <dsp:cNvSpPr/>
      </dsp:nvSpPr>
      <dsp:spPr>
        <a:xfrm>
          <a:off x="5931498" y="3881673"/>
          <a:ext cx="4022441" cy="9583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Nesse acordo, criava-se a Comunidade dos Estados Independentes (CEI).</a:t>
          </a:r>
        </a:p>
      </dsp:txBody>
      <dsp:txXfrm>
        <a:off x="5959568" y="3909743"/>
        <a:ext cx="3966301" cy="902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837E9-7C7D-4CAC-BDC3-3324F23B9AB6}">
      <dsp:nvSpPr>
        <dsp:cNvPr id="0" name=""/>
        <dsp:cNvSpPr/>
      </dsp:nvSpPr>
      <dsp:spPr>
        <a:xfrm>
          <a:off x="0" y="561952"/>
          <a:ext cx="2969556" cy="1781733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1991, chegou ao fim a divisão do mundo em dois blocos opostos.</a:t>
          </a:r>
        </a:p>
      </dsp:txBody>
      <dsp:txXfrm>
        <a:off x="0" y="561952"/>
        <a:ext cx="2969556" cy="1781733"/>
      </dsp:txXfrm>
    </dsp:sp>
    <dsp:sp modelId="{6A588CA3-CAF4-4C29-972F-1FE9029FF091}">
      <dsp:nvSpPr>
        <dsp:cNvPr id="0" name=""/>
        <dsp:cNvSpPr/>
      </dsp:nvSpPr>
      <dsp:spPr>
        <a:xfrm>
          <a:off x="3266511" y="561952"/>
          <a:ext cx="2969556" cy="1781733"/>
        </a:xfrm>
        <a:prstGeom prst="rect">
          <a:avLst/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EUA emergiram como maior superpotência econômica e militar do planeta.</a:t>
          </a:r>
        </a:p>
      </dsp:txBody>
      <dsp:txXfrm>
        <a:off x="3266511" y="561952"/>
        <a:ext cx="2969556" cy="1781733"/>
      </dsp:txXfrm>
    </dsp:sp>
    <dsp:sp modelId="{47B18DCB-E2B2-4435-8132-6C8949C71C32}">
      <dsp:nvSpPr>
        <dsp:cNvPr id="0" name=""/>
        <dsp:cNvSpPr/>
      </dsp:nvSpPr>
      <dsp:spPr>
        <a:xfrm>
          <a:off x="6533023" y="561952"/>
          <a:ext cx="2969556" cy="1781733"/>
        </a:xfrm>
        <a:prstGeom prst="rect">
          <a:avLst/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Apesar disso, os EUA vêm perdendo seu poder de influência, mesmo entre seus aliados.</a:t>
          </a:r>
        </a:p>
      </dsp:txBody>
      <dsp:txXfrm>
        <a:off x="6533023" y="561952"/>
        <a:ext cx="2969556" cy="1781733"/>
      </dsp:txXfrm>
    </dsp:sp>
    <dsp:sp modelId="{5F4C3ED6-DB47-4260-8C45-997104793A8D}">
      <dsp:nvSpPr>
        <dsp:cNvPr id="0" name=""/>
        <dsp:cNvSpPr/>
      </dsp:nvSpPr>
      <dsp:spPr>
        <a:xfrm>
          <a:off x="1633255" y="2640641"/>
          <a:ext cx="2969556" cy="1781733"/>
        </a:xfrm>
        <a:prstGeom prst="rect">
          <a:avLst/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Novos blocos de países ganharam força, especialmente os blocos econômicos.</a:t>
          </a:r>
        </a:p>
      </dsp:txBody>
      <dsp:txXfrm>
        <a:off x="1633255" y="2640641"/>
        <a:ext cx="2969556" cy="1781733"/>
      </dsp:txXfrm>
    </dsp:sp>
    <dsp:sp modelId="{3D8F6137-66AE-4E95-9593-C9C9C768AFF6}">
      <dsp:nvSpPr>
        <dsp:cNvPr id="0" name=""/>
        <dsp:cNvSpPr/>
      </dsp:nvSpPr>
      <dsp:spPr>
        <a:xfrm>
          <a:off x="4899767" y="2640641"/>
          <a:ext cx="2969556" cy="1781733"/>
        </a:xfrm>
        <a:prstGeom prst="rect">
          <a:avLst/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Por outro lado, não se afastou o perigo de um conflito nuclear. </a:t>
          </a:r>
        </a:p>
      </dsp:txBody>
      <dsp:txXfrm>
        <a:off x="4899767" y="2640641"/>
        <a:ext cx="2969556" cy="17817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F659B-C8C3-4DA6-AF11-E9872952A1A0}">
      <dsp:nvSpPr>
        <dsp:cNvPr id="0" name=""/>
        <dsp:cNvSpPr/>
      </dsp:nvSpPr>
      <dsp:spPr>
        <a:xfrm>
          <a:off x="5519176" y="1345661"/>
          <a:ext cx="3934424" cy="325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8"/>
              </a:lnTo>
              <a:lnTo>
                <a:pt x="3934424" y="162528"/>
              </a:lnTo>
              <a:lnTo>
                <a:pt x="3934424" y="3250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DFFCED-CD57-46B3-885D-DDCB4D5937E3}">
      <dsp:nvSpPr>
        <dsp:cNvPr id="0" name=""/>
        <dsp:cNvSpPr/>
      </dsp:nvSpPr>
      <dsp:spPr>
        <a:xfrm>
          <a:off x="5519176" y="1345661"/>
          <a:ext cx="1935790" cy="325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8"/>
              </a:lnTo>
              <a:lnTo>
                <a:pt x="1935790" y="162528"/>
              </a:lnTo>
              <a:lnTo>
                <a:pt x="1935790" y="3250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F90EA-64E0-4E36-9B57-8BA6A0171C4B}">
      <dsp:nvSpPr>
        <dsp:cNvPr id="0" name=""/>
        <dsp:cNvSpPr/>
      </dsp:nvSpPr>
      <dsp:spPr>
        <a:xfrm>
          <a:off x="5473455" y="1345661"/>
          <a:ext cx="91440" cy="3250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0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A7AAE-4FB2-41D9-8774-C7456BEA129E}">
      <dsp:nvSpPr>
        <dsp:cNvPr id="0" name=""/>
        <dsp:cNvSpPr/>
      </dsp:nvSpPr>
      <dsp:spPr>
        <a:xfrm>
          <a:off x="3583385" y="1345661"/>
          <a:ext cx="1935790" cy="325056"/>
        </a:xfrm>
        <a:custGeom>
          <a:avLst/>
          <a:gdLst/>
          <a:ahLst/>
          <a:cxnLst/>
          <a:rect l="0" t="0" r="0" b="0"/>
          <a:pathLst>
            <a:path>
              <a:moveTo>
                <a:pt x="1935790" y="0"/>
              </a:moveTo>
              <a:lnTo>
                <a:pt x="1935790" y="162528"/>
              </a:lnTo>
              <a:lnTo>
                <a:pt x="0" y="162528"/>
              </a:lnTo>
              <a:lnTo>
                <a:pt x="0" y="3250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734625-FCE2-4CCE-BB25-87EB0B83D3AD}">
      <dsp:nvSpPr>
        <dsp:cNvPr id="0" name=""/>
        <dsp:cNvSpPr/>
      </dsp:nvSpPr>
      <dsp:spPr>
        <a:xfrm>
          <a:off x="1584751" y="1345661"/>
          <a:ext cx="3934424" cy="325056"/>
        </a:xfrm>
        <a:custGeom>
          <a:avLst/>
          <a:gdLst/>
          <a:ahLst/>
          <a:cxnLst/>
          <a:rect l="0" t="0" r="0" b="0"/>
          <a:pathLst>
            <a:path>
              <a:moveTo>
                <a:pt x="3934424" y="0"/>
              </a:moveTo>
              <a:lnTo>
                <a:pt x="3934424" y="162528"/>
              </a:lnTo>
              <a:lnTo>
                <a:pt x="0" y="162528"/>
              </a:lnTo>
              <a:lnTo>
                <a:pt x="0" y="32505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1DCA9-4556-4ACF-A57A-62152DEC72DD}">
      <dsp:nvSpPr>
        <dsp:cNvPr id="0" name=""/>
        <dsp:cNvSpPr/>
      </dsp:nvSpPr>
      <dsp:spPr>
        <a:xfrm>
          <a:off x="3539758" y="1312"/>
          <a:ext cx="3958834" cy="13443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Alguns conflitos que marcaram as últimas décadas</a:t>
          </a:r>
        </a:p>
      </dsp:txBody>
      <dsp:txXfrm>
        <a:off x="3539758" y="1312"/>
        <a:ext cx="3958834" cy="1344349"/>
      </dsp:txXfrm>
    </dsp:sp>
    <dsp:sp modelId="{8D7D9F61-DC29-4FC8-9958-E22B4C0C71C0}">
      <dsp:nvSpPr>
        <dsp:cNvPr id="0" name=""/>
        <dsp:cNvSpPr/>
      </dsp:nvSpPr>
      <dsp:spPr>
        <a:xfrm>
          <a:off x="747962" y="1670718"/>
          <a:ext cx="1673577" cy="18978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Guerra nos Balcãs</a:t>
          </a:r>
        </a:p>
      </dsp:txBody>
      <dsp:txXfrm>
        <a:off x="747962" y="1670718"/>
        <a:ext cx="1673577" cy="1897874"/>
      </dsp:txXfrm>
    </dsp:sp>
    <dsp:sp modelId="{3794A1BF-1BD7-4EB1-BD2F-B703E526B034}">
      <dsp:nvSpPr>
        <dsp:cNvPr id="0" name=""/>
        <dsp:cNvSpPr/>
      </dsp:nvSpPr>
      <dsp:spPr>
        <a:xfrm>
          <a:off x="2746597" y="1670718"/>
          <a:ext cx="1673577" cy="18978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Guerra do Kosovo</a:t>
          </a:r>
        </a:p>
      </dsp:txBody>
      <dsp:txXfrm>
        <a:off x="2746597" y="1670718"/>
        <a:ext cx="1673577" cy="1897874"/>
      </dsp:txXfrm>
    </dsp:sp>
    <dsp:sp modelId="{D851C931-7B5A-4087-9FC7-422E111567A6}">
      <dsp:nvSpPr>
        <dsp:cNvPr id="0" name=""/>
        <dsp:cNvSpPr/>
      </dsp:nvSpPr>
      <dsp:spPr>
        <a:xfrm>
          <a:off x="4745231" y="1670718"/>
          <a:ext cx="1547889" cy="195992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Guerra entre Irã e Iraque</a:t>
          </a:r>
        </a:p>
      </dsp:txBody>
      <dsp:txXfrm>
        <a:off x="4745231" y="1670718"/>
        <a:ext cx="1547889" cy="1959921"/>
      </dsp:txXfrm>
    </dsp:sp>
    <dsp:sp modelId="{F66E39EF-FF9F-4531-BA73-28FEFE78E126}">
      <dsp:nvSpPr>
        <dsp:cNvPr id="0" name=""/>
        <dsp:cNvSpPr/>
      </dsp:nvSpPr>
      <dsp:spPr>
        <a:xfrm>
          <a:off x="6618177" y="1670718"/>
          <a:ext cx="1673577" cy="18978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Guerra do Golfo</a:t>
          </a:r>
        </a:p>
      </dsp:txBody>
      <dsp:txXfrm>
        <a:off x="6618177" y="1670718"/>
        <a:ext cx="1673577" cy="1897874"/>
      </dsp:txXfrm>
    </dsp:sp>
    <dsp:sp modelId="{C4B2DDAD-433D-47AB-BF58-B02C26B77ABA}">
      <dsp:nvSpPr>
        <dsp:cNvPr id="0" name=""/>
        <dsp:cNvSpPr/>
      </dsp:nvSpPr>
      <dsp:spPr>
        <a:xfrm>
          <a:off x="8616811" y="1670718"/>
          <a:ext cx="1673577" cy="18978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“Guerra contra o terror”</a:t>
          </a:r>
        </a:p>
      </dsp:txBody>
      <dsp:txXfrm>
        <a:off x="8616811" y="1670718"/>
        <a:ext cx="1673577" cy="18978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3CC01-2693-4D51-8534-414EF9F74EB1}">
      <dsp:nvSpPr>
        <dsp:cNvPr id="0" name=""/>
        <dsp:cNvSpPr/>
      </dsp:nvSpPr>
      <dsp:spPr>
        <a:xfrm>
          <a:off x="1118403" y="2640"/>
          <a:ext cx="3587647" cy="6196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Governo Sarney</a:t>
          </a:r>
        </a:p>
      </dsp:txBody>
      <dsp:txXfrm>
        <a:off x="1136553" y="20790"/>
        <a:ext cx="3551347" cy="583390"/>
      </dsp:txXfrm>
    </dsp:sp>
    <dsp:sp modelId="{9897DECC-BADA-4A66-9673-32F3093A162E}">
      <dsp:nvSpPr>
        <dsp:cNvPr id="0" name=""/>
        <dsp:cNvSpPr/>
      </dsp:nvSpPr>
      <dsp:spPr>
        <a:xfrm>
          <a:off x="1477168" y="622330"/>
          <a:ext cx="358764" cy="16397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713"/>
              </a:lnTo>
              <a:lnTo>
                <a:pt x="358764" y="1639713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8058D-ED6F-43D8-8C4F-5FABC97939AB}">
      <dsp:nvSpPr>
        <dsp:cNvPr id="0" name=""/>
        <dsp:cNvSpPr/>
      </dsp:nvSpPr>
      <dsp:spPr>
        <a:xfrm>
          <a:off x="1835933" y="995696"/>
          <a:ext cx="3466957" cy="25326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Lançamento do Plano Cruzado.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Aumento da inflação e da crise econômica.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Foi instalada uma Assembleia Constituinte para a promulgação de nova Constituição.</a:t>
          </a:r>
        </a:p>
      </dsp:txBody>
      <dsp:txXfrm>
        <a:off x="1910113" y="1069876"/>
        <a:ext cx="3318597" cy="2384335"/>
      </dsp:txXfrm>
    </dsp:sp>
    <dsp:sp modelId="{A11CBC20-A8B6-4622-8E67-CF8FF62D1758}">
      <dsp:nvSpPr>
        <dsp:cNvPr id="0" name=""/>
        <dsp:cNvSpPr/>
      </dsp:nvSpPr>
      <dsp:spPr>
        <a:xfrm>
          <a:off x="5447503" y="2640"/>
          <a:ext cx="3587647" cy="619690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Constituição de 1988</a:t>
          </a:r>
        </a:p>
      </dsp:txBody>
      <dsp:txXfrm>
        <a:off x="5465653" y="20790"/>
        <a:ext cx="3551347" cy="583390"/>
      </dsp:txXfrm>
    </dsp:sp>
    <dsp:sp modelId="{94203B65-9F78-467A-8E17-ECA95E2F0DDA}">
      <dsp:nvSpPr>
        <dsp:cNvPr id="0" name=""/>
        <dsp:cNvSpPr/>
      </dsp:nvSpPr>
      <dsp:spPr>
        <a:xfrm>
          <a:off x="5806268" y="622330"/>
          <a:ext cx="358764" cy="16397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713"/>
              </a:lnTo>
              <a:lnTo>
                <a:pt x="358764" y="1639713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BC4AB9-84B7-49D5-878B-6A88A0B091C4}">
      <dsp:nvSpPr>
        <dsp:cNvPr id="0" name=""/>
        <dsp:cNvSpPr/>
      </dsp:nvSpPr>
      <dsp:spPr>
        <a:xfrm>
          <a:off x="6165032" y="995696"/>
          <a:ext cx="3466957" cy="25326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‑ Conhecida como "Carta Cidadã", foi promulgada em 5 de outubro de 1988.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‑ Garante os direitos civis e   restituiu muitos direitos que foram suprimidos no regime militar.</a:t>
          </a:r>
        </a:p>
      </dsp:txBody>
      <dsp:txXfrm>
        <a:off x="6239212" y="1069876"/>
        <a:ext cx="3318597" cy="23843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BD807-B830-44A4-94F1-697835BCA8E2}">
      <dsp:nvSpPr>
        <dsp:cNvPr id="0" name=""/>
        <dsp:cNvSpPr/>
      </dsp:nvSpPr>
      <dsp:spPr>
        <a:xfrm>
          <a:off x="-5798515" y="-887475"/>
          <a:ext cx="6903294" cy="6903294"/>
        </a:xfrm>
        <a:prstGeom prst="blockArc">
          <a:avLst>
            <a:gd name="adj1" fmla="val 18900000"/>
            <a:gd name="adj2" fmla="val 2700000"/>
            <a:gd name="adj3" fmla="val 313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3B043-F8D5-4183-91FB-3EB841543770}">
      <dsp:nvSpPr>
        <dsp:cNvPr id="0" name=""/>
        <dsp:cNvSpPr/>
      </dsp:nvSpPr>
      <dsp:spPr>
        <a:xfrm>
          <a:off x="482890" y="320418"/>
          <a:ext cx="10675436" cy="6412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primeiras eleições livres e diretas ocorreram em 1989, com a vitória de Fernando Collor de Melo.</a:t>
          </a:r>
        </a:p>
      </dsp:txBody>
      <dsp:txXfrm>
        <a:off x="482890" y="320418"/>
        <a:ext cx="10675436" cy="641248"/>
      </dsp:txXfrm>
    </dsp:sp>
    <dsp:sp modelId="{823F6465-F750-4FB6-A742-A95414906CEC}">
      <dsp:nvSpPr>
        <dsp:cNvPr id="0" name=""/>
        <dsp:cNvSpPr/>
      </dsp:nvSpPr>
      <dsp:spPr>
        <a:xfrm>
          <a:off x="82109" y="240262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91E0E-72BC-405E-82FA-8C3B5439B892}">
      <dsp:nvSpPr>
        <dsp:cNvPr id="0" name=""/>
        <dsp:cNvSpPr/>
      </dsp:nvSpPr>
      <dsp:spPr>
        <a:xfrm>
          <a:off x="942389" y="1281983"/>
          <a:ext cx="10215936" cy="641248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Quando Collor assumiu a presidência, a inflação estava em torno de 84%.</a:t>
          </a:r>
        </a:p>
      </dsp:txBody>
      <dsp:txXfrm>
        <a:off x="942389" y="1281983"/>
        <a:ext cx="10215936" cy="641248"/>
      </dsp:txXfrm>
    </dsp:sp>
    <dsp:sp modelId="{140937DC-7779-459D-88BC-9EFF2542D7DD}">
      <dsp:nvSpPr>
        <dsp:cNvPr id="0" name=""/>
        <dsp:cNvSpPr/>
      </dsp:nvSpPr>
      <dsp:spPr>
        <a:xfrm>
          <a:off x="541609" y="1201827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BF617-CA9B-4CD7-B985-818082D24209}">
      <dsp:nvSpPr>
        <dsp:cNvPr id="0" name=""/>
        <dsp:cNvSpPr/>
      </dsp:nvSpPr>
      <dsp:spPr>
        <a:xfrm>
          <a:off x="1083419" y="2243547"/>
          <a:ext cx="10074907" cy="641248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Apesar das promessas de campanha, a inflação não foi controlada.</a:t>
          </a:r>
        </a:p>
      </dsp:txBody>
      <dsp:txXfrm>
        <a:off x="1083419" y="2243547"/>
        <a:ext cx="10074907" cy="641248"/>
      </dsp:txXfrm>
    </dsp:sp>
    <dsp:sp modelId="{60F0524C-E970-4283-AE87-ACEFE17367A4}">
      <dsp:nvSpPr>
        <dsp:cNvPr id="0" name=""/>
        <dsp:cNvSpPr/>
      </dsp:nvSpPr>
      <dsp:spPr>
        <a:xfrm>
          <a:off x="682639" y="2163391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3C0772-BA42-4C66-B7A8-6DD21BF963A1}">
      <dsp:nvSpPr>
        <dsp:cNvPr id="0" name=""/>
        <dsp:cNvSpPr/>
      </dsp:nvSpPr>
      <dsp:spPr>
        <a:xfrm>
          <a:off x="942389" y="3205112"/>
          <a:ext cx="10215936" cy="641248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Collor implantou políticas neoliberais no país.</a:t>
          </a:r>
        </a:p>
      </dsp:txBody>
      <dsp:txXfrm>
        <a:off x="942389" y="3205112"/>
        <a:ext cx="10215936" cy="641248"/>
      </dsp:txXfrm>
    </dsp:sp>
    <dsp:sp modelId="{D472575A-44C2-4F59-B63A-9139F77B3EE0}">
      <dsp:nvSpPr>
        <dsp:cNvPr id="0" name=""/>
        <dsp:cNvSpPr/>
      </dsp:nvSpPr>
      <dsp:spPr>
        <a:xfrm>
          <a:off x="541609" y="3124956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496E2-6FCF-4323-8627-3A7A6F3F53D1}">
      <dsp:nvSpPr>
        <dsp:cNvPr id="0" name=""/>
        <dsp:cNvSpPr/>
      </dsp:nvSpPr>
      <dsp:spPr>
        <a:xfrm>
          <a:off x="482890" y="4166676"/>
          <a:ext cx="10675436" cy="64124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Denúncias de corrupção levaram o presidente ao 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impeachment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. Em seu lugar, assumiu o vice-presidente Itamar Franco.</a:t>
          </a:r>
        </a:p>
      </dsp:txBody>
      <dsp:txXfrm>
        <a:off x="482890" y="4166676"/>
        <a:ext cx="10675436" cy="641248"/>
      </dsp:txXfrm>
    </dsp:sp>
    <dsp:sp modelId="{5A0C5705-0B1D-4B66-902C-EDDFC1B53E7E}">
      <dsp:nvSpPr>
        <dsp:cNvPr id="0" name=""/>
        <dsp:cNvSpPr/>
      </dsp:nvSpPr>
      <dsp:spPr>
        <a:xfrm>
          <a:off x="82109" y="4086520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D6027C-B631-4B9A-8A10-138C590AC7AB}">
      <dsp:nvSpPr>
        <dsp:cNvPr id="0" name=""/>
        <dsp:cNvSpPr/>
      </dsp:nvSpPr>
      <dsp:spPr>
        <a:xfrm>
          <a:off x="0" y="275908"/>
          <a:ext cx="2759588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Plano Real</a:t>
          </a:r>
        </a:p>
      </dsp:txBody>
      <dsp:txXfrm>
        <a:off x="0" y="275908"/>
        <a:ext cx="2759588" cy="1287000"/>
      </dsp:txXfrm>
    </dsp:sp>
    <dsp:sp modelId="{3994A54D-FC68-405A-8560-C876CD53C73F}">
      <dsp:nvSpPr>
        <dsp:cNvPr id="0" name=""/>
        <dsp:cNvSpPr/>
      </dsp:nvSpPr>
      <dsp:spPr>
        <a:xfrm>
          <a:off x="2759587" y="135142"/>
          <a:ext cx="551917" cy="156853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648838-A7D2-444A-A735-01DF24A80C38}">
      <dsp:nvSpPr>
        <dsp:cNvPr id="0" name=""/>
        <dsp:cNvSpPr/>
      </dsp:nvSpPr>
      <dsp:spPr>
        <a:xfrm>
          <a:off x="3532272" y="124444"/>
          <a:ext cx="7506079" cy="15685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Coordenado por Fernando Henrique Cardoso, então ministro da Fazenda.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Visava estabilizar a economia, adotando aumento de impostos e redução dos gastos públicos.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Lançamento de uma nova moeda, o real.</a:t>
          </a:r>
        </a:p>
      </dsp:txBody>
      <dsp:txXfrm>
        <a:off x="3532272" y="124444"/>
        <a:ext cx="7506079" cy="156853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9EF4C-FF29-411D-B48D-9DB48D3FD785}">
      <dsp:nvSpPr>
        <dsp:cNvPr id="0" name=""/>
        <dsp:cNvSpPr/>
      </dsp:nvSpPr>
      <dsp:spPr>
        <a:xfrm>
          <a:off x="0" y="256599"/>
          <a:ext cx="2807580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Governo FHC</a:t>
          </a:r>
        </a:p>
      </dsp:txBody>
      <dsp:txXfrm>
        <a:off x="0" y="256599"/>
        <a:ext cx="2807580" cy="1287000"/>
      </dsp:txXfrm>
    </dsp:sp>
    <dsp:sp modelId="{84F7B8DB-249A-4E56-A265-3FB278C27BC5}">
      <dsp:nvSpPr>
        <dsp:cNvPr id="0" name=""/>
        <dsp:cNvSpPr/>
      </dsp:nvSpPr>
      <dsp:spPr>
        <a:xfrm>
          <a:off x="2807580" y="236490"/>
          <a:ext cx="561516" cy="1327218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1F0CA9-1902-4F23-8D67-05E354D8833D}">
      <dsp:nvSpPr>
        <dsp:cNvPr id="0" name=""/>
        <dsp:cNvSpPr/>
      </dsp:nvSpPr>
      <dsp:spPr>
        <a:xfrm>
          <a:off x="3593702" y="236490"/>
          <a:ext cx="7636618" cy="1327218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Manteve a inflação sob controle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Política bem-sucedida na área da saúde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Privatização de empresas estatais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Abertura ao capital estrangeiro</a:t>
          </a:r>
        </a:p>
      </dsp:txBody>
      <dsp:txXfrm>
        <a:off x="3593702" y="236490"/>
        <a:ext cx="7636618" cy="13272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C70CA-9ABC-4914-91A2-CADF7A4F0E59}">
      <dsp:nvSpPr>
        <dsp:cNvPr id="0" name=""/>
        <dsp:cNvSpPr/>
      </dsp:nvSpPr>
      <dsp:spPr>
        <a:xfrm rot="5400000">
          <a:off x="6356933" y="-3182595"/>
          <a:ext cx="1668953" cy="8453421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país obteve crescimento no comércio externo e uma balança comercial favorável.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Foi implantado o Bolsa Família.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Aumento real do salário mínimo.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Criou programas como Luz para todos, o Brasil alfabetizado, ProUni, entre outros.</a:t>
          </a:r>
        </a:p>
      </dsp:txBody>
      <dsp:txXfrm rot="-5400000">
        <a:off x="2964699" y="291111"/>
        <a:ext cx="8371949" cy="1506009"/>
      </dsp:txXfrm>
    </dsp:sp>
    <dsp:sp modelId="{D9BFB428-73EA-45C8-BA19-3CCAD1F817B5}">
      <dsp:nvSpPr>
        <dsp:cNvPr id="0" name=""/>
        <dsp:cNvSpPr/>
      </dsp:nvSpPr>
      <dsp:spPr>
        <a:xfrm>
          <a:off x="100158" y="1019"/>
          <a:ext cx="2864540" cy="2086191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Governo Lula </a:t>
          </a:r>
        </a:p>
      </dsp:txBody>
      <dsp:txXfrm>
        <a:off x="201997" y="102858"/>
        <a:ext cx="2660862" cy="18825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C70CA-9ABC-4914-91A2-CADF7A4F0E59}">
      <dsp:nvSpPr>
        <dsp:cNvPr id="0" name=""/>
        <dsp:cNvSpPr/>
      </dsp:nvSpPr>
      <dsp:spPr>
        <a:xfrm rot="5400000">
          <a:off x="6384920" y="-3218598"/>
          <a:ext cx="1612979" cy="8453421"/>
        </a:xfrm>
        <a:prstGeom prst="round2SameRect">
          <a:avLst/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Ampliou programas econômicos e sociais e incentivou obras públicas.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Implantou programas de auxílio à pesquisa, como o Ciência sem Fronteiras. </a:t>
          </a:r>
        </a:p>
      </dsp:txBody>
      <dsp:txXfrm rot="-5400000">
        <a:off x="2964700" y="280361"/>
        <a:ext cx="8374682" cy="1455501"/>
      </dsp:txXfrm>
    </dsp:sp>
    <dsp:sp modelId="{D9BFB428-73EA-45C8-BA19-3CCAD1F817B5}">
      <dsp:nvSpPr>
        <dsp:cNvPr id="0" name=""/>
        <dsp:cNvSpPr/>
      </dsp:nvSpPr>
      <dsp:spPr>
        <a:xfrm>
          <a:off x="100158" y="0"/>
          <a:ext cx="2864540" cy="2016224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Governo Dilma Rousseff</a:t>
          </a:r>
        </a:p>
      </dsp:txBody>
      <dsp:txXfrm>
        <a:off x="198582" y="98424"/>
        <a:ext cx="2667692" cy="181937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C5C2E-5D1E-4F29-A8E9-41E94D617A9C}">
      <dsp:nvSpPr>
        <dsp:cNvPr id="0" name=""/>
        <dsp:cNvSpPr/>
      </dsp:nvSpPr>
      <dsp:spPr>
        <a:xfrm rot="5400000">
          <a:off x="889681" y="1161427"/>
          <a:ext cx="1816734" cy="2189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3EE4C-A389-4C83-93D1-93FE1CF85659}">
      <dsp:nvSpPr>
        <dsp:cNvPr id="0" name=""/>
        <dsp:cNvSpPr/>
      </dsp:nvSpPr>
      <dsp:spPr>
        <a:xfrm>
          <a:off x="1307757" y="2212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Durante o governo Lula, o Brasil se destacou pelo crescimento econômico.</a:t>
          </a:r>
        </a:p>
      </dsp:txBody>
      <dsp:txXfrm>
        <a:off x="1350503" y="44958"/>
        <a:ext cx="2346957" cy="1373977"/>
      </dsp:txXfrm>
    </dsp:sp>
    <dsp:sp modelId="{AB62EA73-7E33-4F03-A1B3-FF9D49A4295F}">
      <dsp:nvSpPr>
        <dsp:cNvPr id="0" name=""/>
        <dsp:cNvSpPr/>
      </dsp:nvSpPr>
      <dsp:spPr>
        <a:xfrm rot="5400000">
          <a:off x="889681" y="2985763"/>
          <a:ext cx="1816734" cy="218920"/>
        </a:xfrm>
        <a:prstGeom prst="rect">
          <a:avLst/>
        </a:prstGeom>
        <a:solidFill>
          <a:schemeClr val="accent3">
            <a:hueOff val="387228"/>
            <a:satOff val="14286"/>
            <a:lumOff val="-210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8C554A-30C1-4763-90B4-F4C11C0D0A2A}">
      <dsp:nvSpPr>
        <dsp:cNvPr id="0" name=""/>
        <dsp:cNvSpPr/>
      </dsp:nvSpPr>
      <dsp:spPr>
        <a:xfrm>
          <a:off x="1307757" y="1826549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338825"/>
            <a:satOff val="12500"/>
            <a:lumOff val="-18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desemprego também caiu de forma acentuada e houve a redução da pobreza.</a:t>
          </a:r>
        </a:p>
      </dsp:txBody>
      <dsp:txXfrm>
        <a:off x="1350503" y="1869295"/>
        <a:ext cx="2346957" cy="1373977"/>
      </dsp:txXfrm>
    </dsp:sp>
    <dsp:sp modelId="{80E1C935-F620-43D3-BEA9-7CF9B94B3645}">
      <dsp:nvSpPr>
        <dsp:cNvPr id="0" name=""/>
        <dsp:cNvSpPr/>
      </dsp:nvSpPr>
      <dsp:spPr>
        <a:xfrm>
          <a:off x="1801850" y="3897932"/>
          <a:ext cx="3227554" cy="218920"/>
        </a:xfrm>
        <a:prstGeom prst="rect">
          <a:avLst/>
        </a:prstGeom>
        <a:solidFill>
          <a:schemeClr val="accent3">
            <a:hueOff val="774457"/>
            <a:satOff val="28571"/>
            <a:lumOff val="-42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D1F02-EC62-4863-93B8-0AB310D6A055}">
      <dsp:nvSpPr>
        <dsp:cNvPr id="0" name=""/>
        <dsp:cNvSpPr/>
      </dsp:nvSpPr>
      <dsp:spPr>
        <a:xfrm>
          <a:off x="1307757" y="3650886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renda dos mais ricos aumentou 10%, enquanto a dos mais pobres cresceu 68%.</a:t>
          </a:r>
        </a:p>
      </dsp:txBody>
      <dsp:txXfrm>
        <a:off x="1350503" y="3693632"/>
        <a:ext cx="2346957" cy="1373977"/>
      </dsp:txXfrm>
    </dsp:sp>
    <dsp:sp modelId="{7D4614B2-39C9-4D8A-BF7C-EE8BC11CF4FD}">
      <dsp:nvSpPr>
        <dsp:cNvPr id="0" name=""/>
        <dsp:cNvSpPr/>
      </dsp:nvSpPr>
      <dsp:spPr>
        <a:xfrm rot="16200000">
          <a:off x="4124838" y="2985763"/>
          <a:ext cx="1816734" cy="218920"/>
        </a:xfrm>
        <a:prstGeom prst="rect">
          <a:avLst/>
        </a:prstGeom>
        <a:solidFill>
          <a:schemeClr val="accent3">
            <a:hueOff val="1161685"/>
            <a:satOff val="42857"/>
            <a:lumOff val="-63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D13F30-DF87-4E81-8A10-AF43A36D2A08}">
      <dsp:nvSpPr>
        <dsp:cNvPr id="0" name=""/>
        <dsp:cNvSpPr/>
      </dsp:nvSpPr>
      <dsp:spPr>
        <a:xfrm>
          <a:off x="4542914" y="3650886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1016475"/>
            <a:satOff val="37500"/>
            <a:lumOff val="-55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primeiras manifestações aconteceram em junho de 2013.</a:t>
          </a:r>
        </a:p>
      </dsp:txBody>
      <dsp:txXfrm>
        <a:off x="4585660" y="3693632"/>
        <a:ext cx="2346957" cy="1373977"/>
      </dsp:txXfrm>
    </dsp:sp>
    <dsp:sp modelId="{FC02B43E-0D23-42BD-A096-277AC4FF82C6}">
      <dsp:nvSpPr>
        <dsp:cNvPr id="0" name=""/>
        <dsp:cNvSpPr/>
      </dsp:nvSpPr>
      <dsp:spPr>
        <a:xfrm rot="16200000">
          <a:off x="4124838" y="1161427"/>
          <a:ext cx="1816734" cy="218920"/>
        </a:xfrm>
        <a:prstGeom prst="rect">
          <a:avLst/>
        </a:prstGeom>
        <a:solidFill>
          <a:schemeClr val="accent3">
            <a:hueOff val="1548914"/>
            <a:satOff val="57143"/>
            <a:lumOff val="-84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B7231-69FC-45ED-80FA-8657D7B51ACB}">
      <dsp:nvSpPr>
        <dsp:cNvPr id="0" name=""/>
        <dsp:cNvSpPr/>
      </dsp:nvSpPr>
      <dsp:spPr>
        <a:xfrm>
          <a:off x="4542914" y="1826549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Ao final do primeiro mandato de Dilma, manifestações questionavam o seu governo.</a:t>
          </a:r>
        </a:p>
      </dsp:txBody>
      <dsp:txXfrm>
        <a:off x="4585660" y="1869295"/>
        <a:ext cx="2346957" cy="1373977"/>
      </dsp:txXfrm>
    </dsp:sp>
    <dsp:sp modelId="{1BE4213B-8284-4863-94D6-CB54BE5EE0D2}">
      <dsp:nvSpPr>
        <dsp:cNvPr id="0" name=""/>
        <dsp:cNvSpPr/>
      </dsp:nvSpPr>
      <dsp:spPr>
        <a:xfrm>
          <a:off x="5037007" y="249258"/>
          <a:ext cx="3227554" cy="218920"/>
        </a:xfrm>
        <a:prstGeom prst="rect">
          <a:avLst/>
        </a:prstGeom>
        <a:solidFill>
          <a:schemeClr val="accent3">
            <a:hueOff val="1936142"/>
            <a:satOff val="71429"/>
            <a:lumOff val="-105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00729E-C8B5-4E53-A3D2-BDC90C32690B}">
      <dsp:nvSpPr>
        <dsp:cNvPr id="0" name=""/>
        <dsp:cNvSpPr/>
      </dsp:nvSpPr>
      <dsp:spPr>
        <a:xfrm>
          <a:off x="4542914" y="2212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1694124"/>
            <a:satOff val="62500"/>
            <a:lumOff val="-91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Lula conseguiu eleger sua candidata Dilma Rousseff, que se reelegeu em 2014.</a:t>
          </a:r>
        </a:p>
      </dsp:txBody>
      <dsp:txXfrm>
        <a:off x="4585660" y="44958"/>
        <a:ext cx="2346957" cy="1373977"/>
      </dsp:txXfrm>
    </dsp:sp>
    <dsp:sp modelId="{26C80BF9-F6F5-407F-B4C5-1AA1CBC8BCA3}">
      <dsp:nvSpPr>
        <dsp:cNvPr id="0" name=""/>
        <dsp:cNvSpPr/>
      </dsp:nvSpPr>
      <dsp:spPr>
        <a:xfrm rot="5400000">
          <a:off x="7359996" y="1161427"/>
          <a:ext cx="1816734" cy="218920"/>
        </a:xfrm>
        <a:prstGeom prst="rect">
          <a:avLst/>
        </a:prstGeom>
        <a:solidFill>
          <a:schemeClr val="accent3">
            <a:hueOff val="2323371"/>
            <a:satOff val="85714"/>
            <a:lumOff val="-126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83243-F0E1-459D-8248-BF4543BDB31C}">
      <dsp:nvSpPr>
        <dsp:cNvPr id="0" name=""/>
        <dsp:cNvSpPr/>
      </dsp:nvSpPr>
      <dsp:spPr>
        <a:xfrm>
          <a:off x="7778072" y="2212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Havia setores que protestavam contra os altos gastos do governo aplicados nas grandes obras.</a:t>
          </a:r>
        </a:p>
      </dsp:txBody>
      <dsp:txXfrm>
        <a:off x="7820818" y="44958"/>
        <a:ext cx="2346957" cy="1373977"/>
      </dsp:txXfrm>
    </dsp:sp>
    <dsp:sp modelId="{3C62430C-1DDA-410E-B74E-07AE5B079976}">
      <dsp:nvSpPr>
        <dsp:cNvPr id="0" name=""/>
        <dsp:cNvSpPr/>
      </dsp:nvSpPr>
      <dsp:spPr>
        <a:xfrm rot="5400000">
          <a:off x="7359996" y="2985763"/>
          <a:ext cx="1816734" cy="21892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3EA1B-0F46-4E75-8381-287602360A6E}">
      <dsp:nvSpPr>
        <dsp:cNvPr id="0" name=""/>
        <dsp:cNvSpPr/>
      </dsp:nvSpPr>
      <dsp:spPr>
        <a:xfrm>
          <a:off x="7778072" y="1826549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2371774"/>
            <a:satOff val="87500"/>
            <a:lumOff val="-128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Esse cenário possibilitou o processo de 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impeachment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 em 2016.</a:t>
          </a:r>
        </a:p>
      </dsp:txBody>
      <dsp:txXfrm>
        <a:off x="7820818" y="1869295"/>
        <a:ext cx="2346957" cy="1373977"/>
      </dsp:txXfrm>
    </dsp:sp>
    <dsp:sp modelId="{7C29C92E-0EEC-40BA-A6DA-60D045C683AD}">
      <dsp:nvSpPr>
        <dsp:cNvPr id="0" name=""/>
        <dsp:cNvSpPr/>
      </dsp:nvSpPr>
      <dsp:spPr>
        <a:xfrm>
          <a:off x="7778072" y="3650886"/>
          <a:ext cx="2432449" cy="1459469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lugar de Dilma, assumiu o vice-‑presidente Michel Temer.</a:t>
          </a:r>
        </a:p>
      </dsp:txBody>
      <dsp:txXfrm>
        <a:off x="7820818" y="3693632"/>
        <a:ext cx="2346957" cy="1373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47754-30D6-4EB1-B63C-A0930EDC2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DB722A-B181-4974-BC76-8CD2725A5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BCDF23-2572-42FB-BEE4-D57B97611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5EC086-56D0-4A37-9877-8EA79268F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0ED59C-0F73-4F5E-A001-A8B86937D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810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D4CE5F-6455-444B-822F-9D2C7702A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DE0B7C-2D80-40E7-97D0-3F5E2EDA5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680548-DBEA-40F1-AAEC-25624AEDA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47DE41-D152-414B-AEB0-CBE54639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8024BD-0616-4344-AC29-3E1846B70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48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035E0C-F5D2-47E7-AB14-3529F2CBE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A54EC0-6E58-4805-8D7C-240FA6283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6EC9C5-325C-4787-934E-86223A986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6FF157-CB1F-4CBE-8C15-B4216D086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5B431D-E9A2-4C63-B90C-12B394C03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257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72D774-E9B3-4B61-B4EE-03FE2F22B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76DD8F-B17B-4C21-8547-9BEC03CB4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FC1BCF2-6916-4201-84DA-21588F00D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A5763E-A5AD-4800-B91D-B87EB16E5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143DFE-0269-4351-8681-0CC1F05C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508CF5-FED3-4FB2-87AE-F59A309C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89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6FC7D-6D22-4676-B114-E40D0D86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E7220F-418E-4884-B4D2-C400147C8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5F5645-A420-4436-B0C3-6B54B2144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1B88789-2F9A-410D-A5A2-ADF5F3F29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DDAEA79-B420-493E-9FE9-B118B1450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E0C1CD8-7F8E-46CD-9CAD-1577079B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06C4B36-3BDE-42AB-BC9D-8506A92C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B253C0A-3C61-400D-8AF1-15E4A14B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6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50BFC-3C72-45F8-9118-32DBA41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0395E9-1384-4830-BEF9-BFA307FAF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62F5D3-46E3-4164-9206-1CFDB60C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5ADEDA7-9622-46A3-BBAC-4D338ACB0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989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14FB9E6-9DEB-48CC-A077-59B35E1E2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C900A3-AD85-48A8-9C23-ED75E2D72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C4BAA5-8C6A-4202-9CDB-75E800080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233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F5FD29-E7BB-463E-A4D2-2C968ECD1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620031-D328-47AE-ADD2-148E0CAAE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3BD961-29B6-46EE-84AD-F08278A31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F2C6A8-54A0-46FB-9253-9F7A82A9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74F8D3-CBD6-410C-8EAE-66272942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53D394-F727-44C4-9038-2BDAED2C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994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579E9-204D-4895-AA42-462D6B1A8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C1AC79B-3427-49C8-9153-9E54598248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705703B-81E4-438C-9796-B948ADA5C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CB5548-288F-4D17-BD22-0DA5CE4A4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25BC5B-4F14-4606-93EA-E5D8EE6A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E803FA-FECF-41EF-844F-6C28D34BC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4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A7992-C6D0-4C43-89B3-56CF4330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C02711A-6022-421B-A512-6529241D6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C45AB1-E328-4C41-BF8F-F90CF7203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68A634-DBD6-41BF-9911-960235898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61A065-4084-43E1-A5B4-26CF94DD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007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9957BC-9084-4D80-AAAC-C77A120B7A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786B0C-9195-4936-AD49-C366E2145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11BD61-A8BB-4662-8AA3-7393C80B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C7082B-7927-4812-A574-1688F769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CC3B93-FA25-4898-B934-FB0C90BB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981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413F5BC-C105-4FA7-857E-7ED1B6179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89E77A-DF8D-4EA1-BB8A-3D2B5243A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336C0B-69A3-4588-B2A1-DC47B27E90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B96C7-636D-4078-ABE6-1958E1EACF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91248F-0F64-4F1D-B3C6-8EE50A163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9E87A3-4B4E-4E18-8D2E-DCD00F19F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2FA41-78D4-43E3-B425-1B46017F6E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55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1349896"/>
            <a:ext cx="10969943" cy="1143000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 pitchFamily="2" charset="0"/>
                <a:ea typeface="Roboto" pitchFamily="2" charset="0"/>
              </a:rPr>
              <a:t>Apresentação 8</a:t>
            </a:r>
            <a:br>
              <a:rPr lang="pt-BR" sz="27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Mundo contemporâneo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04066" y="2830284"/>
            <a:ext cx="110383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O processo de redemocratização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Os protagonismos da sociedade civil e as alterações da sociedade brasileira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O fim da Guerra Fria e o processo de globalização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O Brasil e suas relações internacionais na era da globalização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A Constituição de 1988 e a emancipação das cidadanias (analfabetos, indígenas, negros, jovens etc.)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A história recente do Brasil: transformações políticas, econômicas, sociais e culturais de 1989 aos dias atuais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902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fim da Guerra Fria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1" y="1397000"/>
          <a:ext cx="11326308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3664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nova ordem mundial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680661" y="1397000"/>
          <a:ext cx="9502580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54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Conflitos recentes no mundo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92703" y="1412776"/>
            <a:ext cx="979053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 configuração do mundo multipolar não eliminou as enormes desigualdades sociais e econômicas entre os países.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Nas últimas décadas, vêm ocorrendo conflitos étnicos e religiosos e também pela autonomia política.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528832" y="2924944"/>
          <a:ext cx="11038352" cy="363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015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629816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Problemas do mundo contemporâneo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04746" y="2090752"/>
            <a:ext cx="1036645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 expansão da globalização tem causado profundos impactos na vida econômica, social e política em âmbito mundial.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 característica seletiva dos benefícios da globalização exclui grandes áreas geográficas e contingentes populacionais.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1680660" y="3356992"/>
          <a:ext cx="921462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39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1257" y="341784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redemocratização no Brasil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104748" y="1514688"/>
            <a:ext cx="9982509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Depois de 21 anos com o regime militar, o primeiro presidente civil foi eleito por meio de eleições indiretas.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Tancredo Neves morreu às vésperas da posse e foi substituído pelo vice-presidente José Sarney (1985-1990).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7" name="Diagrama 6"/>
          <p:cNvGraphicFramePr/>
          <p:nvPr/>
        </p:nvGraphicFramePr>
        <p:xfrm>
          <a:off x="816789" y="3068960"/>
          <a:ext cx="1075039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33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Governo Collor de Mello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1" y="1397000"/>
          <a:ext cx="11230323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797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7017" y="269776"/>
            <a:ext cx="10969943" cy="1143000"/>
          </a:xfrm>
        </p:spPr>
        <p:txBody>
          <a:bodyPr>
            <a:noAutofit/>
          </a:bodyPr>
          <a:lstStyle/>
          <a:p>
            <a:r>
              <a:rPr lang="pt-BR" b="1" dirty="0">
                <a:latin typeface="Roboto" pitchFamily="2" charset="0"/>
                <a:ea typeface="Roboto" pitchFamily="2" charset="0"/>
              </a:rPr>
              <a:t>O Plano Real e o governo FHC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87477" y="1307376"/>
            <a:ext cx="979053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 pitchFamily="2" charset="0"/>
                <a:ea typeface="Roboto" pitchFamily="2" charset="0"/>
              </a:rPr>
              <a:t>Como principal medida de seu governo, Itamar Franco adotou a implantação do Plano Real. </a:t>
            </a:r>
          </a:p>
          <a:p>
            <a:pPr algn="ctr"/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663570" y="2094240"/>
          <a:ext cx="11038352" cy="1838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276471" y="4221088"/>
            <a:ext cx="1027046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 pitchFamily="2" charset="0"/>
                <a:ea typeface="Roboto" pitchFamily="2" charset="0"/>
              </a:rPr>
              <a:t>Fernando Henrique Cardoso sucedeu Itamar Franco e foi presidente em dois mandatos, entre 1995 e 2002. </a:t>
            </a:r>
          </a:p>
          <a:p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7" name="Diagrama 6"/>
          <p:cNvGraphicFramePr/>
          <p:nvPr/>
        </p:nvGraphicFramePr>
        <p:xfrm>
          <a:off x="528834" y="4941168"/>
          <a:ext cx="11230321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009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3037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Brasil nos anos 2000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96717" y="1379384"/>
            <a:ext cx="988652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 pitchFamily="2" charset="0"/>
                <a:ea typeface="Roboto" pitchFamily="2" charset="0"/>
              </a:rPr>
              <a:t>Luiz Inácio Lula da Silva foi eleito presidente em 2002, tornando-se o primeiro líder sindical a assumir esse cargo.</a:t>
            </a:r>
          </a:p>
          <a:p>
            <a:pPr algn="ctr"/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444991" y="1916835"/>
          <a:ext cx="11518279" cy="2088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488689" y="4077072"/>
            <a:ext cx="10366452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 pitchFamily="2" charset="0"/>
                <a:ea typeface="Roboto" pitchFamily="2" charset="0"/>
              </a:rPr>
              <a:t>Apesar das denúncias de corrupção, Lula foi reeleito em 2005 e foi substituído por Dilma Rousseff na presidência.</a:t>
            </a:r>
          </a:p>
          <a:p>
            <a:pPr algn="ctr"/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6" name="Diagrama 5"/>
          <p:cNvGraphicFramePr/>
          <p:nvPr/>
        </p:nvGraphicFramePr>
        <p:xfrm>
          <a:off x="480841" y="4725144"/>
          <a:ext cx="11518279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4344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269776"/>
            <a:ext cx="10969943" cy="1143000"/>
          </a:xfrm>
        </p:spPr>
        <p:txBody>
          <a:bodyPr>
            <a:noAutofit/>
          </a:bodyPr>
          <a:lstStyle/>
          <a:p>
            <a:r>
              <a:rPr lang="pt-BR" sz="4200" b="1" dirty="0">
                <a:latin typeface="Roboto" pitchFamily="2" charset="0"/>
                <a:ea typeface="Roboto" pitchFamily="2" charset="0"/>
              </a:rPr>
              <a:t>Manifestações contra o governo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3" y="1556792"/>
          <a:ext cx="11518279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3211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888</Words>
  <Application>Microsoft Office PowerPoint</Application>
  <PresentationFormat>Widescreen</PresentationFormat>
  <Paragraphs>99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8 Mundo contemporâneo</vt:lpstr>
      <vt:lpstr>O fim da Guerra Fria</vt:lpstr>
      <vt:lpstr>A nova ordem mundial</vt:lpstr>
      <vt:lpstr>Conflitos recentes no mundo</vt:lpstr>
      <vt:lpstr>Problemas do mundo contemporâneo</vt:lpstr>
      <vt:lpstr>A redemocratização no Brasil</vt:lpstr>
      <vt:lpstr>Governo Collor de Mello</vt:lpstr>
      <vt:lpstr>O Plano Real e o governo FHC</vt:lpstr>
      <vt:lpstr>O Brasil nos anos 2000</vt:lpstr>
      <vt:lpstr>Manifestações contra o governo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8 Mundo contemporâneo</dc:title>
  <dc:creator>João Paulo Bortoluci</dc:creator>
  <cp:lastModifiedBy>João Paulo Bortoluci</cp:lastModifiedBy>
  <cp:revision>1</cp:revision>
  <dcterms:created xsi:type="dcterms:W3CDTF">2020-04-03T16:23:53Z</dcterms:created>
  <dcterms:modified xsi:type="dcterms:W3CDTF">2020-04-03T16:31:01Z</dcterms:modified>
</cp:coreProperties>
</file>