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9" r:id="rId2"/>
    <p:sldId id="445" r:id="rId3"/>
    <p:sldId id="447" r:id="rId4"/>
    <p:sldId id="441" r:id="rId5"/>
    <p:sldId id="443" r:id="rId6"/>
    <p:sldId id="448" r:id="rId7"/>
    <p:sldId id="449" r:id="rId8"/>
    <p:sldId id="450" r:id="rId9"/>
    <p:sldId id="451" r:id="rId10"/>
    <p:sldId id="452" r:id="rId11"/>
    <p:sldId id="453" r:id="rId12"/>
    <p:sldId id="442" r:id="rId13"/>
    <p:sldId id="454" r:id="rId14"/>
    <p:sldId id="425" r:id="rId15"/>
    <p:sldId id="457" r:id="rId16"/>
    <p:sldId id="426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 sz="3800" dirty="0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1" custLinFactNeighborY="50000"/>
      <dgm:spPr/>
    </dgm:pt>
    <dgm:pt modelId="{A13C8866-5B62-4BDB-BBF2-DE40092D29A9}" type="pres">
      <dgm:prSet presAssocID="{CC4BF32C-EB97-40B0-8369-6C8C5C3D0A37}" presName="textNode" presStyleLbl="bgShp" presStyleIdx="0" presStyleCnt="1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</dgm:ptLst>
  <dgm:cxnLst>
    <dgm:cxn modelId="{693EF512-6FAB-43D9-8F72-7B14D92E553A}" type="presOf" srcId="{C7334CC2-595E-4977-9023-24F256F95D16}" destId="{3304AE23-9C3D-40E4-8667-5F7AA4DF117B}" srcOrd="0" destOrd="0" presId="urn:microsoft.com/office/officeart/2005/8/layout/lProcess2"/>
    <dgm:cxn modelId="{39D1575D-9F74-47D7-83B5-71F34E3918BC}" type="presOf" srcId="{CC4BF32C-EB97-40B0-8369-6C8C5C3D0A37}" destId="{41E1C3A8-BCCF-4167-8F25-32E319A22C2E}" srcOrd="0" destOrd="0" presId="urn:microsoft.com/office/officeart/2005/8/layout/lProcess2"/>
    <dgm:cxn modelId="{776D82C9-2ACE-4257-9DAC-35D3477743CE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42084C9F-FF66-48C4-94C1-8E80EDA622CD}" type="presParOf" srcId="{3304AE23-9C3D-40E4-8667-5F7AA4DF117B}" destId="{EA9ECB81-5257-401E-8FEE-26F2D9B4E3E5}" srcOrd="0" destOrd="0" presId="urn:microsoft.com/office/officeart/2005/8/layout/lProcess2"/>
    <dgm:cxn modelId="{C6944E8D-EE5E-4A42-9D21-9858C37EE5A6}" type="presParOf" srcId="{EA9ECB81-5257-401E-8FEE-26F2D9B4E3E5}" destId="{41E1C3A8-BCCF-4167-8F25-32E319A22C2E}" srcOrd="0" destOrd="0" presId="urn:microsoft.com/office/officeart/2005/8/layout/lProcess2"/>
    <dgm:cxn modelId="{9F74DF8E-8EDD-4727-8122-364E37B2FD29}" type="presParOf" srcId="{EA9ECB81-5257-401E-8FEE-26F2D9B4E3E5}" destId="{A13C8866-5B62-4BDB-BBF2-DE40092D29A9}" srcOrd="1" destOrd="0" presId="urn:microsoft.com/office/officeart/2005/8/layout/lProcess2"/>
    <dgm:cxn modelId="{FBAFCF57-0BAD-4513-90A3-0B1924873B7F}" type="presParOf" srcId="{EA9ECB81-5257-401E-8FEE-26F2D9B4E3E5}" destId="{7BD5A8B4-8F3F-4DFE-9338-DA0B789B5F48}" srcOrd="2" destOrd="0" presId="urn:microsoft.com/office/officeart/2005/8/layout/lProcess2"/>
    <dgm:cxn modelId="{726AA7EA-78A2-4A2E-83E4-35AA6904DCBE}" type="presParOf" srcId="{7BD5A8B4-8F3F-4DFE-9338-DA0B789B5F48}" destId="{2B79F0AF-606E-4DF6-855C-797B37B907B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10515600" cy="211873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 dirty="0"/>
        </a:p>
      </dsp:txBody>
      <dsp:txXfrm>
        <a:off x="0" y="0"/>
        <a:ext cx="10515600" cy="635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81333-8A0A-4C69-889B-0CDE14E36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13B174-E354-4145-890D-D02FF8EDE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3F2EA0-081A-486B-931C-51C108F23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349015-18F9-483D-9F0B-D5E579F4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522C26-2FF0-4225-8128-7B0C7D128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06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2528B-6E17-4803-8392-68FC3C0B9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CE551A-47E2-40FD-B68A-CEAB54D97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CAFE4E-73B6-4B01-A33D-A5025DE0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4B2D04-5092-40F9-8C34-79ED1B70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1D5017-E994-4A1C-A52A-E283E9B2F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11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31B8F-A75A-43D7-89BF-59CFC3416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F8DEF1-DFDB-43CF-8A5F-78C2E4499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A21BE4-FB8C-4845-BEB6-920315F0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C34706-9F11-4252-AC66-8D387DD29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9762AA-F76E-4B67-8A22-EDC354754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64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1D1F6-98E1-4898-9AE7-0851514DA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53A9DC-13A0-4BCF-861F-FF17ED15A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A94538-407E-45AB-B24A-8DB41F4E0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EDE230-9659-4824-86E1-34D84CA34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1B59ED-44A0-4F70-A3E3-B268769D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88C080-BCAA-4C8F-B068-54AE8537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776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DAFDF-5348-47A2-A930-20225E0D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42A2F9-1337-450C-9CF7-DECAFB4E7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CC7D1D-51C4-4066-A102-08C59711E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EB2C31A-34ED-4B49-9066-82D62BE6F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F4DE77-3DAB-4F5E-8C49-51037CC29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8F9301D-8E6A-4BA4-ADAF-CC5896F0D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FE3AC72-4311-435B-98C0-56465EB5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959DB6-B91A-43F8-9E60-9B65A0EF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676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F85F6F-D60F-4816-A2B3-AD114FFC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2159D14-949E-4621-B486-31ABFC734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8D26D6F-82EA-4E73-997D-174E45475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7CC566-01AA-40FC-9B12-AAB97E862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820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96DE7C9-36F0-4570-AFF1-A5F33F5CD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8923EAF-7A44-4DCD-AB73-2D9C866A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697D0E-7EF3-4C4D-96FA-A5240A632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68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561B8B-AA0F-4377-95A0-C4AFCD590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1D1093-E408-4D0C-8D16-0A2AF0F7D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E5E4F40-8E3A-4490-8C27-9F5757E81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4DDBD7-D486-4EB5-B55B-F64D748C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3B18E6-6A91-4A35-9C7A-327D5F8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563883-2414-480E-B08C-D917413E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94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8F450F-B7ED-46A5-A678-3314A1A04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3E1561-9FCF-4D31-8E4B-107A81358F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FBAF25-2523-4071-BA5F-94A16C7E3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1E6E61-3189-4582-8322-DA4F83F34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BEC50D-821C-4069-8F31-8D0AE3274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22E210-CDB5-46B7-A84F-878EBDF8F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54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BBB765-BCF7-4E16-9CFF-3514E584D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09F7E5-E790-4A54-A202-A218B0AE0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B2E9D8-261D-4A39-A85E-9315757F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BBFF32-61EC-4021-8F33-B42C4FEC0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C339F0-F163-4515-8277-4F8D2787B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919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D1C3C4-2F47-4ECF-BDB7-6015BF2401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2BC82D-B8A9-4AE5-A358-D40941466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EE2C6D-4C7E-40D2-97A8-2F815FD8F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BA1C7E-FF8E-4422-8669-20813E69D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AB3346-1710-421F-9061-21AF64D4A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921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9604163-37B6-43F3-ACD1-CA9C4035C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D91F59-D325-427C-98CD-7838466F9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15D316-ED9E-4D5F-850C-174DE0057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84E90-009A-4E5E-B925-E00764F7E21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018F3A-5073-42BE-A039-97907FB7E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EFB2BC-B807-49F3-BBF8-E966985B2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EF73F-06BD-4A3A-9FAE-BFD659AE076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28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4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MUITAS EM UMA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1 – A integração das artes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284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Artes que convergem e se integram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Há trabalhos que são criados com intenção artística; outros, mesmo tendo preocupações estéticas, são construídos para também ser funcionais. 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Dizemos que algumas linguagens, como a arquitetura, convergem para a arte. </a:t>
            </a:r>
            <a:r>
              <a:rPr lang="pt-BR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que isso quer dizer? Se você notar bem os prédios e as casas de sua cidade, é possível que observe linhas, formas, cores...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040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edondar Retângulo em um Canto Diagonal 4"/>
          <p:cNvSpPr/>
          <p:nvPr/>
        </p:nvSpPr>
        <p:spPr>
          <a:xfrm>
            <a:off x="648629" y="4996057"/>
            <a:ext cx="10515600" cy="1438507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Cidades e afetos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arrojados e interessantes projetos do Museu do Amanhã, criado pelo arquiteto espanhol Santiago Calatrava (1951-), precisaram ser cuidadosamente calculados. Com o desenvolvimento da tecnologia computacional, foram aprimorados programas capazes de fazer cálculos muito complexos, ajudando a transformar imaginação em realidade.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Uma obra arquitetônica pode mudar o seu entorno e construir novos afetos na relação com a cidade e o seu espaço urbano.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290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845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Construir espaços para pessoas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352285"/>
            <a:ext cx="10515600" cy="2712814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Belvedere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 mirante, uma construção ou um local de onde se tem uma vista panorâmica. A palavra, muito usada em arquitetura, vem do italiano e tem o significado de “linda vista”.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6952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47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Construir espaços para pessoas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801" y="2228070"/>
            <a:ext cx="6414397" cy="388521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9809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edondar Retângulo em um Canto Diagonal 2"/>
          <p:cNvSpPr/>
          <p:nvPr/>
        </p:nvSpPr>
        <p:spPr>
          <a:xfrm>
            <a:off x="697880" y="2341756"/>
            <a:ext cx="10796239" cy="3612995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corpo que dança nas telas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230243"/>
            <a:ext cx="10515600" cy="4351338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Você já deve ter assistido a filmes e videoclipes com cenas de dança.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Se não assistiu, aproveite para fazê-lo logo.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Existem vídeos que são feitos apenas com uma câmera, com a função de registrar a ação da dança. Todavia, em geral o que observamos não é apenas o registro das pessoas dançando. Há formas de pensar, como as linguagens da dança e do audiovisual, que podem se unir para criar uma obra única.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103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Quando o vídeo encontrou a dança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876" y="2292196"/>
            <a:ext cx="7136247" cy="369266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884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Processo de criação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752" y="1921755"/>
            <a:ext cx="2880548" cy="454969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21" y="2075600"/>
            <a:ext cx="7408627" cy="325468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126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4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MUITAS EM UMA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2 – Arte e acontecimento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4472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6947208" y="3607962"/>
            <a:ext cx="4408177" cy="26205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6947209" y="816552"/>
            <a:ext cx="4408177" cy="26205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7" y="736020"/>
            <a:ext cx="4859338" cy="1600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arte que envolve a cidade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9080" y="1024086"/>
            <a:ext cx="4196305" cy="2531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Pelo mundo acontecem festivais de arte e tecnologia de luzes, formas e cores, como o Lumina (Festival de Arte e Luz), realizado em Portugal.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7" y="2871981"/>
            <a:ext cx="4925392" cy="3039250"/>
          </a:xfrm>
        </p:spPr>
        <p:txBody>
          <a:bodyPr>
            <a:noAutofit/>
          </a:bodyPr>
          <a:lstStyle/>
          <a:p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Um lugar pode se modificar com a presença da arte – com festivais, mostras, exposições temporárias, saraus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7159080" y="3844925"/>
            <a:ext cx="4196305" cy="2146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O Brasil também tem festivais de luzes, como o que levou tecnologia e arte à cidade de São Paulo (SP), o 1º Festival de Luzes de São Paulo (FLSP).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017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055434"/>
          <a:ext cx="10515600" cy="2118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6885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Para mudar o mundo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147808B-C090-4A3F-ACEE-CC7341A598D9}"/>
              </a:ext>
            </a:extLst>
          </p:cNvPr>
          <p:cNvSpPr txBox="1"/>
          <p:nvPr/>
        </p:nvSpPr>
        <p:spPr>
          <a:xfrm>
            <a:off x="1344302" y="3637747"/>
            <a:ext cx="9324975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Na </a:t>
            </a:r>
            <a:r>
              <a:rPr lang="pt-BR" sz="2800" b="1" i="1" dirty="0">
                <a:latin typeface="Roboto" panose="02000000000000000000" pitchFamily="2" charset="0"/>
                <a:ea typeface="Roboto" panose="02000000000000000000" pitchFamily="2" charset="0"/>
              </a:rPr>
              <a:t>Land Art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a natureza é tanto a materialidade quanto o tema e objetivo poético do trabalho artístico.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753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Geoglifos  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Geoglifos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são desenhos ou motivos enormes feitos no solo com elementos naturais duráveis, como pedra e madeira, por culturas de várias partes do mundo. Existem geoglifos com formas geométricas – linhas, quadrados, círculos, octógonos, hexágonos ou uma composição de todas – e com figuras zoomórficas (com forma de animal) e antropomórficas (com formas humanas).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3274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02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Criar para a eternidade  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197385"/>
            <a:ext cx="10515600" cy="4351338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Mastaba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uma palavra de origem árabe que significa “banco de pedra” – de fato, vistas de longe, as mastabas em geral lembram bancos de pedra. No Egito antigo, porém, a palavra significava “casa eterna” ou “casa para a eternidade”.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310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ambiental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485" y="1967173"/>
            <a:ext cx="9601829" cy="40656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0181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838200" y="1690688"/>
            <a:ext cx="10515600" cy="49108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Mostrar a arte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Como mostrar as produções artísticas criadas na escola? Embora não contemos com a tecnologia da galeria parisiense que realizou a exposição de Gustav Klimt, temos diversos recursos à mão, inclusive digitais. 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Uma das formas mais utilizadas na escola é a exposição. Outra é realizar um evento ao vivo de teatro, dança, música,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performance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desfile etc. Além disso, a tecnologia digital nos permite criar ambientes virtuais para mostrar a arte feita na escola, de modo que ela possa ser divulgada em mídias digitais.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pt-BR" sz="3300" b="1" dirty="0">
                <a:latin typeface="Roboto" panose="02000000000000000000" pitchFamily="2" charset="0"/>
                <a:ea typeface="Roboto" panose="02000000000000000000" pitchFamily="2" charset="0"/>
              </a:rPr>
              <a:t>Que tal criarmos uma mostra de arte na escola?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97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Mostra audiovisual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4">
            <a:extLst>
              <a:ext uri="{FF2B5EF4-FFF2-40B4-BE49-F238E27FC236}">
                <a16:creationId xmlns:a16="http://schemas.microsoft.com/office/drawing/2014/main" id="{1522B38D-C7CA-4FEF-94C4-F267D46FC3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8175" y="1746250"/>
            <a:ext cx="10915650" cy="4554538"/>
            <a:chOff x="402" y="1100"/>
            <a:chExt cx="6876" cy="2869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09E959C2-DF11-48CA-A0D6-8F5C5E8A75F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2" y="1100"/>
              <a:ext cx="6876" cy="2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31893057-7755-424F-8E6E-D253D4204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" y="1100"/>
              <a:ext cx="6882" cy="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95723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679</Words>
  <Application>Microsoft Office PowerPoint</Application>
  <PresentationFormat>Widescreen</PresentationFormat>
  <Paragraphs>62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Tema do Office</vt:lpstr>
      <vt:lpstr>UNIDADE 4 MUITAS EM UMA</vt:lpstr>
      <vt:lpstr>Artes que convergem e se integram</vt:lpstr>
      <vt:lpstr>Cidades e afetos</vt:lpstr>
      <vt:lpstr>Construir espaços para pessoas</vt:lpstr>
      <vt:lpstr>Construir espaços para pessoas</vt:lpstr>
      <vt:lpstr>O corpo que dança nas telas</vt:lpstr>
      <vt:lpstr>Quando o vídeo encontrou a dança</vt:lpstr>
      <vt:lpstr>Processo de criação</vt:lpstr>
      <vt:lpstr>UNIDADE 4 MUITAS EM UMA</vt:lpstr>
      <vt:lpstr>A arte que envolve a cidade</vt:lpstr>
      <vt:lpstr>Para mudar o mundo</vt:lpstr>
      <vt:lpstr>Geoglifos  </vt:lpstr>
      <vt:lpstr>Criar para a eternidade  </vt:lpstr>
      <vt:lpstr>Arte ambiental</vt:lpstr>
      <vt:lpstr>Mostrar a arte </vt:lpstr>
      <vt:lpstr>Mostra audiovisual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4 MUITAS EM UMA</dc:title>
  <dc:creator>João Paulo Bortoluci</dc:creator>
  <cp:lastModifiedBy>João Paulo Bortoluci</cp:lastModifiedBy>
  <cp:revision>1</cp:revision>
  <dcterms:created xsi:type="dcterms:W3CDTF">2020-04-03T12:47:42Z</dcterms:created>
  <dcterms:modified xsi:type="dcterms:W3CDTF">2020-04-03T12:52:58Z</dcterms:modified>
</cp:coreProperties>
</file>