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1" r:id="rId2"/>
    <p:sldId id="313" r:id="rId3"/>
    <p:sldId id="314" r:id="rId4"/>
    <p:sldId id="399" r:id="rId5"/>
    <p:sldId id="316" r:id="rId6"/>
    <p:sldId id="317" r:id="rId7"/>
    <p:sldId id="320" r:id="rId8"/>
    <p:sldId id="327" r:id="rId9"/>
    <p:sldId id="334" r:id="rId10"/>
    <p:sldId id="335" r:id="rId11"/>
    <p:sldId id="341" r:id="rId12"/>
    <p:sldId id="338" r:id="rId13"/>
    <p:sldId id="339" r:id="rId14"/>
    <p:sldId id="400" r:id="rId15"/>
    <p:sldId id="401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EC1B3-16DB-4B1C-A818-6A8F617F2A9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AC61C-B959-4680-87E3-DCEFA1BAF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218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CFCD0-E9AD-4362-A141-9CD9560029EB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007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CFCD0-E9AD-4362-A141-9CD9560029EB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85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CFCD0-E9AD-4362-A141-9CD9560029EB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237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03C5E-61F4-4AB8-8C25-32AC94843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386E6C-359E-439A-A0B5-BA4F2FA68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61D15B-D65A-4CCE-8945-FC7AD08E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0E5008-242D-4586-8E81-7945F1643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E1DA98-08BA-481A-B312-E4A639DE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88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FA179-F0EC-4F78-9891-2447C079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F5EBA5-011D-4E8A-98BD-5D16F864B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0EAD95-388D-49B9-8EC9-AB8320E1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17BFED-5D2C-4F26-A26B-A54465E5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320070-7F39-44B6-A9EC-C64EB6D5F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99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C1D88-B37A-4D97-8E19-A8E12271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CB2F03-3A92-472F-8E3F-D059E2133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619D03-5DB3-4ADE-ACCA-47C033465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635E23-B3C0-4D3B-9131-70D2D649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5A690D-61A5-4B31-B7BB-60630976A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100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46291-5CC4-470B-9AFD-CFC43834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80541A-A989-4DD3-ADEE-357E1B3FA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B3B012-1C52-4321-A1CB-87334B6C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927D1E-3D96-4416-A8AD-66594259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BE525E-75FF-40C5-8A78-F12B7CD4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DE867F-3953-4B13-95B3-4C557945E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44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5EA44-B04E-4AC3-BDEF-4ED70B91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AE034F-EF94-4031-B0DD-F37ED15C8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596E06-D6A5-443A-83FB-92AC14107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60F0F19-3B4F-46EE-9AB3-5007A3385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A7C785-4E53-4DF8-8376-8480A5B17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6917887-1436-43DB-8935-37E3E4F67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34F956-79FD-4F35-B789-51D542269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4F8E88-DB11-4862-8E3A-43BB799D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86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CEBBB-7A92-4326-952E-7679CDCA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9C759EA-F4D0-4864-8F8D-4331CD489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422CEB-E0E2-4A82-BE5D-0AD0889D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887948-E538-4D4D-A9C9-A88015AA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56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E36883B-DB20-42D4-83FC-0B403F599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1AB5B53-56AD-4264-B223-1EB37E3B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D531720-D37D-4532-9506-B29E178E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62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903BB-CAB2-4058-9879-DDBC90897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86322F-BA3C-4BC4-956A-BED508BC0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8FCAA3-F50D-4020-B426-951A5C3B2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7D16AF-CC76-4E15-B797-BD4C2C86F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0A7B7E-5774-4844-9BEC-FCE49111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802FE4-96E9-4A4B-B5E7-225A1C70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97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56ADE-89B5-4F2A-BD07-C2710E400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5E8B90-6130-40B3-9D97-8865E447EE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8CBF9F-A729-4AB3-A461-BA5570A6F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22539E-47EB-49AA-8668-38FF4BB1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A858EC-A767-44AE-A238-DC90EA0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DCE1B6-D766-42A6-B7D4-777A23D84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17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352C9-7A61-4EFB-AAF6-0E8C0FE6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C3D9A62-355E-4896-8C68-A5C05154F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8D34AB-59FB-46FB-9529-AA78D80E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D4EDFF-6DF0-4624-8980-B1374B01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2247A8-BCB0-4976-AFF1-A3E5E8C6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87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B9CCB4-9180-4021-8E8C-133C837537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F8770A-C028-4F80-A641-256B0FA14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CCBF8-468C-4337-A91D-2807073E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47349C-D1D2-4599-B8EB-10D19F41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3B4D7-4DB6-45F9-A020-0AFAEF58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930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07DAFD-D3CC-4806-9D38-D718D267F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3C8332-77FD-4782-A793-7F08D56AD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7145FE-6DFD-4A9D-9E26-5D252D6F4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EFDF0-4ADA-4883-BBF8-E4AB060237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A0DB1F-6A79-4692-9E7D-077A183AF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40F5E6-8F52-48A6-82A0-0C31B0B02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141C7-7859-4978-BBBD-069189B24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98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LÁ FORA TEM ARTE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Ciranda, cirandeiro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451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388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Pandeiros, terreiros, sambas e bambas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9116" y="2060810"/>
            <a:ext cx="4271750" cy="4135273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Brasil está repleto de lugares de encontro de manifestações culturais que nos deixaram como herança grande parte da tradição da nossa cultura popular. A ciranda é uma dessas manifestações.</a:t>
            </a: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2209363"/>
            <a:ext cx="4730087" cy="4150494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41742" y="2838060"/>
            <a:ext cx="433885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b="1" dirty="0">
                <a:latin typeface="Roboto" panose="02000000000000000000" pitchFamily="2" charset="0"/>
                <a:ea typeface="Roboto" panose="02000000000000000000" pitchFamily="2" charset="0"/>
              </a:rPr>
              <a:t>Coco</a:t>
            </a:r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 é ritmo e dança de origem nordestina. Geralmente acompanhado por ganzá ou pandeiro e batidas de pés, pode ou não ser cantado. 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3960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tângulo em um Canto Diagonal 3"/>
          <p:cNvSpPr/>
          <p:nvPr/>
        </p:nvSpPr>
        <p:spPr>
          <a:xfrm>
            <a:off x="838201" y="2049879"/>
            <a:ext cx="10515600" cy="41735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Venha para a roda, cirandar!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55594" y="1825625"/>
            <a:ext cx="10098206" cy="4351338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ciranda, representada também nas artes visuais, não faz restrição ao número de participantes ou a quem pode participar.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Todos os participantes de uma ciranda podem ser chamados “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cirandeiros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”, sejam eles dançarinos, músicos ou compositores.</a:t>
            </a: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42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82" y="1852322"/>
            <a:ext cx="9894700" cy="4763111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790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Cenas infantis 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781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2857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Cirandeiro, cirandeiro, oh...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19200" y="2169970"/>
            <a:ext cx="10194878" cy="1331168"/>
          </a:xfrm>
        </p:spPr>
        <p:txBody>
          <a:bodyPr/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sonoridade da ciranda é marcada por seu ritmo típico de quatro tempos (ver abaixo), executado por instrumentos de percussão.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151" y="3980420"/>
            <a:ext cx="7231421" cy="2299832"/>
          </a:xfrm>
          <a:prstGeom prst="rect">
            <a:avLst/>
          </a:prstGeom>
        </p:spPr>
      </p:pic>
      <p:sp>
        <p:nvSpPr>
          <p:cNvPr id="7" name="Arredondar Retângulo em um Canto Diagonal 6"/>
          <p:cNvSpPr/>
          <p:nvPr/>
        </p:nvSpPr>
        <p:spPr>
          <a:xfrm>
            <a:off x="838200" y="1938310"/>
            <a:ext cx="10515600" cy="1794489"/>
          </a:xfrm>
          <a:prstGeom prst="round2Diag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514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38200" y="2526631"/>
            <a:ext cx="10515600" cy="26950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378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Hoje tem ciranda!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4637" y="1690688"/>
            <a:ext cx="10182726" cy="2959769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No Brasil, a cultura da ciranda traz a integração das linguagens da dança e da música, com temáticas próprias das diversas regiões.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813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19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Dançar e cantar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22684" y="2011888"/>
            <a:ext cx="10331116" cy="4351338"/>
          </a:xfrm>
        </p:spPr>
        <p:txBody>
          <a:bodyPr/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linguagem da dança é caracterizada pela ação inteligente do corpo. Cada movimento é pensamento, uma vez que pensar pode ser considerada uma ação que envolve todo o corpo, não é uma ação exclusiva do cérebro.</a:t>
            </a: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2361760"/>
            <a:ext cx="10515600" cy="3000311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4732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LÁ FORA TEM ARTE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Improvisar e criar</a:t>
            </a:r>
          </a:p>
          <a:p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778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edondar Retângulo em um Canto Diagonal 5"/>
          <p:cNvSpPr/>
          <p:nvPr/>
        </p:nvSpPr>
        <p:spPr>
          <a:xfrm>
            <a:off x="838200" y="2535679"/>
            <a:ext cx="10515600" cy="304041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0718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ritmo da improvisação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13121" y="2792569"/>
            <a:ext cx="10165756" cy="2526632"/>
          </a:xfrm>
        </p:spPr>
        <p:txBody>
          <a:bodyPr/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embolada é uma linguagem de tradição nordestina que une música e poesia, podendo ser improvisada ou não. Nas feiras, praças e ruas, a melodia simples embala um duelo rimado e ritmado. </a:t>
            </a: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537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38200" y="2442411"/>
            <a:ext cx="10515600" cy="27792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0718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Essa rua pode ser minha?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082842" y="2911642"/>
            <a:ext cx="101466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rua, principal local das experiências coletivas, é desenvolvida uma cultura com características bastante específicas. São jogos, brincadeiras, festejos, apresentações e diversas formas de manifestações populares.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2033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54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Música e imagem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arte da xilogravura atravessou os tempos e foi trazida para o Brasil pelos portugueses. Aqui, essa maneira de criar imagens ficou muito popular no Nordeste, por conta dos cordéis.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Cordéis são pequenos livros que contam histórias sobre acontecimentos, lendas, causos e outros temas, passados de geração a geração. Os cordéis são vendidos em feiras livres e praças, pendurados em cordões, daí a origem de seu nome (cordão/cordel).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6212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0718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Embola a bola, embora sem embolar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Cultura </a:t>
            </a:r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hip-hop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uma manifestação cultural que tem sua origem na década de 1970 em localidades urbanas dos Estados Unidos, Jamaica e países da América Latina. É uma cultura de forte influência afrodescendente. </a:t>
            </a:r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405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378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Imagens gravadas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91126" y="2045368"/>
            <a:ext cx="101626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técnica da gravura é uma arte muito antiga. A gravação de imagens sobre matrizes, seja em pedra, metal, madeira ou outra materialidade, já era empregada pelos egípcios e chineses desde a Antiguidade. </a:t>
            </a:r>
          </a:p>
        </p:txBody>
      </p:sp>
      <p:sp>
        <p:nvSpPr>
          <p:cNvPr id="8" name="Arredondar Retângulo em um Canto Diagonal 7"/>
          <p:cNvSpPr/>
          <p:nvPr/>
        </p:nvSpPr>
        <p:spPr>
          <a:xfrm>
            <a:off x="838200" y="2209363"/>
            <a:ext cx="10515600" cy="3084532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9765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expressão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cultura erudita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pode estar ligada a vários contextos. Geralmente se refere ao conhecimento obtido por meio de estudos em sistemas formais de escolarização.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cultura popular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está ligada a toda produção nascida e divulgada no seio do povo. Ambas, tanto a cultura popular quanto a erudita, são consideradas fundamentais na construção da história e do conhecimento humanos. Com o passar do tempo, as fronteiras entre elas estão cada vez mais tênues.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 txBox="1">
            <a:spLocks/>
          </p:cNvSpPr>
          <p:nvPr/>
        </p:nvSpPr>
        <p:spPr>
          <a:xfrm>
            <a:off x="838200" y="385178"/>
            <a:ext cx="10515600" cy="1325563"/>
          </a:xfrm>
          <a:prstGeom prst="rect">
            <a:avLst/>
          </a:prstGeom>
          <a:noFill/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Movimento armorial</a:t>
            </a: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741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Transcendendo fronteiras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28" y="1837017"/>
            <a:ext cx="5894126" cy="492473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966284" y="2550191"/>
            <a:ext cx="43875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Cada artista tem seu jeito de observar o mundo, construir seu repertório e história. Com base em influências do seu meio e escolhas de estilos, materialidades, linguagens e poéticas, constitui-se o artista. </a:t>
            </a:r>
          </a:p>
        </p:txBody>
      </p:sp>
      <p:sp>
        <p:nvSpPr>
          <p:cNvPr id="7" name="Arredondar Retângulo em um Canto Diagonal 6"/>
          <p:cNvSpPr/>
          <p:nvPr/>
        </p:nvSpPr>
        <p:spPr>
          <a:xfrm>
            <a:off x="6689558" y="2209362"/>
            <a:ext cx="4664242" cy="3974869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9792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633</Words>
  <Application>Microsoft Office PowerPoint</Application>
  <PresentationFormat>Widescreen</PresentationFormat>
  <Paragraphs>69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Tema do Office</vt:lpstr>
      <vt:lpstr>UNIDADE 3 LÁ FORA TEM ARTE</vt:lpstr>
      <vt:lpstr>Pandeiros, terreiros, sambas e bambas</vt:lpstr>
      <vt:lpstr>Venha para a roda, cirandar!</vt:lpstr>
      <vt:lpstr>Cenas infantis </vt:lpstr>
      <vt:lpstr>Cirandeiro, cirandeiro, oh...</vt:lpstr>
      <vt:lpstr>Hoje tem ciranda!</vt:lpstr>
      <vt:lpstr>Dançar e cantar</vt:lpstr>
      <vt:lpstr>UNIDADE 3 LÁ FORA TEM ARTE</vt:lpstr>
      <vt:lpstr>No ritmo da improvisação</vt:lpstr>
      <vt:lpstr>Essa rua pode ser minha?</vt:lpstr>
      <vt:lpstr>Música e imagem</vt:lpstr>
      <vt:lpstr>Embola a bola, embora sem embolar </vt:lpstr>
      <vt:lpstr>Imagens gravadas</vt:lpstr>
      <vt:lpstr>Apresentação do PowerPoint</vt:lpstr>
      <vt:lpstr>Transcendendo fronteiras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 LÁ FORA TEM ARTE</dc:title>
  <dc:creator>João Paulo Bortoluci</dc:creator>
  <cp:lastModifiedBy>João Paulo Bortoluci</cp:lastModifiedBy>
  <cp:revision>1</cp:revision>
  <dcterms:created xsi:type="dcterms:W3CDTF">2020-04-03T00:06:56Z</dcterms:created>
  <dcterms:modified xsi:type="dcterms:W3CDTF">2020-04-03T00:12:00Z</dcterms:modified>
</cp:coreProperties>
</file>