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Combinação dos caracteres do teclado do computador; hoje também são representados por imagens.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i="1" dirty="0"/>
            <a:t>Emojis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Ideogramas que representam emoções, objetos, animais, alimentos e outros elementos.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i="1" dirty="0"/>
            <a:t>Emoticons</a:t>
          </a:r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2EE2A5EF-ABA4-4767-A68B-5E137B0F7307}" type="pres">
      <dgm:prSet presAssocID="{C7334CC2-595E-4977-9023-24F256F95D16}" presName="Name0" presStyleCnt="0">
        <dgm:presLayoutVars>
          <dgm:chMax/>
          <dgm:chPref/>
          <dgm:dir/>
        </dgm:presLayoutVars>
      </dgm:prSet>
      <dgm:spPr/>
    </dgm:pt>
    <dgm:pt modelId="{8F7AE16A-443F-4B70-AA02-1CBF7B8358E5}" type="pres">
      <dgm:prSet presAssocID="{CC4BF32C-EB97-40B0-8369-6C8C5C3D0A37}" presName="parenttextcomposite" presStyleCnt="0"/>
      <dgm:spPr/>
    </dgm:pt>
    <dgm:pt modelId="{35BA061C-7735-4E9C-8108-1E1D07856B8C}" type="pres">
      <dgm:prSet presAssocID="{CC4BF32C-EB97-40B0-8369-6C8C5C3D0A37}" presName="parenttext" presStyleLbl="revTx" presStyleIdx="0" presStyleCnt="2">
        <dgm:presLayoutVars>
          <dgm:chMax/>
          <dgm:chPref val="2"/>
          <dgm:bulletEnabled val="1"/>
        </dgm:presLayoutVars>
      </dgm:prSet>
      <dgm:spPr/>
    </dgm:pt>
    <dgm:pt modelId="{DC2469DE-BB8F-48A6-87D8-567AED2464EE}" type="pres">
      <dgm:prSet presAssocID="{CC4BF32C-EB97-40B0-8369-6C8C5C3D0A37}" presName="composite" presStyleCnt="0"/>
      <dgm:spPr/>
    </dgm:pt>
    <dgm:pt modelId="{EE571797-66D0-4F85-8A8C-B3A95B0943D5}" type="pres">
      <dgm:prSet presAssocID="{CC4BF32C-EB97-40B0-8369-6C8C5C3D0A37}" presName="chevron1" presStyleLbl="alignNode1" presStyleIdx="0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B15B6507-35FD-4751-A8C1-32E2F40AB001}" type="pres">
      <dgm:prSet presAssocID="{CC4BF32C-EB97-40B0-8369-6C8C5C3D0A37}" presName="chevron2" presStyleLbl="alignNode1" presStyleIdx="1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12E0B083-8D89-4F9B-A6B6-11F3DDC0638F}" type="pres">
      <dgm:prSet presAssocID="{CC4BF32C-EB97-40B0-8369-6C8C5C3D0A37}" presName="chevron3" presStyleLbl="alignNode1" presStyleIdx="2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92533078-E276-4030-BF6B-DAD4E72B85DF}" type="pres">
      <dgm:prSet presAssocID="{CC4BF32C-EB97-40B0-8369-6C8C5C3D0A37}" presName="chevron4" presStyleLbl="alignNode1" presStyleIdx="3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EE4FA0DC-91CF-468D-BF30-1BA036AE5648}" type="pres">
      <dgm:prSet presAssocID="{CC4BF32C-EB97-40B0-8369-6C8C5C3D0A37}" presName="chevron5" presStyleLbl="alignNode1" presStyleIdx="4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5CA871E2-AAA7-4142-9D2D-307E0EE18838}" type="pres">
      <dgm:prSet presAssocID="{CC4BF32C-EB97-40B0-8369-6C8C5C3D0A37}" presName="chevron6" presStyleLbl="alignNode1" presStyleIdx="5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8B4D100A-8A5A-40D5-A38D-6CC26A9EB12C}" type="pres">
      <dgm:prSet presAssocID="{CC4BF32C-EB97-40B0-8369-6C8C5C3D0A37}" presName="chevron7" presStyleLbl="alignNode1" presStyleIdx="6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3B29D508-BE86-4ADB-BFD4-DE6EC7F02B7B}" type="pres">
      <dgm:prSet presAssocID="{CC4BF32C-EB97-40B0-8369-6C8C5C3D0A37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</dgm:pt>
    <dgm:pt modelId="{63C4FDBE-AAD3-4761-9BF8-BC24D46250F7}" type="pres">
      <dgm:prSet presAssocID="{8995FBCD-74A9-4A60-AF3C-2F4DD430109C}" presName="sibTrans" presStyleCnt="0"/>
      <dgm:spPr/>
    </dgm:pt>
    <dgm:pt modelId="{25D3996E-FF13-4832-8DC8-3CE7F83D8384}" type="pres">
      <dgm:prSet presAssocID="{3F139636-21F7-4D9D-9A52-F6F00F082B46}" presName="parenttextcomposite" presStyleCnt="0"/>
      <dgm:spPr/>
    </dgm:pt>
    <dgm:pt modelId="{69B3C837-874A-4316-A236-B478169B4A7D}" type="pres">
      <dgm:prSet presAssocID="{3F139636-21F7-4D9D-9A52-F6F00F082B46}" presName="parenttext" presStyleLbl="revTx" presStyleIdx="1" presStyleCnt="2">
        <dgm:presLayoutVars>
          <dgm:chMax/>
          <dgm:chPref val="2"/>
          <dgm:bulletEnabled val="1"/>
        </dgm:presLayoutVars>
      </dgm:prSet>
      <dgm:spPr/>
    </dgm:pt>
    <dgm:pt modelId="{E52B1E36-2785-4D22-B968-D07F08DE0F9F}" type="pres">
      <dgm:prSet presAssocID="{3F139636-21F7-4D9D-9A52-F6F00F082B46}" presName="composite" presStyleCnt="0"/>
      <dgm:spPr/>
    </dgm:pt>
    <dgm:pt modelId="{185456D2-7F81-4A50-8A16-468F06D0024E}" type="pres">
      <dgm:prSet presAssocID="{3F139636-21F7-4D9D-9A52-F6F00F082B46}" presName="chevron1" presStyleLbl="alignNode1" presStyleIdx="7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8AC8DCED-8B7F-4DE1-8AA6-0E61D326818D}" type="pres">
      <dgm:prSet presAssocID="{3F139636-21F7-4D9D-9A52-F6F00F082B46}" presName="chevron2" presStyleLbl="alignNode1" presStyleIdx="8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2BDBAAD2-EFAE-4BA6-AF26-13F23586D4D2}" type="pres">
      <dgm:prSet presAssocID="{3F139636-21F7-4D9D-9A52-F6F00F082B46}" presName="chevron3" presStyleLbl="alignNode1" presStyleIdx="9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98954188-7401-45E6-8146-C4CEF2861957}" type="pres">
      <dgm:prSet presAssocID="{3F139636-21F7-4D9D-9A52-F6F00F082B46}" presName="chevron4" presStyleLbl="alignNode1" presStyleIdx="10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2D51C092-0C7A-4EBB-9AA8-2DA89987F360}" type="pres">
      <dgm:prSet presAssocID="{3F139636-21F7-4D9D-9A52-F6F00F082B46}" presName="chevron5" presStyleLbl="alignNode1" presStyleIdx="11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D308323E-D771-4D44-AF95-2FE1E1506313}" type="pres">
      <dgm:prSet presAssocID="{3F139636-21F7-4D9D-9A52-F6F00F082B46}" presName="chevron6" presStyleLbl="alignNode1" presStyleIdx="12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13391F4E-71BB-492C-AE94-4E09A5712890}" type="pres">
      <dgm:prSet presAssocID="{3F139636-21F7-4D9D-9A52-F6F00F082B46}" presName="chevron7" presStyleLbl="alignNode1" presStyleIdx="13" presStyleCnt="14"/>
      <dgm:spPr>
        <a:solidFill>
          <a:schemeClr val="accent6"/>
        </a:solidFill>
        <a:ln>
          <a:solidFill>
            <a:schemeClr val="accent6"/>
          </a:solidFill>
        </a:ln>
      </dgm:spPr>
    </dgm:pt>
    <dgm:pt modelId="{D7602C73-139B-4E81-A22B-3BFBB90CF71E}" type="pres">
      <dgm:prSet presAssocID="{3F139636-21F7-4D9D-9A52-F6F00F082B46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</dgm:pt>
  </dgm:ptLst>
  <dgm:cxnLst>
    <dgm:cxn modelId="{E854AE07-6B40-48A0-8A60-031C2707542D}" type="presOf" srcId="{A3996699-C4C5-49EB-B704-FE3E17879177}" destId="{3B29D508-BE86-4ADB-BFD4-DE6EC7F02B7B}" srcOrd="0" destOrd="0" presId="urn:microsoft.com/office/officeart/2008/layout/VerticalAccentList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D407D79-243C-467C-9A62-68918C66D6BD}" type="presOf" srcId="{3F139636-21F7-4D9D-9A52-F6F00F082B46}" destId="{69B3C837-874A-4316-A236-B478169B4A7D}" srcOrd="0" destOrd="0" presId="urn:microsoft.com/office/officeart/2008/layout/VerticalAccentList"/>
    <dgm:cxn modelId="{AC2BEDCA-853D-40B3-BAA7-603725FF07D8}" type="presOf" srcId="{CC4BF32C-EB97-40B0-8369-6C8C5C3D0A37}" destId="{35BA061C-7735-4E9C-8108-1E1D07856B8C}" srcOrd="0" destOrd="0" presId="urn:microsoft.com/office/officeart/2008/layout/VerticalAccentList"/>
    <dgm:cxn modelId="{B79AD6D0-4DAF-4EE2-8EB0-F00DFEC87D40}" type="presOf" srcId="{572F2A94-AB23-4814-9304-756E06CD0F06}" destId="{D7602C73-139B-4E81-A22B-3BFBB90CF71E}" srcOrd="0" destOrd="0" presId="urn:microsoft.com/office/officeart/2008/layout/VerticalAccentList"/>
    <dgm:cxn modelId="{2ED15BD6-321A-4BDC-9646-2749073EED2D}" type="presOf" srcId="{C7334CC2-595E-4977-9023-24F256F95D16}" destId="{2EE2A5EF-ABA4-4767-A68B-5E137B0F7307}" srcOrd="0" destOrd="0" presId="urn:microsoft.com/office/officeart/2008/layout/VerticalAccentList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B164D859-D84B-4532-BF81-77C6800DA148}" type="presParOf" srcId="{2EE2A5EF-ABA4-4767-A68B-5E137B0F7307}" destId="{8F7AE16A-443F-4B70-AA02-1CBF7B8358E5}" srcOrd="0" destOrd="0" presId="urn:microsoft.com/office/officeart/2008/layout/VerticalAccentList"/>
    <dgm:cxn modelId="{1043348C-1F6F-4A43-86F8-3C224CD57D69}" type="presParOf" srcId="{8F7AE16A-443F-4B70-AA02-1CBF7B8358E5}" destId="{35BA061C-7735-4E9C-8108-1E1D07856B8C}" srcOrd="0" destOrd="0" presId="urn:microsoft.com/office/officeart/2008/layout/VerticalAccentList"/>
    <dgm:cxn modelId="{33073243-CD61-49BD-ADC9-9C750A95DEE1}" type="presParOf" srcId="{2EE2A5EF-ABA4-4767-A68B-5E137B0F7307}" destId="{DC2469DE-BB8F-48A6-87D8-567AED2464EE}" srcOrd="1" destOrd="0" presId="urn:microsoft.com/office/officeart/2008/layout/VerticalAccentList"/>
    <dgm:cxn modelId="{115008CE-BA6F-4744-B720-5ABF2C522927}" type="presParOf" srcId="{DC2469DE-BB8F-48A6-87D8-567AED2464EE}" destId="{EE571797-66D0-4F85-8A8C-B3A95B0943D5}" srcOrd="0" destOrd="0" presId="urn:microsoft.com/office/officeart/2008/layout/VerticalAccentList"/>
    <dgm:cxn modelId="{CB8226C0-DEB8-4231-B862-47D79F3B2ACD}" type="presParOf" srcId="{DC2469DE-BB8F-48A6-87D8-567AED2464EE}" destId="{B15B6507-35FD-4751-A8C1-32E2F40AB001}" srcOrd="1" destOrd="0" presId="urn:microsoft.com/office/officeart/2008/layout/VerticalAccentList"/>
    <dgm:cxn modelId="{D3AA9073-A2E8-4E8F-8648-3ADA14042C23}" type="presParOf" srcId="{DC2469DE-BB8F-48A6-87D8-567AED2464EE}" destId="{12E0B083-8D89-4F9B-A6B6-11F3DDC0638F}" srcOrd="2" destOrd="0" presId="urn:microsoft.com/office/officeart/2008/layout/VerticalAccentList"/>
    <dgm:cxn modelId="{C742D445-9BE9-4DE3-946C-C61467C85545}" type="presParOf" srcId="{DC2469DE-BB8F-48A6-87D8-567AED2464EE}" destId="{92533078-E276-4030-BF6B-DAD4E72B85DF}" srcOrd="3" destOrd="0" presId="urn:microsoft.com/office/officeart/2008/layout/VerticalAccentList"/>
    <dgm:cxn modelId="{6553E456-3026-4A75-A8C7-DCB34B89CF79}" type="presParOf" srcId="{DC2469DE-BB8F-48A6-87D8-567AED2464EE}" destId="{EE4FA0DC-91CF-468D-BF30-1BA036AE5648}" srcOrd="4" destOrd="0" presId="urn:microsoft.com/office/officeart/2008/layout/VerticalAccentList"/>
    <dgm:cxn modelId="{A575C834-B538-495A-8A94-A9068970A207}" type="presParOf" srcId="{DC2469DE-BB8F-48A6-87D8-567AED2464EE}" destId="{5CA871E2-AAA7-4142-9D2D-307E0EE18838}" srcOrd="5" destOrd="0" presId="urn:microsoft.com/office/officeart/2008/layout/VerticalAccentList"/>
    <dgm:cxn modelId="{2C466BB2-4EA7-4E12-8FB9-B3DE72FE5543}" type="presParOf" srcId="{DC2469DE-BB8F-48A6-87D8-567AED2464EE}" destId="{8B4D100A-8A5A-40D5-A38D-6CC26A9EB12C}" srcOrd="6" destOrd="0" presId="urn:microsoft.com/office/officeart/2008/layout/VerticalAccentList"/>
    <dgm:cxn modelId="{1CAF1267-094B-487C-916F-CB3E0E9C1125}" type="presParOf" srcId="{DC2469DE-BB8F-48A6-87D8-567AED2464EE}" destId="{3B29D508-BE86-4ADB-BFD4-DE6EC7F02B7B}" srcOrd="7" destOrd="0" presId="urn:microsoft.com/office/officeart/2008/layout/VerticalAccentList"/>
    <dgm:cxn modelId="{31533E67-679A-49E0-BDBB-FB5D2292B814}" type="presParOf" srcId="{2EE2A5EF-ABA4-4767-A68B-5E137B0F7307}" destId="{63C4FDBE-AAD3-4761-9BF8-BC24D46250F7}" srcOrd="2" destOrd="0" presId="urn:microsoft.com/office/officeart/2008/layout/VerticalAccentList"/>
    <dgm:cxn modelId="{2EA42248-929C-434A-996B-7CD6E4DC9EC2}" type="presParOf" srcId="{2EE2A5EF-ABA4-4767-A68B-5E137B0F7307}" destId="{25D3996E-FF13-4832-8DC8-3CE7F83D8384}" srcOrd="3" destOrd="0" presId="urn:microsoft.com/office/officeart/2008/layout/VerticalAccentList"/>
    <dgm:cxn modelId="{B0B0B579-E070-46CE-8E88-BD8FE5F388E8}" type="presParOf" srcId="{25D3996E-FF13-4832-8DC8-3CE7F83D8384}" destId="{69B3C837-874A-4316-A236-B478169B4A7D}" srcOrd="0" destOrd="0" presId="urn:microsoft.com/office/officeart/2008/layout/VerticalAccentList"/>
    <dgm:cxn modelId="{616F6B3F-F940-45B9-A831-80F15B0B2DBC}" type="presParOf" srcId="{2EE2A5EF-ABA4-4767-A68B-5E137B0F7307}" destId="{E52B1E36-2785-4D22-B968-D07F08DE0F9F}" srcOrd="4" destOrd="0" presId="urn:microsoft.com/office/officeart/2008/layout/VerticalAccentList"/>
    <dgm:cxn modelId="{E831ACAC-77A6-45BD-9193-B9AA57D4416E}" type="presParOf" srcId="{E52B1E36-2785-4D22-B968-D07F08DE0F9F}" destId="{185456D2-7F81-4A50-8A16-468F06D0024E}" srcOrd="0" destOrd="0" presId="urn:microsoft.com/office/officeart/2008/layout/VerticalAccentList"/>
    <dgm:cxn modelId="{FC557283-6F5B-4FE8-8253-8F14E872B851}" type="presParOf" srcId="{E52B1E36-2785-4D22-B968-D07F08DE0F9F}" destId="{8AC8DCED-8B7F-4DE1-8AA6-0E61D326818D}" srcOrd="1" destOrd="0" presId="urn:microsoft.com/office/officeart/2008/layout/VerticalAccentList"/>
    <dgm:cxn modelId="{FB580624-75D1-45C1-89E0-C218E5344B62}" type="presParOf" srcId="{E52B1E36-2785-4D22-B968-D07F08DE0F9F}" destId="{2BDBAAD2-EFAE-4BA6-AF26-13F23586D4D2}" srcOrd="2" destOrd="0" presId="urn:microsoft.com/office/officeart/2008/layout/VerticalAccentList"/>
    <dgm:cxn modelId="{855300B8-9737-45B7-8CC1-F4B07B4A54E0}" type="presParOf" srcId="{E52B1E36-2785-4D22-B968-D07F08DE0F9F}" destId="{98954188-7401-45E6-8146-C4CEF2861957}" srcOrd="3" destOrd="0" presId="urn:microsoft.com/office/officeart/2008/layout/VerticalAccentList"/>
    <dgm:cxn modelId="{B16ED549-0F45-45A0-BABB-7C235F61D0DA}" type="presParOf" srcId="{E52B1E36-2785-4D22-B968-D07F08DE0F9F}" destId="{2D51C092-0C7A-4EBB-9AA8-2DA89987F360}" srcOrd="4" destOrd="0" presId="urn:microsoft.com/office/officeart/2008/layout/VerticalAccentList"/>
    <dgm:cxn modelId="{FC7A7C43-298F-44D8-A063-52054BB27B3F}" type="presParOf" srcId="{E52B1E36-2785-4D22-B968-D07F08DE0F9F}" destId="{D308323E-D771-4D44-AF95-2FE1E1506313}" srcOrd="5" destOrd="0" presId="urn:microsoft.com/office/officeart/2008/layout/VerticalAccentList"/>
    <dgm:cxn modelId="{98149C99-8BAF-49D3-A9BC-79592D07F6C1}" type="presParOf" srcId="{E52B1E36-2785-4D22-B968-D07F08DE0F9F}" destId="{13391F4E-71BB-492C-AE94-4E09A5712890}" srcOrd="6" destOrd="0" presId="urn:microsoft.com/office/officeart/2008/layout/VerticalAccentList"/>
    <dgm:cxn modelId="{D4E3F710-BA48-46C8-9F03-96F8E6BD82DE}" type="presParOf" srcId="{E52B1E36-2785-4D22-B968-D07F08DE0F9F}" destId="{D7602C73-139B-4E81-A22B-3BFBB90CF71E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881292-77BD-4FE2-ADCB-01DC1516B1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B014369-707C-46B2-B77B-B84B12E8E49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0" dirty="0"/>
            <a:t>Pretérito perfeito</a:t>
          </a:r>
        </a:p>
      </dgm:t>
    </dgm:pt>
    <dgm:pt modelId="{90973C44-5331-4D45-A717-5760F074AF21}" type="parTrans" cxnId="{092C6FA3-CE81-4249-8506-753C371ED811}">
      <dgm:prSet/>
      <dgm:spPr/>
      <dgm:t>
        <a:bodyPr/>
        <a:lstStyle/>
        <a:p>
          <a:endParaRPr lang="pt-BR"/>
        </a:p>
      </dgm:t>
    </dgm:pt>
    <dgm:pt modelId="{B59C4E19-9905-4047-9B70-F1F3FB771F1A}" type="sibTrans" cxnId="{092C6FA3-CE81-4249-8506-753C371ED811}">
      <dgm:prSet/>
      <dgm:spPr/>
      <dgm:t>
        <a:bodyPr/>
        <a:lstStyle/>
        <a:p>
          <a:endParaRPr lang="pt-BR"/>
        </a:p>
      </dgm:t>
    </dgm:pt>
    <dgm:pt modelId="{946F8D29-2969-4FC0-A908-E5B57F38C3B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dirty="0"/>
            <a:t>Pretérito imperfeito </a:t>
          </a:r>
          <a:endParaRPr lang="pt-BR" sz="3600" b="1" dirty="0"/>
        </a:p>
      </dgm:t>
    </dgm:pt>
    <dgm:pt modelId="{843DA159-6787-4812-85AE-5986B96F9FBE}" type="parTrans" cxnId="{DC9FE5DD-4769-4C4B-B2A4-3BAE0EF0C695}">
      <dgm:prSet/>
      <dgm:spPr/>
      <dgm:t>
        <a:bodyPr/>
        <a:lstStyle/>
        <a:p>
          <a:endParaRPr lang="pt-BR"/>
        </a:p>
      </dgm:t>
    </dgm:pt>
    <dgm:pt modelId="{E0C3A9CE-5C3F-4A3B-8ED3-7ECB4E90D845}" type="sibTrans" cxnId="{DC9FE5DD-4769-4C4B-B2A4-3BAE0EF0C695}">
      <dgm:prSet/>
      <dgm:spPr/>
      <dgm:t>
        <a:bodyPr/>
        <a:lstStyle/>
        <a:p>
          <a:endParaRPr lang="pt-BR"/>
        </a:p>
      </dgm:t>
    </dgm:pt>
    <dgm:pt modelId="{4B47E788-3E5C-4712-B11D-864CB03D7531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0" dirty="0"/>
            <a:t>Pretérito mais-</a:t>
          </a:r>
          <a:br>
            <a:rPr lang="pt-BR" sz="3600" b="0" dirty="0"/>
          </a:br>
          <a:r>
            <a:rPr lang="pt-BR" sz="3600" b="0" dirty="0"/>
            <a:t>-que-perfeito</a:t>
          </a:r>
        </a:p>
      </dgm:t>
    </dgm:pt>
    <dgm:pt modelId="{19A6516E-DBDD-4186-8F31-97D16DF0796C}" type="parTrans" cxnId="{D1A5CF79-F2FC-4807-8FF6-896CFFE82F55}">
      <dgm:prSet/>
      <dgm:spPr/>
      <dgm:t>
        <a:bodyPr/>
        <a:lstStyle/>
        <a:p>
          <a:endParaRPr lang="pt-BR"/>
        </a:p>
      </dgm:t>
    </dgm:pt>
    <dgm:pt modelId="{E7D76C8C-B9CF-46A9-B777-3FCEE5518755}" type="sibTrans" cxnId="{D1A5CF79-F2FC-4807-8FF6-896CFFE82F55}">
      <dgm:prSet/>
      <dgm:spPr/>
      <dgm:t>
        <a:bodyPr/>
        <a:lstStyle/>
        <a:p>
          <a:endParaRPr lang="pt-BR"/>
        </a:p>
      </dgm:t>
    </dgm:pt>
    <dgm:pt modelId="{6B3B04AB-9D41-4172-9867-2C1064093602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r>
            <a:rPr lang="pt-BR" dirty="0"/>
            <a:t>Indica uma ação completamente concluída.</a:t>
          </a:r>
        </a:p>
      </dgm:t>
    </dgm:pt>
    <dgm:pt modelId="{E576A3F5-070C-48B3-AA89-D1CE39C460E5}" type="parTrans" cxnId="{58A0C2C3-5A60-438A-9FA8-E8A89271ABA0}">
      <dgm:prSet/>
      <dgm:spPr/>
      <dgm:t>
        <a:bodyPr/>
        <a:lstStyle/>
        <a:p>
          <a:endParaRPr lang="pt-BR"/>
        </a:p>
      </dgm:t>
    </dgm:pt>
    <dgm:pt modelId="{58930522-1BD7-472D-8BE9-6ADBF6AAF390}" type="sibTrans" cxnId="{58A0C2C3-5A60-438A-9FA8-E8A89271ABA0}">
      <dgm:prSet/>
      <dgm:spPr/>
      <dgm:t>
        <a:bodyPr/>
        <a:lstStyle/>
        <a:p>
          <a:endParaRPr lang="pt-BR"/>
        </a:p>
      </dgm:t>
    </dgm:pt>
    <dgm:pt modelId="{1BFA4EA7-D236-49A7-AC96-A14125CF792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Indica um fato passado, porém não concluído, um fato que continua.</a:t>
          </a:r>
        </a:p>
      </dgm:t>
    </dgm:pt>
    <dgm:pt modelId="{D89AC67E-5BDF-40D4-AAC7-90B5453DC7F0}" type="parTrans" cxnId="{EDBC5D40-A671-4408-B170-8065BF462A04}">
      <dgm:prSet/>
      <dgm:spPr/>
      <dgm:t>
        <a:bodyPr/>
        <a:lstStyle/>
        <a:p>
          <a:endParaRPr lang="pt-BR"/>
        </a:p>
      </dgm:t>
    </dgm:pt>
    <dgm:pt modelId="{DCEAFD6F-9AB6-4328-9697-FF5C56C723B3}" type="sibTrans" cxnId="{EDBC5D40-A671-4408-B170-8065BF462A04}">
      <dgm:prSet/>
      <dgm:spPr/>
      <dgm:t>
        <a:bodyPr/>
        <a:lstStyle/>
        <a:p>
          <a:endParaRPr lang="pt-BR"/>
        </a:p>
      </dgm:t>
    </dgm:pt>
    <dgm:pt modelId="{9691E789-1F91-4553-B263-EAAF6049ABBF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Indica uma ação que ocorreu antes de outra ação ocorrida também no passado.</a:t>
          </a:r>
        </a:p>
      </dgm:t>
    </dgm:pt>
    <dgm:pt modelId="{90C231D8-D9DA-491B-A30E-4FC3F0EC907B}" type="parTrans" cxnId="{ABDDC45B-2025-440C-822A-087A445B3CD6}">
      <dgm:prSet/>
      <dgm:spPr/>
      <dgm:t>
        <a:bodyPr/>
        <a:lstStyle/>
        <a:p>
          <a:endParaRPr lang="pt-BR"/>
        </a:p>
      </dgm:t>
    </dgm:pt>
    <dgm:pt modelId="{A83681D1-C454-436C-9786-92E662B08C8F}" type="sibTrans" cxnId="{ABDDC45B-2025-440C-822A-087A445B3CD6}">
      <dgm:prSet/>
      <dgm:spPr/>
      <dgm:t>
        <a:bodyPr/>
        <a:lstStyle/>
        <a:p>
          <a:endParaRPr lang="pt-BR"/>
        </a:p>
      </dgm:t>
    </dgm:pt>
    <dgm:pt modelId="{63135F26-6AE3-413C-8F66-68EBE4F5D509}" type="pres">
      <dgm:prSet presAssocID="{45881292-77BD-4FE2-ADCB-01DC1516B198}" presName="diagram" presStyleCnt="0">
        <dgm:presLayoutVars>
          <dgm:dir/>
          <dgm:resizeHandles val="exact"/>
        </dgm:presLayoutVars>
      </dgm:prSet>
      <dgm:spPr/>
    </dgm:pt>
    <dgm:pt modelId="{9D0A592D-3EF5-48B3-B5F5-D076979FA346}" type="pres">
      <dgm:prSet presAssocID="{9B014369-707C-46B2-B77B-B84B12E8E495}" presName="node" presStyleLbl="node1" presStyleIdx="0" presStyleCnt="6">
        <dgm:presLayoutVars>
          <dgm:bulletEnabled val="1"/>
        </dgm:presLayoutVars>
      </dgm:prSet>
      <dgm:spPr/>
    </dgm:pt>
    <dgm:pt modelId="{22F47BDC-628C-4B77-8FFA-CF1FA7DE5BD4}" type="pres">
      <dgm:prSet presAssocID="{B59C4E19-9905-4047-9B70-F1F3FB771F1A}" presName="sibTrans" presStyleCnt="0"/>
      <dgm:spPr/>
    </dgm:pt>
    <dgm:pt modelId="{0DF442AC-9078-492C-8456-24DE9CEB6ED2}" type="pres">
      <dgm:prSet presAssocID="{946F8D29-2969-4FC0-A908-E5B57F38C3B5}" presName="node" presStyleLbl="node1" presStyleIdx="1" presStyleCnt="6">
        <dgm:presLayoutVars>
          <dgm:bulletEnabled val="1"/>
        </dgm:presLayoutVars>
      </dgm:prSet>
      <dgm:spPr/>
    </dgm:pt>
    <dgm:pt modelId="{56DC8AB9-4C7E-4B67-A92A-4AB1C4904FF6}" type="pres">
      <dgm:prSet presAssocID="{E0C3A9CE-5C3F-4A3B-8ED3-7ECB4E90D845}" presName="sibTrans" presStyleCnt="0"/>
      <dgm:spPr/>
    </dgm:pt>
    <dgm:pt modelId="{1BE60A05-7F05-46DB-8EEE-F9E13CD43F25}" type="pres">
      <dgm:prSet presAssocID="{4B47E788-3E5C-4712-B11D-864CB03D7531}" presName="node" presStyleLbl="node1" presStyleIdx="2" presStyleCnt="6">
        <dgm:presLayoutVars>
          <dgm:bulletEnabled val="1"/>
        </dgm:presLayoutVars>
      </dgm:prSet>
      <dgm:spPr/>
    </dgm:pt>
    <dgm:pt modelId="{0DED8C9A-840C-4DFB-8A12-B53F42E2ECDC}" type="pres">
      <dgm:prSet presAssocID="{E7D76C8C-B9CF-46A9-B777-3FCEE5518755}" presName="sibTrans" presStyleCnt="0"/>
      <dgm:spPr/>
    </dgm:pt>
    <dgm:pt modelId="{710CD88C-4994-4E21-9B9B-28F0C3224899}" type="pres">
      <dgm:prSet presAssocID="{6B3B04AB-9D41-4172-9867-2C1064093602}" presName="node" presStyleLbl="node1" presStyleIdx="3" presStyleCnt="6">
        <dgm:presLayoutVars>
          <dgm:bulletEnabled val="1"/>
        </dgm:presLayoutVars>
      </dgm:prSet>
      <dgm:spPr/>
    </dgm:pt>
    <dgm:pt modelId="{030B341F-E5EB-4E97-8DEC-F87FDFDC0095}" type="pres">
      <dgm:prSet presAssocID="{58930522-1BD7-472D-8BE9-6ADBF6AAF390}" presName="sibTrans" presStyleCnt="0"/>
      <dgm:spPr/>
    </dgm:pt>
    <dgm:pt modelId="{EF5C01D4-F294-46F7-99A3-C6D1C57B741A}" type="pres">
      <dgm:prSet presAssocID="{1BFA4EA7-D236-49A7-AC96-A14125CF792B}" presName="node" presStyleLbl="node1" presStyleIdx="4" presStyleCnt="6">
        <dgm:presLayoutVars>
          <dgm:bulletEnabled val="1"/>
        </dgm:presLayoutVars>
      </dgm:prSet>
      <dgm:spPr/>
    </dgm:pt>
    <dgm:pt modelId="{059D504C-050C-44E0-AD3F-C0B753217216}" type="pres">
      <dgm:prSet presAssocID="{DCEAFD6F-9AB6-4328-9697-FF5C56C723B3}" presName="sibTrans" presStyleCnt="0"/>
      <dgm:spPr/>
    </dgm:pt>
    <dgm:pt modelId="{A49D1A68-8EC7-456B-A4F9-AFDCC20E4860}" type="pres">
      <dgm:prSet presAssocID="{9691E789-1F91-4553-B263-EAAF6049ABBF}" presName="node" presStyleLbl="node1" presStyleIdx="5" presStyleCnt="6">
        <dgm:presLayoutVars>
          <dgm:bulletEnabled val="1"/>
        </dgm:presLayoutVars>
      </dgm:prSet>
      <dgm:spPr/>
    </dgm:pt>
  </dgm:ptLst>
  <dgm:cxnLst>
    <dgm:cxn modelId="{44A30F0C-8E55-42D1-BD9F-B1E2A6E25D14}" type="presOf" srcId="{45881292-77BD-4FE2-ADCB-01DC1516B198}" destId="{63135F26-6AE3-413C-8F66-68EBE4F5D509}" srcOrd="0" destOrd="0" presId="urn:microsoft.com/office/officeart/2005/8/layout/default"/>
    <dgm:cxn modelId="{5411481B-A0F2-474D-B051-1EA854F20208}" type="presOf" srcId="{9B014369-707C-46B2-B77B-B84B12E8E495}" destId="{9D0A592D-3EF5-48B3-B5F5-D076979FA346}" srcOrd="0" destOrd="0" presId="urn:microsoft.com/office/officeart/2005/8/layout/default"/>
    <dgm:cxn modelId="{EDBC5D40-A671-4408-B170-8065BF462A04}" srcId="{45881292-77BD-4FE2-ADCB-01DC1516B198}" destId="{1BFA4EA7-D236-49A7-AC96-A14125CF792B}" srcOrd="4" destOrd="0" parTransId="{D89AC67E-5BDF-40D4-AAC7-90B5453DC7F0}" sibTransId="{DCEAFD6F-9AB6-4328-9697-FF5C56C723B3}"/>
    <dgm:cxn modelId="{ABDDC45B-2025-440C-822A-087A445B3CD6}" srcId="{45881292-77BD-4FE2-ADCB-01DC1516B198}" destId="{9691E789-1F91-4553-B263-EAAF6049ABBF}" srcOrd="5" destOrd="0" parTransId="{90C231D8-D9DA-491B-A30E-4FC3F0EC907B}" sibTransId="{A83681D1-C454-436C-9786-92E662B08C8F}"/>
    <dgm:cxn modelId="{0C197A75-15CC-4817-BFDB-18ACEC322B8E}" type="presOf" srcId="{6B3B04AB-9D41-4172-9867-2C1064093602}" destId="{710CD88C-4994-4E21-9B9B-28F0C3224899}" srcOrd="0" destOrd="0" presId="urn:microsoft.com/office/officeart/2005/8/layout/default"/>
    <dgm:cxn modelId="{D1A5CF79-F2FC-4807-8FF6-896CFFE82F55}" srcId="{45881292-77BD-4FE2-ADCB-01DC1516B198}" destId="{4B47E788-3E5C-4712-B11D-864CB03D7531}" srcOrd="2" destOrd="0" parTransId="{19A6516E-DBDD-4186-8F31-97D16DF0796C}" sibTransId="{E7D76C8C-B9CF-46A9-B777-3FCEE5518755}"/>
    <dgm:cxn modelId="{AF1D7C99-6584-4B73-AF0C-CE915966CE8B}" type="presOf" srcId="{9691E789-1F91-4553-B263-EAAF6049ABBF}" destId="{A49D1A68-8EC7-456B-A4F9-AFDCC20E4860}" srcOrd="0" destOrd="0" presId="urn:microsoft.com/office/officeart/2005/8/layout/default"/>
    <dgm:cxn modelId="{092C6FA3-CE81-4249-8506-753C371ED811}" srcId="{45881292-77BD-4FE2-ADCB-01DC1516B198}" destId="{9B014369-707C-46B2-B77B-B84B12E8E495}" srcOrd="0" destOrd="0" parTransId="{90973C44-5331-4D45-A717-5760F074AF21}" sibTransId="{B59C4E19-9905-4047-9B70-F1F3FB771F1A}"/>
    <dgm:cxn modelId="{58A0C2C3-5A60-438A-9FA8-E8A89271ABA0}" srcId="{45881292-77BD-4FE2-ADCB-01DC1516B198}" destId="{6B3B04AB-9D41-4172-9867-2C1064093602}" srcOrd="3" destOrd="0" parTransId="{E576A3F5-070C-48B3-AA89-D1CE39C460E5}" sibTransId="{58930522-1BD7-472D-8BE9-6ADBF6AAF390}"/>
    <dgm:cxn modelId="{A625DECF-E72C-427D-9280-568D4116B010}" type="presOf" srcId="{946F8D29-2969-4FC0-A908-E5B57F38C3B5}" destId="{0DF442AC-9078-492C-8456-24DE9CEB6ED2}" srcOrd="0" destOrd="0" presId="urn:microsoft.com/office/officeart/2005/8/layout/default"/>
    <dgm:cxn modelId="{DC9FE5DD-4769-4C4B-B2A4-3BAE0EF0C695}" srcId="{45881292-77BD-4FE2-ADCB-01DC1516B198}" destId="{946F8D29-2969-4FC0-A908-E5B57F38C3B5}" srcOrd="1" destOrd="0" parTransId="{843DA159-6787-4812-85AE-5986B96F9FBE}" sibTransId="{E0C3A9CE-5C3F-4A3B-8ED3-7ECB4E90D845}"/>
    <dgm:cxn modelId="{521F4CE3-4CBB-47F5-9D63-E2AD2A3814B3}" type="presOf" srcId="{4B47E788-3E5C-4712-B11D-864CB03D7531}" destId="{1BE60A05-7F05-46DB-8EEE-F9E13CD43F25}" srcOrd="0" destOrd="0" presId="urn:microsoft.com/office/officeart/2005/8/layout/default"/>
    <dgm:cxn modelId="{72409DF6-4E1F-4F69-9F4D-0D4B33817B01}" type="presOf" srcId="{1BFA4EA7-D236-49A7-AC96-A14125CF792B}" destId="{EF5C01D4-F294-46F7-99A3-C6D1C57B741A}" srcOrd="0" destOrd="0" presId="urn:microsoft.com/office/officeart/2005/8/layout/default"/>
    <dgm:cxn modelId="{1C0ED5C7-66E6-4465-9C0E-3694901329D4}" type="presParOf" srcId="{63135F26-6AE3-413C-8F66-68EBE4F5D509}" destId="{9D0A592D-3EF5-48B3-B5F5-D076979FA346}" srcOrd="0" destOrd="0" presId="urn:microsoft.com/office/officeart/2005/8/layout/default"/>
    <dgm:cxn modelId="{9DC231A3-C930-4CC8-87FC-1C5B55AB3398}" type="presParOf" srcId="{63135F26-6AE3-413C-8F66-68EBE4F5D509}" destId="{22F47BDC-628C-4B77-8FFA-CF1FA7DE5BD4}" srcOrd="1" destOrd="0" presId="urn:microsoft.com/office/officeart/2005/8/layout/default"/>
    <dgm:cxn modelId="{3565F13D-B50F-4B91-83C1-4F7AB85BFBFA}" type="presParOf" srcId="{63135F26-6AE3-413C-8F66-68EBE4F5D509}" destId="{0DF442AC-9078-492C-8456-24DE9CEB6ED2}" srcOrd="2" destOrd="0" presId="urn:microsoft.com/office/officeart/2005/8/layout/default"/>
    <dgm:cxn modelId="{9D2DACDE-E4DF-4980-B8CA-E976F8771478}" type="presParOf" srcId="{63135F26-6AE3-413C-8F66-68EBE4F5D509}" destId="{56DC8AB9-4C7E-4B67-A92A-4AB1C4904FF6}" srcOrd="3" destOrd="0" presId="urn:microsoft.com/office/officeart/2005/8/layout/default"/>
    <dgm:cxn modelId="{D1C014F3-C9E1-4324-8DE9-720B7EBBC661}" type="presParOf" srcId="{63135F26-6AE3-413C-8F66-68EBE4F5D509}" destId="{1BE60A05-7F05-46DB-8EEE-F9E13CD43F25}" srcOrd="4" destOrd="0" presId="urn:microsoft.com/office/officeart/2005/8/layout/default"/>
    <dgm:cxn modelId="{55F0E173-7D25-493C-B8F8-3F1733A8B881}" type="presParOf" srcId="{63135F26-6AE3-413C-8F66-68EBE4F5D509}" destId="{0DED8C9A-840C-4DFB-8A12-B53F42E2ECDC}" srcOrd="5" destOrd="0" presId="urn:microsoft.com/office/officeart/2005/8/layout/default"/>
    <dgm:cxn modelId="{D3EE557F-93F6-4143-ACE0-ADE11D565283}" type="presParOf" srcId="{63135F26-6AE3-413C-8F66-68EBE4F5D509}" destId="{710CD88C-4994-4E21-9B9B-28F0C3224899}" srcOrd="6" destOrd="0" presId="urn:microsoft.com/office/officeart/2005/8/layout/default"/>
    <dgm:cxn modelId="{9B2CBEC4-9293-4562-A8B5-A3609A52251F}" type="presParOf" srcId="{63135F26-6AE3-413C-8F66-68EBE4F5D509}" destId="{030B341F-E5EB-4E97-8DEC-F87FDFDC0095}" srcOrd="7" destOrd="0" presId="urn:microsoft.com/office/officeart/2005/8/layout/default"/>
    <dgm:cxn modelId="{B54514B7-A90F-4407-A968-92DD935530C8}" type="presParOf" srcId="{63135F26-6AE3-413C-8F66-68EBE4F5D509}" destId="{EF5C01D4-F294-46F7-99A3-C6D1C57B741A}" srcOrd="8" destOrd="0" presId="urn:microsoft.com/office/officeart/2005/8/layout/default"/>
    <dgm:cxn modelId="{C544FDA7-6721-428A-BFF7-AC5A536CF660}" type="presParOf" srcId="{63135F26-6AE3-413C-8F66-68EBE4F5D509}" destId="{059D504C-050C-44E0-AD3F-C0B753217216}" srcOrd="9" destOrd="0" presId="urn:microsoft.com/office/officeart/2005/8/layout/default"/>
    <dgm:cxn modelId="{0AF3C7A2-6F82-4476-81AC-381A6640FA6D}" type="presParOf" srcId="{63135F26-6AE3-413C-8F66-68EBE4F5D509}" destId="{A49D1A68-8EC7-456B-A4F9-AFDCC20E486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49A5C6-CBAE-46DD-BBEE-6D835B62BD0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8308EC8-B897-47FA-89A0-10E4B6F84355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Uma ação que ocorrerá no futuro.</a:t>
          </a:r>
        </a:p>
      </dgm:t>
    </dgm:pt>
    <dgm:pt modelId="{72D670D7-0F8A-4829-8263-D0F6B135C608}" type="parTrans" cxnId="{171AF00E-A8F9-4E28-B4C1-EDBDE64D6A87}">
      <dgm:prSet/>
      <dgm:spPr/>
      <dgm:t>
        <a:bodyPr/>
        <a:lstStyle/>
        <a:p>
          <a:endParaRPr lang="pt-BR"/>
        </a:p>
      </dgm:t>
    </dgm:pt>
    <dgm:pt modelId="{B6A40AD6-2DAB-4B54-BB88-A576CE8D7160}" type="sibTrans" cxnId="{171AF00E-A8F9-4E28-B4C1-EDBDE64D6A87}">
      <dgm:prSet/>
      <dgm:spPr/>
      <dgm:t>
        <a:bodyPr/>
        <a:lstStyle/>
        <a:p>
          <a:endParaRPr lang="pt-BR"/>
        </a:p>
      </dgm:t>
    </dgm:pt>
    <dgm:pt modelId="{F67BF9B9-7AD4-4A04-B1B5-448FFD32DA3C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Uma ação habitual.</a:t>
          </a:r>
          <a:br>
            <a:rPr lang="pt-BR" dirty="0"/>
          </a:br>
          <a:endParaRPr lang="pt-BR" dirty="0"/>
        </a:p>
      </dgm:t>
    </dgm:pt>
    <dgm:pt modelId="{146B9E9F-8A74-46A6-AFF9-422A535127F4}" type="parTrans" cxnId="{4E26AA29-C1C4-4A97-88F2-EFA30921936A}">
      <dgm:prSet/>
      <dgm:spPr/>
      <dgm:t>
        <a:bodyPr/>
        <a:lstStyle/>
        <a:p>
          <a:endParaRPr lang="pt-BR"/>
        </a:p>
      </dgm:t>
    </dgm:pt>
    <dgm:pt modelId="{60CFA65E-DAE2-4948-A69B-1F56092C4FD0}" type="sibTrans" cxnId="{4E26AA29-C1C4-4A97-88F2-EFA30921936A}">
      <dgm:prSet/>
      <dgm:spPr/>
      <dgm:t>
        <a:bodyPr/>
        <a:lstStyle/>
        <a:p>
          <a:endParaRPr lang="pt-BR"/>
        </a:p>
      </dgm:t>
    </dgm:pt>
    <dgm:pt modelId="{C17517FD-C08D-43F9-9E63-FCDAF6421E1A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Uma ação passada.</a:t>
          </a:r>
          <a:br>
            <a:rPr lang="pt-BR" dirty="0"/>
          </a:br>
          <a:endParaRPr lang="pt-BR" dirty="0"/>
        </a:p>
      </dgm:t>
    </dgm:pt>
    <dgm:pt modelId="{CBC4C621-F145-4C2D-8002-507FC67FA8DF}" type="parTrans" cxnId="{1027DFEE-AB87-4241-89A9-EAEA32D874B4}">
      <dgm:prSet/>
      <dgm:spPr/>
      <dgm:t>
        <a:bodyPr/>
        <a:lstStyle/>
        <a:p>
          <a:endParaRPr lang="pt-BR"/>
        </a:p>
      </dgm:t>
    </dgm:pt>
    <dgm:pt modelId="{AAD1CFE1-70F1-45AB-8689-4E3206DBD82E}" type="sibTrans" cxnId="{1027DFEE-AB87-4241-89A9-EAEA32D874B4}">
      <dgm:prSet/>
      <dgm:spPr/>
      <dgm:t>
        <a:bodyPr/>
        <a:lstStyle/>
        <a:p>
          <a:endParaRPr lang="pt-BR"/>
        </a:p>
      </dgm:t>
    </dgm:pt>
    <dgm:pt modelId="{1329E286-CDCE-4A0C-BC9D-966C9F24B401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Devolvo o material no final da aula.</a:t>
          </a:r>
        </a:p>
      </dgm:t>
    </dgm:pt>
    <dgm:pt modelId="{C076CEA6-2A51-4F2D-A962-7CB8499D0E40}" type="parTrans" cxnId="{D16B9F1D-380B-47C4-8D01-116EBBA2DC0E}">
      <dgm:prSet/>
      <dgm:spPr/>
      <dgm:t>
        <a:bodyPr/>
        <a:lstStyle/>
        <a:p>
          <a:endParaRPr lang="pt-BR"/>
        </a:p>
      </dgm:t>
    </dgm:pt>
    <dgm:pt modelId="{3DC53725-9A16-4088-90E9-34394F45ED92}" type="sibTrans" cxnId="{D16B9F1D-380B-47C4-8D01-116EBBA2DC0E}">
      <dgm:prSet/>
      <dgm:spPr/>
      <dgm:t>
        <a:bodyPr/>
        <a:lstStyle/>
        <a:p>
          <a:endParaRPr lang="pt-BR"/>
        </a:p>
      </dgm:t>
    </dgm:pt>
    <dgm:pt modelId="{7301CC46-CBC7-41AD-BBC1-7369063C3AFF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Acordo cedo todo domingo.</a:t>
          </a:r>
        </a:p>
      </dgm:t>
    </dgm:pt>
    <dgm:pt modelId="{B63C2931-172C-47E9-8D64-66744D70526C}" type="parTrans" cxnId="{27661A18-AAB7-46E0-9371-F801263BC185}">
      <dgm:prSet/>
      <dgm:spPr/>
      <dgm:t>
        <a:bodyPr/>
        <a:lstStyle/>
        <a:p>
          <a:endParaRPr lang="pt-BR"/>
        </a:p>
      </dgm:t>
    </dgm:pt>
    <dgm:pt modelId="{6D2274A1-2DF0-422D-AF67-B16DDB23AD84}" type="sibTrans" cxnId="{27661A18-AAB7-46E0-9371-F801263BC185}">
      <dgm:prSet/>
      <dgm:spPr/>
      <dgm:t>
        <a:bodyPr/>
        <a:lstStyle/>
        <a:p>
          <a:endParaRPr lang="pt-BR"/>
        </a:p>
      </dgm:t>
    </dgm:pt>
    <dgm:pt modelId="{DB98AC72-9AFC-42EC-88EC-3D8DD08B0E4E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Cabral e sua esquadra atracam em Porto Seguro, em 1500.</a:t>
          </a:r>
        </a:p>
      </dgm:t>
    </dgm:pt>
    <dgm:pt modelId="{EAE5FBCA-8BCA-48F6-B7BE-B57EC2C5CB67}" type="parTrans" cxnId="{A0851D56-D2CB-480B-A3C8-2DE9BFFDEAF2}">
      <dgm:prSet/>
      <dgm:spPr/>
      <dgm:t>
        <a:bodyPr/>
        <a:lstStyle/>
        <a:p>
          <a:endParaRPr lang="pt-BR"/>
        </a:p>
      </dgm:t>
    </dgm:pt>
    <dgm:pt modelId="{9182F9EB-926A-456C-808A-143C065556D2}" type="sibTrans" cxnId="{A0851D56-D2CB-480B-A3C8-2DE9BFFDEAF2}">
      <dgm:prSet/>
      <dgm:spPr/>
      <dgm:t>
        <a:bodyPr/>
        <a:lstStyle/>
        <a:p>
          <a:endParaRPr lang="pt-BR"/>
        </a:p>
      </dgm:t>
    </dgm:pt>
    <dgm:pt modelId="{2719F0FA-1827-489F-A3EC-529E37A6030D}" type="pres">
      <dgm:prSet presAssocID="{B249A5C6-CBAE-46DD-BBEE-6D835B62BD0E}" presName="diagram" presStyleCnt="0">
        <dgm:presLayoutVars>
          <dgm:dir/>
          <dgm:resizeHandles val="exact"/>
        </dgm:presLayoutVars>
      </dgm:prSet>
      <dgm:spPr/>
    </dgm:pt>
    <dgm:pt modelId="{512EA6A1-9E9B-4737-858C-21AED81776DE}" type="pres">
      <dgm:prSet presAssocID="{58308EC8-B897-47FA-89A0-10E4B6F84355}" presName="node" presStyleLbl="node1" presStyleIdx="0" presStyleCnt="3" custScaleY="135980">
        <dgm:presLayoutVars>
          <dgm:bulletEnabled val="1"/>
        </dgm:presLayoutVars>
      </dgm:prSet>
      <dgm:spPr/>
    </dgm:pt>
    <dgm:pt modelId="{347D147D-1D68-4185-8E7A-3E7AE64B2268}" type="pres">
      <dgm:prSet presAssocID="{B6A40AD6-2DAB-4B54-BB88-A576CE8D7160}" presName="sibTrans" presStyleCnt="0"/>
      <dgm:spPr/>
    </dgm:pt>
    <dgm:pt modelId="{01B9CF1E-C9EB-4B44-8D73-E80DBD49E57C}" type="pres">
      <dgm:prSet presAssocID="{F67BF9B9-7AD4-4A04-B1B5-448FFD32DA3C}" presName="node" presStyleLbl="node1" presStyleIdx="1" presStyleCnt="3" custScaleY="136046">
        <dgm:presLayoutVars>
          <dgm:bulletEnabled val="1"/>
        </dgm:presLayoutVars>
      </dgm:prSet>
      <dgm:spPr/>
    </dgm:pt>
    <dgm:pt modelId="{02AF7091-18DC-4943-A15E-EA9AA7BD314C}" type="pres">
      <dgm:prSet presAssocID="{60CFA65E-DAE2-4948-A69B-1F56092C4FD0}" presName="sibTrans" presStyleCnt="0"/>
      <dgm:spPr/>
    </dgm:pt>
    <dgm:pt modelId="{76BF3907-918D-4684-BA24-1B67B9EB77FA}" type="pres">
      <dgm:prSet presAssocID="{C17517FD-C08D-43F9-9E63-FCDAF6421E1A}" presName="node" presStyleLbl="node1" presStyleIdx="2" presStyleCnt="3" custScaleY="136046">
        <dgm:presLayoutVars>
          <dgm:bulletEnabled val="1"/>
        </dgm:presLayoutVars>
      </dgm:prSet>
      <dgm:spPr/>
    </dgm:pt>
  </dgm:ptLst>
  <dgm:cxnLst>
    <dgm:cxn modelId="{045DD902-2A38-4624-8A97-D7FB421F2177}" type="presOf" srcId="{F67BF9B9-7AD4-4A04-B1B5-448FFD32DA3C}" destId="{01B9CF1E-C9EB-4B44-8D73-E80DBD49E57C}" srcOrd="0" destOrd="0" presId="urn:microsoft.com/office/officeart/2005/8/layout/default"/>
    <dgm:cxn modelId="{171AF00E-A8F9-4E28-B4C1-EDBDE64D6A87}" srcId="{B249A5C6-CBAE-46DD-BBEE-6D835B62BD0E}" destId="{58308EC8-B897-47FA-89A0-10E4B6F84355}" srcOrd="0" destOrd="0" parTransId="{72D670D7-0F8A-4829-8263-D0F6B135C608}" sibTransId="{B6A40AD6-2DAB-4B54-BB88-A576CE8D7160}"/>
    <dgm:cxn modelId="{27661A18-AAB7-46E0-9371-F801263BC185}" srcId="{F67BF9B9-7AD4-4A04-B1B5-448FFD32DA3C}" destId="{7301CC46-CBC7-41AD-BBC1-7369063C3AFF}" srcOrd="0" destOrd="0" parTransId="{B63C2931-172C-47E9-8D64-66744D70526C}" sibTransId="{6D2274A1-2DF0-422D-AF67-B16DDB23AD84}"/>
    <dgm:cxn modelId="{D16B9F1D-380B-47C4-8D01-116EBBA2DC0E}" srcId="{58308EC8-B897-47FA-89A0-10E4B6F84355}" destId="{1329E286-CDCE-4A0C-BC9D-966C9F24B401}" srcOrd="0" destOrd="0" parTransId="{C076CEA6-2A51-4F2D-A962-7CB8499D0E40}" sibTransId="{3DC53725-9A16-4088-90E9-34394F45ED92}"/>
    <dgm:cxn modelId="{4E26AA29-C1C4-4A97-88F2-EFA30921936A}" srcId="{B249A5C6-CBAE-46DD-BBEE-6D835B62BD0E}" destId="{F67BF9B9-7AD4-4A04-B1B5-448FFD32DA3C}" srcOrd="1" destOrd="0" parTransId="{146B9E9F-8A74-46A6-AFF9-422A535127F4}" sibTransId="{60CFA65E-DAE2-4948-A69B-1F56092C4FD0}"/>
    <dgm:cxn modelId="{49018147-53B5-475B-9768-AD1BD00D7C02}" type="presOf" srcId="{B249A5C6-CBAE-46DD-BBEE-6D835B62BD0E}" destId="{2719F0FA-1827-489F-A3EC-529E37A6030D}" srcOrd="0" destOrd="0" presId="urn:microsoft.com/office/officeart/2005/8/layout/default"/>
    <dgm:cxn modelId="{2697F170-64A3-4EF5-8DCC-608B05230915}" type="presOf" srcId="{7301CC46-CBC7-41AD-BBC1-7369063C3AFF}" destId="{01B9CF1E-C9EB-4B44-8D73-E80DBD49E57C}" srcOrd="0" destOrd="1" presId="urn:microsoft.com/office/officeart/2005/8/layout/default"/>
    <dgm:cxn modelId="{A0851D56-D2CB-480B-A3C8-2DE9BFFDEAF2}" srcId="{C17517FD-C08D-43F9-9E63-FCDAF6421E1A}" destId="{DB98AC72-9AFC-42EC-88EC-3D8DD08B0E4E}" srcOrd="0" destOrd="0" parTransId="{EAE5FBCA-8BCA-48F6-B7BE-B57EC2C5CB67}" sibTransId="{9182F9EB-926A-456C-808A-143C065556D2}"/>
    <dgm:cxn modelId="{CE3AB1A0-E141-4A17-B757-60CEE2DDEAEF}" type="presOf" srcId="{DB98AC72-9AFC-42EC-88EC-3D8DD08B0E4E}" destId="{76BF3907-918D-4684-BA24-1B67B9EB77FA}" srcOrd="0" destOrd="1" presId="urn:microsoft.com/office/officeart/2005/8/layout/default"/>
    <dgm:cxn modelId="{113107D0-A8AB-4177-BA50-881D470CC699}" type="presOf" srcId="{58308EC8-B897-47FA-89A0-10E4B6F84355}" destId="{512EA6A1-9E9B-4737-858C-21AED81776DE}" srcOrd="0" destOrd="0" presId="urn:microsoft.com/office/officeart/2005/8/layout/default"/>
    <dgm:cxn modelId="{D9DEADE7-656B-47BE-8771-AA1C6B986BF1}" type="presOf" srcId="{C17517FD-C08D-43F9-9E63-FCDAF6421E1A}" destId="{76BF3907-918D-4684-BA24-1B67B9EB77FA}" srcOrd="0" destOrd="0" presId="urn:microsoft.com/office/officeart/2005/8/layout/default"/>
    <dgm:cxn modelId="{4B698AEE-4E60-476C-A710-CA84E0B5538C}" type="presOf" srcId="{1329E286-CDCE-4A0C-BC9D-966C9F24B401}" destId="{512EA6A1-9E9B-4737-858C-21AED81776DE}" srcOrd="0" destOrd="1" presId="urn:microsoft.com/office/officeart/2005/8/layout/default"/>
    <dgm:cxn modelId="{1027DFEE-AB87-4241-89A9-EAEA32D874B4}" srcId="{B249A5C6-CBAE-46DD-BBEE-6D835B62BD0E}" destId="{C17517FD-C08D-43F9-9E63-FCDAF6421E1A}" srcOrd="2" destOrd="0" parTransId="{CBC4C621-F145-4C2D-8002-507FC67FA8DF}" sibTransId="{AAD1CFE1-70F1-45AB-8689-4E3206DBD82E}"/>
    <dgm:cxn modelId="{542FA739-B18B-49ED-9B8A-1F85205642AB}" type="presParOf" srcId="{2719F0FA-1827-489F-A3EC-529E37A6030D}" destId="{512EA6A1-9E9B-4737-858C-21AED81776DE}" srcOrd="0" destOrd="0" presId="urn:microsoft.com/office/officeart/2005/8/layout/default"/>
    <dgm:cxn modelId="{661F6D88-45E9-479D-95B2-7E2AC4F6D142}" type="presParOf" srcId="{2719F0FA-1827-489F-A3EC-529E37A6030D}" destId="{347D147D-1D68-4185-8E7A-3E7AE64B2268}" srcOrd="1" destOrd="0" presId="urn:microsoft.com/office/officeart/2005/8/layout/default"/>
    <dgm:cxn modelId="{467B9A8D-2364-48A9-9E1A-4EC1F8AE96A9}" type="presParOf" srcId="{2719F0FA-1827-489F-A3EC-529E37A6030D}" destId="{01B9CF1E-C9EB-4B44-8D73-E80DBD49E57C}" srcOrd="2" destOrd="0" presId="urn:microsoft.com/office/officeart/2005/8/layout/default"/>
    <dgm:cxn modelId="{BDDC9800-74E3-47DC-A060-2B0072B607BC}" type="presParOf" srcId="{2719F0FA-1827-489F-A3EC-529E37A6030D}" destId="{02AF7091-18DC-4943-A15E-EA9AA7BD314C}" srcOrd="3" destOrd="0" presId="urn:microsoft.com/office/officeart/2005/8/layout/default"/>
    <dgm:cxn modelId="{400FBF9C-AF65-414E-A696-16F4CBA2B41A}" type="presParOf" srcId="{2719F0FA-1827-489F-A3EC-529E37A6030D}" destId="{76BF3907-918D-4684-BA24-1B67B9EB77F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Futuro do presente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Indica certeza ou probabilidade de ocorrer algo em um tempo posterior ao atual.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Cientistas inventarão novamente o bonde, a charrete.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Futuro do pretérito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Em um tempo passado, indica ação futura que poderia ter ocorrido se uma condição tivesse sido cumprida.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Se eu pudesse voltar no tempo, me divertiria mais com meus amigos.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 custScaleY="220346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 custScaleY="16074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 custScaleY="220346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 custScaleY="160337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21FB137-6431-4DD0-96D4-EFF2450E0FE2}" type="presOf" srcId="{CC4BF32C-EB97-40B0-8369-6C8C5C3D0A37}" destId="{41E1C3A8-BCCF-4167-8F25-32E319A22C2E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5D9C77D-83E8-4CF4-8457-89004F1851D2}" type="presOf" srcId="{CC4BF32C-EB97-40B0-8369-6C8C5C3D0A37}" destId="{A13C8866-5B62-4BDB-BBF2-DE40092D29A9}" srcOrd="1" destOrd="0" presId="urn:microsoft.com/office/officeart/2005/8/layout/lProcess2"/>
    <dgm:cxn modelId="{62D98E80-85AF-4F8F-A333-FEEF0A6F6B69}" type="presOf" srcId="{572F2A94-AB23-4814-9304-756E06CD0F06}" destId="{BC1AE78F-FD35-41EB-AEC8-E5F3F3CED2E2}" srcOrd="0" destOrd="0" presId="urn:microsoft.com/office/officeart/2005/8/layout/lProcess2"/>
    <dgm:cxn modelId="{0EAB419A-5052-40FD-8CF5-3D5D649FBCFA}" type="presOf" srcId="{62884786-53BA-45FF-89A5-56926784BF4B}" destId="{8B4AEFE2-CEE0-41B2-8AF1-9D584E3B2AE7}" srcOrd="0" destOrd="0" presId="urn:microsoft.com/office/officeart/2005/8/layout/lProcess2"/>
    <dgm:cxn modelId="{F6E766A4-34F5-4279-BB12-BAB113FDB29E}" type="presOf" srcId="{C7334CC2-595E-4977-9023-24F256F95D16}" destId="{3304AE23-9C3D-40E4-8667-5F7AA4DF117B}" srcOrd="0" destOrd="0" presId="urn:microsoft.com/office/officeart/2005/8/layout/lProcess2"/>
    <dgm:cxn modelId="{52A64CC8-15C5-4715-9AC3-62D152C2DB2D}" type="presOf" srcId="{A3996699-C4C5-49EB-B704-FE3E17879177}" destId="{0F3CE5EC-ECF0-4B1A-BBEC-28BFDD1EBC89}" srcOrd="0" destOrd="0" presId="urn:microsoft.com/office/officeart/2005/8/layout/lProcess2"/>
    <dgm:cxn modelId="{DB6544CD-6D14-4F91-9F54-BFBD46555461}" type="presOf" srcId="{3F139636-21F7-4D9D-9A52-F6F00F082B46}" destId="{21753F13-9DF2-4CBC-982C-6A8A3C47DE27}" srcOrd="1" destOrd="0" presId="urn:microsoft.com/office/officeart/2005/8/layout/lProcess2"/>
    <dgm:cxn modelId="{23F04ED5-3375-41C2-B1AD-AA720E84A54D}" type="presOf" srcId="{61092C81-1A07-4662-9BA6-4A906EEBC93B}" destId="{54BCE78E-D6AD-490E-BBF9-4CB259292A6D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5F6FE7E9-AB2B-4D36-913C-277AED61E9D7}" type="presOf" srcId="{3F139636-21F7-4D9D-9A52-F6F00F082B46}" destId="{30693CC0-1274-4719-BE8F-6E2A16A5E0B0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8FED74A0-1FBF-4983-A9B1-D08F49EA0872}" type="presParOf" srcId="{3304AE23-9C3D-40E4-8667-5F7AA4DF117B}" destId="{EA9ECB81-5257-401E-8FEE-26F2D9B4E3E5}" srcOrd="0" destOrd="0" presId="urn:microsoft.com/office/officeart/2005/8/layout/lProcess2"/>
    <dgm:cxn modelId="{E56A8ADD-0F17-4746-99F7-6F6FDACC3DA3}" type="presParOf" srcId="{EA9ECB81-5257-401E-8FEE-26F2D9B4E3E5}" destId="{41E1C3A8-BCCF-4167-8F25-32E319A22C2E}" srcOrd="0" destOrd="0" presId="urn:microsoft.com/office/officeart/2005/8/layout/lProcess2"/>
    <dgm:cxn modelId="{D25C5D83-5B2E-48D4-A541-D4F3779282E4}" type="presParOf" srcId="{EA9ECB81-5257-401E-8FEE-26F2D9B4E3E5}" destId="{A13C8866-5B62-4BDB-BBF2-DE40092D29A9}" srcOrd="1" destOrd="0" presId="urn:microsoft.com/office/officeart/2005/8/layout/lProcess2"/>
    <dgm:cxn modelId="{F0A791D4-E834-48FA-9FA3-E6F5F20D85AB}" type="presParOf" srcId="{EA9ECB81-5257-401E-8FEE-26F2D9B4E3E5}" destId="{7BD5A8B4-8F3F-4DFE-9338-DA0B789B5F48}" srcOrd="2" destOrd="0" presId="urn:microsoft.com/office/officeart/2005/8/layout/lProcess2"/>
    <dgm:cxn modelId="{AE92184B-7567-45ED-8AA4-1D8CB967791D}" type="presParOf" srcId="{7BD5A8B4-8F3F-4DFE-9338-DA0B789B5F48}" destId="{2B79F0AF-606E-4DF6-855C-797B37B907BC}" srcOrd="0" destOrd="0" presId="urn:microsoft.com/office/officeart/2005/8/layout/lProcess2"/>
    <dgm:cxn modelId="{F07121AF-ECCC-475E-A5F1-B18211BB6AA8}" type="presParOf" srcId="{2B79F0AF-606E-4DF6-855C-797B37B907BC}" destId="{0F3CE5EC-ECF0-4B1A-BBEC-28BFDD1EBC89}" srcOrd="0" destOrd="0" presId="urn:microsoft.com/office/officeart/2005/8/layout/lProcess2"/>
    <dgm:cxn modelId="{8267A735-1ECB-4F61-9B5C-4AF79EC71785}" type="presParOf" srcId="{2B79F0AF-606E-4DF6-855C-797B37B907BC}" destId="{1BA14A97-76C6-4D28-816D-5E79B01F10D8}" srcOrd="1" destOrd="0" presId="urn:microsoft.com/office/officeart/2005/8/layout/lProcess2"/>
    <dgm:cxn modelId="{F1DDA863-E24A-4E11-9DC3-5CCD0B3D4907}" type="presParOf" srcId="{2B79F0AF-606E-4DF6-855C-797B37B907BC}" destId="{8B4AEFE2-CEE0-41B2-8AF1-9D584E3B2AE7}" srcOrd="2" destOrd="0" presId="urn:microsoft.com/office/officeart/2005/8/layout/lProcess2"/>
    <dgm:cxn modelId="{93895213-56B0-4971-83B8-CEC536F08068}" type="presParOf" srcId="{3304AE23-9C3D-40E4-8667-5F7AA4DF117B}" destId="{DFD5204B-580B-476F-A39E-C2AA98FED6F8}" srcOrd="1" destOrd="0" presId="urn:microsoft.com/office/officeart/2005/8/layout/lProcess2"/>
    <dgm:cxn modelId="{2DC996AE-540C-495F-918D-F0B71484A31D}" type="presParOf" srcId="{3304AE23-9C3D-40E4-8667-5F7AA4DF117B}" destId="{9CD37DCC-0CCA-4541-B0AD-AD84F680E09A}" srcOrd="2" destOrd="0" presId="urn:microsoft.com/office/officeart/2005/8/layout/lProcess2"/>
    <dgm:cxn modelId="{0696B90D-0808-4E2E-89EB-937621FA5E3D}" type="presParOf" srcId="{9CD37DCC-0CCA-4541-B0AD-AD84F680E09A}" destId="{30693CC0-1274-4719-BE8F-6E2A16A5E0B0}" srcOrd="0" destOrd="0" presId="urn:microsoft.com/office/officeart/2005/8/layout/lProcess2"/>
    <dgm:cxn modelId="{D374798F-0C24-4A80-A0F0-CD855CCDDBCF}" type="presParOf" srcId="{9CD37DCC-0CCA-4541-B0AD-AD84F680E09A}" destId="{21753F13-9DF2-4CBC-982C-6A8A3C47DE27}" srcOrd="1" destOrd="0" presId="urn:microsoft.com/office/officeart/2005/8/layout/lProcess2"/>
    <dgm:cxn modelId="{91ECBC97-D402-4E2D-A6D2-3C44A72BE7B1}" type="presParOf" srcId="{9CD37DCC-0CCA-4541-B0AD-AD84F680E09A}" destId="{CF6A7024-97C5-42AB-8B32-0021F53CF103}" srcOrd="2" destOrd="0" presId="urn:microsoft.com/office/officeart/2005/8/layout/lProcess2"/>
    <dgm:cxn modelId="{F01CB67E-CC29-4A37-9ABC-19C6023626E9}" type="presParOf" srcId="{CF6A7024-97C5-42AB-8B32-0021F53CF103}" destId="{3ED2605D-E6EB-4CA9-941B-F05F4DDE4AEC}" srcOrd="0" destOrd="0" presId="urn:microsoft.com/office/officeart/2005/8/layout/lProcess2"/>
    <dgm:cxn modelId="{8445396A-8990-432E-A32F-DA9984144294}" type="presParOf" srcId="{3ED2605D-E6EB-4CA9-941B-F05F4DDE4AEC}" destId="{BC1AE78F-FD35-41EB-AEC8-E5F3F3CED2E2}" srcOrd="0" destOrd="0" presId="urn:microsoft.com/office/officeart/2005/8/layout/lProcess2"/>
    <dgm:cxn modelId="{8AC7D8B2-C04D-44CE-83C1-18A46C862C7E}" type="presParOf" srcId="{3ED2605D-E6EB-4CA9-941B-F05F4DDE4AEC}" destId="{B6482FC9-44AA-4BCA-B13A-DF414450AFEB}" srcOrd="1" destOrd="0" presId="urn:microsoft.com/office/officeart/2005/8/layout/lProcess2"/>
    <dgm:cxn modelId="{B0509781-82DD-4288-8318-7DDC6111B649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Sinônimos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Palavras que apresentam sentidos equivalentes ou aproximados.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Antônimos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Palavras que apresentam sentidos contrários entre si, ou que podem ser colocadas em oposição.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 custScaleY="77769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1" presStyleCnt="2" custScaleY="77802">
        <dgm:presLayoutVars>
          <dgm:bulletEnabled val="1"/>
        </dgm:presLayoutVars>
      </dgm:prSet>
      <dgm:spPr/>
    </dgm:pt>
  </dgm:ptLst>
  <dgm:cxnLst>
    <dgm:cxn modelId="{73A25909-3124-47B3-B988-766D609E5E19}" type="presOf" srcId="{572F2A94-AB23-4814-9304-756E06CD0F06}" destId="{BC1AE78F-FD35-41EB-AEC8-E5F3F3CED2E2}" srcOrd="0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185AEA6F-BA7A-439B-840E-2F4190B34C0B}" type="presOf" srcId="{C7334CC2-595E-4977-9023-24F256F95D16}" destId="{3304AE23-9C3D-40E4-8667-5F7AA4DF117B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3BA5F856-4580-4E90-A2B5-D00B2A84AB6E}" type="presOf" srcId="{3F139636-21F7-4D9D-9A52-F6F00F082B46}" destId="{21753F13-9DF2-4CBC-982C-6A8A3C47DE27}" srcOrd="1" destOrd="0" presId="urn:microsoft.com/office/officeart/2005/8/layout/lProcess2"/>
    <dgm:cxn modelId="{A9BF3A79-E96B-41A2-85A5-569A963991D3}" type="presOf" srcId="{A3996699-C4C5-49EB-B704-FE3E17879177}" destId="{0F3CE5EC-ECF0-4B1A-BBEC-28BFDD1EBC89}" srcOrd="0" destOrd="0" presId="urn:microsoft.com/office/officeart/2005/8/layout/lProcess2"/>
    <dgm:cxn modelId="{54DCC09D-B004-40A4-8482-6DC2F26BA3EA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DD0F8E8-5818-4133-A757-B5DD66801121}" type="presOf" srcId="{3F139636-21F7-4D9D-9A52-F6F00F082B46}" destId="{30693CC0-1274-4719-BE8F-6E2A16A5E0B0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515FFF7-BDFA-4D9C-AB5D-6C5CF0BFE5F5}" type="presOf" srcId="{CC4BF32C-EB97-40B0-8369-6C8C5C3D0A37}" destId="{41E1C3A8-BCCF-4167-8F25-32E319A22C2E}" srcOrd="0" destOrd="0" presId="urn:microsoft.com/office/officeart/2005/8/layout/lProcess2"/>
    <dgm:cxn modelId="{D349B851-3400-46EF-8F55-BC888A59B94A}" type="presParOf" srcId="{3304AE23-9C3D-40E4-8667-5F7AA4DF117B}" destId="{EA9ECB81-5257-401E-8FEE-26F2D9B4E3E5}" srcOrd="0" destOrd="0" presId="urn:microsoft.com/office/officeart/2005/8/layout/lProcess2"/>
    <dgm:cxn modelId="{74300AF5-3EAE-4B49-A81E-6B00CCD32AE9}" type="presParOf" srcId="{EA9ECB81-5257-401E-8FEE-26F2D9B4E3E5}" destId="{41E1C3A8-BCCF-4167-8F25-32E319A22C2E}" srcOrd="0" destOrd="0" presId="urn:microsoft.com/office/officeart/2005/8/layout/lProcess2"/>
    <dgm:cxn modelId="{7ED42025-2BCC-4B09-AD10-21E479ABEA9E}" type="presParOf" srcId="{EA9ECB81-5257-401E-8FEE-26F2D9B4E3E5}" destId="{A13C8866-5B62-4BDB-BBF2-DE40092D29A9}" srcOrd="1" destOrd="0" presId="urn:microsoft.com/office/officeart/2005/8/layout/lProcess2"/>
    <dgm:cxn modelId="{2EBA7669-ECE9-44F1-9832-D321144B59EF}" type="presParOf" srcId="{EA9ECB81-5257-401E-8FEE-26F2D9B4E3E5}" destId="{7BD5A8B4-8F3F-4DFE-9338-DA0B789B5F48}" srcOrd="2" destOrd="0" presId="urn:microsoft.com/office/officeart/2005/8/layout/lProcess2"/>
    <dgm:cxn modelId="{777D07FA-1B82-40E2-990E-A8373C478D0A}" type="presParOf" srcId="{7BD5A8B4-8F3F-4DFE-9338-DA0B789B5F48}" destId="{2B79F0AF-606E-4DF6-855C-797B37B907BC}" srcOrd="0" destOrd="0" presId="urn:microsoft.com/office/officeart/2005/8/layout/lProcess2"/>
    <dgm:cxn modelId="{E42B2E35-65C3-4B9F-AB1D-DCD38ADC967D}" type="presParOf" srcId="{2B79F0AF-606E-4DF6-855C-797B37B907BC}" destId="{0F3CE5EC-ECF0-4B1A-BBEC-28BFDD1EBC89}" srcOrd="0" destOrd="0" presId="urn:microsoft.com/office/officeart/2005/8/layout/lProcess2"/>
    <dgm:cxn modelId="{C6F17CD6-BFFC-4885-ACC4-FFB2C66061A1}" type="presParOf" srcId="{3304AE23-9C3D-40E4-8667-5F7AA4DF117B}" destId="{DFD5204B-580B-476F-A39E-C2AA98FED6F8}" srcOrd="1" destOrd="0" presId="urn:microsoft.com/office/officeart/2005/8/layout/lProcess2"/>
    <dgm:cxn modelId="{089A0CB5-D2F3-4FE9-82A1-724A7C3267C2}" type="presParOf" srcId="{3304AE23-9C3D-40E4-8667-5F7AA4DF117B}" destId="{9CD37DCC-0CCA-4541-B0AD-AD84F680E09A}" srcOrd="2" destOrd="0" presId="urn:microsoft.com/office/officeart/2005/8/layout/lProcess2"/>
    <dgm:cxn modelId="{839E5657-67B6-40EB-9963-FAFDC44324DE}" type="presParOf" srcId="{9CD37DCC-0CCA-4541-B0AD-AD84F680E09A}" destId="{30693CC0-1274-4719-BE8F-6E2A16A5E0B0}" srcOrd="0" destOrd="0" presId="urn:microsoft.com/office/officeart/2005/8/layout/lProcess2"/>
    <dgm:cxn modelId="{3361D029-2583-4CD8-ADDD-4DB14DEA459C}" type="presParOf" srcId="{9CD37DCC-0CCA-4541-B0AD-AD84F680E09A}" destId="{21753F13-9DF2-4CBC-982C-6A8A3C47DE27}" srcOrd="1" destOrd="0" presId="urn:microsoft.com/office/officeart/2005/8/layout/lProcess2"/>
    <dgm:cxn modelId="{1E210322-52BF-450D-8B89-5C5DA4072E42}" type="presParOf" srcId="{9CD37DCC-0CCA-4541-B0AD-AD84F680E09A}" destId="{CF6A7024-97C5-42AB-8B32-0021F53CF103}" srcOrd="2" destOrd="0" presId="urn:microsoft.com/office/officeart/2005/8/layout/lProcess2"/>
    <dgm:cxn modelId="{72175895-641D-4C91-9E44-1CB89EAE6B82}" type="presParOf" srcId="{CF6A7024-97C5-42AB-8B32-0021F53CF103}" destId="{3ED2605D-E6EB-4CA9-941B-F05F4DDE4AEC}" srcOrd="0" destOrd="0" presId="urn:microsoft.com/office/officeart/2005/8/layout/lProcess2"/>
    <dgm:cxn modelId="{8AF5EB2C-74D1-4F48-8F64-E20703584382}" type="presParOf" srcId="{3ED2605D-E6EB-4CA9-941B-F05F4DDE4AEC}" destId="{BC1AE78F-FD35-41EB-AEC8-E5F3F3CED2E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A061C-7735-4E9C-8108-1E1D07856B8C}">
      <dsp:nvSpPr>
        <dsp:cNvPr id="0" name=""/>
        <dsp:cNvSpPr/>
      </dsp:nvSpPr>
      <dsp:spPr>
        <a:xfrm>
          <a:off x="122003" y="160636"/>
          <a:ext cx="7066401" cy="6424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b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i="1" kern="1200" dirty="0"/>
            <a:t>Emoticons</a:t>
          </a:r>
        </a:p>
      </dsp:txBody>
      <dsp:txXfrm>
        <a:off x="122003" y="160636"/>
        <a:ext cx="7066401" cy="642400"/>
      </dsp:txXfrm>
    </dsp:sp>
    <dsp:sp modelId="{EE571797-66D0-4F85-8A8C-B3A95B0943D5}">
      <dsp:nvSpPr>
        <dsp:cNvPr id="0" name=""/>
        <dsp:cNvSpPr/>
      </dsp:nvSpPr>
      <dsp:spPr>
        <a:xfrm>
          <a:off x="122003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B6507-35FD-4751-A8C1-32E2F40AB001}">
      <dsp:nvSpPr>
        <dsp:cNvPr id="0" name=""/>
        <dsp:cNvSpPr/>
      </dsp:nvSpPr>
      <dsp:spPr>
        <a:xfrm>
          <a:off x="1115225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0B083-8D89-4F9B-A6B6-11F3DDC0638F}">
      <dsp:nvSpPr>
        <dsp:cNvPr id="0" name=""/>
        <dsp:cNvSpPr/>
      </dsp:nvSpPr>
      <dsp:spPr>
        <a:xfrm>
          <a:off x="2109232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533078-E276-4030-BF6B-DAD4E72B85DF}">
      <dsp:nvSpPr>
        <dsp:cNvPr id="0" name=""/>
        <dsp:cNvSpPr/>
      </dsp:nvSpPr>
      <dsp:spPr>
        <a:xfrm>
          <a:off x="3102454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FA0DC-91CF-468D-BF30-1BA036AE5648}">
      <dsp:nvSpPr>
        <dsp:cNvPr id="0" name=""/>
        <dsp:cNvSpPr/>
      </dsp:nvSpPr>
      <dsp:spPr>
        <a:xfrm>
          <a:off x="4096461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A871E2-AAA7-4142-9D2D-307E0EE18838}">
      <dsp:nvSpPr>
        <dsp:cNvPr id="0" name=""/>
        <dsp:cNvSpPr/>
      </dsp:nvSpPr>
      <dsp:spPr>
        <a:xfrm>
          <a:off x="5089683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4D100A-8A5A-40D5-A38D-6CC26A9EB12C}">
      <dsp:nvSpPr>
        <dsp:cNvPr id="0" name=""/>
        <dsp:cNvSpPr/>
      </dsp:nvSpPr>
      <dsp:spPr>
        <a:xfrm>
          <a:off x="6083690" y="803036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9D508-BE86-4ADB-BFD4-DE6EC7F02B7B}">
      <dsp:nvSpPr>
        <dsp:cNvPr id="0" name=""/>
        <dsp:cNvSpPr/>
      </dsp:nvSpPr>
      <dsp:spPr>
        <a:xfrm>
          <a:off x="122003" y="933895"/>
          <a:ext cx="7158264" cy="104687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Combinação dos caracteres do teclado do computador; hoje também são representados por imagens.</a:t>
          </a:r>
        </a:p>
      </dsp:txBody>
      <dsp:txXfrm>
        <a:off x="122003" y="933895"/>
        <a:ext cx="7158264" cy="1046874"/>
      </dsp:txXfrm>
    </dsp:sp>
    <dsp:sp modelId="{69B3C837-874A-4316-A236-B478169B4A7D}">
      <dsp:nvSpPr>
        <dsp:cNvPr id="0" name=""/>
        <dsp:cNvSpPr/>
      </dsp:nvSpPr>
      <dsp:spPr>
        <a:xfrm>
          <a:off x="122003" y="2197732"/>
          <a:ext cx="7066401" cy="6424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b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i="1" kern="1200" dirty="0"/>
            <a:t>Emojis</a:t>
          </a:r>
        </a:p>
      </dsp:txBody>
      <dsp:txXfrm>
        <a:off x="122003" y="2197732"/>
        <a:ext cx="7066401" cy="642400"/>
      </dsp:txXfrm>
    </dsp:sp>
    <dsp:sp modelId="{185456D2-7F81-4A50-8A16-468F06D0024E}">
      <dsp:nvSpPr>
        <dsp:cNvPr id="0" name=""/>
        <dsp:cNvSpPr/>
      </dsp:nvSpPr>
      <dsp:spPr>
        <a:xfrm>
          <a:off x="122003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C8DCED-8B7F-4DE1-8AA6-0E61D326818D}">
      <dsp:nvSpPr>
        <dsp:cNvPr id="0" name=""/>
        <dsp:cNvSpPr/>
      </dsp:nvSpPr>
      <dsp:spPr>
        <a:xfrm>
          <a:off x="1115225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BAAD2-EFAE-4BA6-AF26-13F23586D4D2}">
      <dsp:nvSpPr>
        <dsp:cNvPr id="0" name=""/>
        <dsp:cNvSpPr/>
      </dsp:nvSpPr>
      <dsp:spPr>
        <a:xfrm>
          <a:off x="2109232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54188-7401-45E6-8146-C4CEF2861957}">
      <dsp:nvSpPr>
        <dsp:cNvPr id="0" name=""/>
        <dsp:cNvSpPr/>
      </dsp:nvSpPr>
      <dsp:spPr>
        <a:xfrm>
          <a:off x="3102454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51C092-0C7A-4EBB-9AA8-2DA89987F360}">
      <dsp:nvSpPr>
        <dsp:cNvPr id="0" name=""/>
        <dsp:cNvSpPr/>
      </dsp:nvSpPr>
      <dsp:spPr>
        <a:xfrm>
          <a:off x="4096461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8323E-D771-4D44-AF95-2FE1E1506313}">
      <dsp:nvSpPr>
        <dsp:cNvPr id="0" name=""/>
        <dsp:cNvSpPr/>
      </dsp:nvSpPr>
      <dsp:spPr>
        <a:xfrm>
          <a:off x="5089683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91F4E-71BB-492C-AE94-4E09A5712890}">
      <dsp:nvSpPr>
        <dsp:cNvPr id="0" name=""/>
        <dsp:cNvSpPr/>
      </dsp:nvSpPr>
      <dsp:spPr>
        <a:xfrm>
          <a:off x="6083690" y="2840132"/>
          <a:ext cx="1653537" cy="1308592"/>
        </a:xfrm>
        <a:prstGeom prst="chevron">
          <a:avLst>
            <a:gd name="adj" fmla="val 70610"/>
          </a:avLst>
        </a:prstGeom>
        <a:solidFill>
          <a:schemeClr val="accent6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602C73-139B-4E81-A22B-3BFBB90CF71E}">
      <dsp:nvSpPr>
        <dsp:cNvPr id="0" name=""/>
        <dsp:cNvSpPr/>
      </dsp:nvSpPr>
      <dsp:spPr>
        <a:xfrm>
          <a:off x="122003" y="2970991"/>
          <a:ext cx="7158264" cy="104687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Ideogramas que representam emoções, objetos, animais, alimentos e outros elementos.</a:t>
          </a:r>
        </a:p>
      </dsp:txBody>
      <dsp:txXfrm>
        <a:off x="122003" y="2970991"/>
        <a:ext cx="7158264" cy="1046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A592D-3EF5-48B3-B5F5-D076979FA346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/>
            <a:t>Pretérito perfeito</a:t>
          </a:r>
        </a:p>
      </dsp:txBody>
      <dsp:txXfrm>
        <a:off x="0" y="39687"/>
        <a:ext cx="3286125" cy="1971675"/>
      </dsp:txXfrm>
    </dsp:sp>
    <dsp:sp modelId="{0DF442AC-9078-492C-8456-24DE9CEB6ED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Pretérito imperfeito </a:t>
          </a:r>
          <a:endParaRPr lang="pt-BR" sz="3600" b="1" kern="1200" dirty="0"/>
        </a:p>
      </dsp:txBody>
      <dsp:txXfrm>
        <a:off x="3614737" y="39687"/>
        <a:ext cx="3286125" cy="1971675"/>
      </dsp:txXfrm>
    </dsp:sp>
    <dsp:sp modelId="{1BE60A05-7F05-46DB-8EEE-F9E13CD43F2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/>
            <a:t>Pretérito mais-</a:t>
          </a:r>
          <a:br>
            <a:rPr lang="pt-BR" sz="3600" b="0" kern="1200" dirty="0"/>
          </a:br>
          <a:r>
            <a:rPr lang="pt-BR" sz="3600" b="0" kern="1200" dirty="0"/>
            <a:t>-que-perfeito</a:t>
          </a:r>
        </a:p>
      </dsp:txBody>
      <dsp:txXfrm>
        <a:off x="7229475" y="39687"/>
        <a:ext cx="3286125" cy="1971675"/>
      </dsp:txXfrm>
    </dsp:sp>
    <dsp:sp modelId="{710CD88C-4994-4E21-9B9B-28F0C3224899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  <a:headEnd type="none" w="med" len="med"/>
          <a:tailEnd type="none" w="med" len="me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Indica uma ação completamente concluída.</a:t>
          </a:r>
        </a:p>
      </dsp:txBody>
      <dsp:txXfrm>
        <a:off x="0" y="2339975"/>
        <a:ext cx="3286125" cy="1971675"/>
      </dsp:txXfrm>
    </dsp:sp>
    <dsp:sp modelId="{EF5C01D4-F294-46F7-99A3-C6D1C57B741A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Indica um fato passado, porém não concluído, um fato que continua.</a:t>
          </a:r>
        </a:p>
      </dsp:txBody>
      <dsp:txXfrm>
        <a:off x="3614737" y="2339975"/>
        <a:ext cx="3286125" cy="1971675"/>
      </dsp:txXfrm>
    </dsp:sp>
    <dsp:sp modelId="{A49D1A68-8EC7-456B-A4F9-AFDCC20E4860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Indica uma ação que ocorreu antes de outra ação ocorrida também no passado.</a:t>
          </a:r>
        </a:p>
      </dsp:txBody>
      <dsp:txXfrm>
        <a:off x="7229475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EA6A1-9E9B-4737-858C-21AED81776DE}">
      <dsp:nvSpPr>
        <dsp:cNvPr id="0" name=""/>
        <dsp:cNvSpPr/>
      </dsp:nvSpPr>
      <dsp:spPr>
        <a:xfrm>
          <a:off x="0" y="584795"/>
          <a:ext cx="3179799" cy="259433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Uma ação que ocorrerá no futuro.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/>
            <a:t>Ex.: Devolvo o material no final da aula.</a:t>
          </a:r>
        </a:p>
      </dsp:txBody>
      <dsp:txXfrm>
        <a:off x="0" y="584795"/>
        <a:ext cx="3179799" cy="2594334"/>
      </dsp:txXfrm>
    </dsp:sp>
    <dsp:sp modelId="{01B9CF1E-C9EB-4B44-8D73-E80DBD49E57C}">
      <dsp:nvSpPr>
        <dsp:cNvPr id="0" name=""/>
        <dsp:cNvSpPr/>
      </dsp:nvSpPr>
      <dsp:spPr>
        <a:xfrm>
          <a:off x="3497779" y="584166"/>
          <a:ext cx="3179799" cy="259559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Uma ação habitual.</a:t>
          </a:r>
          <a:br>
            <a:rPr lang="pt-BR" sz="2900" kern="1200" dirty="0"/>
          </a:br>
          <a:endParaRPr lang="pt-BR" sz="29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/>
            <a:t>Ex.: Acordo cedo todo domingo.</a:t>
          </a:r>
        </a:p>
      </dsp:txBody>
      <dsp:txXfrm>
        <a:off x="3497779" y="584166"/>
        <a:ext cx="3179799" cy="2595593"/>
      </dsp:txXfrm>
    </dsp:sp>
    <dsp:sp modelId="{76BF3907-918D-4684-BA24-1B67B9EB77FA}">
      <dsp:nvSpPr>
        <dsp:cNvPr id="0" name=""/>
        <dsp:cNvSpPr/>
      </dsp:nvSpPr>
      <dsp:spPr>
        <a:xfrm>
          <a:off x="6995558" y="584166"/>
          <a:ext cx="3179799" cy="259559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Uma ação passada.</a:t>
          </a:r>
          <a:br>
            <a:rPr lang="pt-BR" sz="2900" kern="1200" dirty="0"/>
          </a:br>
          <a:endParaRPr lang="pt-BR" sz="29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/>
            <a:t>Ex.: Cabral e sua esquadra atracam em Porto Seguro, em 1500.</a:t>
          </a:r>
        </a:p>
      </dsp:txBody>
      <dsp:txXfrm>
        <a:off x="6995558" y="584166"/>
        <a:ext cx="3179799" cy="25955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Futuro do presente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914"/>
          <a:ext cx="4050149" cy="157022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Indica certeza ou probabilidade de ocorrer algo em um tempo posterior ao atual.</a:t>
          </a:r>
        </a:p>
      </dsp:txBody>
      <dsp:txXfrm>
        <a:off x="557521" y="1352904"/>
        <a:ext cx="3958169" cy="1478242"/>
      </dsp:txXfrm>
    </dsp:sp>
    <dsp:sp modelId="{8B4AEFE2-CEE0-41B2-8AF1-9D584E3B2AE7}">
      <dsp:nvSpPr>
        <dsp:cNvPr id="0" name=""/>
        <dsp:cNvSpPr/>
      </dsp:nvSpPr>
      <dsp:spPr>
        <a:xfrm>
          <a:off x="511531" y="2986769"/>
          <a:ext cx="4050149" cy="114548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Ex.: Cientistas inventarão novamente o bonde, a charrete.</a:t>
          </a:r>
        </a:p>
      </dsp:txBody>
      <dsp:txXfrm>
        <a:off x="545081" y="3020319"/>
        <a:ext cx="3983049" cy="1078388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Futuro do pretérito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5629"/>
          <a:ext cx="4050149" cy="157326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Em um tempo passado, indica ação futura que poderia ter ocorrido se uma condição tivesse sido cumprida.</a:t>
          </a:r>
        </a:p>
      </dsp:txBody>
      <dsp:txXfrm>
        <a:off x="5999998" y="1351708"/>
        <a:ext cx="3957991" cy="1481107"/>
      </dsp:txXfrm>
    </dsp:sp>
    <dsp:sp modelId="{54BCE78E-D6AD-490E-BBF9-4CB259292A6D}">
      <dsp:nvSpPr>
        <dsp:cNvPr id="0" name=""/>
        <dsp:cNvSpPr/>
      </dsp:nvSpPr>
      <dsp:spPr>
        <a:xfrm>
          <a:off x="5953919" y="2988740"/>
          <a:ext cx="4050149" cy="114480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Ex.: Se eu pudesse voltar no tempo, me divertiria mais com meus amigos.</a:t>
          </a:r>
        </a:p>
      </dsp:txBody>
      <dsp:txXfrm>
        <a:off x="5987449" y="3022270"/>
        <a:ext cx="3983089" cy="10777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Sinônimos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619788"/>
          <a:ext cx="4050149" cy="219959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Palavras que apresentam sentidos equivalentes ou aproximados.</a:t>
          </a:r>
        </a:p>
      </dsp:txBody>
      <dsp:txXfrm>
        <a:off x="575955" y="1684212"/>
        <a:ext cx="3921301" cy="2070746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Antônimos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619322"/>
          <a:ext cx="4050149" cy="22005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Palavras que apresentam sentidos contrários entre si, ou que podem ser colocadas em oposição.</a:t>
          </a:r>
        </a:p>
      </dsp:txBody>
      <dsp:txXfrm>
        <a:off x="6018370" y="1683773"/>
        <a:ext cx="3921247" cy="2071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D7A69-F4FF-4F84-9B9E-C15AA83F5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A5C328-3991-4B1D-A17C-5A7C8EE64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87D1F3-C016-4412-ABAE-B1855A54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E70123-C432-4973-96B1-1595472EA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1FAEDF-D615-4854-B82E-A671E43BE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540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FA6D6-0173-4366-9423-ABE9E9F93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8F466A-2540-4635-B04F-FA3D59226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CC2E6D-DFFF-4447-A7EE-AE2A8758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14DAEA-B2D2-4AA6-A682-1363E3DE2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622863-1B83-4735-97E9-A8896265A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445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7D62F-E128-44E1-A743-F2CBA3A6F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858DD5-8EBA-4BE0-B992-FA6CE6FD2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9A66C7-D59D-4812-8402-C6BF120A6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332769-802E-4CF9-BC19-8E0CE7F7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C02099-2A22-4803-A1B2-A66B34C9D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917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F94AE-AD61-40E7-B056-4EC52725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121373-F6BD-4C18-B482-EA6AAAEBF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BDFD08-CC0A-488E-ABD4-26C972B15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804BBB-1941-4055-A893-14320BDDA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C640FF-ABE6-4CA4-BE8D-64804638F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C1A985-7139-40EA-A9ED-4FAB9F97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00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AB5EF-371C-48FA-A97F-0C940994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2E1A54-CA11-4B4D-8304-5B4DB859F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9F5976-27D7-459B-96CB-95931AFF3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6D808A-3C1E-4A9D-B28C-33D46D777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FEB836-8949-41A1-9753-BCE98FBA7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538C3E4-F7B9-43E4-82CB-0E5813C4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2BC9344-04BD-46BE-B126-97C307992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CFD538E-FEFA-4397-9D2E-EC732D08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50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0CA1E-83FA-492D-8899-49AF4B37F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331332-2BCC-4C97-893B-661226C0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5EA7CE4-E717-4E52-81F0-BAB58931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45F1EBE-2563-4452-8A04-3BE281243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96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276627-0DEF-449A-BA80-EF9E6BDB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2B2C810-7115-4260-9C4C-F339817A1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2E2578C-34F6-4CCE-951F-F78481CB2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10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AF28E-8B53-441D-B527-E66D7363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032F4F-F875-433E-8BF1-75C43264F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68E3FBB-0C82-4C1D-9729-F096370F3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7725BD-853B-4360-BBD9-3C23FF13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98794F-F9CE-4E1F-BC03-212CC9A4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F2008-490E-45F4-86B3-948D0CC9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912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9EB3A-9ABF-4B63-9631-3E400E14F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E6E246-0678-4F82-9A99-0F5CC7D9A2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BEFC732-9F85-4255-A75B-1EAD36BDB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E3CDB9-1D12-4EE5-B915-D041493D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F7D40D-36E9-4C80-BC84-C708326D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9538AB-8D18-40F2-98BB-380DC64B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23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00C3E-5237-4E53-A631-FE3238F1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583E7E5-1EFA-4E79-A2AB-D2CE4993E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DDD87E-609C-4FE8-B5C3-82EA125BE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540E18-9124-48DC-85F6-E8310980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7BC555-D01A-41AE-AB04-8BAE87B5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614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419AAD-557F-45AA-B5B8-99614E5DB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7DB0E3-7B56-4905-AF1E-B2B4BD9D7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AC0F6-74FF-4886-9ABD-E9367564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3EBEFA-246A-4DB1-9C57-D4AC9A52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9C15C0-41CF-4AE6-84F7-8D9DB132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20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21E816-7C3B-45C1-8495-E466E2CFF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229A62-8F2A-4ABA-92AE-7FFDC5E20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E37BD8-A155-44C3-A3DA-381BD3F53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982E7-C93B-4FB7-A8DB-7C6B6FABEE5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8B30EF-3C59-4FF8-8EF4-087E79BD5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15F95A-BD40-4636-9EA1-AF6A51EFE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31E4F-40FD-403D-ACF2-2594A8DA9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97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BR" pitchFamily="2" charset="0"/>
              </a:rPr>
              <a:t>Unidade 5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90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Mensagem instantânea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75522" cy="4351338"/>
          </a:xfrm>
        </p:spPr>
        <p:txBody>
          <a:bodyPr>
            <a:normAutofit/>
          </a:bodyPr>
          <a:lstStyle/>
          <a:p>
            <a:r>
              <a:rPr lang="pt-BR" dirty="0"/>
              <a:t>É um texto enviado por programas de computador ou aplicativos que chega imediatamente ao destinatário conectado à internet.</a:t>
            </a:r>
          </a:p>
          <a:p>
            <a:r>
              <a:rPr lang="pt-BR" dirty="0"/>
              <a:t>É comum o uso de </a:t>
            </a:r>
            <a:r>
              <a:rPr lang="pt-BR" i="1" dirty="0"/>
              <a:t>emojis</a:t>
            </a:r>
            <a:r>
              <a:rPr lang="pt-BR" dirty="0"/>
              <a:t>, GIFs, fotografias, vídeos, áudios, entre outros recursos que facilitam e otimizam a comunicação entre os usuários.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63" y="1908736"/>
            <a:ext cx="3767709" cy="1452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615" y="3380555"/>
            <a:ext cx="3943514" cy="98938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758109" y="5143955"/>
            <a:ext cx="14478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Ilustrações: Camila Ferreira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358" y="4438947"/>
            <a:ext cx="2119944" cy="1536646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6105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Internetês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8661" y="2495032"/>
            <a:ext cx="5303874" cy="2874410"/>
          </a:xfrm>
        </p:spPr>
        <p:txBody>
          <a:bodyPr/>
          <a:lstStyle/>
          <a:p>
            <a:r>
              <a:rPr lang="pt-BR" dirty="0"/>
              <a:t>É uma variedade linguística que pode ser empregada em situações menos monitoradas ou formais de uso da língua na internet, como nas redes sociais, em mensagens instantâneas, em </a:t>
            </a:r>
            <a:r>
              <a:rPr lang="pt-BR" i="1" dirty="0"/>
              <a:t>posts </a:t>
            </a:r>
            <a:r>
              <a:rPr lang="pt-BR" dirty="0"/>
              <a:t>de </a:t>
            </a:r>
            <a:r>
              <a:rPr lang="pt-BR" i="1" dirty="0"/>
              <a:t>blog </a:t>
            </a:r>
            <a:r>
              <a:rPr lang="pt-BR" dirty="0"/>
              <a:t>etc.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14" y="1965449"/>
            <a:ext cx="4157329" cy="4221684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040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7568" y="1783095"/>
          <a:ext cx="7859232" cy="4309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i="1" dirty="0"/>
              <a:t>Emoticons</a:t>
            </a:r>
            <a:r>
              <a:rPr lang="pt-BR" dirty="0"/>
              <a:t> e </a:t>
            </a:r>
            <a:r>
              <a:rPr lang="pt-BR" i="1" dirty="0"/>
              <a:t>emojis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953" y="2569104"/>
            <a:ext cx="1981558" cy="113746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031" y="4541109"/>
            <a:ext cx="1963480" cy="149116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24462" y="3153052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91345" y="5417201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PremiumVector/</a:t>
            </a:r>
          </a:p>
          <a:p>
            <a:r>
              <a:rPr lang="pt-BR" sz="800" dirty="0">
                <a:latin typeface="TrasandinaBook"/>
              </a:rPr>
              <a:t>Shutterstock.com</a:t>
            </a:r>
            <a:endParaRPr lang="pt-BR" dirty="0">
              <a:latin typeface="TrasandinaBook"/>
            </a:endParaRPr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987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Pretérito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D61882B6-311C-47E6-8ADC-8752090344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1398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Presente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96040"/>
          </a:xfrm>
        </p:spPr>
        <p:txBody>
          <a:bodyPr/>
          <a:lstStyle/>
          <a:p>
            <a:r>
              <a:rPr lang="pt-BR" dirty="0"/>
              <a:t>Os verbos que expressam algo que ocorre no momento em que se fala, uma ação repetitiva ou de longa duração estão flexionados no </a:t>
            </a:r>
            <a:r>
              <a:rPr lang="pt-BR" b="1" dirty="0"/>
              <a:t>presente do indicativo</a:t>
            </a:r>
            <a:r>
              <a:rPr lang="pt-BR" dirty="0"/>
              <a:t>. Também podem expressar: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3" name="Diagrama 2"/>
          <p:cNvGraphicFramePr/>
          <p:nvPr/>
        </p:nvGraphicFramePr>
        <p:xfrm>
          <a:off x="871870" y="2721935"/>
          <a:ext cx="10175358" cy="3763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7687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Futuro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996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797" y="2485066"/>
            <a:ext cx="5103504" cy="249099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Carta aberta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95950" cy="4915418"/>
          </a:xfrm>
        </p:spPr>
        <p:txBody>
          <a:bodyPr>
            <a:normAutofit/>
          </a:bodyPr>
          <a:lstStyle/>
          <a:p>
            <a:r>
              <a:rPr lang="pt-BR" dirty="0"/>
              <a:t>É um texto argumentativo que consiste em uma forma de protesto contra um problema ou uma situação socialmente relevante, alertando as pessoas sobre isso. </a:t>
            </a:r>
          </a:p>
          <a:p>
            <a:r>
              <a:rPr lang="pt-BR" dirty="0"/>
              <a:t>Por meio da carta aberta, o remetente busca conscientizar a população ou uma pessoa específica sobre o assunto.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47450" y="4433765"/>
            <a:ext cx="86914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Isabela Santos</a:t>
            </a:r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0159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CE0A0-59BB-4EDB-8653-F5E1359977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dirty="0"/>
              <a:t>Sinônimos e antônimos</a:t>
            </a:r>
          </a:p>
        </p:txBody>
      </p:sp>
      <p:graphicFrame>
        <p:nvGraphicFramePr>
          <p:cNvPr id="5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966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4D8B3-39AF-4B50-94AE-11CB8FF7EEE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dirty="0"/>
              <a:t>Advérbios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838200" y="1825625"/>
            <a:ext cx="4201633" cy="4351338"/>
          </a:xfrm>
        </p:spPr>
        <p:txBody>
          <a:bodyPr>
            <a:normAutofit/>
          </a:bodyPr>
          <a:lstStyle/>
          <a:p>
            <a:r>
              <a:rPr lang="pt-BR" dirty="0"/>
              <a:t>Palavras que modificam um verbo, um adjetivo ou um advérbio indicando circunstâncias. </a:t>
            </a:r>
          </a:p>
          <a:p>
            <a:r>
              <a:rPr lang="pt-BR" dirty="0"/>
              <a:t>Quando duas ou mais palavras possuem valor de advérbio, elas recebem o nome de </a:t>
            </a:r>
            <a:r>
              <a:rPr lang="pt-BR" b="1" dirty="0"/>
              <a:t>locução adverbial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5050465" y="1828800"/>
          <a:ext cx="6268484" cy="42113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34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4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7353">
                <a:tc gridSpan="2">
                  <a:txBody>
                    <a:bodyPr/>
                    <a:lstStyle/>
                    <a:p>
                      <a:pPr algn="ctr"/>
                      <a:r>
                        <a:rPr lang="pt-BR" sz="2800" b="0" dirty="0"/>
                        <a:t>Classificação</a:t>
                      </a:r>
                      <a:r>
                        <a:rPr lang="pt-BR" sz="2800" b="0" baseline="0" dirty="0"/>
                        <a:t> dos advérbios</a:t>
                      </a:r>
                      <a:endParaRPr lang="pt-BR" sz="2800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353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Dúvida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talvez, acaso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353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Negação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não, de modo algum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353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Intensidade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muito, pouco,</a:t>
                      </a:r>
                      <a:r>
                        <a:rPr lang="pt-BR" baseline="0" dirty="0"/>
                        <a:t> demais</a:t>
                      </a:r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353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Lugar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aqui, ao lado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840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Tempo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agora, ontem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353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Afirmação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sim, com certeza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353"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Modo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Ex.: depressa, lentamente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354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498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Unidade 5</vt:lpstr>
      <vt:lpstr>Mensagem instantânea</vt:lpstr>
      <vt:lpstr>Internetês </vt:lpstr>
      <vt:lpstr>Emoticons e emojis</vt:lpstr>
      <vt:lpstr>Pretérito</vt:lpstr>
      <vt:lpstr>Presente</vt:lpstr>
      <vt:lpstr>Futuro</vt:lpstr>
      <vt:lpstr>Carta aberta</vt:lpstr>
      <vt:lpstr>Sinônimos e antônimos</vt:lpstr>
      <vt:lpstr>Advérbios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5</dc:title>
  <dc:creator>João Paulo Bortoluci</dc:creator>
  <cp:lastModifiedBy>João Paulo Bortoluci</cp:lastModifiedBy>
  <cp:revision>1</cp:revision>
  <dcterms:created xsi:type="dcterms:W3CDTF">2020-04-02T21:58:02Z</dcterms:created>
  <dcterms:modified xsi:type="dcterms:W3CDTF">2020-04-02T21:59:37Z</dcterms:modified>
</cp:coreProperties>
</file>