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8882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ABD3D3FB-155D-485A-9F3D-0869144F9B5B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8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nanda Guerriero Antunes" initials="FGA" lastIdx="104" clrIdx="0"/>
  <p:cmAuthor id="2" name="Lilian Semenichin Nogueira" initials="LSN" lastIdx="82" clrIdx="1"/>
  <p:cmAuthor id="3" name="Marcia Takeuchi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12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E930F1-8CD2-407B-91A8-32665297D4D1}" v="127" dt="2019-07-05T00:07:01.1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3" autoAdjust="0"/>
    <p:restoredTop sz="94684" autoAdjust="0"/>
  </p:normalViewPr>
  <p:slideViewPr>
    <p:cSldViewPr>
      <p:cViewPr varScale="1">
        <p:scale>
          <a:sx n="108" d="100"/>
          <a:sy n="108" d="100"/>
        </p:scale>
        <p:origin x="720" y="114"/>
      </p:cViewPr>
      <p:guideLst>
        <p:guide orient="horz" pos="2160"/>
        <p:guide pos="2880"/>
        <p:guide pos="38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5319F1-B188-4D18-A4C0-BC791B8FBE64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pt-BR"/>
        </a:p>
      </dgm:t>
    </dgm:pt>
    <dgm:pt modelId="{324ED50E-7CB3-4C6E-9156-F9BE3BEB675A}">
      <dgm:prSet phldrT="[Texto]" custT="1"/>
      <dgm:spPr/>
      <dgm:t>
        <a:bodyPr/>
        <a:lstStyle/>
        <a:p>
          <a:r>
            <a:rPr lang="pt-BR" sz="2000" dirty="0">
              <a:latin typeface="Roboto" pitchFamily="2" charset="0"/>
              <a:ea typeface="Roboto" pitchFamily="2" charset="0"/>
            </a:rPr>
            <a:t>Movimento intelectual que ocorreu na Europa, no século XVIII.</a:t>
          </a:r>
        </a:p>
      </dgm:t>
    </dgm:pt>
    <dgm:pt modelId="{C72610F3-F542-4759-8ACA-2815DF8437F5}" type="parTrans" cxnId="{5E1AC3A7-49ED-42AD-8BB4-F667110942FF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B3304BFE-09B5-4401-9229-DB61BD292378}" type="sibTrans" cxnId="{5E1AC3A7-49ED-42AD-8BB4-F667110942FF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7A4196D5-CEA8-4B47-874B-EF916802521C}">
      <dgm:prSet phldrT="[Texto]" custT="1"/>
      <dgm:spPr/>
      <dgm:t>
        <a:bodyPr/>
        <a:lstStyle/>
        <a:p>
          <a:r>
            <a:rPr lang="pt-BR" sz="2000" dirty="0">
              <a:latin typeface="Roboto" pitchFamily="2" charset="0"/>
              <a:ea typeface="Roboto" pitchFamily="2" charset="0"/>
            </a:rPr>
            <a:t>Filósofos iluministas pretendiam tornar a sociedade europeia mais racional. </a:t>
          </a:r>
        </a:p>
      </dgm:t>
    </dgm:pt>
    <dgm:pt modelId="{674EFFF4-98E0-4DD5-A544-FE40FF21880D}" type="parTrans" cxnId="{9AAB18E2-E506-4BD0-9348-4B1537A7D048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0F9BA03B-4C3F-4FA3-962F-89B3DEF33EB1}" type="sibTrans" cxnId="{9AAB18E2-E506-4BD0-9348-4B1537A7D048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94D5358C-8CC5-4B78-AA7C-FF79065ABBA2}">
      <dgm:prSet phldrT="[Texto]" custT="1"/>
      <dgm:spPr/>
      <dgm:t>
        <a:bodyPr/>
        <a:lstStyle/>
        <a:p>
          <a:r>
            <a:rPr lang="pt-BR" sz="2000" dirty="0">
              <a:latin typeface="Roboto" pitchFamily="2" charset="0"/>
              <a:ea typeface="Roboto" pitchFamily="2" charset="0"/>
            </a:rPr>
            <a:t>O Iluminismo influenciou movimentos sociais pelo mundo. </a:t>
          </a:r>
        </a:p>
      </dgm:t>
    </dgm:pt>
    <dgm:pt modelId="{5616EF3E-59B4-4C28-93CA-35A3B1614E0C}" type="parTrans" cxnId="{0E9AF2AB-0D5B-4EA3-9FD7-0E76BF0FC775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016173E1-0A42-47B1-8EC9-669ECF366173}" type="sibTrans" cxnId="{0E9AF2AB-0D5B-4EA3-9FD7-0E76BF0FC775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A26850A0-8F57-45CB-A898-C58F6B8FB96C}">
      <dgm:prSet phldrT="[Texto]" custT="1"/>
      <dgm:spPr/>
      <dgm:t>
        <a:bodyPr/>
        <a:lstStyle/>
        <a:p>
          <a:r>
            <a:rPr lang="pt-BR" sz="2000" dirty="0">
              <a:latin typeface="Roboto" pitchFamily="2" charset="0"/>
              <a:ea typeface="Roboto" pitchFamily="2" charset="0"/>
            </a:rPr>
            <a:t>Entre os movimentos que influenciou, estão a Revolução Americana, a Revolução Francesa, a Conjuração Mineira e a Conjuração Baiana. </a:t>
          </a:r>
        </a:p>
      </dgm:t>
    </dgm:pt>
    <dgm:pt modelId="{86CF25DB-4A99-46CE-B1E1-CCAD5F97C03C}" type="sibTrans" cxnId="{1107284A-1253-4B63-9919-EF874D357151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3F597432-764B-4B19-8513-ABEF5E91565F}" type="parTrans" cxnId="{1107284A-1253-4B63-9919-EF874D357151}">
      <dgm:prSet/>
      <dgm:spPr/>
      <dgm:t>
        <a:bodyPr/>
        <a:lstStyle/>
        <a:p>
          <a:endParaRPr lang="pt-BR" sz="2000">
            <a:latin typeface="Roboto" pitchFamily="2" charset="0"/>
            <a:ea typeface="Roboto" pitchFamily="2" charset="0"/>
          </a:endParaRPr>
        </a:p>
      </dgm:t>
    </dgm:pt>
    <dgm:pt modelId="{66FF39EE-D4BF-43FF-8ED0-0F534EF5E5F9}">
      <dgm:prSet/>
      <dgm:spPr/>
      <dgm:t>
        <a:bodyPr/>
        <a:lstStyle/>
        <a:p>
          <a:endParaRPr lang="pt-BR" dirty="0"/>
        </a:p>
      </dgm:t>
    </dgm:pt>
    <dgm:pt modelId="{19989764-03F7-4E1D-AC6A-9AC25D42B2C2}" type="parTrans" cxnId="{18FF4F5E-4001-4CD4-B354-072F74324B92}">
      <dgm:prSet/>
      <dgm:spPr/>
      <dgm:t>
        <a:bodyPr/>
        <a:lstStyle/>
        <a:p>
          <a:endParaRPr lang="pt-BR"/>
        </a:p>
      </dgm:t>
    </dgm:pt>
    <dgm:pt modelId="{58985D27-FE6C-40A6-9BEE-4E419777BAA3}" type="sibTrans" cxnId="{18FF4F5E-4001-4CD4-B354-072F74324B92}">
      <dgm:prSet/>
      <dgm:spPr/>
      <dgm:t>
        <a:bodyPr/>
        <a:lstStyle/>
        <a:p>
          <a:endParaRPr lang="pt-BR"/>
        </a:p>
      </dgm:t>
    </dgm:pt>
    <dgm:pt modelId="{84EE5C90-5A6B-431F-B25E-ACE0988DAD3D}" type="pres">
      <dgm:prSet presAssocID="{3E5319F1-B188-4D18-A4C0-BC791B8FBE64}" presName="Name0" presStyleCnt="0">
        <dgm:presLayoutVars>
          <dgm:chMax val="7"/>
          <dgm:chPref val="5"/>
        </dgm:presLayoutVars>
      </dgm:prSet>
      <dgm:spPr/>
    </dgm:pt>
    <dgm:pt modelId="{88017773-9C49-4E59-A2C3-9748F0685A24}" type="pres">
      <dgm:prSet presAssocID="{3E5319F1-B188-4D18-A4C0-BC791B8FBE64}" presName="arrowNode" presStyleLbl="node1" presStyleIdx="0" presStyleCnt="1" custLinFactNeighborX="-5475" custLinFactNeighborY="0"/>
      <dgm:spPr/>
    </dgm:pt>
    <dgm:pt modelId="{9FF95AA4-5BE5-4237-A213-BEFCE8988B60}" type="pres">
      <dgm:prSet presAssocID="{324ED50E-7CB3-4C6E-9156-F9BE3BEB675A}" presName="txNode1" presStyleLbl="revTx" presStyleIdx="0" presStyleCnt="5" custScaleX="227441" custLinFactNeighborX="2989" custLinFactNeighborY="13519">
        <dgm:presLayoutVars>
          <dgm:bulletEnabled val="1"/>
        </dgm:presLayoutVars>
      </dgm:prSet>
      <dgm:spPr/>
    </dgm:pt>
    <dgm:pt modelId="{939C329A-1220-465F-B986-10E57CA373A9}" type="pres">
      <dgm:prSet presAssocID="{66FF39EE-D4BF-43FF-8ED0-0F534EF5E5F9}" presName="txNode2" presStyleLbl="revTx" presStyleIdx="1" presStyleCnt="5">
        <dgm:presLayoutVars>
          <dgm:bulletEnabled val="1"/>
        </dgm:presLayoutVars>
      </dgm:prSet>
      <dgm:spPr/>
    </dgm:pt>
    <dgm:pt modelId="{CD8C0715-5CE0-4917-8A3C-88C574E35EB8}" type="pres">
      <dgm:prSet presAssocID="{58985D27-FE6C-40A6-9BEE-4E419777BAA3}" presName="dotNode2" presStyleCnt="0"/>
      <dgm:spPr/>
    </dgm:pt>
    <dgm:pt modelId="{187D1C2A-567E-4F65-BCA1-D2E0788D18B9}" type="pres">
      <dgm:prSet presAssocID="{58985D27-FE6C-40A6-9BEE-4E419777BAA3}" presName="dotRepeatNode" presStyleLbl="fgShp" presStyleIdx="0" presStyleCnt="3"/>
      <dgm:spPr/>
    </dgm:pt>
    <dgm:pt modelId="{C242722F-7D54-4579-9E58-AADD5F1AAD7F}" type="pres">
      <dgm:prSet presAssocID="{7A4196D5-CEA8-4B47-874B-EF916802521C}" presName="txNode3" presStyleLbl="revTx" presStyleIdx="2" presStyleCnt="5" custScaleX="135540" custScaleY="72211" custLinFactNeighborX="-19448" custLinFactNeighborY="69159">
        <dgm:presLayoutVars>
          <dgm:bulletEnabled val="1"/>
        </dgm:presLayoutVars>
      </dgm:prSet>
      <dgm:spPr/>
    </dgm:pt>
    <dgm:pt modelId="{EEF4B697-7476-43D0-94C8-3E77A8170296}" type="pres">
      <dgm:prSet presAssocID="{0F9BA03B-4C3F-4FA3-962F-89B3DEF33EB1}" presName="dotNode3" presStyleCnt="0"/>
      <dgm:spPr/>
    </dgm:pt>
    <dgm:pt modelId="{FD4B5AC3-2550-4D11-8B86-60420F51BD21}" type="pres">
      <dgm:prSet presAssocID="{0F9BA03B-4C3F-4FA3-962F-89B3DEF33EB1}" presName="dotRepeatNode" presStyleLbl="fgShp" presStyleIdx="1" presStyleCnt="3" custLinFactX="-100000" custLinFactNeighborX="-107185" custLinFactNeighborY="-2"/>
      <dgm:spPr/>
    </dgm:pt>
    <dgm:pt modelId="{973F238E-BDAE-4EDC-BE59-D98FE0480A4C}" type="pres">
      <dgm:prSet presAssocID="{94D5358C-8CC5-4B78-AA7C-FF79065ABBA2}" presName="txNode4" presStyleLbl="revTx" presStyleIdx="3" presStyleCnt="5" custScaleX="206888" custLinFactNeighborX="38539" custLinFactNeighborY="-13557">
        <dgm:presLayoutVars>
          <dgm:bulletEnabled val="1"/>
        </dgm:presLayoutVars>
      </dgm:prSet>
      <dgm:spPr/>
    </dgm:pt>
    <dgm:pt modelId="{2943A620-2020-481A-883F-4072EF133AEE}" type="pres">
      <dgm:prSet presAssocID="{016173E1-0A42-47B1-8EC9-669ECF366173}" presName="dotNode4" presStyleCnt="0"/>
      <dgm:spPr/>
    </dgm:pt>
    <dgm:pt modelId="{D07D72AB-B5DB-45BD-BA79-B77F94ADA864}" type="pres">
      <dgm:prSet presAssocID="{016173E1-0A42-47B1-8EC9-669ECF366173}" presName="dotRepeatNode" presStyleLbl="fgShp" presStyleIdx="2" presStyleCnt="3" custLinFactX="-100000" custLinFactNeighborX="-107185" custLinFactNeighborY="-2"/>
      <dgm:spPr/>
    </dgm:pt>
    <dgm:pt modelId="{E4BFC4E4-40C9-46A8-ACCB-9063726D86D0}" type="pres">
      <dgm:prSet presAssocID="{A26850A0-8F57-45CB-A898-C58F6B8FB96C}" presName="txNode5" presStyleLbl="revTx" presStyleIdx="4" presStyleCnt="5" custScaleX="245869" custLinFactNeighborX="-20848" custLinFactNeighborY="-3900">
        <dgm:presLayoutVars>
          <dgm:bulletEnabled val="1"/>
        </dgm:presLayoutVars>
      </dgm:prSet>
      <dgm:spPr/>
    </dgm:pt>
  </dgm:ptLst>
  <dgm:cxnLst>
    <dgm:cxn modelId="{9C529316-788D-43A3-85DA-28302F101A10}" type="presOf" srcId="{94D5358C-8CC5-4B78-AA7C-FF79065ABBA2}" destId="{973F238E-BDAE-4EDC-BE59-D98FE0480A4C}" srcOrd="0" destOrd="0" presId="urn:microsoft.com/office/officeart/2009/3/layout/DescendingProcess"/>
    <dgm:cxn modelId="{18FF4F5E-4001-4CD4-B354-072F74324B92}" srcId="{3E5319F1-B188-4D18-A4C0-BC791B8FBE64}" destId="{66FF39EE-D4BF-43FF-8ED0-0F534EF5E5F9}" srcOrd="1" destOrd="0" parTransId="{19989764-03F7-4E1D-AC6A-9AC25D42B2C2}" sibTransId="{58985D27-FE6C-40A6-9BEE-4E419777BAA3}"/>
    <dgm:cxn modelId="{58D25D66-44EA-41E1-9858-418ED3C513A2}" type="presOf" srcId="{016173E1-0A42-47B1-8EC9-669ECF366173}" destId="{D07D72AB-B5DB-45BD-BA79-B77F94ADA864}" srcOrd="0" destOrd="0" presId="urn:microsoft.com/office/officeart/2009/3/layout/DescendingProcess"/>
    <dgm:cxn modelId="{1107284A-1253-4B63-9919-EF874D357151}" srcId="{3E5319F1-B188-4D18-A4C0-BC791B8FBE64}" destId="{A26850A0-8F57-45CB-A898-C58F6B8FB96C}" srcOrd="4" destOrd="0" parTransId="{3F597432-764B-4B19-8513-ABEF5E91565F}" sibTransId="{86CF25DB-4A99-46CE-B1E1-CCAD5F97C03C}"/>
    <dgm:cxn modelId="{310ED252-C728-45D4-B687-0F99B5374C6E}" type="presOf" srcId="{324ED50E-7CB3-4C6E-9156-F9BE3BEB675A}" destId="{9FF95AA4-5BE5-4237-A213-BEFCE8988B60}" srcOrd="0" destOrd="0" presId="urn:microsoft.com/office/officeart/2009/3/layout/DescendingProcess"/>
    <dgm:cxn modelId="{8F6BF576-9645-4FFE-BCCB-2BC962047455}" type="presOf" srcId="{0F9BA03B-4C3F-4FA3-962F-89B3DEF33EB1}" destId="{FD4B5AC3-2550-4D11-8B86-60420F51BD21}" srcOrd="0" destOrd="0" presId="urn:microsoft.com/office/officeart/2009/3/layout/DescendingProcess"/>
    <dgm:cxn modelId="{E4B27284-F55A-46C2-848A-DE53FF261A38}" type="presOf" srcId="{66FF39EE-D4BF-43FF-8ED0-0F534EF5E5F9}" destId="{939C329A-1220-465F-B986-10E57CA373A9}" srcOrd="0" destOrd="0" presId="urn:microsoft.com/office/officeart/2009/3/layout/DescendingProcess"/>
    <dgm:cxn modelId="{5E1AC3A7-49ED-42AD-8BB4-F667110942FF}" srcId="{3E5319F1-B188-4D18-A4C0-BC791B8FBE64}" destId="{324ED50E-7CB3-4C6E-9156-F9BE3BEB675A}" srcOrd="0" destOrd="0" parTransId="{C72610F3-F542-4759-8ACA-2815DF8437F5}" sibTransId="{B3304BFE-09B5-4401-9229-DB61BD292378}"/>
    <dgm:cxn modelId="{0E9AF2AB-0D5B-4EA3-9FD7-0E76BF0FC775}" srcId="{3E5319F1-B188-4D18-A4C0-BC791B8FBE64}" destId="{94D5358C-8CC5-4B78-AA7C-FF79065ABBA2}" srcOrd="3" destOrd="0" parTransId="{5616EF3E-59B4-4C28-93CA-35A3B1614E0C}" sibTransId="{016173E1-0A42-47B1-8EC9-669ECF366173}"/>
    <dgm:cxn modelId="{9FA07AB3-9D82-4AAD-8DAE-9D85FA5454DC}" type="presOf" srcId="{58985D27-FE6C-40A6-9BEE-4E419777BAA3}" destId="{187D1C2A-567E-4F65-BCA1-D2E0788D18B9}" srcOrd="0" destOrd="0" presId="urn:microsoft.com/office/officeart/2009/3/layout/DescendingProcess"/>
    <dgm:cxn modelId="{36D1BDCD-27B4-4D0D-80E4-66FCEFCCE5AB}" type="presOf" srcId="{7A4196D5-CEA8-4B47-874B-EF916802521C}" destId="{C242722F-7D54-4579-9E58-AADD5F1AAD7F}" srcOrd="0" destOrd="0" presId="urn:microsoft.com/office/officeart/2009/3/layout/DescendingProcess"/>
    <dgm:cxn modelId="{165B46D2-2D16-4584-8241-AFCE1D7E45BD}" type="presOf" srcId="{3E5319F1-B188-4D18-A4C0-BC791B8FBE64}" destId="{84EE5C90-5A6B-431F-B25E-ACE0988DAD3D}" srcOrd="0" destOrd="0" presId="urn:microsoft.com/office/officeart/2009/3/layout/DescendingProcess"/>
    <dgm:cxn modelId="{9AAB18E2-E506-4BD0-9348-4B1537A7D048}" srcId="{3E5319F1-B188-4D18-A4C0-BC791B8FBE64}" destId="{7A4196D5-CEA8-4B47-874B-EF916802521C}" srcOrd="2" destOrd="0" parTransId="{674EFFF4-98E0-4DD5-A544-FE40FF21880D}" sibTransId="{0F9BA03B-4C3F-4FA3-962F-89B3DEF33EB1}"/>
    <dgm:cxn modelId="{CF7963F9-FA22-4279-8FDA-B5E9B35D6991}" type="presOf" srcId="{A26850A0-8F57-45CB-A898-C58F6B8FB96C}" destId="{E4BFC4E4-40C9-46A8-ACCB-9063726D86D0}" srcOrd="0" destOrd="0" presId="urn:microsoft.com/office/officeart/2009/3/layout/DescendingProcess"/>
    <dgm:cxn modelId="{E965E679-5963-4CB2-826E-FBFF92B388A1}" type="presParOf" srcId="{84EE5C90-5A6B-431F-B25E-ACE0988DAD3D}" destId="{88017773-9C49-4E59-A2C3-9748F0685A24}" srcOrd="0" destOrd="0" presId="urn:microsoft.com/office/officeart/2009/3/layout/DescendingProcess"/>
    <dgm:cxn modelId="{07909FBE-3B21-49D9-AC41-D9C306633CB4}" type="presParOf" srcId="{84EE5C90-5A6B-431F-B25E-ACE0988DAD3D}" destId="{9FF95AA4-5BE5-4237-A213-BEFCE8988B60}" srcOrd="1" destOrd="0" presId="urn:microsoft.com/office/officeart/2009/3/layout/DescendingProcess"/>
    <dgm:cxn modelId="{AC2DB8AE-2A37-4B9B-92F0-72082261BD0E}" type="presParOf" srcId="{84EE5C90-5A6B-431F-B25E-ACE0988DAD3D}" destId="{939C329A-1220-465F-B986-10E57CA373A9}" srcOrd="2" destOrd="0" presId="urn:microsoft.com/office/officeart/2009/3/layout/DescendingProcess"/>
    <dgm:cxn modelId="{7121EB74-22B9-457C-8B39-FD14EB19E5BE}" type="presParOf" srcId="{84EE5C90-5A6B-431F-B25E-ACE0988DAD3D}" destId="{CD8C0715-5CE0-4917-8A3C-88C574E35EB8}" srcOrd="3" destOrd="0" presId="urn:microsoft.com/office/officeart/2009/3/layout/DescendingProcess"/>
    <dgm:cxn modelId="{2D5FC493-50AE-4E9C-B773-6D4F8C58A4E5}" type="presParOf" srcId="{CD8C0715-5CE0-4917-8A3C-88C574E35EB8}" destId="{187D1C2A-567E-4F65-BCA1-D2E0788D18B9}" srcOrd="0" destOrd="0" presId="urn:microsoft.com/office/officeart/2009/3/layout/DescendingProcess"/>
    <dgm:cxn modelId="{BDF4586A-53D5-4C07-AE60-358C60A9C22D}" type="presParOf" srcId="{84EE5C90-5A6B-431F-B25E-ACE0988DAD3D}" destId="{C242722F-7D54-4579-9E58-AADD5F1AAD7F}" srcOrd="4" destOrd="0" presId="urn:microsoft.com/office/officeart/2009/3/layout/DescendingProcess"/>
    <dgm:cxn modelId="{63A75876-6B65-497D-93BB-5B5C45AA5CB1}" type="presParOf" srcId="{84EE5C90-5A6B-431F-B25E-ACE0988DAD3D}" destId="{EEF4B697-7476-43D0-94C8-3E77A8170296}" srcOrd="5" destOrd="0" presId="urn:microsoft.com/office/officeart/2009/3/layout/DescendingProcess"/>
    <dgm:cxn modelId="{E8C537C4-A723-40AC-B4DD-19A12364A877}" type="presParOf" srcId="{EEF4B697-7476-43D0-94C8-3E77A8170296}" destId="{FD4B5AC3-2550-4D11-8B86-60420F51BD21}" srcOrd="0" destOrd="0" presId="urn:microsoft.com/office/officeart/2009/3/layout/DescendingProcess"/>
    <dgm:cxn modelId="{782B895C-0055-481C-93B8-F44401084EC8}" type="presParOf" srcId="{84EE5C90-5A6B-431F-B25E-ACE0988DAD3D}" destId="{973F238E-BDAE-4EDC-BE59-D98FE0480A4C}" srcOrd="6" destOrd="0" presId="urn:microsoft.com/office/officeart/2009/3/layout/DescendingProcess"/>
    <dgm:cxn modelId="{4513F332-5401-4D98-ACBB-D317054F522D}" type="presParOf" srcId="{84EE5C90-5A6B-431F-B25E-ACE0988DAD3D}" destId="{2943A620-2020-481A-883F-4072EF133AEE}" srcOrd="7" destOrd="0" presId="urn:microsoft.com/office/officeart/2009/3/layout/DescendingProcess"/>
    <dgm:cxn modelId="{62A7741A-26E0-4248-AC14-A2016FEE8466}" type="presParOf" srcId="{2943A620-2020-481A-883F-4072EF133AEE}" destId="{D07D72AB-B5DB-45BD-BA79-B77F94ADA864}" srcOrd="0" destOrd="0" presId="urn:microsoft.com/office/officeart/2009/3/layout/DescendingProcess"/>
    <dgm:cxn modelId="{00726AEF-4F24-49F7-85D0-5EB1B4903237}" type="presParOf" srcId="{84EE5C90-5A6B-431F-B25E-ACE0988DAD3D}" destId="{E4BFC4E4-40C9-46A8-ACCB-9063726D86D0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D30C80-D53B-4B1B-A5D5-D2DF7D2DA61E}" type="doc">
      <dgm:prSet loTypeId="urn:diagrams.loki3.com/BracketList+Icon" loCatId="officeonline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CDB0CDF4-367C-4E5A-A784-A1A44BC516D4}">
      <dgm:prSet phldrT="[Texto]" custT="1"/>
      <dgm:spPr/>
      <dgm:t>
        <a:bodyPr/>
        <a:lstStyle/>
        <a:p>
          <a:pPr algn="r"/>
          <a:r>
            <a:rPr lang="pt-BR" sz="1900" b="1" dirty="0">
              <a:latin typeface="Roboto" pitchFamily="2" charset="0"/>
              <a:ea typeface="Roboto" pitchFamily="2" charset="0"/>
            </a:rPr>
            <a:t>Francis Bacon </a:t>
          </a:r>
          <a:r>
            <a:rPr lang="pt-BR" sz="1900" dirty="0">
              <a:latin typeface="Roboto" pitchFamily="2" charset="0"/>
              <a:ea typeface="Roboto" pitchFamily="2" charset="0"/>
            </a:rPr>
            <a:t>(1561-1626)</a:t>
          </a:r>
        </a:p>
      </dgm:t>
    </dgm:pt>
    <dgm:pt modelId="{37FC6F1B-AD04-47A6-AF97-F2483A079283}" type="parTrans" cxnId="{65BB4B53-39BE-4925-ADCF-9CA1E397853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6BACCBF-839E-4F35-ABE8-4605BD01B16E}" type="sibTrans" cxnId="{65BB4B53-39BE-4925-ADCF-9CA1E397853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D14AC40-7EC0-451A-A1B8-C8D1364A71B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esse pensador interessavam a renovação do conhecimento e a fundação de uma nova forma de ciência.</a:t>
          </a:r>
        </a:p>
      </dgm:t>
    </dgm:pt>
    <dgm:pt modelId="{49FDCD0B-2C71-41EB-8D5C-17470325B0C7}" type="parTrans" cxnId="{C487B3D9-4CCF-4622-AF19-BA976CA75E7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A8270D2-BDD6-48E8-AB32-3A34250285EE}" type="sibTrans" cxnId="{C487B3D9-4CCF-4622-AF19-BA976CA75E7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291E294-E0C7-43F5-9E83-213F8B0EAB1B}">
      <dgm:prSet phldrT="[Texto]" custT="1"/>
      <dgm:spPr/>
      <dgm:t>
        <a:bodyPr/>
        <a:lstStyle/>
        <a:p>
          <a:pPr algn="r"/>
          <a:r>
            <a:rPr lang="pt-BR" sz="1900" b="1" dirty="0">
              <a:latin typeface="Roboto" pitchFamily="2" charset="0"/>
              <a:ea typeface="Roboto" pitchFamily="2" charset="0"/>
            </a:rPr>
            <a:t>Galileu Galilei</a:t>
          </a:r>
        </a:p>
        <a:p>
          <a:pPr algn="r"/>
          <a:r>
            <a:rPr lang="pt-BR" sz="1900" dirty="0">
              <a:latin typeface="Roboto" pitchFamily="2" charset="0"/>
              <a:ea typeface="Roboto" pitchFamily="2" charset="0"/>
            </a:rPr>
            <a:t>(1564-1642)</a:t>
          </a:r>
        </a:p>
      </dgm:t>
    </dgm:pt>
    <dgm:pt modelId="{AC3C7B19-153C-4DD4-B836-270634815A2C}" type="parTrans" cxnId="{C219A7D0-5465-46B6-A3E9-82DAB444BE5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EB23C88-DD8B-4F76-9576-23A61AF55D95}" type="sibTrans" cxnId="{C219A7D0-5465-46B6-A3E9-82DAB444BE5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6FFFD19-9BE2-4573-A2D4-1953B124CC2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Considerado um dos precursores do método científico. </a:t>
          </a:r>
        </a:p>
      </dgm:t>
    </dgm:pt>
    <dgm:pt modelId="{FBA41BE0-38B8-4E32-BC1A-92CB0D80EE78}" type="parTrans" cxnId="{53CC9B59-2FCD-48D3-8EC1-690AB5C3932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2D5B7EE-7089-4317-B590-2B690647D809}" type="sibTrans" cxnId="{53CC9B59-2FCD-48D3-8EC1-690AB5C3932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60C56E9-F61A-44AB-88E9-452FDEFF70FE}">
      <dgm:prSet phldrT="[Texto]" custT="1"/>
      <dgm:spPr/>
      <dgm:t>
        <a:bodyPr/>
        <a:lstStyle/>
        <a:p>
          <a:r>
            <a:rPr lang="pt-BR" sz="1900" b="1" dirty="0">
              <a:latin typeface="Roboto" pitchFamily="2" charset="0"/>
              <a:ea typeface="Roboto" pitchFamily="2" charset="0"/>
            </a:rPr>
            <a:t>René Descartes </a:t>
          </a:r>
          <a:r>
            <a:rPr lang="pt-BR" sz="1900" dirty="0">
              <a:latin typeface="Roboto" pitchFamily="2" charset="0"/>
              <a:ea typeface="Roboto" pitchFamily="2" charset="0"/>
            </a:rPr>
            <a:t>(1596-1650)</a:t>
          </a:r>
        </a:p>
      </dgm:t>
    </dgm:pt>
    <dgm:pt modelId="{879C2F4D-7230-4FA9-9629-79653D24793D}" type="parTrans" cxnId="{4B448AFA-152B-4051-AF43-A963489F8AA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953E9BF-C19A-4D43-BF95-71D0A96306CC}" type="sibTrans" cxnId="{4B448AFA-152B-4051-AF43-A963489F8AA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4CD425B-6D3A-452A-960A-1BACC852236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Defendia o método racional de pensamento e o uso da reflexão e da dúvida para chegar à verdade. </a:t>
          </a:r>
        </a:p>
      </dgm:t>
    </dgm:pt>
    <dgm:pt modelId="{8D49136B-D51E-468D-99F7-918D89B6510B}" type="parTrans" cxnId="{35A99519-A062-4FED-8550-51EABC2833E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58071DF-4DC4-46B9-98E4-DF1989E55A87}" type="sibTrans" cxnId="{35A99519-A062-4FED-8550-51EABC2833E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6FF1153-E8A0-49C4-83BE-E5D1A65335CC}" type="pres">
      <dgm:prSet presAssocID="{01D30C80-D53B-4B1B-A5D5-D2DF7D2DA61E}" presName="Name0" presStyleCnt="0">
        <dgm:presLayoutVars>
          <dgm:dir/>
          <dgm:animLvl val="lvl"/>
          <dgm:resizeHandles val="exact"/>
        </dgm:presLayoutVars>
      </dgm:prSet>
      <dgm:spPr/>
    </dgm:pt>
    <dgm:pt modelId="{44DC59E4-A074-4CA9-98A9-2BD202B6C44D}" type="pres">
      <dgm:prSet presAssocID="{CDB0CDF4-367C-4E5A-A784-A1A44BC516D4}" presName="linNode" presStyleCnt="0"/>
      <dgm:spPr/>
    </dgm:pt>
    <dgm:pt modelId="{A199C19C-781F-4536-85CF-06D7E206DC1C}" type="pres">
      <dgm:prSet presAssocID="{CDB0CDF4-367C-4E5A-A784-A1A44BC516D4}" presName="parTx" presStyleLbl="revTx" presStyleIdx="0" presStyleCnt="3">
        <dgm:presLayoutVars>
          <dgm:chMax val="1"/>
          <dgm:bulletEnabled val="1"/>
        </dgm:presLayoutVars>
      </dgm:prSet>
      <dgm:spPr/>
    </dgm:pt>
    <dgm:pt modelId="{87FDA9E3-7457-4095-9B1F-8721A054D3C9}" type="pres">
      <dgm:prSet presAssocID="{CDB0CDF4-367C-4E5A-A784-A1A44BC516D4}" presName="bracket" presStyleLbl="parChTrans1D1" presStyleIdx="0" presStyleCnt="3"/>
      <dgm:spPr/>
    </dgm:pt>
    <dgm:pt modelId="{08C92771-F379-4BC0-BD5B-FB697AA73DAF}" type="pres">
      <dgm:prSet presAssocID="{CDB0CDF4-367C-4E5A-A784-A1A44BC516D4}" presName="spH" presStyleCnt="0"/>
      <dgm:spPr/>
    </dgm:pt>
    <dgm:pt modelId="{CAE4152E-A3A1-429B-BA5E-C96DB612FA71}" type="pres">
      <dgm:prSet presAssocID="{CDB0CDF4-367C-4E5A-A784-A1A44BC516D4}" presName="desTx" presStyleLbl="node1" presStyleIdx="0" presStyleCnt="3">
        <dgm:presLayoutVars>
          <dgm:bulletEnabled val="1"/>
        </dgm:presLayoutVars>
      </dgm:prSet>
      <dgm:spPr/>
    </dgm:pt>
    <dgm:pt modelId="{348120EC-76FC-456F-907A-45A4E1C9ACBD}" type="pres">
      <dgm:prSet presAssocID="{86BACCBF-839E-4F35-ABE8-4605BD01B16E}" presName="spV" presStyleCnt="0"/>
      <dgm:spPr/>
    </dgm:pt>
    <dgm:pt modelId="{7DFDA0E1-8B1E-41BD-A00C-370B12DFF47F}" type="pres">
      <dgm:prSet presAssocID="{A291E294-E0C7-43F5-9E83-213F8B0EAB1B}" presName="linNode" presStyleCnt="0"/>
      <dgm:spPr/>
    </dgm:pt>
    <dgm:pt modelId="{F2617042-6533-4501-A56A-47E13C20D1DA}" type="pres">
      <dgm:prSet presAssocID="{A291E294-E0C7-43F5-9E83-213F8B0EAB1B}" presName="parTx" presStyleLbl="revTx" presStyleIdx="1" presStyleCnt="3">
        <dgm:presLayoutVars>
          <dgm:chMax val="1"/>
          <dgm:bulletEnabled val="1"/>
        </dgm:presLayoutVars>
      </dgm:prSet>
      <dgm:spPr/>
    </dgm:pt>
    <dgm:pt modelId="{FEF5B1D3-06B1-4EB0-868E-35A581D01F97}" type="pres">
      <dgm:prSet presAssocID="{A291E294-E0C7-43F5-9E83-213F8B0EAB1B}" presName="bracket" presStyleLbl="parChTrans1D1" presStyleIdx="1" presStyleCnt="3"/>
      <dgm:spPr/>
    </dgm:pt>
    <dgm:pt modelId="{04755754-7319-4D30-BBAF-B09C4F5D2F5A}" type="pres">
      <dgm:prSet presAssocID="{A291E294-E0C7-43F5-9E83-213F8B0EAB1B}" presName="spH" presStyleCnt="0"/>
      <dgm:spPr/>
    </dgm:pt>
    <dgm:pt modelId="{5A6FC13E-9AC5-447B-A1DF-E125E6F35CEB}" type="pres">
      <dgm:prSet presAssocID="{A291E294-E0C7-43F5-9E83-213F8B0EAB1B}" presName="desTx" presStyleLbl="node1" presStyleIdx="1" presStyleCnt="3">
        <dgm:presLayoutVars>
          <dgm:bulletEnabled val="1"/>
        </dgm:presLayoutVars>
      </dgm:prSet>
      <dgm:spPr/>
    </dgm:pt>
    <dgm:pt modelId="{87DE755C-9D48-45A6-AF1D-8465E123EF97}" type="pres">
      <dgm:prSet presAssocID="{4EB23C88-DD8B-4F76-9576-23A61AF55D95}" presName="spV" presStyleCnt="0"/>
      <dgm:spPr/>
    </dgm:pt>
    <dgm:pt modelId="{8F7E6294-8815-4620-99B1-7278068F66B0}" type="pres">
      <dgm:prSet presAssocID="{560C56E9-F61A-44AB-88E9-452FDEFF70FE}" presName="linNode" presStyleCnt="0"/>
      <dgm:spPr/>
    </dgm:pt>
    <dgm:pt modelId="{CF75D5E8-B687-47C8-B0E0-69EABB61F507}" type="pres">
      <dgm:prSet presAssocID="{560C56E9-F61A-44AB-88E9-452FDEFF70FE}" presName="parTx" presStyleLbl="revTx" presStyleIdx="2" presStyleCnt="3">
        <dgm:presLayoutVars>
          <dgm:chMax val="1"/>
          <dgm:bulletEnabled val="1"/>
        </dgm:presLayoutVars>
      </dgm:prSet>
      <dgm:spPr/>
    </dgm:pt>
    <dgm:pt modelId="{19840509-02E6-4808-8B72-FF8B68801974}" type="pres">
      <dgm:prSet presAssocID="{560C56E9-F61A-44AB-88E9-452FDEFF70FE}" presName="bracket" presStyleLbl="parChTrans1D1" presStyleIdx="2" presStyleCnt="3"/>
      <dgm:spPr/>
    </dgm:pt>
    <dgm:pt modelId="{011B320A-39B9-43BF-BD64-916C55669FDE}" type="pres">
      <dgm:prSet presAssocID="{560C56E9-F61A-44AB-88E9-452FDEFF70FE}" presName="spH" presStyleCnt="0"/>
      <dgm:spPr/>
    </dgm:pt>
    <dgm:pt modelId="{D4B68943-ECD7-47D1-90B9-56A3634F2FB2}" type="pres">
      <dgm:prSet presAssocID="{560C56E9-F61A-44AB-88E9-452FDEFF70FE}" presName="desTx" presStyleLbl="node1" presStyleIdx="2" presStyleCnt="3">
        <dgm:presLayoutVars>
          <dgm:bulletEnabled val="1"/>
        </dgm:presLayoutVars>
      </dgm:prSet>
      <dgm:spPr/>
    </dgm:pt>
  </dgm:ptLst>
  <dgm:cxnLst>
    <dgm:cxn modelId="{9436FA03-177C-4686-B280-7245032375B2}" type="presOf" srcId="{76FFFD19-9BE2-4573-A2D4-1953B124CC2D}" destId="{5A6FC13E-9AC5-447B-A1DF-E125E6F35CEB}" srcOrd="0" destOrd="0" presId="urn:diagrams.loki3.com/BracketList+Icon"/>
    <dgm:cxn modelId="{DEA21809-472A-414C-A535-305B3543D672}" type="presOf" srcId="{560C56E9-F61A-44AB-88E9-452FDEFF70FE}" destId="{CF75D5E8-B687-47C8-B0E0-69EABB61F507}" srcOrd="0" destOrd="0" presId="urn:diagrams.loki3.com/BracketList+Icon"/>
    <dgm:cxn modelId="{35A99519-A062-4FED-8550-51EABC2833EE}" srcId="{560C56E9-F61A-44AB-88E9-452FDEFF70FE}" destId="{04CD425B-6D3A-452A-960A-1BACC852236E}" srcOrd="0" destOrd="0" parTransId="{8D49136B-D51E-468D-99F7-918D89B6510B}" sibTransId="{058071DF-4DC4-46B9-98E4-DF1989E55A87}"/>
    <dgm:cxn modelId="{CAE47B24-3373-4D6F-B559-A5F87F0ECBCC}" type="presOf" srcId="{CDB0CDF4-367C-4E5A-A784-A1A44BC516D4}" destId="{A199C19C-781F-4536-85CF-06D7E206DC1C}" srcOrd="0" destOrd="0" presId="urn:diagrams.loki3.com/BracketList+Icon"/>
    <dgm:cxn modelId="{02233C44-E216-41FD-A1EE-0B34AB1A8EE8}" type="presOf" srcId="{01D30C80-D53B-4B1B-A5D5-D2DF7D2DA61E}" destId="{66FF1153-E8A0-49C4-83BE-E5D1A65335CC}" srcOrd="0" destOrd="0" presId="urn:diagrams.loki3.com/BracketList+Icon"/>
    <dgm:cxn modelId="{B19AE14A-DC53-4B80-B43E-E150F1A7CD38}" type="presOf" srcId="{A291E294-E0C7-43F5-9E83-213F8B0EAB1B}" destId="{F2617042-6533-4501-A56A-47E13C20D1DA}" srcOrd="0" destOrd="0" presId="urn:diagrams.loki3.com/BracketList+Icon"/>
    <dgm:cxn modelId="{65BB4B53-39BE-4925-ADCF-9CA1E3978530}" srcId="{01D30C80-D53B-4B1B-A5D5-D2DF7D2DA61E}" destId="{CDB0CDF4-367C-4E5A-A784-A1A44BC516D4}" srcOrd="0" destOrd="0" parTransId="{37FC6F1B-AD04-47A6-AF97-F2483A079283}" sibTransId="{86BACCBF-839E-4F35-ABE8-4605BD01B16E}"/>
    <dgm:cxn modelId="{0569EE55-9F6F-4CA7-8334-623A3F6149FD}" type="presOf" srcId="{04CD425B-6D3A-452A-960A-1BACC852236E}" destId="{D4B68943-ECD7-47D1-90B9-56A3634F2FB2}" srcOrd="0" destOrd="0" presId="urn:diagrams.loki3.com/BracketList+Icon"/>
    <dgm:cxn modelId="{53CC9B59-2FCD-48D3-8EC1-690AB5C39327}" srcId="{A291E294-E0C7-43F5-9E83-213F8B0EAB1B}" destId="{76FFFD19-9BE2-4573-A2D4-1953B124CC2D}" srcOrd="0" destOrd="0" parTransId="{FBA41BE0-38B8-4E32-BC1A-92CB0D80EE78}" sibTransId="{82D5B7EE-7089-4317-B590-2B690647D809}"/>
    <dgm:cxn modelId="{659BC9BF-6B86-4754-84B4-84078819FF59}" type="presOf" srcId="{AD14AC40-7EC0-451A-A1B8-C8D1364A71BE}" destId="{CAE4152E-A3A1-429B-BA5E-C96DB612FA71}" srcOrd="0" destOrd="0" presId="urn:diagrams.loki3.com/BracketList+Icon"/>
    <dgm:cxn modelId="{C219A7D0-5465-46B6-A3E9-82DAB444BE5C}" srcId="{01D30C80-D53B-4B1B-A5D5-D2DF7D2DA61E}" destId="{A291E294-E0C7-43F5-9E83-213F8B0EAB1B}" srcOrd="1" destOrd="0" parTransId="{AC3C7B19-153C-4DD4-B836-270634815A2C}" sibTransId="{4EB23C88-DD8B-4F76-9576-23A61AF55D95}"/>
    <dgm:cxn modelId="{C487B3D9-4CCF-4622-AF19-BA976CA75E77}" srcId="{CDB0CDF4-367C-4E5A-A784-A1A44BC516D4}" destId="{AD14AC40-7EC0-451A-A1B8-C8D1364A71BE}" srcOrd="0" destOrd="0" parTransId="{49FDCD0B-2C71-41EB-8D5C-17470325B0C7}" sibTransId="{3A8270D2-BDD6-48E8-AB32-3A34250285EE}"/>
    <dgm:cxn modelId="{4B448AFA-152B-4051-AF43-A963489F8AAB}" srcId="{01D30C80-D53B-4B1B-A5D5-D2DF7D2DA61E}" destId="{560C56E9-F61A-44AB-88E9-452FDEFF70FE}" srcOrd="2" destOrd="0" parTransId="{879C2F4D-7230-4FA9-9629-79653D24793D}" sibTransId="{0953E9BF-C19A-4D43-BF95-71D0A96306CC}"/>
    <dgm:cxn modelId="{8A271DA2-70CD-4B1F-8FEA-5CA858F90303}" type="presParOf" srcId="{66FF1153-E8A0-49C4-83BE-E5D1A65335CC}" destId="{44DC59E4-A074-4CA9-98A9-2BD202B6C44D}" srcOrd="0" destOrd="0" presId="urn:diagrams.loki3.com/BracketList+Icon"/>
    <dgm:cxn modelId="{A09D4EF7-124D-4A12-9733-7C1CAB9DD299}" type="presParOf" srcId="{44DC59E4-A074-4CA9-98A9-2BD202B6C44D}" destId="{A199C19C-781F-4536-85CF-06D7E206DC1C}" srcOrd="0" destOrd="0" presId="urn:diagrams.loki3.com/BracketList+Icon"/>
    <dgm:cxn modelId="{0A79701A-4FE0-4453-BE49-6EA47D7A02E7}" type="presParOf" srcId="{44DC59E4-A074-4CA9-98A9-2BD202B6C44D}" destId="{87FDA9E3-7457-4095-9B1F-8721A054D3C9}" srcOrd="1" destOrd="0" presId="urn:diagrams.loki3.com/BracketList+Icon"/>
    <dgm:cxn modelId="{8DABB7E8-B61C-4FFE-AFF9-AC20417D4710}" type="presParOf" srcId="{44DC59E4-A074-4CA9-98A9-2BD202B6C44D}" destId="{08C92771-F379-4BC0-BD5B-FB697AA73DAF}" srcOrd="2" destOrd="0" presId="urn:diagrams.loki3.com/BracketList+Icon"/>
    <dgm:cxn modelId="{C7AD7321-26BE-43BE-8191-B57C868F78FD}" type="presParOf" srcId="{44DC59E4-A074-4CA9-98A9-2BD202B6C44D}" destId="{CAE4152E-A3A1-429B-BA5E-C96DB612FA71}" srcOrd="3" destOrd="0" presId="urn:diagrams.loki3.com/BracketList+Icon"/>
    <dgm:cxn modelId="{00A0B8A7-6E18-4342-81AE-6FB3E7BFBF03}" type="presParOf" srcId="{66FF1153-E8A0-49C4-83BE-E5D1A65335CC}" destId="{348120EC-76FC-456F-907A-45A4E1C9ACBD}" srcOrd="1" destOrd="0" presId="urn:diagrams.loki3.com/BracketList+Icon"/>
    <dgm:cxn modelId="{B08BCB55-44F8-419C-97D0-E8F5DFE0F8A6}" type="presParOf" srcId="{66FF1153-E8A0-49C4-83BE-E5D1A65335CC}" destId="{7DFDA0E1-8B1E-41BD-A00C-370B12DFF47F}" srcOrd="2" destOrd="0" presId="urn:diagrams.loki3.com/BracketList+Icon"/>
    <dgm:cxn modelId="{29C76909-ED67-4356-9971-D0EE4AD613F0}" type="presParOf" srcId="{7DFDA0E1-8B1E-41BD-A00C-370B12DFF47F}" destId="{F2617042-6533-4501-A56A-47E13C20D1DA}" srcOrd="0" destOrd="0" presId="urn:diagrams.loki3.com/BracketList+Icon"/>
    <dgm:cxn modelId="{EB4B3120-7471-4AD4-A1B4-1D0BB2BE67B3}" type="presParOf" srcId="{7DFDA0E1-8B1E-41BD-A00C-370B12DFF47F}" destId="{FEF5B1D3-06B1-4EB0-868E-35A581D01F97}" srcOrd="1" destOrd="0" presId="urn:diagrams.loki3.com/BracketList+Icon"/>
    <dgm:cxn modelId="{367DBDF6-3584-48D1-9468-8F56ADA2A5F5}" type="presParOf" srcId="{7DFDA0E1-8B1E-41BD-A00C-370B12DFF47F}" destId="{04755754-7319-4D30-BBAF-B09C4F5D2F5A}" srcOrd="2" destOrd="0" presId="urn:diagrams.loki3.com/BracketList+Icon"/>
    <dgm:cxn modelId="{EC08A2BD-2A32-44DA-828B-2BB96466E3D5}" type="presParOf" srcId="{7DFDA0E1-8B1E-41BD-A00C-370B12DFF47F}" destId="{5A6FC13E-9AC5-447B-A1DF-E125E6F35CEB}" srcOrd="3" destOrd="0" presId="urn:diagrams.loki3.com/BracketList+Icon"/>
    <dgm:cxn modelId="{43FEC99A-6CEC-4EBF-81AE-EDD6AFD2FC50}" type="presParOf" srcId="{66FF1153-E8A0-49C4-83BE-E5D1A65335CC}" destId="{87DE755C-9D48-45A6-AF1D-8465E123EF97}" srcOrd="3" destOrd="0" presId="urn:diagrams.loki3.com/BracketList+Icon"/>
    <dgm:cxn modelId="{F9164167-5146-45EF-AABE-3886C61FA409}" type="presParOf" srcId="{66FF1153-E8A0-49C4-83BE-E5D1A65335CC}" destId="{8F7E6294-8815-4620-99B1-7278068F66B0}" srcOrd="4" destOrd="0" presId="urn:diagrams.loki3.com/BracketList+Icon"/>
    <dgm:cxn modelId="{3C7BB555-97AA-4CE1-954F-49D66DB9B6F4}" type="presParOf" srcId="{8F7E6294-8815-4620-99B1-7278068F66B0}" destId="{CF75D5E8-B687-47C8-B0E0-69EABB61F507}" srcOrd="0" destOrd="0" presId="urn:diagrams.loki3.com/BracketList+Icon"/>
    <dgm:cxn modelId="{005BA076-EDF2-4011-B863-C7C5643B1F53}" type="presParOf" srcId="{8F7E6294-8815-4620-99B1-7278068F66B0}" destId="{19840509-02E6-4808-8B72-FF8B68801974}" srcOrd="1" destOrd="0" presId="urn:diagrams.loki3.com/BracketList+Icon"/>
    <dgm:cxn modelId="{DEBE5D8F-CA47-4852-B4EF-8438D404C8E3}" type="presParOf" srcId="{8F7E6294-8815-4620-99B1-7278068F66B0}" destId="{011B320A-39B9-43BF-BD64-916C55669FDE}" srcOrd="2" destOrd="0" presId="urn:diagrams.loki3.com/BracketList+Icon"/>
    <dgm:cxn modelId="{CB3FCA9E-5686-48C1-B06A-599CEE6DEE9D}" type="presParOf" srcId="{8F7E6294-8815-4620-99B1-7278068F66B0}" destId="{D4B68943-ECD7-47D1-90B9-56A3634F2FB2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D30C80-D53B-4B1B-A5D5-D2DF7D2DA61E}" type="doc">
      <dgm:prSet loTypeId="urn:diagrams.loki3.com/BracketList+Icon" loCatId="officeonlin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CDB0CDF4-367C-4E5A-A784-A1A44BC516D4}">
      <dgm:prSet phldrT="[Texto]" custT="1"/>
      <dgm:spPr/>
      <dgm:t>
        <a:bodyPr/>
        <a:lstStyle/>
        <a:p>
          <a:pPr algn="r"/>
          <a:r>
            <a:rPr lang="pt-BR" sz="1900" dirty="0">
              <a:latin typeface="Roboto" pitchFamily="2" charset="0"/>
              <a:ea typeface="Roboto" pitchFamily="2" charset="0"/>
            </a:rPr>
            <a:t> </a:t>
          </a:r>
          <a:r>
            <a:rPr lang="pt-BR" sz="1900" b="1" dirty="0">
              <a:latin typeface="Roboto" pitchFamily="2" charset="0"/>
              <a:ea typeface="Roboto" pitchFamily="2" charset="0"/>
            </a:rPr>
            <a:t>John Locke </a:t>
          </a:r>
          <a:r>
            <a:rPr lang="pt-BR" sz="1900" dirty="0">
              <a:latin typeface="Roboto" pitchFamily="2" charset="0"/>
              <a:ea typeface="Roboto" pitchFamily="2" charset="0"/>
            </a:rPr>
            <a:t>(1632 -1704)</a:t>
          </a:r>
        </a:p>
      </dgm:t>
    </dgm:pt>
    <dgm:pt modelId="{37FC6F1B-AD04-47A6-AF97-F2483A079283}" type="parTrans" cxnId="{65BB4B53-39BE-4925-ADCF-9CA1E397853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6BACCBF-839E-4F35-ABE8-4605BD01B16E}" type="sibTrans" cxnId="{65BB4B53-39BE-4925-ADCF-9CA1E397853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D14AC40-7EC0-451A-A1B8-C8D1364A71B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Um dos pioneiros do liberalismo. </a:t>
          </a:r>
        </a:p>
      </dgm:t>
    </dgm:pt>
    <dgm:pt modelId="{49FDCD0B-2C71-41EB-8D5C-17470325B0C7}" type="parTrans" cxnId="{C487B3D9-4CCF-4622-AF19-BA976CA75E7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A8270D2-BDD6-48E8-AB32-3A34250285EE}" type="sibTrans" cxnId="{C487B3D9-4CCF-4622-AF19-BA976CA75E7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291E294-E0C7-43F5-9E83-213F8B0EAB1B}">
      <dgm:prSet phldrT="[Texto]" custT="1"/>
      <dgm:spPr/>
      <dgm:t>
        <a:bodyPr/>
        <a:lstStyle/>
        <a:p>
          <a:pPr algn="r"/>
          <a:r>
            <a:rPr lang="pt-BR" sz="1900" b="1" dirty="0">
              <a:latin typeface="Roboto" pitchFamily="2" charset="0"/>
              <a:ea typeface="Roboto" pitchFamily="2" charset="0"/>
            </a:rPr>
            <a:t>Isaac Newton </a:t>
          </a:r>
          <a:r>
            <a:rPr lang="pt-BR" sz="1900" dirty="0">
              <a:latin typeface="Roboto" pitchFamily="2" charset="0"/>
              <a:ea typeface="Roboto" pitchFamily="2" charset="0"/>
            </a:rPr>
            <a:t>(1643 -1727) </a:t>
          </a:r>
        </a:p>
      </dgm:t>
    </dgm:pt>
    <dgm:pt modelId="{AC3C7B19-153C-4DD4-B836-270634815A2C}" type="parTrans" cxnId="{C219A7D0-5465-46B6-A3E9-82DAB444BE5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EB23C88-DD8B-4F76-9576-23A61AF55D95}" type="sibTrans" cxnId="{C219A7D0-5465-46B6-A3E9-82DAB444BE5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6FFFD19-9BE2-4573-A2D4-1953B124CC2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Afirmava que a ciência deveria descobrir leis universais e demonstrá-las por meio da razão.</a:t>
          </a:r>
        </a:p>
      </dgm:t>
    </dgm:pt>
    <dgm:pt modelId="{FBA41BE0-38B8-4E32-BC1A-92CB0D80EE78}" type="parTrans" cxnId="{53CC9B59-2FCD-48D3-8EC1-690AB5C3932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2D5B7EE-7089-4317-B590-2B690647D809}" type="sibTrans" cxnId="{53CC9B59-2FCD-48D3-8EC1-690AB5C3932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D7C0F06-3A2A-466F-BD48-FFE62E82CFE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Defendia a liberdade de consciência, a tolerância religiosa e a separação entre a Igreja e o Estado.  </a:t>
          </a:r>
        </a:p>
      </dgm:t>
    </dgm:pt>
    <dgm:pt modelId="{B05376BA-D650-47C8-BF13-A361EDC914C9}" type="parTrans" cxnId="{820E1225-0712-4F38-B4C2-B654A2423D7D}">
      <dgm:prSet/>
      <dgm:spPr/>
      <dgm:t>
        <a:bodyPr/>
        <a:lstStyle/>
        <a:p>
          <a:endParaRPr lang="pt-BR"/>
        </a:p>
      </dgm:t>
    </dgm:pt>
    <dgm:pt modelId="{8D80FF74-EA1A-4F15-8677-7666ECBCF63A}" type="sibTrans" cxnId="{820E1225-0712-4F38-B4C2-B654A2423D7D}">
      <dgm:prSet/>
      <dgm:spPr/>
      <dgm:t>
        <a:bodyPr/>
        <a:lstStyle/>
        <a:p>
          <a:endParaRPr lang="pt-BR"/>
        </a:p>
      </dgm:t>
    </dgm:pt>
    <dgm:pt modelId="{66FF1153-E8A0-49C4-83BE-E5D1A65335CC}" type="pres">
      <dgm:prSet presAssocID="{01D30C80-D53B-4B1B-A5D5-D2DF7D2DA61E}" presName="Name0" presStyleCnt="0">
        <dgm:presLayoutVars>
          <dgm:dir/>
          <dgm:animLvl val="lvl"/>
          <dgm:resizeHandles val="exact"/>
        </dgm:presLayoutVars>
      </dgm:prSet>
      <dgm:spPr/>
    </dgm:pt>
    <dgm:pt modelId="{44DC59E4-A074-4CA9-98A9-2BD202B6C44D}" type="pres">
      <dgm:prSet presAssocID="{CDB0CDF4-367C-4E5A-A784-A1A44BC516D4}" presName="linNode" presStyleCnt="0"/>
      <dgm:spPr/>
    </dgm:pt>
    <dgm:pt modelId="{A199C19C-781F-4536-85CF-06D7E206DC1C}" type="pres">
      <dgm:prSet presAssocID="{CDB0CDF4-367C-4E5A-A784-A1A44BC516D4}" presName="parTx" presStyleLbl="revTx" presStyleIdx="0" presStyleCnt="2">
        <dgm:presLayoutVars>
          <dgm:chMax val="1"/>
          <dgm:bulletEnabled val="1"/>
        </dgm:presLayoutVars>
      </dgm:prSet>
      <dgm:spPr/>
    </dgm:pt>
    <dgm:pt modelId="{87FDA9E3-7457-4095-9B1F-8721A054D3C9}" type="pres">
      <dgm:prSet presAssocID="{CDB0CDF4-367C-4E5A-A784-A1A44BC516D4}" presName="bracket" presStyleLbl="parChTrans1D1" presStyleIdx="0" presStyleCnt="2"/>
      <dgm:spPr/>
    </dgm:pt>
    <dgm:pt modelId="{08C92771-F379-4BC0-BD5B-FB697AA73DAF}" type="pres">
      <dgm:prSet presAssocID="{CDB0CDF4-367C-4E5A-A784-A1A44BC516D4}" presName="spH" presStyleCnt="0"/>
      <dgm:spPr/>
    </dgm:pt>
    <dgm:pt modelId="{CAE4152E-A3A1-429B-BA5E-C96DB612FA71}" type="pres">
      <dgm:prSet presAssocID="{CDB0CDF4-367C-4E5A-A784-A1A44BC516D4}" presName="desTx" presStyleLbl="node1" presStyleIdx="0" presStyleCnt="2">
        <dgm:presLayoutVars>
          <dgm:bulletEnabled val="1"/>
        </dgm:presLayoutVars>
      </dgm:prSet>
      <dgm:spPr/>
    </dgm:pt>
    <dgm:pt modelId="{348120EC-76FC-456F-907A-45A4E1C9ACBD}" type="pres">
      <dgm:prSet presAssocID="{86BACCBF-839E-4F35-ABE8-4605BD01B16E}" presName="spV" presStyleCnt="0"/>
      <dgm:spPr/>
    </dgm:pt>
    <dgm:pt modelId="{7DFDA0E1-8B1E-41BD-A00C-370B12DFF47F}" type="pres">
      <dgm:prSet presAssocID="{A291E294-E0C7-43F5-9E83-213F8B0EAB1B}" presName="linNode" presStyleCnt="0"/>
      <dgm:spPr/>
    </dgm:pt>
    <dgm:pt modelId="{F2617042-6533-4501-A56A-47E13C20D1DA}" type="pres">
      <dgm:prSet presAssocID="{A291E294-E0C7-43F5-9E83-213F8B0EAB1B}" presName="parTx" presStyleLbl="revTx" presStyleIdx="1" presStyleCnt="2">
        <dgm:presLayoutVars>
          <dgm:chMax val="1"/>
          <dgm:bulletEnabled val="1"/>
        </dgm:presLayoutVars>
      </dgm:prSet>
      <dgm:spPr/>
    </dgm:pt>
    <dgm:pt modelId="{FEF5B1D3-06B1-4EB0-868E-35A581D01F97}" type="pres">
      <dgm:prSet presAssocID="{A291E294-E0C7-43F5-9E83-213F8B0EAB1B}" presName="bracket" presStyleLbl="parChTrans1D1" presStyleIdx="1" presStyleCnt="2"/>
      <dgm:spPr/>
    </dgm:pt>
    <dgm:pt modelId="{04755754-7319-4D30-BBAF-B09C4F5D2F5A}" type="pres">
      <dgm:prSet presAssocID="{A291E294-E0C7-43F5-9E83-213F8B0EAB1B}" presName="spH" presStyleCnt="0"/>
      <dgm:spPr/>
    </dgm:pt>
    <dgm:pt modelId="{5A6FC13E-9AC5-447B-A1DF-E125E6F35CEB}" type="pres">
      <dgm:prSet presAssocID="{A291E294-E0C7-43F5-9E83-213F8B0EAB1B}" presName="desTx" presStyleLbl="node1" presStyleIdx="1" presStyleCnt="2">
        <dgm:presLayoutVars>
          <dgm:bulletEnabled val="1"/>
        </dgm:presLayoutVars>
      </dgm:prSet>
      <dgm:spPr/>
    </dgm:pt>
  </dgm:ptLst>
  <dgm:cxnLst>
    <dgm:cxn modelId="{820E1225-0712-4F38-B4C2-B654A2423D7D}" srcId="{CDB0CDF4-367C-4E5A-A784-A1A44BC516D4}" destId="{0D7C0F06-3A2A-466F-BD48-FFE62E82CFE5}" srcOrd="1" destOrd="0" parTransId="{B05376BA-D650-47C8-BF13-A361EDC914C9}" sibTransId="{8D80FF74-EA1A-4F15-8677-7666ECBCF63A}"/>
    <dgm:cxn modelId="{7C448C48-FA29-49A3-832C-FC37CB561A4D}" type="presOf" srcId="{A291E294-E0C7-43F5-9E83-213F8B0EAB1B}" destId="{F2617042-6533-4501-A56A-47E13C20D1DA}" srcOrd="0" destOrd="0" presId="urn:diagrams.loki3.com/BracketList+Icon"/>
    <dgm:cxn modelId="{7F9DF06F-1A4F-4375-AC3F-C83D3629416B}" type="presOf" srcId="{76FFFD19-9BE2-4573-A2D4-1953B124CC2D}" destId="{5A6FC13E-9AC5-447B-A1DF-E125E6F35CEB}" srcOrd="0" destOrd="0" presId="urn:diagrams.loki3.com/BracketList+Icon"/>
    <dgm:cxn modelId="{09BCA452-21B2-4062-B0A9-97298788221D}" type="presOf" srcId="{0D7C0F06-3A2A-466F-BD48-FFE62E82CFE5}" destId="{CAE4152E-A3A1-429B-BA5E-C96DB612FA71}" srcOrd="0" destOrd="1" presId="urn:diagrams.loki3.com/BracketList+Icon"/>
    <dgm:cxn modelId="{65BB4B53-39BE-4925-ADCF-9CA1E3978530}" srcId="{01D30C80-D53B-4B1B-A5D5-D2DF7D2DA61E}" destId="{CDB0CDF4-367C-4E5A-A784-A1A44BC516D4}" srcOrd="0" destOrd="0" parTransId="{37FC6F1B-AD04-47A6-AF97-F2483A079283}" sibTransId="{86BACCBF-839E-4F35-ABE8-4605BD01B16E}"/>
    <dgm:cxn modelId="{53CC9B59-2FCD-48D3-8EC1-690AB5C39327}" srcId="{A291E294-E0C7-43F5-9E83-213F8B0EAB1B}" destId="{76FFFD19-9BE2-4573-A2D4-1953B124CC2D}" srcOrd="0" destOrd="0" parTransId="{FBA41BE0-38B8-4E32-BC1A-92CB0D80EE78}" sibTransId="{82D5B7EE-7089-4317-B590-2B690647D809}"/>
    <dgm:cxn modelId="{F1F1E485-4FE7-4490-920B-91E410A6D3D6}" type="presOf" srcId="{CDB0CDF4-367C-4E5A-A784-A1A44BC516D4}" destId="{A199C19C-781F-4536-85CF-06D7E206DC1C}" srcOrd="0" destOrd="0" presId="urn:diagrams.loki3.com/BracketList+Icon"/>
    <dgm:cxn modelId="{C219A7D0-5465-46B6-A3E9-82DAB444BE5C}" srcId="{01D30C80-D53B-4B1B-A5D5-D2DF7D2DA61E}" destId="{A291E294-E0C7-43F5-9E83-213F8B0EAB1B}" srcOrd="1" destOrd="0" parTransId="{AC3C7B19-153C-4DD4-B836-270634815A2C}" sibTransId="{4EB23C88-DD8B-4F76-9576-23A61AF55D95}"/>
    <dgm:cxn modelId="{C487B3D9-4CCF-4622-AF19-BA976CA75E77}" srcId="{CDB0CDF4-367C-4E5A-A784-A1A44BC516D4}" destId="{AD14AC40-7EC0-451A-A1B8-C8D1364A71BE}" srcOrd="0" destOrd="0" parTransId="{49FDCD0B-2C71-41EB-8D5C-17470325B0C7}" sibTransId="{3A8270D2-BDD6-48E8-AB32-3A34250285EE}"/>
    <dgm:cxn modelId="{64A58EDA-E664-4E49-8564-5086A7EE36AD}" type="presOf" srcId="{01D30C80-D53B-4B1B-A5D5-D2DF7D2DA61E}" destId="{66FF1153-E8A0-49C4-83BE-E5D1A65335CC}" srcOrd="0" destOrd="0" presId="urn:diagrams.loki3.com/BracketList+Icon"/>
    <dgm:cxn modelId="{322FA7FD-EC61-40BE-8F4B-ED4A24FB88B3}" type="presOf" srcId="{AD14AC40-7EC0-451A-A1B8-C8D1364A71BE}" destId="{CAE4152E-A3A1-429B-BA5E-C96DB612FA71}" srcOrd="0" destOrd="0" presId="urn:diagrams.loki3.com/BracketList+Icon"/>
    <dgm:cxn modelId="{65AB432D-5016-414C-A781-CDC0D8DBB1AE}" type="presParOf" srcId="{66FF1153-E8A0-49C4-83BE-E5D1A65335CC}" destId="{44DC59E4-A074-4CA9-98A9-2BD202B6C44D}" srcOrd="0" destOrd="0" presId="urn:diagrams.loki3.com/BracketList+Icon"/>
    <dgm:cxn modelId="{3FBE04CD-BB4F-4699-9F73-00B3D94A62AF}" type="presParOf" srcId="{44DC59E4-A074-4CA9-98A9-2BD202B6C44D}" destId="{A199C19C-781F-4536-85CF-06D7E206DC1C}" srcOrd="0" destOrd="0" presId="urn:diagrams.loki3.com/BracketList+Icon"/>
    <dgm:cxn modelId="{D139701D-50CD-4095-BB26-A570C23D9EF5}" type="presParOf" srcId="{44DC59E4-A074-4CA9-98A9-2BD202B6C44D}" destId="{87FDA9E3-7457-4095-9B1F-8721A054D3C9}" srcOrd="1" destOrd="0" presId="urn:diagrams.loki3.com/BracketList+Icon"/>
    <dgm:cxn modelId="{B3EC5A37-E972-4DA5-95EC-7A6FB9D706EC}" type="presParOf" srcId="{44DC59E4-A074-4CA9-98A9-2BD202B6C44D}" destId="{08C92771-F379-4BC0-BD5B-FB697AA73DAF}" srcOrd="2" destOrd="0" presId="urn:diagrams.loki3.com/BracketList+Icon"/>
    <dgm:cxn modelId="{C194C06C-A23D-481A-9AF6-02990EDFEE9F}" type="presParOf" srcId="{44DC59E4-A074-4CA9-98A9-2BD202B6C44D}" destId="{CAE4152E-A3A1-429B-BA5E-C96DB612FA71}" srcOrd="3" destOrd="0" presId="urn:diagrams.loki3.com/BracketList+Icon"/>
    <dgm:cxn modelId="{210666C2-5D8A-49AB-9A98-723A0FAC9EBC}" type="presParOf" srcId="{66FF1153-E8A0-49C4-83BE-E5D1A65335CC}" destId="{348120EC-76FC-456F-907A-45A4E1C9ACBD}" srcOrd="1" destOrd="0" presId="urn:diagrams.loki3.com/BracketList+Icon"/>
    <dgm:cxn modelId="{A642AE99-D356-4557-9EB4-ED1233432B36}" type="presParOf" srcId="{66FF1153-E8A0-49C4-83BE-E5D1A65335CC}" destId="{7DFDA0E1-8B1E-41BD-A00C-370B12DFF47F}" srcOrd="2" destOrd="0" presId="urn:diagrams.loki3.com/BracketList+Icon"/>
    <dgm:cxn modelId="{DE46FB73-BFFC-475D-85E7-6F3ACAC77DD5}" type="presParOf" srcId="{7DFDA0E1-8B1E-41BD-A00C-370B12DFF47F}" destId="{F2617042-6533-4501-A56A-47E13C20D1DA}" srcOrd="0" destOrd="0" presId="urn:diagrams.loki3.com/BracketList+Icon"/>
    <dgm:cxn modelId="{09F89F2C-E254-4E09-A1B1-8100C80BB28B}" type="presParOf" srcId="{7DFDA0E1-8B1E-41BD-A00C-370B12DFF47F}" destId="{FEF5B1D3-06B1-4EB0-868E-35A581D01F97}" srcOrd="1" destOrd="0" presId="urn:diagrams.loki3.com/BracketList+Icon"/>
    <dgm:cxn modelId="{D97B5A22-0D22-4237-8601-95EDCE620DDA}" type="presParOf" srcId="{7DFDA0E1-8B1E-41BD-A00C-370B12DFF47F}" destId="{04755754-7319-4D30-BBAF-B09C4F5D2F5A}" srcOrd="2" destOrd="0" presId="urn:diagrams.loki3.com/BracketList+Icon"/>
    <dgm:cxn modelId="{9022D6C1-E3F3-4AC7-87C2-D63E127CA585}" type="presParOf" srcId="{7DFDA0E1-8B1E-41BD-A00C-370B12DFF47F}" destId="{5A6FC13E-9AC5-447B-A1DF-E125E6F35CEB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32B0574-4059-4F59-88C3-9C06F3543B02}" type="doc">
      <dgm:prSet loTypeId="urn:microsoft.com/office/officeart/2005/8/layout/hList9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624A071A-DDC7-48E0-A4BD-DA0F47EA361C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Montesquieu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(1689-1755)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3021400F-E830-4253-B4B5-9043C3DABA21}" type="parTrans" cxnId="{92CF1178-1867-4661-A89D-BDBA0C09C3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B477545-DF7F-4A40-954B-EF0D9E6AAA67}" type="sibTrans" cxnId="{92CF1178-1867-4661-A89D-BDBA0C09C3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1C92492-2E37-4F82-B5E4-F54974F7BD6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Principal obra: </a:t>
          </a:r>
          <a:r>
            <a:rPr lang="pt-BR" sz="1900" b="1" dirty="0">
              <a:latin typeface="Roboto" pitchFamily="2" charset="0"/>
              <a:ea typeface="Roboto" pitchFamily="2" charset="0"/>
            </a:rPr>
            <a:t>O Espírito das Leis</a:t>
          </a:r>
          <a:r>
            <a:rPr lang="pt-BR" sz="1900" dirty="0">
              <a:latin typeface="Roboto" pitchFamily="2" charset="0"/>
              <a:ea typeface="Roboto" pitchFamily="2" charset="0"/>
            </a:rPr>
            <a:t>, de 1748.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Defendeu a separação entre religião e polícia e a divisão do poder do Estado em: Poder Executivo, Poder Legislativo e Poder Judiciário. </a:t>
          </a:r>
        </a:p>
      </dgm:t>
    </dgm:pt>
    <dgm:pt modelId="{C0B7F934-15BA-4736-A215-0B34AD5429C9}" type="parTrans" cxnId="{B3C6B1C6-CFA1-4F75-A064-13012F24D74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E858995-3DAB-42CB-B121-CA8F7E33C35D}" type="sibTrans" cxnId="{B3C6B1C6-CFA1-4F75-A064-13012F24D74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A26E346-E584-4217-B0D1-9D625092514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Voltaire (1694-1778)</a:t>
          </a:r>
        </a:p>
      </dgm:t>
    </dgm:pt>
    <dgm:pt modelId="{4C5E6490-3F5E-410D-BA7B-4AFF7F20C15D}" type="parTrans" cxnId="{C63CFA38-A682-4946-99E2-F83AED9E58E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E98F8BC-DCBD-4F7D-8CDA-017A512F97A2}" type="sibTrans" cxnId="{C63CFA38-A682-4946-99E2-F83AED9E58E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36F056F-AE15-4CBA-AEA8-329767A5DBC5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Publicou </a:t>
          </a:r>
          <a:r>
            <a:rPr lang="pt-BR" sz="1900" b="1" dirty="0">
              <a:latin typeface="Roboto" pitchFamily="2" charset="0"/>
              <a:ea typeface="Roboto" pitchFamily="2" charset="0"/>
            </a:rPr>
            <a:t>Cartas Inglesas</a:t>
          </a:r>
          <a:r>
            <a:rPr lang="pt-BR" sz="1900" dirty="0">
              <a:latin typeface="Roboto" pitchFamily="2" charset="0"/>
              <a:ea typeface="Roboto" pitchFamily="2" charset="0"/>
            </a:rPr>
            <a:t>, em 1734. </a:t>
          </a:r>
        </a:p>
        <a:p>
          <a:r>
            <a:rPr lang="pt-BR" sz="1900" dirty="0">
              <a:latin typeface="Roboto" pitchFamily="2" charset="0"/>
              <a:ea typeface="Roboto" pitchFamily="2" charset="0"/>
            </a:rPr>
            <a:t>Defendeu a liberdade de expressão e criticou o Absolutismo e o controle que a Igreja exercia sobre a vida das pessoas.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C1A53C27-34B7-4564-B9D5-2474130E8879}" type="parTrans" cxnId="{41CFBD5A-EB2D-40AF-B250-8D231E85BD0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2A2BC25-859D-419D-9E40-D820BBBABEA7}" type="sibTrans" cxnId="{41CFBD5A-EB2D-40AF-B250-8D231E85BD0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EF0A12F-0EDF-4FC9-90FF-330B1A67F1C9}" type="pres">
      <dgm:prSet presAssocID="{B32B0574-4059-4F59-88C3-9C06F3543B02}" presName="list" presStyleCnt="0">
        <dgm:presLayoutVars>
          <dgm:dir/>
          <dgm:animLvl val="lvl"/>
        </dgm:presLayoutVars>
      </dgm:prSet>
      <dgm:spPr/>
    </dgm:pt>
    <dgm:pt modelId="{FE11F177-4A7A-49CC-ADDF-DF17F9476846}" type="pres">
      <dgm:prSet presAssocID="{624A071A-DDC7-48E0-A4BD-DA0F47EA361C}" presName="posSpace" presStyleCnt="0"/>
      <dgm:spPr/>
    </dgm:pt>
    <dgm:pt modelId="{B7B7483F-DB4A-48C8-8F9D-0128CA1D8F3D}" type="pres">
      <dgm:prSet presAssocID="{624A071A-DDC7-48E0-A4BD-DA0F47EA361C}" presName="vertFlow" presStyleCnt="0"/>
      <dgm:spPr/>
    </dgm:pt>
    <dgm:pt modelId="{8A41FB17-6A03-4FFB-A6E4-0C67CD86C477}" type="pres">
      <dgm:prSet presAssocID="{624A071A-DDC7-48E0-A4BD-DA0F47EA361C}" presName="topSpace" presStyleCnt="0"/>
      <dgm:spPr/>
    </dgm:pt>
    <dgm:pt modelId="{1B7D7DF8-49C6-4F3C-B443-A013F5E967D2}" type="pres">
      <dgm:prSet presAssocID="{624A071A-DDC7-48E0-A4BD-DA0F47EA361C}" presName="firstComp" presStyleCnt="0"/>
      <dgm:spPr/>
    </dgm:pt>
    <dgm:pt modelId="{8A50D90F-3004-41B2-B3B7-DA5362733A9C}" type="pres">
      <dgm:prSet presAssocID="{624A071A-DDC7-48E0-A4BD-DA0F47EA361C}" presName="firstChild" presStyleLbl="bgAccFollowNode1" presStyleIdx="0" presStyleCnt="2" custScaleY="208204" custLinFactNeighborX="15108" custLinFactNeighborY="2959"/>
      <dgm:spPr/>
    </dgm:pt>
    <dgm:pt modelId="{2452E499-28D7-4562-8352-9C449F2F2826}" type="pres">
      <dgm:prSet presAssocID="{624A071A-DDC7-48E0-A4BD-DA0F47EA361C}" presName="firstChildTx" presStyleLbl="bgAccFollowNode1" presStyleIdx="0" presStyleCnt="2">
        <dgm:presLayoutVars>
          <dgm:bulletEnabled val="1"/>
        </dgm:presLayoutVars>
      </dgm:prSet>
      <dgm:spPr/>
    </dgm:pt>
    <dgm:pt modelId="{EE0B7817-DBBD-412A-9FE9-95AA48C09B18}" type="pres">
      <dgm:prSet presAssocID="{624A071A-DDC7-48E0-A4BD-DA0F47EA361C}" presName="negSpace" presStyleCnt="0"/>
      <dgm:spPr/>
    </dgm:pt>
    <dgm:pt modelId="{F5D296DA-5062-446D-83D6-FB3ADF55A4FD}" type="pres">
      <dgm:prSet presAssocID="{624A071A-DDC7-48E0-A4BD-DA0F47EA361C}" presName="circle" presStyleLbl="node1" presStyleIdx="0" presStyleCnt="2" custScaleX="122946" custScaleY="122946"/>
      <dgm:spPr/>
    </dgm:pt>
    <dgm:pt modelId="{5B925520-7E53-49FA-9DF5-BFFF84A0ECA4}" type="pres">
      <dgm:prSet presAssocID="{2B477545-DF7F-4A40-954B-EF0D9E6AAA67}" presName="transSpace" presStyleCnt="0"/>
      <dgm:spPr/>
    </dgm:pt>
    <dgm:pt modelId="{B1E7BE4D-2610-4555-BD3F-FDB256496848}" type="pres">
      <dgm:prSet presAssocID="{7A26E346-E584-4217-B0D1-9D6250925148}" presName="posSpace" presStyleCnt="0"/>
      <dgm:spPr/>
    </dgm:pt>
    <dgm:pt modelId="{97BAD515-8E9B-4A0B-A0AB-18D54A7EB946}" type="pres">
      <dgm:prSet presAssocID="{7A26E346-E584-4217-B0D1-9D6250925148}" presName="vertFlow" presStyleCnt="0"/>
      <dgm:spPr/>
    </dgm:pt>
    <dgm:pt modelId="{5387AB3F-3399-4DFE-98DA-70005335591B}" type="pres">
      <dgm:prSet presAssocID="{7A26E346-E584-4217-B0D1-9D6250925148}" presName="topSpace" presStyleCnt="0"/>
      <dgm:spPr/>
    </dgm:pt>
    <dgm:pt modelId="{85278FDE-4C7C-4F02-A2F9-6BF975B0FCD3}" type="pres">
      <dgm:prSet presAssocID="{7A26E346-E584-4217-B0D1-9D6250925148}" presName="firstComp" presStyleCnt="0"/>
      <dgm:spPr/>
    </dgm:pt>
    <dgm:pt modelId="{42C689BE-B09E-4EB1-9CCE-88F4B9B1A5C8}" type="pres">
      <dgm:prSet presAssocID="{7A26E346-E584-4217-B0D1-9D6250925148}" presName="firstChild" presStyleLbl="bgAccFollowNode1" presStyleIdx="1" presStyleCnt="2" custScaleY="213765" custLinFactNeighborX="2902" custLinFactNeighborY="6506"/>
      <dgm:spPr/>
    </dgm:pt>
    <dgm:pt modelId="{E9A8872B-7631-426D-B75F-55F8A76BB83C}" type="pres">
      <dgm:prSet presAssocID="{7A26E346-E584-4217-B0D1-9D6250925148}" presName="firstChildTx" presStyleLbl="bgAccFollowNode1" presStyleIdx="1" presStyleCnt="2">
        <dgm:presLayoutVars>
          <dgm:bulletEnabled val="1"/>
        </dgm:presLayoutVars>
      </dgm:prSet>
      <dgm:spPr/>
    </dgm:pt>
    <dgm:pt modelId="{F09041F4-B27F-4390-BC4F-F7A16B84924E}" type="pres">
      <dgm:prSet presAssocID="{7A26E346-E584-4217-B0D1-9D6250925148}" presName="negSpace" presStyleCnt="0"/>
      <dgm:spPr/>
    </dgm:pt>
    <dgm:pt modelId="{8B32D39F-E3F6-49D0-B870-3A7688C7BDC2}" type="pres">
      <dgm:prSet presAssocID="{7A26E346-E584-4217-B0D1-9D6250925148}" presName="circle" presStyleLbl="node1" presStyleIdx="1" presStyleCnt="2" custScaleX="122946" custScaleY="122946" custLinFactNeighborX="-7949" custLinFactNeighborY="-46"/>
      <dgm:spPr/>
    </dgm:pt>
  </dgm:ptLst>
  <dgm:cxnLst>
    <dgm:cxn modelId="{04AC1911-2262-4FCC-84C2-9B44FC49075A}" type="presOf" srcId="{71C92492-2E37-4F82-B5E4-F54974F7BD6E}" destId="{2452E499-28D7-4562-8352-9C449F2F2826}" srcOrd="1" destOrd="0" presId="urn:microsoft.com/office/officeart/2005/8/layout/hList9"/>
    <dgm:cxn modelId="{C9C9732B-597B-4F46-8562-C1C0FBD64442}" type="presOf" srcId="{136F056F-AE15-4CBA-AEA8-329767A5DBC5}" destId="{42C689BE-B09E-4EB1-9CCE-88F4B9B1A5C8}" srcOrd="0" destOrd="0" presId="urn:microsoft.com/office/officeart/2005/8/layout/hList9"/>
    <dgm:cxn modelId="{C63CFA38-A682-4946-99E2-F83AED9E58E2}" srcId="{B32B0574-4059-4F59-88C3-9C06F3543B02}" destId="{7A26E346-E584-4217-B0D1-9D6250925148}" srcOrd="1" destOrd="0" parTransId="{4C5E6490-3F5E-410D-BA7B-4AFF7F20C15D}" sibTransId="{FE98F8BC-DCBD-4F7D-8CDA-017A512F97A2}"/>
    <dgm:cxn modelId="{92CF1178-1867-4661-A89D-BDBA0C09C3FF}" srcId="{B32B0574-4059-4F59-88C3-9C06F3543B02}" destId="{624A071A-DDC7-48E0-A4BD-DA0F47EA361C}" srcOrd="0" destOrd="0" parTransId="{3021400F-E830-4253-B4B5-9043C3DABA21}" sibTransId="{2B477545-DF7F-4A40-954B-EF0D9E6AAA67}"/>
    <dgm:cxn modelId="{41CFBD5A-EB2D-40AF-B250-8D231E85BD05}" srcId="{7A26E346-E584-4217-B0D1-9D6250925148}" destId="{136F056F-AE15-4CBA-AEA8-329767A5DBC5}" srcOrd="0" destOrd="0" parTransId="{C1A53C27-34B7-4564-B9D5-2474130E8879}" sibTransId="{72A2BC25-859D-419D-9E40-D820BBBABEA7}"/>
    <dgm:cxn modelId="{6B376E84-4039-42FE-BA26-213C6AA582CE}" type="presOf" srcId="{624A071A-DDC7-48E0-A4BD-DA0F47EA361C}" destId="{F5D296DA-5062-446D-83D6-FB3ADF55A4FD}" srcOrd="0" destOrd="0" presId="urn:microsoft.com/office/officeart/2005/8/layout/hList9"/>
    <dgm:cxn modelId="{B52CF99C-4FF8-4CFA-8448-036DA424CDF0}" type="presOf" srcId="{136F056F-AE15-4CBA-AEA8-329767A5DBC5}" destId="{E9A8872B-7631-426D-B75F-55F8A76BB83C}" srcOrd="1" destOrd="0" presId="urn:microsoft.com/office/officeart/2005/8/layout/hList9"/>
    <dgm:cxn modelId="{4A853F9E-2DC0-4126-9A42-1CBBB80B3495}" type="presOf" srcId="{71C92492-2E37-4F82-B5E4-F54974F7BD6E}" destId="{8A50D90F-3004-41B2-B3B7-DA5362733A9C}" srcOrd="0" destOrd="0" presId="urn:microsoft.com/office/officeart/2005/8/layout/hList9"/>
    <dgm:cxn modelId="{13730AC6-B69C-486E-B0F4-5CDDE3BF8CAD}" type="presOf" srcId="{B32B0574-4059-4F59-88C3-9C06F3543B02}" destId="{5EF0A12F-0EDF-4FC9-90FF-330B1A67F1C9}" srcOrd="0" destOrd="0" presId="urn:microsoft.com/office/officeart/2005/8/layout/hList9"/>
    <dgm:cxn modelId="{B3C6B1C6-CFA1-4F75-A064-13012F24D741}" srcId="{624A071A-DDC7-48E0-A4BD-DA0F47EA361C}" destId="{71C92492-2E37-4F82-B5E4-F54974F7BD6E}" srcOrd="0" destOrd="0" parTransId="{C0B7F934-15BA-4736-A215-0B34AD5429C9}" sibTransId="{3E858995-3DAB-42CB-B121-CA8F7E33C35D}"/>
    <dgm:cxn modelId="{CEDC54F1-574B-428F-B16C-E11D5329007B}" type="presOf" srcId="{7A26E346-E584-4217-B0D1-9D6250925148}" destId="{8B32D39F-E3F6-49D0-B870-3A7688C7BDC2}" srcOrd="0" destOrd="0" presId="urn:microsoft.com/office/officeart/2005/8/layout/hList9"/>
    <dgm:cxn modelId="{E2DB2539-9346-4A59-A2FD-C672E7F38E23}" type="presParOf" srcId="{5EF0A12F-0EDF-4FC9-90FF-330B1A67F1C9}" destId="{FE11F177-4A7A-49CC-ADDF-DF17F9476846}" srcOrd="0" destOrd="0" presId="urn:microsoft.com/office/officeart/2005/8/layout/hList9"/>
    <dgm:cxn modelId="{8A76C010-D43C-4637-B42A-E6F27A70763E}" type="presParOf" srcId="{5EF0A12F-0EDF-4FC9-90FF-330B1A67F1C9}" destId="{B7B7483F-DB4A-48C8-8F9D-0128CA1D8F3D}" srcOrd="1" destOrd="0" presId="urn:microsoft.com/office/officeart/2005/8/layout/hList9"/>
    <dgm:cxn modelId="{428A3A7B-B0E0-494B-BFB5-59B12A1BB689}" type="presParOf" srcId="{B7B7483F-DB4A-48C8-8F9D-0128CA1D8F3D}" destId="{8A41FB17-6A03-4FFB-A6E4-0C67CD86C477}" srcOrd="0" destOrd="0" presId="urn:microsoft.com/office/officeart/2005/8/layout/hList9"/>
    <dgm:cxn modelId="{B622A5B4-7D40-4D0D-A36D-AC23331D60BB}" type="presParOf" srcId="{B7B7483F-DB4A-48C8-8F9D-0128CA1D8F3D}" destId="{1B7D7DF8-49C6-4F3C-B443-A013F5E967D2}" srcOrd="1" destOrd="0" presId="urn:microsoft.com/office/officeart/2005/8/layout/hList9"/>
    <dgm:cxn modelId="{8582055A-C63F-4A0E-84C9-B50FBD375807}" type="presParOf" srcId="{1B7D7DF8-49C6-4F3C-B443-A013F5E967D2}" destId="{8A50D90F-3004-41B2-B3B7-DA5362733A9C}" srcOrd="0" destOrd="0" presId="urn:microsoft.com/office/officeart/2005/8/layout/hList9"/>
    <dgm:cxn modelId="{CA27B848-EF0B-4552-88DD-6EB57BED8DAA}" type="presParOf" srcId="{1B7D7DF8-49C6-4F3C-B443-A013F5E967D2}" destId="{2452E499-28D7-4562-8352-9C449F2F2826}" srcOrd="1" destOrd="0" presId="urn:microsoft.com/office/officeart/2005/8/layout/hList9"/>
    <dgm:cxn modelId="{0B6C7E68-5866-42CE-BED6-1CE0EB3286E4}" type="presParOf" srcId="{5EF0A12F-0EDF-4FC9-90FF-330B1A67F1C9}" destId="{EE0B7817-DBBD-412A-9FE9-95AA48C09B18}" srcOrd="2" destOrd="0" presId="urn:microsoft.com/office/officeart/2005/8/layout/hList9"/>
    <dgm:cxn modelId="{55A57355-7251-4AA1-8703-EF911C06248D}" type="presParOf" srcId="{5EF0A12F-0EDF-4FC9-90FF-330B1A67F1C9}" destId="{F5D296DA-5062-446D-83D6-FB3ADF55A4FD}" srcOrd="3" destOrd="0" presId="urn:microsoft.com/office/officeart/2005/8/layout/hList9"/>
    <dgm:cxn modelId="{54E22D90-9F7E-4B88-AB39-CF06E729E728}" type="presParOf" srcId="{5EF0A12F-0EDF-4FC9-90FF-330B1A67F1C9}" destId="{5B925520-7E53-49FA-9DF5-BFFF84A0ECA4}" srcOrd="4" destOrd="0" presId="urn:microsoft.com/office/officeart/2005/8/layout/hList9"/>
    <dgm:cxn modelId="{F77A9A08-42D3-4589-9689-6BB118B84E96}" type="presParOf" srcId="{5EF0A12F-0EDF-4FC9-90FF-330B1A67F1C9}" destId="{B1E7BE4D-2610-4555-BD3F-FDB256496848}" srcOrd="5" destOrd="0" presId="urn:microsoft.com/office/officeart/2005/8/layout/hList9"/>
    <dgm:cxn modelId="{ED08C8A7-C7F0-42BB-B4F3-B85CC69C1BEB}" type="presParOf" srcId="{5EF0A12F-0EDF-4FC9-90FF-330B1A67F1C9}" destId="{97BAD515-8E9B-4A0B-A0AB-18D54A7EB946}" srcOrd="6" destOrd="0" presId="urn:microsoft.com/office/officeart/2005/8/layout/hList9"/>
    <dgm:cxn modelId="{8CBF5A78-46BB-47FC-8E2A-FA816983E36B}" type="presParOf" srcId="{97BAD515-8E9B-4A0B-A0AB-18D54A7EB946}" destId="{5387AB3F-3399-4DFE-98DA-70005335591B}" srcOrd="0" destOrd="0" presId="urn:microsoft.com/office/officeart/2005/8/layout/hList9"/>
    <dgm:cxn modelId="{71A86753-AD54-4DBF-A5B7-C3ADB251D233}" type="presParOf" srcId="{97BAD515-8E9B-4A0B-A0AB-18D54A7EB946}" destId="{85278FDE-4C7C-4F02-A2F9-6BF975B0FCD3}" srcOrd="1" destOrd="0" presId="urn:microsoft.com/office/officeart/2005/8/layout/hList9"/>
    <dgm:cxn modelId="{4B7F80DD-3CF2-43A0-AE95-67F9B71AE3A8}" type="presParOf" srcId="{85278FDE-4C7C-4F02-A2F9-6BF975B0FCD3}" destId="{42C689BE-B09E-4EB1-9CCE-88F4B9B1A5C8}" srcOrd="0" destOrd="0" presId="urn:microsoft.com/office/officeart/2005/8/layout/hList9"/>
    <dgm:cxn modelId="{0D1AEDDB-B447-4719-B883-426C5F60572D}" type="presParOf" srcId="{85278FDE-4C7C-4F02-A2F9-6BF975B0FCD3}" destId="{E9A8872B-7631-426D-B75F-55F8A76BB83C}" srcOrd="1" destOrd="0" presId="urn:microsoft.com/office/officeart/2005/8/layout/hList9"/>
    <dgm:cxn modelId="{79FE5710-ECF7-4743-A68F-F8C1D8456995}" type="presParOf" srcId="{5EF0A12F-0EDF-4FC9-90FF-330B1A67F1C9}" destId="{F09041F4-B27F-4390-BC4F-F7A16B84924E}" srcOrd="7" destOrd="0" presId="urn:microsoft.com/office/officeart/2005/8/layout/hList9"/>
    <dgm:cxn modelId="{99AC35B0-6BEA-4897-A48C-FD53A14F35E4}" type="presParOf" srcId="{5EF0A12F-0EDF-4FC9-90FF-330B1A67F1C9}" destId="{8B32D39F-E3F6-49D0-B870-3A7688C7BDC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32B0574-4059-4F59-88C3-9C06F3543B02}" type="doc">
      <dgm:prSet loTypeId="urn:microsoft.com/office/officeart/2005/8/layout/hList9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624A071A-DDC7-48E0-A4BD-DA0F47EA361C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Jean-‑Jacques Rousseau (1712-1778)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3021400F-E830-4253-B4B5-9043C3DABA21}" type="parTrans" cxnId="{92CF1178-1867-4661-A89D-BDBA0C09C3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B477545-DF7F-4A40-954B-EF0D9E6AAA67}" type="sibTrans" cxnId="{92CF1178-1867-4661-A89D-BDBA0C09C3F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1C92492-2E37-4F82-B5E4-F54974F7BD6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Publicou </a:t>
          </a:r>
          <a:r>
            <a:rPr lang="pt-BR" sz="1900" b="1" dirty="0">
              <a:latin typeface="Roboto" pitchFamily="2" charset="0"/>
              <a:ea typeface="Roboto" pitchFamily="2" charset="0"/>
            </a:rPr>
            <a:t>Do Contrato Social</a:t>
          </a:r>
          <a:r>
            <a:rPr lang="pt-BR" sz="1900" b="0" dirty="0">
              <a:latin typeface="Roboto" pitchFamily="2" charset="0"/>
              <a:ea typeface="Roboto" pitchFamily="2" charset="0"/>
            </a:rPr>
            <a:t>, em 1762. </a:t>
          </a:r>
        </a:p>
        <a:p>
          <a:r>
            <a:rPr lang="pt-BR" sz="1900" b="0" dirty="0">
              <a:latin typeface="Roboto" pitchFamily="2" charset="0"/>
              <a:ea typeface="Roboto" pitchFamily="2" charset="0"/>
            </a:rPr>
            <a:t>Defendia que os cidadãos deveriam abrir mão de seus direitos individuais em favor da comunidade, a fim de ser garantida a liberdade em uma sociedade civil. </a:t>
          </a:r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C0B7F934-15BA-4736-A215-0B34AD5429C9}" type="parTrans" cxnId="{B3C6B1C6-CFA1-4F75-A064-13012F24D74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E858995-3DAB-42CB-B121-CA8F7E33C35D}" type="sibTrans" cxnId="{B3C6B1C6-CFA1-4F75-A064-13012F24D74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A26E346-E584-4217-B0D1-9D625092514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Denis Diderot (1713-1784)</a:t>
          </a:r>
        </a:p>
      </dgm:t>
    </dgm:pt>
    <dgm:pt modelId="{4C5E6490-3F5E-410D-BA7B-4AFF7F20C15D}" type="parTrans" cxnId="{C63CFA38-A682-4946-99E2-F83AED9E58E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E98F8BC-DCBD-4F7D-8CDA-017A512F97A2}" type="sibTrans" cxnId="{C63CFA38-A682-4946-99E2-F83AED9E58E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36F056F-AE15-4CBA-AEA8-329767A5DBC5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Com o filósofo francês D'Alembert, organizou a </a:t>
          </a:r>
          <a:r>
            <a:rPr lang="pt-BR" sz="1900" b="1" dirty="0">
              <a:latin typeface="Roboto" pitchFamily="2" charset="0"/>
              <a:ea typeface="Roboto" pitchFamily="2" charset="0"/>
            </a:rPr>
            <a:t>Enciclopédia</a:t>
          </a:r>
          <a:r>
            <a:rPr lang="pt-BR" sz="1900" dirty="0">
              <a:latin typeface="Roboto" pitchFamily="2" charset="0"/>
              <a:ea typeface="Roboto" pitchFamily="2" charset="0"/>
            </a:rPr>
            <a:t>, obra que contou com a participação de diversos pensadores e que abordava temas relacionados à Filosofia, às Ciências, às Artes, à Política, à Economia e à Geografia.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C1A53C27-34B7-4564-B9D5-2474130E8879}" type="parTrans" cxnId="{41CFBD5A-EB2D-40AF-B250-8D231E85BD0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2A2BC25-859D-419D-9E40-D820BBBABEA7}" type="sibTrans" cxnId="{41CFBD5A-EB2D-40AF-B250-8D231E85BD0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EF0A12F-0EDF-4FC9-90FF-330B1A67F1C9}" type="pres">
      <dgm:prSet presAssocID="{B32B0574-4059-4F59-88C3-9C06F3543B02}" presName="list" presStyleCnt="0">
        <dgm:presLayoutVars>
          <dgm:dir/>
          <dgm:animLvl val="lvl"/>
        </dgm:presLayoutVars>
      </dgm:prSet>
      <dgm:spPr/>
    </dgm:pt>
    <dgm:pt modelId="{FE11F177-4A7A-49CC-ADDF-DF17F9476846}" type="pres">
      <dgm:prSet presAssocID="{624A071A-DDC7-48E0-A4BD-DA0F47EA361C}" presName="posSpace" presStyleCnt="0"/>
      <dgm:spPr/>
    </dgm:pt>
    <dgm:pt modelId="{B7B7483F-DB4A-48C8-8F9D-0128CA1D8F3D}" type="pres">
      <dgm:prSet presAssocID="{624A071A-DDC7-48E0-A4BD-DA0F47EA361C}" presName="vertFlow" presStyleCnt="0"/>
      <dgm:spPr/>
    </dgm:pt>
    <dgm:pt modelId="{8A41FB17-6A03-4FFB-A6E4-0C67CD86C477}" type="pres">
      <dgm:prSet presAssocID="{624A071A-DDC7-48E0-A4BD-DA0F47EA361C}" presName="topSpace" presStyleCnt="0"/>
      <dgm:spPr/>
    </dgm:pt>
    <dgm:pt modelId="{1B7D7DF8-49C6-4F3C-B443-A013F5E967D2}" type="pres">
      <dgm:prSet presAssocID="{624A071A-DDC7-48E0-A4BD-DA0F47EA361C}" presName="firstComp" presStyleCnt="0"/>
      <dgm:spPr/>
    </dgm:pt>
    <dgm:pt modelId="{8A50D90F-3004-41B2-B3B7-DA5362733A9C}" type="pres">
      <dgm:prSet presAssocID="{624A071A-DDC7-48E0-A4BD-DA0F47EA361C}" presName="firstChild" presStyleLbl="bgAccFollowNode1" presStyleIdx="0" presStyleCnt="2" custScaleX="107203" custScaleY="208204" custLinFactNeighborX="20946" custLinFactNeighborY="8485"/>
      <dgm:spPr/>
    </dgm:pt>
    <dgm:pt modelId="{2452E499-28D7-4562-8352-9C449F2F2826}" type="pres">
      <dgm:prSet presAssocID="{624A071A-DDC7-48E0-A4BD-DA0F47EA361C}" presName="firstChildTx" presStyleLbl="bgAccFollowNode1" presStyleIdx="0" presStyleCnt="2">
        <dgm:presLayoutVars>
          <dgm:bulletEnabled val="1"/>
        </dgm:presLayoutVars>
      </dgm:prSet>
      <dgm:spPr/>
    </dgm:pt>
    <dgm:pt modelId="{EE0B7817-DBBD-412A-9FE9-95AA48C09B18}" type="pres">
      <dgm:prSet presAssocID="{624A071A-DDC7-48E0-A4BD-DA0F47EA361C}" presName="negSpace" presStyleCnt="0"/>
      <dgm:spPr/>
    </dgm:pt>
    <dgm:pt modelId="{F5D296DA-5062-446D-83D6-FB3ADF55A4FD}" type="pres">
      <dgm:prSet presAssocID="{624A071A-DDC7-48E0-A4BD-DA0F47EA361C}" presName="circle" presStyleLbl="node1" presStyleIdx="0" presStyleCnt="2" custScaleX="122946" custScaleY="122946" custLinFactNeighborX="-7394" custLinFactNeighborY="48977"/>
      <dgm:spPr/>
    </dgm:pt>
    <dgm:pt modelId="{5B925520-7E53-49FA-9DF5-BFFF84A0ECA4}" type="pres">
      <dgm:prSet presAssocID="{2B477545-DF7F-4A40-954B-EF0D9E6AAA67}" presName="transSpace" presStyleCnt="0"/>
      <dgm:spPr/>
    </dgm:pt>
    <dgm:pt modelId="{B1E7BE4D-2610-4555-BD3F-FDB256496848}" type="pres">
      <dgm:prSet presAssocID="{7A26E346-E584-4217-B0D1-9D6250925148}" presName="posSpace" presStyleCnt="0"/>
      <dgm:spPr/>
    </dgm:pt>
    <dgm:pt modelId="{97BAD515-8E9B-4A0B-A0AB-18D54A7EB946}" type="pres">
      <dgm:prSet presAssocID="{7A26E346-E584-4217-B0D1-9D6250925148}" presName="vertFlow" presStyleCnt="0"/>
      <dgm:spPr/>
    </dgm:pt>
    <dgm:pt modelId="{5387AB3F-3399-4DFE-98DA-70005335591B}" type="pres">
      <dgm:prSet presAssocID="{7A26E346-E584-4217-B0D1-9D6250925148}" presName="topSpace" presStyleCnt="0"/>
      <dgm:spPr/>
    </dgm:pt>
    <dgm:pt modelId="{85278FDE-4C7C-4F02-A2F9-6BF975B0FCD3}" type="pres">
      <dgm:prSet presAssocID="{7A26E346-E584-4217-B0D1-9D6250925148}" presName="firstComp" presStyleCnt="0"/>
      <dgm:spPr/>
    </dgm:pt>
    <dgm:pt modelId="{42C689BE-B09E-4EB1-9CCE-88F4B9B1A5C8}" type="pres">
      <dgm:prSet presAssocID="{7A26E346-E584-4217-B0D1-9D6250925148}" presName="firstChild" presStyleLbl="bgAccFollowNode1" presStyleIdx="1" presStyleCnt="2" custScaleX="107203" custScaleY="213765" custLinFactNeighborX="12329" custLinFactNeighborY="150"/>
      <dgm:spPr/>
    </dgm:pt>
    <dgm:pt modelId="{E9A8872B-7631-426D-B75F-55F8A76BB83C}" type="pres">
      <dgm:prSet presAssocID="{7A26E346-E584-4217-B0D1-9D6250925148}" presName="firstChildTx" presStyleLbl="bgAccFollowNode1" presStyleIdx="1" presStyleCnt="2">
        <dgm:presLayoutVars>
          <dgm:bulletEnabled val="1"/>
        </dgm:presLayoutVars>
      </dgm:prSet>
      <dgm:spPr/>
    </dgm:pt>
    <dgm:pt modelId="{F09041F4-B27F-4390-BC4F-F7A16B84924E}" type="pres">
      <dgm:prSet presAssocID="{7A26E346-E584-4217-B0D1-9D6250925148}" presName="negSpace" presStyleCnt="0"/>
      <dgm:spPr/>
    </dgm:pt>
    <dgm:pt modelId="{8B32D39F-E3F6-49D0-B870-3A7688C7BDC2}" type="pres">
      <dgm:prSet presAssocID="{7A26E346-E584-4217-B0D1-9D6250925148}" presName="circle" presStyleLbl="node1" presStyleIdx="1" presStyleCnt="2" custScaleX="122946" custScaleY="122946" custLinFactNeighborX="-11141" custLinFactNeighborY="44741"/>
      <dgm:spPr/>
    </dgm:pt>
  </dgm:ptLst>
  <dgm:cxnLst>
    <dgm:cxn modelId="{53B75707-019F-409B-82CD-0723857223FE}" type="presOf" srcId="{136F056F-AE15-4CBA-AEA8-329767A5DBC5}" destId="{42C689BE-B09E-4EB1-9CCE-88F4B9B1A5C8}" srcOrd="0" destOrd="0" presId="urn:microsoft.com/office/officeart/2005/8/layout/hList9"/>
    <dgm:cxn modelId="{4D649826-BF98-40B6-AE8A-67D6BCFC0723}" type="presOf" srcId="{71C92492-2E37-4F82-B5E4-F54974F7BD6E}" destId="{8A50D90F-3004-41B2-B3B7-DA5362733A9C}" srcOrd="0" destOrd="0" presId="urn:microsoft.com/office/officeart/2005/8/layout/hList9"/>
    <dgm:cxn modelId="{C63CFA38-A682-4946-99E2-F83AED9E58E2}" srcId="{B32B0574-4059-4F59-88C3-9C06F3543B02}" destId="{7A26E346-E584-4217-B0D1-9D6250925148}" srcOrd="1" destOrd="0" parTransId="{4C5E6490-3F5E-410D-BA7B-4AFF7F20C15D}" sibTransId="{FE98F8BC-DCBD-4F7D-8CDA-017A512F97A2}"/>
    <dgm:cxn modelId="{52CBBE3F-0BFC-4EBE-8345-EE03E01DBADE}" type="presOf" srcId="{B32B0574-4059-4F59-88C3-9C06F3543B02}" destId="{5EF0A12F-0EDF-4FC9-90FF-330B1A67F1C9}" srcOrd="0" destOrd="0" presId="urn:microsoft.com/office/officeart/2005/8/layout/hList9"/>
    <dgm:cxn modelId="{9E8CB46D-8059-414D-B1C7-5E473830D0F5}" type="presOf" srcId="{624A071A-DDC7-48E0-A4BD-DA0F47EA361C}" destId="{F5D296DA-5062-446D-83D6-FB3ADF55A4FD}" srcOrd="0" destOrd="0" presId="urn:microsoft.com/office/officeart/2005/8/layout/hList9"/>
    <dgm:cxn modelId="{5451ED6D-CFEA-408B-942E-B4CFFB3CADEE}" type="presOf" srcId="{71C92492-2E37-4F82-B5E4-F54974F7BD6E}" destId="{2452E499-28D7-4562-8352-9C449F2F2826}" srcOrd="1" destOrd="0" presId="urn:microsoft.com/office/officeart/2005/8/layout/hList9"/>
    <dgm:cxn modelId="{92CF1178-1867-4661-A89D-BDBA0C09C3FF}" srcId="{B32B0574-4059-4F59-88C3-9C06F3543B02}" destId="{624A071A-DDC7-48E0-A4BD-DA0F47EA361C}" srcOrd="0" destOrd="0" parTransId="{3021400F-E830-4253-B4B5-9043C3DABA21}" sibTransId="{2B477545-DF7F-4A40-954B-EF0D9E6AAA67}"/>
    <dgm:cxn modelId="{41CFBD5A-EB2D-40AF-B250-8D231E85BD05}" srcId="{7A26E346-E584-4217-B0D1-9D6250925148}" destId="{136F056F-AE15-4CBA-AEA8-329767A5DBC5}" srcOrd="0" destOrd="0" parTransId="{C1A53C27-34B7-4564-B9D5-2474130E8879}" sibTransId="{72A2BC25-859D-419D-9E40-D820BBBABEA7}"/>
    <dgm:cxn modelId="{FA885EAC-9901-483C-870E-58ACD0DC0C85}" type="presOf" srcId="{136F056F-AE15-4CBA-AEA8-329767A5DBC5}" destId="{E9A8872B-7631-426D-B75F-55F8A76BB83C}" srcOrd="1" destOrd="0" presId="urn:microsoft.com/office/officeart/2005/8/layout/hList9"/>
    <dgm:cxn modelId="{B3C6B1C6-CFA1-4F75-A064-13012F24D741}" srcId="{624A071A-DDC7-48E0-A4BD-DA0F47EA361C}" destId="{71C92492-2E37-4F82-B5E4-F54974F7BD6E}" srcOrd="0" destOrd="0" parTransId="{C0B7F934-15BA-4736-A215-0B34AD5429C9}" sibTransId="{3E858995-3DAB-42CB-B121-CA8F7E33C35D}"/>
    <dgm:cxn modelId="{39C2D1DA-BB52-4BE8-B9CF-DA0547CC2784}" type="presOf" srcId="{7A26E346-E584-4217-B0D1-9D6250925148}" destId="{8B32D39F-E3F6-49D0-B870-3A7688C7BDC2}" srcOrd="0" destOrd="0" presId="urn:microsoft.com/office/officeart/2005/8/layout/hList9"/>
    <dgm:cxn modelId="{0D1C369C-2EB9-4C3E-A3DA-0D1A7443BD3D}" type="presParOf" srcId="{5EF0A12F-0EDF-4FC9-90FF-330B1A67F1C9}" destId="{FE11F177-4A7A-49CC-ADDF-DF17F9476846}" srcOrd="0" destOrd="0" presId="urn:microsoft.com/office/officeart/2005/8/layout/hList9"/>
    <dgm:cxn modelId="{41785013-71A1-4C1E-A838-67AE3DFC2B29}" type="presParOf" srcId="{5EF0A12F-0EDF-4FC9-90FF-330B1A67F1C9}" destId="{B7B7483F-DB4A-48C8-8F9D-0128CA1D8F3D}" srcOrd="1" destOrd="0" presId="urn:microsoft.com/office/officeart/2005/8/layout/hList9"/>
    <dgm:cxn modelId="{06C23EA6-81FA-4396-B1F2-94BBF92BA292}" type="presParOf" srcId="{B7B7483F-DB4A-48C8-8F9D-0128CA1D8F3D}" destId="{8A41FB17-6A03-4FFB-A6E4-0C67CD86C477}" srcOrd="0" destOrd="0" presId="urn:microsoft.com/office/officeart/2005/8/layout/hList9"/>
    <dgm:cxn modelId="{084B8D14-DB7A-407D-B88C-9DCF62467DE0}" type="presParOf" srcId="{B7B7483F-DB4A-48C8-8F9D-0128CA1D8F3D}" destId="{1B7D7DF8-49C6-4F3C-B443-A013F5E967D2}" srcOrd="1" destOrd="0" presId="urn:microsoft.com/office/officeart/2005/8/layout/hList9"/>
    <dgm:cxn modelId="{7F8CF9FF-EC2A-4191-A1F6-947483E89941}" type="presParOf" srcId="{1B7D7DF8-49C6-4F3C-B443-A013F5E967D2}" destId="{8A50D90F-3004-41B2-B3B7-DA5362733A9C}" srcOrd="0" destOrd="0" presId="urn:microsoft.com/office/officeart/2005/8/layout/hList9"/>
    <dgm:cxn modelId="{2EBF82C0-B609-475F-8DCA-F7F68A40412A}" type="presParOf" srcId="{1B7D7DF8-49C6-4F3C-B443-A013F5E967D2}" destId="{2452E499-28D7-4562-8352-9C449F2F2826}" srcOrd="1" destOrd="0" presId="urn:microsoft.com/office/officeart/2005/8/layout/hList9"/>
    <dgm:cxn modelId="{509412BB-295B-46FC-B5A9-193B888F0E7D}" type="presParOf" srcId="{5EF0A12F-0EDF-4FC9-90FF-330B1A67F1C9}" destId="{EE0B7817-DBBD-412A-9FE9-95AA48C09B18}" srcOrd="2" destOrd="0" presId="urn:microsoft.com/office/officeart/2005/8/layout/hList9"/>
    <dgm:cxn modelId="{6AA28DB1-40A6-4946-9F6B-4A5D76210A77}" type="presParOf" srcId="{5EF0A12F-0EDF-4FC9-90FF-330B1A67F1C9}" destId="{F5D296DA-5062-446D-83D6-FB3ADF55A4FD}" srcOrd="3" destOrd="0" presId="urn:microsoft.com/office/officeart/2005/8/layout/hList9"/>
    <dgm:cxn modelId="{7253BC9D-B402-47CB-9386-3ADC09448451}" type="presParOf" srcId="{5EF0A12F-0EDF-4FC9-90FF-330B1A67F1C9}" destId="{5B925520-7E53-49FA-9DF5-BFFF84A0ECA4}" srcOrd="4" destOrd="0" presId="urn:microsoft.com/office/officeart/2005/8/layout/hList9"/>
    <dgm:cxn modelId="{3EBA5A7C-7316-4B8C-8825-307283ADD2A4}" type="presParOf" srcId="{5EF0A12F-0EDF-4FC9-90FF-330B1A67F1C9}" destId="{B1E7BE4D-2610-4555-BD3F-FDB256496848}" srcOrd="5" destOrd="0" presId="urn:microsoft.com/office/officeart/2005/8/layout/hList9"/>
    <dgm:cxn modelId="{51DCE32A-4E46-448C-A16F-5101FD1E0666}" type="presParOf" srcId="{5EF0A12F-0EDF-4FC9-90FF-330B1A67F1C9}" destId="{97BAD515-8E9B-4A0B-A0AB-18D54A7EB946}" srcOrd="6" destOrd="0" presId="urn:microsoft.com/office/officeart/2005/8/layout/hList9"/>
    <dgm:cxn modelId="{C18FF6EA-3992-4975-B2CC-13A0C76C3C51}" type="presParOf" srcId="{97BAD515-8E9B-4A0B-A0AB-18D54A7EB946}" destId="{5387AB3F-3399-4DFE-98DA-70005335591B}" srcOrd="0" destOrd="0" presId="urn:microsoft.com/office/officeart/2005/8/layout/hList9"/>
    <dgm:cxn modelId="{68AC66FF-BBDC-496C-912E-C3468AC4B85F}" type="presParOf" srcId="{97BAD515-8E9B-4A0B-A0AB-18D54A7EB946}" destId="{85278FDE-4C7C-4F02-A2F9-6BF975B0FCD3}" srcOrd="1" destOrd="0" presId="urn:microsoft.com/office/officeart/2005/8/layout/hList9"/>
    <dgm:cxn modelId="{0B891D9D-AC7C-4DDB-8D0D-2B42C8E2E688}" type="presParOf" srcId="{85278FDE-4C7C-4F02-A2F9-6BF975B0FCD3}" destId="{42C689BE-B09E-4EB1-9CCE-88F4B9B1A5C8}" srcOrd="0" destOrd="0" presId="urn:microsoft.com/office/officeart/2005/8/layout/hList9"/>
    <dgm:cxn modelId="{C6DEC43E-FF26-42D0-8CF6-5B8B282CAE60}" type="presParOf" srcId="{85278FDE-4C7C-4F02-A2F9-6BF975B0FCD3}" destId="{E9A8872B-7631-426D-B75F-55F8A76BB83C}" srcOrd="1" destOrd="0" presId="urn:microsoft.com/office/officeart/2005/8/layout/hList9"/>
    <dgm:cxn modelId="{65DC59CD-ED77-4CAD-AC1A-0BCF7D052B9A}" type="presParOf" srcId="{5EF0A12F-0EDF-4FC9-90FF-330B1A67F1C9}" destId="{F09041F4-B27F-4390-BC4F-F7A16B84924E}" srcOrd="7" destOrd="0" presId="urn:microsoft.com/office/officeart/2005/8/layout/hList9"/>
    <dgm:cxn modelId="{4F5C7DEB-CCB5-442E-AEF0-E51CD9C27684}" type="presParOf" srcId="{5EF0A12F-0EDF-4FC9-90FF-330B1A67F1C9}" destId="{8B32D39F-E3F6-49D0-B870-3A7688C7BDC2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B2D5BC-F148-44DB-8BEA-6F295465D736}" type="doc">
      <dgm:prSet loTypeId="urn:microsoft.com/office/officeart/2005/8/layout/hierarchy4" loCatId="hierarchy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pt-BR"/>
        </a:p>
      </dgm:t>
    </dgm:pt>
    <dgm:pt modelId="{E12D4BA8-4106-45B4-99B3-7B4F241C7E81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Religião</a:t>
          </a:r>
        </a:p>
      </dgm:t>
    </dgm:pt>
    <dgm:pt modelId="{5A8553DC-A8DD-4CAB-A915-2FAE2F580E47}" type="parTrans" cxnId="{068BC636-58FC-4CF9-B48F-7A32FC1E761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0B58CB3-CC9A-4457-89AA-F860F8A6A18E}" type="sibTrans" cxnId="{068BC636-58FC-4CF9-B48F-7A32FC1E761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0B3AABE-0B68-4AD6-B3A8-25927471BB97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Alvo de críticas pelos filósofos iluministas.  </a:t>
          </a:r>
        </a:p>
      </dgm:t>
    </dgm:pt>
    <dgm:pt modelId="{EE7021AB-D684-4949-92F3-FB99A880D9D2}" type="parTrans" cxnId="{5BA2D855-21EF-4156-BFCE-EEBD0DB4428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6D9263B-DE66-4AEF-9A9E-2FC25B75C788}" type="sibTrans" cxnId="{5BA2D855-21EF-4156-BFCE-EEBD0DB4428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20AA187-BBC1-4F30-900D-79B93F79D4E0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Crítica à superstição, ao fanatismo  e à intolerância religiosa. </a:t>
          </a:r>
        </a:p>
      </dgm:t>
    </dgm:pt>
    <dgm:pt modelId="{DE2A165B-F0B3-45EB-A5E6-B93466D7870F}" type="parTrans" cxnId="{27967E78-E466-474C-9FF3-8C0B00AE625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F3B0795-CC83-47AA-BB30-B4FBFEF536A7}" type="sibTrans" cxnId="{27967E78-E466-474C-9FF3-8C0B00AE625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180178E-668D-403A-A74D-2D157E5A9092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Crítica ao dogma, conjunto de princípios autorizados pela Igreja. </a:t>
          </a:r>
        </a:p>
      </dgm:t>
    </dgm:pt>
    <dgm:pt modelId="{40A1D9EE-ABC1-4651-933D-5B23CC254485}" type="parTrans" cxnId="{A511424D-9CC4-4324-8757-1090249DE36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1A2978B-16D4-4A9A-8540-711A20247B24}" type="sibTrans" cxnId="{A511424D-9CC4-4324-8757-1090249DE36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E276C8F-CDA7-441C-AF48-E89B89EF6772}" type="pres">
      <dgm:prSet presAssocID="{41B2D5BC-F148-44DB-8BEA-6F295465D73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7CB4432-F299-4580-A0ED-480EC0D7AF35}" type="pres">
      <dgm:prSet presAssocID="{E12D4BA8-4106-45B4-99B3-7B4F241C7E81}" presName="vertOne" presStyleCnt="0"/>
      <dgm:spPr/>
    </dgm:pt>
    <dgm:pt modelId="{57C12966-EA6D-4F03-B9FE-BA831728148F}" type="pres">
      <dgm:prSet presAssocID="{E12D4BA8-4106-45B4-99B3-7B4F241C7E81}" presName="txOne" presStyleLbl="node0" presStyleIdx="0" presStyleCnt="1" custScaleY="36431">
        <dgm:presLayoutVars>
          <dgm:chPref val="3"/>
        </dgm:presLayoutVars>
      </dgm:prSet>
      <dgm:spPr/>
    </dgm:pt>
    <dgm:pt modelId="{F682941F-4C14-493D-A508-70C6931372C8}" type="pres">
      <dgm:prSet presAssocID="{E12D4BA8-4106-45B4-99B3-7B4F241C7E81}" presName="parTransOne" presStyleCnt="0"/>
      <dgm:spPr/>
    </dgm:pt>
    <dgm:pt modelId="{7790F30A-54F1-491F-A8F2-4154242911A7}" type="pres">
      <dgm:prSet presAssocID="{E12D4BA8-4106-45B4-99B3-7B4F241C7E81}" presName="horzOne" presStyleCnt="0"/>
      <dgm:spPr/>
    </dgm:pt>
    <dgm:pt modelId="{3136FD8C-41B7-4D55-A5A4-15FAFA55222F}" type="pres">
      <dgm:prSet presAssocID="{20B3AABE-0B68-4AD6-B3A8-25927471BB97}" presName="vertTwo" presStyleCnt="0"/>
      <dgm:spPr/>
    </dgm:pt>
    <dgm:pt modelId="{4DE23722-9A29-4A12-AF3F-D056DAAA5325}" type="pres">
      <dgm:prSet presAssocID="{20B3AABE-0B68-4AD6-B3A8-25927471BB97}" presName="txTwo" presStyleLbl="node2" presStyleIdx="0" presStyleCnt="1" custScaleY="50134">
        <dgm:presLayoutVars>
          <dgm:chPref val="3"/>
        </dgm:presLayoutVars>
      </dgm:prSet>
      <dgm:spPr/>
    </dgm:pt>
    <dgm:pt modelId="{6B2A4B76-6539-4FDD-9D73-669B2E18BBF0}" type="pres">
      <dgm:prSet presAssocID="{20B3AABE-0B68-4AD6-B3A8-25927471BB97}" presName="parTransTwo" presStyleCnt="0"/>
      <dgm:spPr/>
    </dgm:pt>
    <dgm:pt modelId="{D347BE0F-8F6C-47A9-A7E4-6295ACDE02AF}" type="pres">
      <dgm:prSet presAssocID="{20B3AABE-0B68-4AD6-B3A8-25927471BB97}" presName="horzTwo" presStyleCnt="0"/>
      <dgm:spPr/>
    </dgm:pt>
    <dgm:pt modelId="{FE2FB273-B23F-43A8-8CC6-C2D1841071B3}" type="pres">
      <dgm:prSet presAssocID="{D20AA187-BBC1-4F30-900D-79B93F79D4E0}" presName="vertThree" presStyleCnt="0"/>
      <dgm:spPr/>
    </dgm:pt>
    <dgm:pt modelId="{C333BD1E-3B8C-43FB-832B-46B97FD8CEF1}" type="pres">
      <dgm:prSet presAssocID="{D20AA187-BBC1-4F30-900D-79B93F79D4E0}" presName="txThree" presStyleLbl="node3" presStyleIdx="0" presStyleCnt="2">
        <dgm:presLayoutVars>
          <dgm:chPref val="3"/>
        </dgm:presLayoutVars>
      </dgm:prSet>
      <dgm:spPr/>
    </dgm:pt>
    <dgm:pt modelId="{495DABCA-4FAF-489F-B2C6-7EC3F07C6B70}" type="pres">
      <dgm:prSet presAssocID="{D20AA187-BBC1-4F30-900D-79B93F79D4E0}" presName="horzThree" presStyleCnt="0"/>
      <dgm:spPr/>
    </dgm:pt>
    <dgm:pt modelId="{47628E21-EE35-439E-BCFF-787F41B92820}" type="pres">
      <dgm:prSet presAssocID="{FF3B0795-CC83-47AA-BB30-B4FBFEF536A7}" presName="sibSpaceThree" presStyleCnt="0"/>
      <dgm:spPr/>
    </dgm:pt>
    <dgm:pt modelId="{00EA5737-06BF-45BA-87D0-D9D76000B6B3}" type="pres">
      <dgm:prSet presAssocID="{5180178E-668D-403A-A74D-2D157E5A9092}" presName="vertThree" presStyleCnt="0"/>
      <dgm:spPr/>
    </dgm:pt>
    <dgm:pt modelId="{77C8F261-3D1C-40DF-8222-313E09D88C51}" type="pres">
      <dgm:prSet presAssocID="{5180178E-668D-403A-A74D-2D157E5A9092}" presName="txThree" presStyleLbl="node3" presStyleIdx="1" presStyleCnt="2">
        <dgm:presLayoutVars>
          <dgm:chPref val="3"/>
        </dgm:presLayoutVars>
      </dgm:prSet>
      <dgm:spPr/>
    </dgm:pt>
    <dgm:pt modelId="{EE615817-EEFB-4DDD-BE25-0FE24456407A}" type="pres">
      <dgm:prSet presAssocID="{5180178E-668D-403A-A74D-2D157E5A9092}" presName="horzThree" presStyleCnt="0"/>
      <dgm:spPr/>
    </dgm:pt>
  </dgm:ptLst>
  <dgm:cxnLst>
    <dgm:cxn modelId="{068BC636-58FC-4CF9-B48F-7A32FC1E7611}" srcId="{41B2D5BC-F148-44DB-8BEA-6F295465D736}" destId="{E12D4BA8-4106-45B4-99B3-7B4F241C7E81}" srcOrd="0" destOrd="0" parTransId="{5A8553DC-A8DD-4CAB-A915-2FAE2F580E47}" sibTransId="{E0B58CB3-CC9A-4457-89AA-F860F8A6A18E}"/>
    <dgm:cxn modelId="{A7D66B3F-93A4-4002-B3C9-FB2B6A11DE05}" type="presOf" srcId="{E12D4BA8-4106-45B4-99B3-7B4F241C7E81}" destId="{57C12966-EA6D-4F03-B9FE-BA831728148F}" srcOrd="0" destOrd="0" presId="urn:microsoft.com/office/officeart/2005/8/layout/hierarchy4"/>
    <dgm:cxn modelId="{A511424D-9CC4-4324-8757-1090249DE36E}" srcId="{20B3AABE-0B68-4AD6-B3A8-25927471BB97}" destId="{5180178E-668D-403A-A74D-2D157E5A9092}" srcOrd="1" destOrd="0" parTransId="{40A1D9EE-ABC1-4651-933D-5B23CC254485}" sibTransId="{71A2978B-16D4-4A9A-8540-711A20247B24}"/>
    <dgm:cxn modelId="{631E2652-D6AD-4FA1-ADD8-D06C2267FEFD}" type="presOf" srcId="{20B3AABE-0B68-4AD6-B3A8-25927471BB97}" destId="{4DE23722-9A29-4A12-AF3F-D056DAAA5325}" srcOrd="0" destOrd="0" presId="urn:microsoft.com/office/officeart/2005/8/layout/hierarchy4"/>
    <dgm:cxn modelId="{5BA2D855-21EF-4156-BFCE-EEBD0DB44284}" srcId="{E12D4BA8-4106-45B4-99B3-7B4F241C7E81}" destId="{20B3AABE-0B68-4AD6-B3A8-25927471BB97}" srcOrd="0" destOrd="0" parTransId="{EE7021AB-D684-4949-92F3-FB99A880D9D2}" sibTransId="{26D9263B-DE66-4AEF-9A9E-2FC25B75C788}"/>
    <dgm:cxn modelId="{27967E78-E466-474C-9FF3-8C0B00AE6257}" srcId="{20B3AABE-0B68-4AD6-B3A8-25927471BB97}" destId="{D20AA187-BBC1-4F30-900D-79B93F79D4E0}" srcOrd="0" destOrd="0" parTransId="{DE2A165B-F0B3-45EB-A5E6-B93466D7870F}" sibTransId="{FF3B0795-CC83-47AA-BB30-B4FBFEF536A7}"/>
    <dgm:cxn modelId="{E4DDFA86-C007-42A9-83D3-772A7682BB5C}" type="presOf" srcId="{D20AA187-BBC1-4F30-900D-79B93F79D4E0}" destId="{C333BD1E-3B8C-43FB-832B-46B97FD8CEF1}" srcOrd="0" destOrd="0" presId="urn:microsoft.com/office/officeart/2005/8/layout/hierarchy4"/>
    <dgm:cxn modelId="{6935CBE9-A1B3-4D3E-B11D-3BCE31F69C40}" type="presOf" srcId="{5180178E-668D-403A-A74D-2D157E5A9092}" destId="{77C8F261-3D1C-40DF-8222-313E09D88C51}" srcOrd="0" destOrd="0" presId="urn:microsoft.com/office/officeart/2005/8/layout/hierarchy4"/>
    <dgm:cxn modelId="{1807F6EA-DE12-4E45-B5EC-ADCFCF0DC8CE}" type="presOf" srcId="{41B2D5BC-F148-44DB-8BEA-6F295465D736}" destId="{EE276C8F-CDA7-441C-AF48-E89B89EF6772}" srcOrd="0" destOrd="0" presId="urn:microsoft.com/office/officeart/2005/8/layout/hierarchy4"/>
    <dgm:cxn modelId="{F5EFCEAF-043C-431F-801C-4737A30BF52C}" type="presParOf" srcId="{EE276C8F-CDA7-441C-AF48-E89B89EF6772}" destId="{37CB4432-F299-4580-A0ED-480EC0D7AF35}" srcOrd="0" destOrd="0" presId="urn:microsoft.com/office/officeart/2005/8/layout/hierarchy4"/>
    <dgm:cxn modelId="{11E2828C-4660-438C-B422-93BE5A0E141D}" type="presParOf" srcId="{37CB4432-F299-4580-A0ED-480EC0D7AF35}" destId="{57C12966-EA6D-4F03-B9FE-BA831728148F}" srcOrd="0" destOrd="0" presId="urn:microsoft.com/office/officeart/2005/8/layout/hierarchy4"/>
    <dgm:cxn modelId="{C23C01BE-71B0-432B-8665-DD7933A8CE8A}" type="presParOf" srcId="{37CB4432-F299-4580-A0ED-480EC0D7AF35}" destId="{F682941F-4C14-493D-A508-70C6931372C8}" srcOrd="1" destOrd="0" presId="urn:microsoft.com/office/officeart/2005/8/layout/hierarchy4"/>
    <dgm:cxn modelId="{46215269-A395-4B3B-AEB1-8429572166FB}" type="presParOf" srcId="{37CB4432-F299-4580-A0ED-480EC0D7AF35}" destId="{7790F30A-54F1-491F-A8F2-4154242911A7}" srcOrd="2" destOrd="0" presId="urn:microsoft.com/office/officeart/2005/8/layout/hierarchy4"/>
    <dgm:cxn modelId="{F1393E60-32FB-4A41-98D2-FB8D090EF3CD}" type="presParOf" srcId="{7790F30A-54F1-491F-A8F2-4154242911A7}" destId="{3136FD8C-41B7-4D55-A5A4-15FAFA55222F}" srcOrd="0" destOrd="0" presId="urn:microsoft.com/office/officeart/2005/8/layout/hierarchy4"/>
    <dgm:cxn modelId="{B54C016A-68BE-420C-AFAA-7AFE3CA59427}" type="presParOf" srcId="{3136FD8C-41B7-4D55-A5A4-15FAFA55222F}" destId="{4DE23722-9A29-4A12-AF3F-D056DAAA5325}" srcOrd="0" destOrd="0" presId="urn:microsoft.com/office/officeart/2005/8/layout/hierarchy4"/>
    <dgm:cxn modelId="{F8730B9B-64F6-40A7-9EFA-DC433EC52C5D}" type="presParOf" srcId="{3136FD8C-41B7-4D55-A5A4-15FAFA55222F}" destId="{6B2A4B76-6539-4FDD-9D73-669B2E18BBF0}" srcOrd="1" destOrd="0" presId="urn:microsoft.com/office/officeart/2005/8/layout/hierarchy4"/>
    <dgm:cxn modelId="{61F6B22A-A92A-4E05-BA97-93AFCC55E720}" type="presParOf" srcId="{3136FD8C-41B7-4D55-A5A4-15FAFA55222F}" destId="{D347BE0F-8F6C-47A9-A7E4-6295ACDE02AF}" srcOrd="2" destOrd="0" presId="urn:microsoft.com/office/officeart/2005/8/layout/hierarchy4"/>
    <dgm:cxn modelId="{FCE22FF3-FFC9-4AB0-AF09-ABAB11D6DBBC}" type="presParOf" srcId="{D347BE0F-8F6C-47A9-A7E4-6295ACDE02AF}" destId="{FE2FB273-B23F-43A8-8CC6-C2D1841071B3}" srcOrd="0" destOrd="0" presId="urn:microsoft.com/office/officeart/2005/8/layout/hierarchy4"/>
    <dgm:cxn modelId="{9C3983FC-87B4-404D-97FF-9B15675BEEC9}" type="presParOf" srcId="{FE2FB273-B23F-43A8-8CC6-C2D1841071B3}" destId="{C333BD1E-3B8C-43FB-832B-46B97FD8CEF1}" srcOrd="0" destOrd="0" presId="urn:microsoft.com/office/officeart/2005/8/layout/hierarchy4"/>
    <dgm:cxn modelId="{FB591217-2A0D-42B4-8128-9DD3F8B87A5F}" type="presParOf" srcId="{FE2FB273-B23F-43A8-8CC6-C2D1841071B3}" destId="{495DABCA-4FAF-489F-B2C6-7EC3F07C6B70}" srcOrd="1" destOrd="0" presId="urn:microsoft.com/office/officeart/2005/8/layout/hierarchy4"/>
    <dgm:cxn modelId="{E6996252-4B48-4DC6-9AE2-00F3ADFB237F}" type="presParOf" srcId="{D347BE0F-8F6C-47A9-A7E4-6295ACDE02AF}" destId="{47628E21-EE35-439E-BCFF-787F41B92820}" srcOrd="1" destOrd="0" presId="urn:microsoft.com/office/officeart/2005/8/layout/hierarchy4"/>
    <dgm:cxn modelId="{A05E901C-68C7-4AD5-863F-29264424ACD7}" type="presParOf" srcId="{D347BE0F-8F6C-47A9-A7E4-6295ACDE02AF}" destId="{00EA5737-06BF-45BA-87D0-D9D76000B6B3}" srcOrd="2" destOrd="0" presId="urn:microsoft.com/office/officeart/2005/8/layout/hierarchy4"/>
    <dgm:cxn modelId="{551177B7-9193-410B-9675-2733AB9AA270}" type="presParOf" srcId="{00EA5737-06BF-45BA-87D0-D9D76000B6B3}" destId="{77C8F261-3D1C-40DF-8222-313E09D88C51}" srcOrd="0" destOrd="0" presId="urn:microsoft.com/office/officeart/2005/8/layout/hierarchy4"/>
    <dgm:cxn modelId="{33572551-BD74-4EB8-9D8D-29F8140833C3}" type="presParOf" srcId="{00EA5737-06BF-45BA-87D0-D9D76000B6B3}" destId="{EE615817-EEFB-4DDD-BE25-0FE24456407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87864FB-72F5-461B-A39D-9319624CEE57}" type="doc">
      <dgm:prSet loTypeId="urn:microsoft.com/office/officeart/2005/8/layout/hierarchy4" loCatId="hierarchy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77E31BE6-466C-4BE6-96BB-A44EAA91C638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Deísmo </a:t>
          </a:r>
        </a:p>
      </dgm:t>
    </dgm:pt>
    <dgm:pt modelId="{7142933B-5781-4399-B884-8634D30FFE1E}" type="parTrans" cxnId="{1B69A1D6-C969-4CE6-8992-2A41026B576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2A7FC55-97FE-4790-AC1C-8C775C1E74C3}" type="sibTrans" cxnId="{1B69A1D6-C969-4CE6-8992-2A41026B576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91F83C1-418F-45B5-87E7-A415491733D1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Grande parte dos filósofos iluministas acreditava em uma força divina.</a:t>
          </a:r>
        </a:p>
      </dgm:t>
    </dgm:pt>
    <dgm:pt modelId="{8E12BA3A-8B15-4F37-9B16-5C226CB30E78}" type="parTrans" cxnId="{A88F3688-22C1-400E-86E1-1D8B7E1EF46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56A13D9-23FD-4FFA-8EBC-98BE968CDAE8}" type="sibTrans" cxnId="{A88F3688-22C1-400E-86E1-1D8B7E1EF461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AC59DE9-A7E5-420A-902F-6AEC65C6BFEB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Para os deístas, a divindade era um ser onisciente presente na natureza, mas que não interferia na vida dos homens. </a:t>
          </a:r>
        </a:p>
      </dgm:t>
    </dgm:pt>
    <dgm:pt modelId="{A9704819-2192-488E-A347-32863C7EFC1B}" type="parTrans" cxnId="{EF1C9F2D-42BB-4071-B244-9C501172511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AA9BFEB-DCDC-4B16-849A-D328660B6ABF}" type="sibTrans" cxnId="{EF1C9F2D-42BB-4071-B244-9C501172511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4829392-D194-40F6-8631-A5D7AD31A831}" type="pres">
      <dgm:prSet presAssocID="{587864FB-72F5-461B-A39D-9319624CEE57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2644CCD7-D1C6-4617-B065-D09F85D74520}" type="pres">
      <dgm:prSet presAssocID="{77E31BE6-466C-4BE6-96BB-A44EAA91C638}" presName="vertOne" presStyleCnt="0"/>
      <dgm:spPr/>
    </dgm:pt>
    <dgm:pt modelId="{2098FCAD-7872-4266-B48B-E794670E4BB3}" type="pres">
      <dgm:prSet presAssocID="{77E31BE6-466C-4BE6-96BB-A44EAA91C638}" presName="txOne" presStyleLbl="node0" presStyleIdx="0" presStyleCnt="1" custScaleY="40642" custLinFactY="-19932" custLinFactNeighborX="-14646" custLinFactNeighborY="-100000">
        <dgm:presLayoutVars>
          <dgm:chPref val="3"/>
        </dgm:presLayoutVars>
      </dgm:prSet>
      <dgm:spPr/>
    </dgm:pt>
    <dgm:pt modelId="{43D777BB-1487-41BD-940C-A7F0C1BC709D}" type="pres">
      <dgm:prSet presAssocID="{77E31BE6-466C-4BE6-96BB-A44EAA91C638}" presName="parTransOne" presStyleCnt="0"/>
      <dgm:spPr/>
    </dgm:pt>
    <dgm:pt modelId="{BC9F1F0E-83D6-4FA8-A302-6E26E85DAEDE}" type="pres">
      <dgm:prSet presAssocID="{77E31BE6-466C-4BE6-96BB-A44EAA91C638}" presName="horzOne" presStyleCnt="0"/>
      <dgm:spPr/>
    </dgm:pt>
    <dgm:pt modelId="{1E1A1490-7D70-4235-B4D8-0F7CA9933F41}" type="pres">
      <dgm:prSet presAssocID="{291F83C1-418F-45B5-87E7-A415491733D1}" presName="vertTwo" presStyleCnt="0"/>
      <dgm:spPr/>
    </dgm:pt>
    <dgm:pt modelId="{6E2DE604-DE8D-4332-89F8-396C329FE7D4}" type="pres">
      <dgm:prSet presAssocID="{291F83C1-418F-45B5-87E7-A415491733D1}" presName="txTwo" presStyleLbl="node2" presStyleIdx="0" presStyleCnt="1" custScaleY="67914">
        <dgm:presLayoutVars>
          <dgm:chPref val="3"/>
        </dgm:presLayoutVars>
      </dgm:prSet>
      <dgm:spPr/>
    </dgm:pt>
    <dgm:pt modelId="{E7F66AB4-B941-409E-A74F-62CEE306FF23}" type="pres">
      <dgm:prSet presAssocID="{291F83C1-418F-45B5-87E7-A415491733D1}" presName="parTransTwo" presStyleCnt="0"/>
      <dgm:spPr/>
    </dgm:pt>
    <dgm:pt modelId="{760378AE-A915-44DE-9E09-26D57A0BF542}" type="pres">
      <dgm:prSet presAssocID="{291F83C1-418F-45B5-87E7-A415491733D1}" presName="horzTwo" presStyleCnt="0"/>
      <dgm:spPr/>
    </dgm:pt>
    <dgm:pt modelId="{24F7B155-23BE-4C24-B523-EFB443D851AE}" type="pres">
      <dgm:prSet presAssocID="{FAC59DE9-A7E5-420A-902F-6AEC65C6BFEB}" presName="vertThree" presStyleCnt="0"/>
      <dgm:spPr/>
    </dgm:pt>
    <dgm:pt modelId="{2D5F4AAB-50A4-47E3-AA5F-3BC691D50D25}" type="pres">
      <dgm:prSet presAssocID="{FAC59DE9-A7E5-420A-902F-6AEC65C6BFEB}" presName="txThree" presStyleLbl="node3" presStyleIdx="0" presStyleCnt="1">
        <dgm:presLayoutVars>
          <dgm:chPref val="3"/>
        </dgm:presLayoutVars>
      </dgm:prSet>
      <dgm:spPr/>
    </dgm:pt>
    <dgm:pt modelId="{17E17B94-E1F8-4D98-973E-A0FBB1BA63CE}" type="pres">
      <dgm:prSet presAssocID="{FAC59DE9-A7E5-420A-902F-6AEC65C6BFEB}" presName="horzThree" presStyleCnt="0"/>
      <dgm:spPr/>
    </dgm:pt>
  </dgm:ptLst>
  <dgm:cxnLst>
    <dgm:cxn modelId="{EF1C9F2D-42BB-4071-B244-9C501172511A}" srcId="{291F83C1-418F-45B5-87E7-A415491733D1}" destId="{FAC59DE9-A7E5-420A-902F-6AEC65C6BFEB}" srcOrd="0" destOrd="0" parTransId="{A9704819-2192-488E-A347-32863C7EFC1B}" sibTransId="{3AA9BFEB-DCDC-4B16-849A-D328660B6ABF}"/>
    <dgm:cxn modelId="{6F482D5B-3A49-45A2-A5E6-3D710C1C4AFF}" type="presOf" srcId="{587864FB-72F5-461B-A39D-9319624CEE57}" destId="{B4829392-D194-40F6-8631-A5D7AD31A831}" srcOrd="0" destOrd="0" presId="urn:microsoft.com/office/officeart/2005/8/layout/hierarchy4"/>
    <dgm:cxn modelId="{9310F35D-6655-49C4-A67C-64D988D9B4FF}" type="presOf" srcId="{291F83C1-418F-45B5-87E7-A415491733D1}" destId="{6E2DE604-DE8D-4332-89F8-396C329FE7D4}" srcOrd="0" destOrd="0" presId="urn:microsoft.com/office/officeart/2005/8/layout/hierarchy4"/>
    <dgm:cxn modelId="{84C0A77C-57FD-403B-8F33-77D50237086C}" type="presOf" srcId="{77E31BE6-466C-4BE6-96BB-A44EAA91C638}" destId="{2098FCAD-7872-4266-B48B-E794670E4BB3}" srcOrd="0" destOrd="0" presId="urn:microsoft.com/office/officeart/2005/8/layout/hierarchy4"/>
    <dgm:cxn modelId="{A88F3688-22C1-400E-86E1-1D8B7E1EF461}" srcId="{77E31BE6-466C-4BE6-96BB-A44EAA91C638}" destId="{291F83C1-418F-45B5-87E7-A415491733D1}" srcOrd="0" destOrd="0" parTransId="{8E12BA3A-8B15-4F37-9B16-5C226CB30E78}" sibTransId="{B56A13D9-23FD-4FFA-8EBC-98BE968CDAE8}"/>
    <dgm:cxn modelId="{1D3B58B3-11AC-441A-B9E6-5F54E390578A}" type="presOf" srcId="{FAC59DE9-A7E5-420A-902F-6AEC65C6BFEB}" destId="{2D5F4AAB-50A4-47E3-AA5F-3BC691D50D25}" srcOrd="0" destOrd="0" presId="urn:microsoft.com/office/officeart/2005/8/layout/hierarchy4"/>
    <dgm:cxn modelId="{1B69A1D6-C969-4CE6-8992-2A41026B5768}" srcId="{587864FB-72F5-461B-A39D-9319624CEE57}" destId="{77E31BE6-466C-4BE6-96BB-A44EAA91C638}" srcOrd="0" destOrd="0" parTransId="{7142933B-5781-4399-B884-8634D30FFE1E}" sibTransId="{62A7FC55-97FE-4790-AC1C-8C775C1E74C3}"/>
    <dgm:cxn modelId="{9EFD42D3-A1A3-4C95-BE4B-3C358C189D77}" type="presParOf" srcId="{B4829392-D194-40F6-8631-A5D7AD31A831}" destId="{2644CCD7-D1C6-4617-B065-D09F85D74520}" srcOrd="0" destOrd="0" presId="urn:microsoft.com/office/officeart/2005/8/layout/hierarchy4"/>
    <dgm:cxn modelId="{AD8C9BE8-9BA3-499A-A989-4FBA4C0D5372}" type="presParOf" srcId="{2644CCD7-D1C6-4617-B065-D09F85D74520}" destId="{2098FCAD-7872-4266-B48B-E794670E4BB3}" srcOrd="0" destOrd="0" presId="urn:microsoft.com/office/officeart/2005/8/layout/hierarchy4"/>
    <dgm:cxn modelId="{683069E2-D7A3-42F1-9ABD-71BFE9E73AC2}" type="presParOf" srcId="{2644CCD7-D1C6-4617-B065-D09F85D74520}" destId="{43D777BB-1487-41BD-940C-A7F0C1BC709D}" srcOrd="1" destOrd="0" presId="urn:microsoft.com/office/officeart/2005/8/layout/hierarchy4"/>
    <dgm:cxn modelId="{6F4258DC-5CF5-4B6C-B37F-D958653B2FAC}" type="presParOf" srcId="{2644CCD7-D1C6-4617-B065-D09F85D74520}" destId="{BC9F1F0E-83D6-4FA8-A302-6E26E85DAEDE}" srcOrd="2" destOrd="0" presId="urn:microsoft.com/office/officeart/2005/8/layout/hierarchy4"/>
    <dgm:cxn modelId="{D82D4016-5C21-4392-8904-2B106271C38F}" type="presParOf" srcId="{BC9F1F0E-83D6-4FA8-A302-6E26E85DAEDE}" destId="{1E1A1490-7D70-4235-B4D8-0F7CA9933F41}" srcOrd="0" destOrd="0" presId="urn:microsoft.com/office/officeart/2005/8/layout/hierarchy4"/>
    <dgm:cxn modelId="{6B1008E8-D647-40E0-8BB0-E25DC4A43023}" type="presParOf" srcId="{1E1A1490-7D70-4235-B4D8-0F7CA9933F41}" destId="{6E2DE604-DE8D-4332-89F8-396C329FE7D4}" srcOrd="0" destOrd="0" presId="urn:microsoft.com/office/officeart/2005/8/layout/hierarchy4"/>
    <dgm:cxn modelId="{A3BA5EF3-6AF9-48EC-AA54-4997A1ECA8B3}" type="presParOf" srcId="{1E1A1490-7D70-4235-B4D8-0F7CA9933F41}" destId="{E7F66AB4-B941-409E-A74F-62CEE306FF23}" srcOrd="1" destOrd="0" presId="urn:microsoft.com/office/officeart/2005/8/layout/hierarchy4"/>
    <dgm:cxn modelId="{503E6E27-E785-4E54-84E2-A0E957AC94A5}" type="presParOf" srcId="{1E1A1490-7D70-4235-B4D8-0F7CA9933F41}" destId="{760378AE-A915-44DE-9E09-26D57A0BF542}" srcOrd="2" destOrd="0" presId="urn:microsoft.com/office/officeart/2005/8/layout/hierarchy4"/>
    <dgm:cxn modelId="{86E44DF0-E003-4794-9AC1-05D9D64106A4}" type="presParOf" srcId="{760378AE-A915-44DE-9E09-26D57A0BF542}" destId="{24F7B155-23BE-4C24-B523-EFB443D851AE}" srcOrd="0" destOrd="0" presId="urn:microsoft.com/office/officeart/2005/8/layout/hierarchy4"/>
    <dgm:cxn modelId="{D4B86339-0AC2-4834-8648-F23169A124EF}" type="presParOf" srcId="{24F7B155-23BE-4C24-B523-EFB443D851AE}" destId="{2D5F4AAB-50A4-47E3-AA5F-3BC691D50D25}" srcOrd="0" destOrd="0" presId="urn:microsoft.com/office/officeart/2005/8/layout/hierarchy4"/>
    <dgm:cxn modelId="{8698D78C-38F5-4688-8D60-5BB266C622AF}" type="presParOf" srcId="{24F7B155-23BE-4C24-B523-EFB443D851AE}" destId="{17E17B94-E1F8-4D98-973E-A0FBB1BA63C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1C1EE30-DB88-4899-BE0A-B3140B636B67}" type="doc">
      <dgm:prSet loTypeId="urn:microsoft.com/office/officeart/2005/8/layout/default" loCatId="list" qsTypeId="urn:microsoft.com/office/officeart/2005/8/quickstyle/simple2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25EBE3DC-7AAE-41E9-AC49-A365A0DF7CEC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Poder absoluto também foi alvo de críticas dos pensadores iluministas.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8BFCA498-DD1D-4487-A8C4-BD5174002AB3}" type="parTrans" cxnId="{5008794A-2235-4CC4-9284-7A93CF2294B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FE63101-4836-4D38-B87B-8EB936B1F980}" type="sibTrans" cxnId="{5008794A-2235-4CC4-9284-7A93CF2294B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A5DF0A8-468B-4AA5-9D4D-49B943501E4D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Contestava-se o despotismo, regime em que o governante possui poder absoluto.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EE424A11-C7AC-4C55-AC76-458F4DA68082}" type="parTrans" cxnId="{424314D9-D26C-4896-AC57-E568C28AC60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84E29CF-B4FC-4759-905F-8D8B0F898D17}" type="sibTrans" cxnId="{424314D9-D26C-4896-AC57-E568C28AC60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3A1E7FF-7E53-4CF2-BC69-A2B627AD4F88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 maior preocupação era encontrar uma maneira de controlar o poder excessivo dos governantes. </a:t>
          </a:r>
        </a:p>
      </dgm:t>
    </dgm:pt>
    <dgm:pt modelId="{CCE15004-DC73-4C3E-9046-820524A57E92}" type="parTrans" cxnId="{16C39030-98B8-40BB-98CF-B3B46BD5BA3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A79D5CF-3AC2-46AA-9780-A229E0B8BB58}" type="sibTrans" cxnId="{16C39030-98B8-40BB-98CF-B3B46BD5BA35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136FD6D-0C6E-42D4-B328-9158CD0D8FBC}" type="pres">
      <dgm:prSet presAssocID="{B1C1EE30-DB88-4899-BE0A-B3140B636B67}" presName="diagram" presStyleCnt="0">
        <dgm:presLayoutVars>
          <dgm:dir/>
          <dgm:resizeHandles val="exact"/>
        </dgm:presLayoutVars>
      </dgm:prSet>
      <dgm:spPr/>
    </dgm:pt>
    <dgm:pt modelId="{1EECA905-46C2-4049-A3EB-0FA48701975C}" type="pres">
      <dgm:prSet presAssocID="{25EBE3DC-7AAE-41E9-AC49-A365A0DF7CEC}" presName="node" presStyleLbl="node1" presStyleIdx="0" presStyleCnt="3" custScaleX="110986" custScaleY="176665">
        <dgm:presLayoutVars>
          <dgm:bulletEnabled val="1"/>
        </dgm:presLayoutVars>
      </dgm:prSet>
      <dgm:spPr/>
    </dgm:pt>
    <dgm:pt modelId="{FA8E74EF-C85F-42D2-BC4B-D56C54C90094}" type="pres">
      <dgm:prSet presAssocID="{AFE63101-4836-4D38-B87B-8EB936B1F980}" presName="sibTrans" presStyleCnt="0"/>
      <dgm:spPr/>
    </dgm:pt>
    <dgm:pt modelId="{50D53AF9-3CB1-424D-A487-5F0643E521A3}" type="pres">
      <dgm:prSet presAssocID="{1A5DF0A8-468B-4AA5-9D4D-49B943501E4D}" presName="node" presStyleLbl="node1" presStyleIdx="1" presStyleCnt="3" custScaleX="110986" custScaleY="176665">
        <dgm:presLayoutVars>
          <dgm:bulletEnabled val="1"/>
        </dgm:presLayoutVars>
      </dgm:prSet>
      <dgm:spPr/>
    </dgm:pt>
    <dgm:pt modelId="{D97122B7-43F3-4C0B-9BE2-D6607DAAF464}" type="pres">
      <dgm:prSet presAssocID="{A84E29CF-B4FC-4759-905F-8D8B0F898D17}" presName="sibTrans" presStyleCnt="0"/>
      <dgm:spPr/>
    </dgm:pt>
    <dgm:pt modelId="{A25E3C27-F024-4F9A-8AE1-FFCC199D7D7D}" type="pres">
      <dgm:prSet presAssocID="{33A1E7FF-7E53-4CF2-BC69-A2B627AD4F88}" presName="node" presStyleLbl="node1" presStyleIdx="2" presStyleCnt="3" custScaleX="110986" custScaleY="176665">
        <dgm:presLayoutVars>
          <dgm:bulletEnabled val="1"/>
        </dgm:presLayoutVars>
      </dgm:prSet>
      <dgm:spPr/>
    </dgm:pt>
  </dgm:ptLst>
  <dgm:cxnLst>
    <dgm:cxn modelId="{BAE7830A-7FC3-48B1-9E00-92B71EF9613F}" type="presOf" srcId="{33A1E7FF-7E53-4CF2-BC69-A2B627AD4F88}" destId="{A25E3C27-F024-4F9A-8AE1-FFCC199D7D7D}" srcOrd="0" destOrd="0" presId="urn:microsoft.com/office/officeart/2005/8/layout/default"/>
    <dgm:cxn modelId="{16C39030-98B8-40BB-98CF-B3B46BD5BA35}" srcId="{B1C1EE30-DB88-4899-BE0A-B3140B636B67}" destId="{33A1E7FF-7E53-4CF2-BC69-A2B627AD4F88}" srcOrd="2" destOrd="0" parTransId="{CCE15004-DC73-4C3E-9046-820524A57E92}" sibTransId="{9A79D5CF-3AC2-46AA-9780-A229E0B8BB58}"/>
    <dgm:cxn modelId="{5008794A-2235-4CC4-9284-7A93CF2294BB}" srcId="{B1C1EE30-DB88-4899-BE0A-B3140B636B67}" destId="{25EBE3DC-7AAE-41E9-AC49-A365A0DF7CEC}" srcOrd="0" destOrd="0" parTransId="{8BFCA498-DD1D-4487-A8C4-BD5174002AB3}" sibTransId="{AFE63101-4836-4D38-B87B-8EB936B1F980}"/>
    <dgm:cxn modelId="{7C9F4A76-1404-48BB-BC28-9AC79DC1E8A8}" type="presOf" srcId="{1A5DF0A8-468B-4AA5-9D4D-49B943501E4D}" destId="{50D53AF9-3CB1-424D-A487-5F0643E521A3}" srcOrd="0" destOrd="0" presId="urn:microsoft.com/office/officeart/2005/8/layout/default"/>
    <dgm:cxn modelId="{7765B68C-FFFC-4BD5-B34E-9F2C6DD1F675}" type="presOf" srcId="{B1C1EE30-DB88-4899-BE0A-B3140B636B67}" destId="{2136FD6D-0C6E-42D4-B328-9158CD0D8FBC}" srcOrd="0" destOrd="0" presId="urn:microsoft.com/office/officeart/2005/8/layout/default"/>
    <dgm:cxn modelId="{B6E7E5C8-148A-4ED9-8181-0328CF35C797}" type="presOf" srcId="{25EBE3DC-7AAE-41E9-AC49-A365A0DF7CEC}" destId="{1EECA905-46C2-4049-A3EB-0FA48701975C}" srcOrd="0" destOrd="0" presId="urn:microsoft.com/office/officeart/2005/8/layout/default"/>
    <dgm:cxn modelId="{424314D9-D26C-4896-AC57-E568C28AC60A}" srcId="{B1C1EE30-DB88-4899-BE0A-B3140B636B67}" destId="{1A5DF0A8-468B-4AA5-9D4D-49B943501E4D}" srcOrd="1" destOrd="0" parTransId="{EE424A11-C7AC-4C55-AC76-458F4DA68082}" sibTransId="{A84E29CF-B4FC-4759-905F-8D8B0F898D17}"/>
    <dgm:cxn modelId="{78381F87-CE88-4A97-AA91-16E7AEDBC284}" type="presParOf" srcId="{2136FD6D-0C6E-42D4-B328-9158CD0D8FBC}" destId="{1EECA905-46C2-4049-A3EB-0FA48701975C}" srcOrd="0" destOrd="0" presId="urn:microsoft.com/office/officeart/2005/8/layout/default"/>
    <dgm:cxn modelId="{1350AD6D-D4B1-4502-A255-97FA04AC56F8}" type="presParOf" srcId="{2136FD6D-0C6E-42D4-B328-9158CD0D8FBC}" destId="{FA8E74EF-C85F-42D2-BC4B-D56C54C90094}" srcOrd="1" destOrd="0" presId="urn:microsoft.com/office/officeart/2005/8/layout/default"/>
    <dgm:cxn modelId="{FC5633E9-2EF2-4432-8EDD-D9F5C02A3095}" type="presParOf" srcId="{2136FD6D-0C6E-42D4-B328-9158CD0D8FBC}" destId="{50D53AF9-3CB1-424D-A487-5F0643E521A3}" srcOrd="2" destOrd="0" presId="urn:microsoft.com/office/officeart/2005/8/layout/default"/>
    <dgm:cxn modelId="{2DE42A32-7A41-494A-8818-D42F9286EA28}" type="presParOf" srcId="{2136FD6D-0C6E-42D4-B328-9158CD0D8FBC}" destId="{D97122B7-43F3-4C0B-9BE2-D6607DAAF464}" srcOrd="3" destOrd="0" presId="urn:microsoft.com/office/officeart/2005/8/layout/default"/>
    <dgm:cxn modelId="{AD593682-CB96-4706-B81A-FD68B11E372B}" type="presParOf" srcId="{2136FD6D-0C6E-42D4-B328-9158CD0D8FBC}" destId="{A25E3C27-F024-4F9A-8AE1-FFCC199D7D7D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B9B46CB-4598-47CC-A24E-3F1D8A5E5673}" type="doc">
      <dgm:prSet loTypeId="urn:microsoft.com/office/officeart/2005/8/layout/orgChart1" loCatId="hierarchy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E89D8FA1-4034-4721-AC4A-683301AD2167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Montesquieu e os Três Poderes</a:t>
          </a:r>
        </a:p>
      </dgm:t>
    </dgm:pt>
    <dgm:pt modelId="{D5EC28E5-B905-44D4-A1E6-4734F7BFC87E}" type="parTrans" cxnId="{935C68F0-C70D-4CF8-8D48-3BD000B4548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A583E11-AB37-46FF-9644-2922BD3DD54D}" type="sibTrans" cxnId="{935C68F0-C70D-4CF8-8D48-3BD000B4548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0EDC207-16C8-4771-A681-53B893B39FDD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Poder Executivo </a:t>
          </a:r>
          <a:r>
            <a:rPr lang="pt-BR" sz="2200" dirty="0">
              <a:latin typeface="Roboto" pitchFamily="2" charset="0"/>
              <a:ea typeface="Roboto" pitchFamily="2" charset="0"/>
            </a:rPr>
            <a:t>(executa e administra as leis)</a:t>
          </a:r>
        </a:p>
      </dgm:t>
    </dgm:pt>
    <dgm:pt modelId="{1C07EB59-C21D-4A31-93A0-1BFF2A73342F}" type="parTrans" cxnId="{1D4AFE3B-F904-4554-BC56-8BF7222D7B9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00C7D1A-C594-4E90-940D-A4D2F71BCA4C}" type="sibTrans" cxnId="{1D4AFE3B-F904-4554-BC56-8BF7222D7B9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B8D1183-84C5-438D-AA7B-C82214D4BF40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Poder Legislativo</a:t>
          </a:r>
          <a:r>
            <a:rPr lang="pt-BR" sz="2200" dirty="0">
              <a:latin typeface="Roboto" pitchFamily="2" charset="0"/>
              <a:ea typeface="Roboto" pitchFamily="2" charset="0"/>
            </a:rPr>
            <a:t> (faz as leis)</a:t>
          </a:r>
        </a:p>
      </dgm:t>
    </dgm:pt>
    <dgm:pt modelId="{29CFE422-D702-42A3-924F-D358CB0E54CF}" type="parTrans" cxnId="{295556A9-BDFC-43B0-B409-C724E067966D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9ADF726-A2D2-4F37-8EC2-22F9318E0BFD}" type="sibTrans" cxnId="{295556A9-BDFC-43B0-B409-C724E067966D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DF2BE30-0B73-4B93-8DFE-8765D7EEDC54}">
      <dgm:prSet phldrT="[Texto]" custT="1"/>
      <dgm:spPr/>
      <dgm:t>
        <a:bodyPr/>
        <a:lstStyle/>
        <a:p>
          <a:r>
            <a:rPr lang="pt-BR" sz="2200" b="1" dirty="0">
              <a:latin typeface="Roboto" pitchFamily="2" charset="0"/>
              <a:ea typeface="Roboto" pitchFamily="2" charset="0"/>
            </a:rPr>
            <a:t>Poder Judiciário </a:t>
          </a:r>
          <a:r>
            <a:rPr lang="pt-BR" sz="2200" dirty="0">
              <a:latin typeface="Roboto" pitchFamily="2" charset="0"/>
              <a:ea typeface="Roboto" pitchFamily="2" charset="0"/>
            </a:rPr>
            <a:t>(julga aqueles que desrespeitam as leis)</a:t>
          </a:r>
        </a:p>
      </dgm:t>
    </dgm:pt>
    <dgm:pt modelId="{6F16104D-9378-47FA-A394-CA37A8827F1B}" type="parTrans" cxnId="{5D7E400E-4CD0-4E62-9FAC-4823C4A6018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65F0D3F-62EC-478F-8F1C-5292E60F1853}" type="sibTrans" cxnId="{5D7E400E-4CD0-4E62-9FAC-4823C4A60186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0DD8D8C-05FD-4DB5-85FB-F4B853B2E0CE}" type="pres">
      <dgm:prSet presAssocID="{6B9B46CB-4598-47CC-A24E-3F1D8A5E567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254BA85A-1669-4531-B290-34EAA3C1E598}" type="pres">
      <dgm:prSet presAssocID="{E89D8FA1-4034-4721-AC4A-683301AD2167}" presName="hierRoot1" presStyleCnt="0">
        <dgm:presLayoutVars>
          <dgm:hierBranch val="init"/>
        </dgm:presLayoutVars>
      </dgm:prSet>
      <dgm:spPr/>
    </dgm:pt>
    <dgm:pt modelId="{5E974962-9316-40D9-8EE9-332DDF924B5F}" type="pres">
      <dgm:prSet presAssocID="{E89D8FA1-4034-4721-AC4A-683301AD2167}" presName="rootComposite1" presStyleCnt="0"/>
      <dgm:spPr/>
    </dgm:pt>
    <dgm:pt modelId="{D298D839-6088-47B4-85C1-6A8A89E30D9D}" type="pres">
      <dgm:prSet presAssocID="{E89D8FA1-4034-4721-AC4A-683301AD2167}" presName="rootText1" presStyleLbl="node0" presStyleIdx="0" presStyleCnt="1" custScaleX="218111" custScaleY="73384">
        <dgm:presLayoutVars>
          <dgm:chPref val="3"/>
        </dgm:presLayoutVars>
      </dgm:prSet>
      <dgm:spPr/>
    </dgm:pt>
    <dgm:pt modelId="{530D6188-0C57-443E-B90F-728CCE3E39A0}" type="pres">
      <dgm:prSet presAssocID="{E89D8FA1-4034-4721-AC4A-683301AD2167}" presName="rootConnector1" presStyleLbl="node1" presStyleIdx="0" presStyleCnt="0"/>
      <dgm:spPr/>
    </dgm:pt>
    <dgm:pt modelId="{BC20DD65-78CD-4BE4-BCD8-15A90EF6D074}" type="pres">
      <dgm:prSet presAssocID="{E89D8FA1-4034-4721-AC4A-683301AD2167}" presName="hierChild2" presStyleCnt="0"/>
      <dgm:spPr/>
    </dgm:pt>
    <dgm:pt modelId="{09BAE96D-782E-469E-AE6F-AEF8288122D8}" type="pres">
      <dgm:prSet presAssocID="{1C07EB59-C21D-4A31-93A0-1BFF2A73342F}" presName="Name37" presStyleLbl="parChTrans1D2" presStyleIdx="0" presStyleCnt="3"/>
      <dgm:spPr/>
    </dgm:pt>
    <dgm:pt modelId="{F4FEE512-47C0-4D9B-BF4E-86F1F6EAF313}" type="pres">
      <dgm:prSet presAssocID="{30EDC207-16C8-4771-A681-53B893B39FDD}" presName="hierRoot2" presStyleCnt="0">
        <dgm:presLayoutVars>
          <dgm:hierBranch val="init"/>
        </dgm:presLayoutVars>
      </dgm:prSet>
      <dgm:spPr/>
    </dgm:pt>
    <dgm:pt modelId="{DEA2CC6F-B05D-438A-AE35-004F3F3A180C}" type="pres">
      <dgm:prSet presAssocID="{30EDC207-16C8-4771-A681-53B893B39FDD}" presName="rootComposite" presStyleCnt="0"/>
      <dgm:spPr/>
    </dgm:pt>
    <dgm:pt modelId="{12EA1C72-A0C7-49D0-9606-C4C2B6F6AE31}" type="pres">
      <dgm:prSet presAssocID="{30EDC207-16C8-4771-A681-53B893B39FDD}" presName="rootText" presStyleLbl="node2" presStyleIdx="0" presStyleCnt="3" custScaleX="122012" custScaleY="127024">
        <dgm:presLayoutVars>
          <dgm:chPref val="3"/>
        </dgm:presLayoutVars>
      </dgm:prSet>
      <dgm:spPr/>
    </dgm:pt>
    <dgm:pt modelId="{EC6B6D7A-B084-4C68-AB57-F8C3752A8082}" type="pres">
      <dgm:prSet presAssocID="{30EDC207-16C8-4771-A681-53B893B39FDD}" presName="rootConnector" presStyleLbl="node2" presStyleIdx="0" presStyleCnt="3"/>
      <dgm:spPr/>
    </dgm:pt>
    <dgm:pt modelId="{2741B574-E820-4EEB-A497-E0541B4B81FF}" type="pres">
      <dgm:prSet presAssocID="{30EDC207-16C8-4771-A681-53B893B39FDD}" presName="hierChild4" presStyleCnt="0"/>
      <dgm:spPr/>
    </dgm:pt>
    <dgm:pt modelId="{28741793-4FE0-4358-8BBE-CCBD3C48145B}" type="pres">
      <dgm:prSet presAssocID="{30EDC207-16C8-4771-A681-53B893B39FDD}" presName="hierChild5" presStyleCnt="0"/>
      <dgm:spPr/>
    </dgm:pt>
    <dgm:pt modelId="{AF951DFF-2598-44BB-8CCF-86F7CE5F5AD0}" type="pres">
      <dgm:prSet presAssocID="{29CFE422-D702-42A3-924F-D358CB0E54CF}" presName="Name37" presStyleLbl="parChTrans1D2" presStyleIdx="1" presStyleCnt="3"/>
      <dgm:spPr/>
    </dgm:pt>
    <dgm:pt modelId="{B55656EC-A698-48B9-A126-19E5978F4738}" type="pres">
      <dgm:prSet presAssocID="{BB8D1183-84C5-438D-AA7B-C82214D4BF40}" presName="hierRoot2" presStyleCnt="0">
        <dgm:presLayoutVars>
          <dgm:hierBranch val="init"/>
        </dgm:presLayoutVars>
      </dgm:prSet>
      <dgm:spPr/>
    </dgm:pt>
    <dgm:pt modelId="{64C5C564-D03A-4DCA-B7BD-038CCF007762}" type="pres">
      <dgm:prSet presAssocID="{BB8D1183-84C5-438D-AA7B-C82214D4BF40}" presName="rootComposite" presStyleCnt="0"/>
      <dgm:spPr/>
    </dgm:pt>
    <dgm:pt modelId="{14B35496-7354-40B9-8018-C28360AE81C8}" type="pres">
      <dgm:prSet presAssocID="{BB8D1183-84C5-438D-AA7B-C82214D4BF40}" presName="rootText" presStyleLbl="node2" presStyleIdx="1" presStyleCnt="3" custScaleX="122012" custScaleY="127024">
        <dgm:presLayoutVars>
          <dgm:chPref val="3"/>
        </dgm:presLayoutVars>
      </dgm:prSet>
      <dgm:spPr/>
    </dgm:pt>
    <dgm:pt modelId="{7AFF089F-E887-4C14-B427-D457B48E56CB}" type="pres">
      <dgm:prSet presAssocID="{BB8D1183-84C5-438D-AA7B-C82214D4BF40}" presName="rootConnector" presStyleLbl="node2" presStyleIdx="1" presStyleCnt="3"/>
      <dgm:spPr/>
    </dgm:pt>
    <dgm:pt modelId="{00BD33F4-BD2E-439B-87CA-5DD38F72C39E}" type="pres">
      <dgm:prSet presAssocID="{BB8D1183-84C5-438D-AA7B-C82214D4BF40}" presName="hierChild4" presStyleCnt="0"/>
      <dgm:spPr/>
    </dgm:pt>
    <dgm:pt modelId="{C581C6AA-F75C-4922-9B5F-42AC54A83BDC}" type="pres">
      <dgm:prSet presAssocID="{BB8D1183-84C5-438D-AA7B-C82214D4BF40}" presName="hierChild5" presStyleCnt="0"/>
      <dgm:spPr/>
    </dgm:pt>
    <dgm:pt modelId="{82400FCE-B948-476F-B40A-AFA56CC40240}" type="pres">
      <dgm:prSet presAssocID="{6F16104D-9378-47FA-A394-CA37A8827F1B}" presName="Name37" presStyleLbl="parChTrans1D2" presStyleIdx="2" presStyleCnt="3"/>
      <dgm:spPr/>
    </dgm:pt>
    <dgm:pt modelId="{F12DB3F8-4E6D-4F87-951D-87B6F4E722BB}" type="pres">
      <dgm:prSet presAssocID="{4DF2BE30-0B73-4B93-8DFE-8765D7EEDC54}" presName="hierRoot2" presStyleCnt="0">
        <dgm:presLayoutVars>
          <dgm:hierBranch val="init"/>
        </dgm:presLayoutVars>
      </dgm:prSet>
      <dgm:spPr/>
    </dgm:pt>
    <dgm:pt modelId="{BF54BE97-DB4A-44EA-A9BC-A61C21BD2225}" type="pres">
      <dgm:prSet presAssocID="{4DF2BE30-0B73-4B93-8DFE-8765D7EEDC54}" presName="rootComposite" presStyleCnt="0"/>
      <dgm:spPr/>
    </dgm:pt>
    <dgm:pt modelId="{164A7D06-5FA4-4521-B935-401EE9CB5BF4}" type="pres">
      <dgm:prSet presAssocID="{4DF2BE30-0B73-4B93-8DFE-8765D7EEDC54}" presName="rootText" presStyleLbl="node2" presStyleIdx="2" presStyleCnt="3" custScaleX="122012" custScaleY="127024">
        <dgm:presLayoutVars>
          <dgm:chPref val="3"/>
        </dgm:presLayoutVars>
      </dgm:prSet>
      <dgm:spPr/>
    </dgm:pt>
    <dgm:pt modelId="{476F42C6-DB6C-4CB7-92E6-E9BE674C9E0A}" type="pres">
      <dgm:prSet presAssocID="{4DF2BE30-0B73-4B93-8DFE-8765D7EEDC54}" presName="rootConnector" presStyleLbl="node2" presStyleIdx="2" presStyleCnt="3"/>
      <dgm:spPr/>
    </dgm:pt>
    <dgm:pt modelId="{8F0049DC-18F8-413C-B918-D3AD44FDC293}" type="pres">
      <dgm:prSet presAssocID="{4DF2BE30-0B73-4B93-8DFE-8765D7EEDC54}" presName="hierChild4" presStyleCnt="0"/>
      <dgm:spPr/>
    </dgm:pt>
    <dgm:pt modelId="{701C757B-C29E-47C0-91EA-BCBE0FA8EE15}" type="pres">
      <dgm:prSet presAssocID="{4DF2BE30-0B73-4B93-8DFE-8765D7EEDC54}" presName="hierChild5" presStyleCnt="0"/>
      <dgm:spPr/>
    </dgm:pt>
    <dgm:pt modelId="{41E01A33-51FD-4B34-A0CF-109B3C45DC29}" type="pres">
      <dgm:prSet presAssocID="{E89D8FA1-4034-4721-AC4A-683301AD2167}" presName="hierChild3" presStyleCnt="0"/>
      <dgm:spPr/>
    </dgm:pt>
  </dgm:ptLst>
  <dgm:cxnLst>
    <dgm:cxn modelId="{5D7E400E-4CD0-4E62-9FAC-4823C4A60186}" srcId="{E89D8FA1-4034-4721-AC4A-683301AD2167}" destId="{4DF2BE30-0B73-4B93-8DFE-8765D7EEDC54}" srcOrd="2" destOrd="0" parTransId="{6F16104D-9378-47FA-A394-CA37A8827F1B}" sibTransId="{A65F0D3F-62EC-478F-8F1C-5292E60F1853}"/>
    <dgm:cxn modelId="{5D91BA0E-4D29-4DC8-8AB1-D3055BCAFFEA}" type="presOf" srcId="{E89D8FA1-4034-4721-AC4A-683301AD2167}" destId="{530D6188-0C57-443E-B90F-728CCE3E39A0}" srcOrd="1" destOrd="0" presId="urn:microsoft.com/office/officeart/2005/8/layout/orgChart1"/>
    <dgm:cxn modelId="{7CB4171F-023F-4883-8442-F39590494F96}" type="presOf" srcId="{4DF2BE30-0B73-4B93-8DFE-8765D7EEDC54}" destId="{164A7D06-5FA4-4521-B935-401EE9CB5BF4}" srcOrd="0" destOrd="0" presId="urn:microsoft.com/office/officeart/2005/8/layout/orgChart1"/>
    <dgm:cxn modelId="{3BD2F238-FCCE-460B-ABAA-81B43FEF668F}" type="presOf" srcId="{29CFE422-D702-42A3-924F-D358CB0E54CF}" destId="{AF951DFF-2598-44BB-8CCF-86F7CE5F5AD0}" srcOrd="0" destOrd="0" presId="urn:microsoft.com/office/officeart/2005/8/layout/orgChart1"/>
    <dgm:cxn modelId="{1D4AFE3B-F904-4554-BC56-8BF7222D7B9F}" srcId="{E89D8FA1-4034-4721-AC4A-683301AD2167}" destId="{30EDC207-16C8-4771-A681-53B893B39FDD}" srcOrd="0" destOrd="0" parTransId="{1C07EB59-C21D-4A31-93A0-1BFF2A73342F}" sibTransId="{400C7D1A-C594-4E90-940D-A4D2F71BCA4C}"/>
    <dgm:cxn modelId="{56AB983D-45B8-4301-8A30-03988534C2DD}" type="presOf" srcId="{6B9B46CB-4598-47CC-A24E-3F1D8A5E5673}" destId="{00DD8D8C-05FD-4DB5-85FB-F4B853B2E0CE}" srcOrd="0" destOrd="0" presId="urn:microsoft.com/office/officeart/2005/8/layout/orgChart1"/>
    <dgm:cxn modelId="{B426D245-F885-410A-BC64-967AF0EEF5F4}" type="presOf" srcId="{BB8D1183-84C5-438D-AA7B-C82214D4BF40}" destId="{7AFF089F-E887-4C14-B427-D457B48E56CB}" srcOrd="1" destOrd="0" presId="urn:microsoft.com/office/officeart/2005/8/layout/orgChart1"/>
    <dgm:cxn modelId="{D509AF72-9C5D-401A-A060-B58720AC7F3D}" type="presOf" srcId="{4DF2BE30-0B73-4B93-8DFE-8765D7EEDC54}" destId="{476F42C6-DB6C-4CB7-92E6-E9BE674C9E0A}" srcOrd="1" destOrd="0" presId="urn:microsoft.com/office/officeart/2005/8/layout/orgChart1"/>
    <dgm:cxn modelId="{295556A9-BDFC-43B0-B409-C724E067966D}" srcId="{E89D8FA1-4034-4721-AC4A-683301AD2167}" destId="{BB8D1183-84C5-438D-AA7B-C82214D4BF40}" srcOrd="1" destOrd="0" parTransId="{29CFE422-D702-42A3-924F-D358CB0E54CF}" sibTransId="{89ADF726-A2D2-4F37-8EC2-22F9318E0BFD}"/>
    <dgm:cxn modelId="{CC9D8FCA-E13B-497E-BE21-53F7F65902BA}" type="presOf" srcId="{E89D8FA1-4034-4721-AC4A-683301AD2167}" destId="{D298D839-6088-47B4-85C1-6A8A89E30D9D}" srcOrd="0" destOrd="0" presId="urn:microsoft.com/office/officeart/2005/8/layout/orgChart1"/>
    <dgm:cxn modelId="{88A028DB-49F5-43DA-9EF4-B8AD51AA2EAF}" type="presOf" srcId="{30EDC207-16C8-4771-A681-53B893B39FDD}" destId="{12EA1C72-A0C7-49D0-9606-C4C2B6F6AE31}" srcOrd="0" destOrd="0" presId="urn:microsoft.com/office/officeart/2005/8/layout/orgChart1"/>
    <dgm:cxn modelId="{A25ACFDE-8206-435C-A4EC-BDB3BA8B7267}" type="presOf" srcId="{6F16104D-9378-47FA-A394-CA37A8827F1B}" destId="{82400FCE-B948-476F-B40A-AFA56CC40240}" srcOrd="0" destOrd="0" presId="urn:microsoft.com/office/officeart/2005/8/layout/orgChart1"/>
    <dgm:cxn modelId="{80FEA9DF-ADCC-4583-8266-6C342BD2E4B5}" type="presOf" srcId="{30EDC207-16C8-4771-A681-53B893B39FDD}" destId="{EC6B6D7A-B084-4C68-AB57-F8C3752A8082}" srcOrd="1" destOrd="0" presId="urn:microsoft.com/office/officeart/2005/8/layout/orgChart1"/>
    <dgm:cxn modelId="{49DD92EC-1AFE-44D1-B8AD-016544AF20BF}" type="presOf" srcId="{1C07EB59-C21D-4A31-93A0-1BFF2A73342F}" destId="{09BAE96D-782E-469E-AE6F-AEF8288122D8}" srcOrd="0" destOrd="0" presId="urn:microsoft.com/office/officeart/2005/8/layout/orgChart1"/>
    <dgm:cxn modelId="{935C68F0-C70D-4CF8-8D48-3BD000B45489}" srcId="{6B9B46CB-4598-47CC-A24E-3F1D8A5E5673}" destId="{E89D8FA1-4034-4721-AC4A-683301AD2167}" srcOrd="0" destOrd="0" parTransId="{D5EC28E5-B905-44D4-A1E6-4734F7BFC87E}" sibTransId="{AA583E11-AB37-46FF-9644-2922BD3DD54D}"/>
    <dgm:cxn modelId="{6F0FD5FE-23DA-4277-8714-26AAB4072C04}" type="presOf" srcId="{BB8D1183-84C5-438D-AA7B-C82214D4BF40}" destId="{14B35496-7354-40B9-8018-C28360AE81C8}" srcOrd="0" destOrd="0" presId="urn:microsoft.com/office/officeart/2005/8/layout/orgChart1"/>
    <dgm:cxn modelId="{3DC29A88-CC13-4247-A00E-8A7DFA918F2D}" type="presParOf" srcId="{00DD8D8C-05FD-4DB5-85FB-F4B853B2E0CE}" destId="{254BA85A-1669-4531-B290-34EAA3C1E598}" srcOrd="0" destOrd="0" presId="urn:microsoft.com/office/officeart/2005/8/layout/orgChart1"/>
    <dgm:cxn modelId="{2FA6A975-A465-4DCA-8A28-0A8E21312833}" type="presParOf" srcId="{254BA85A-1669-4531-B290-34EAA3C1E598}" destId="{5E974962-9316-40D9-8EE9-332DDF924B5F}" srcOrd="0" destOrd="0" presId="urn:microsoft.com/office/officeart/2005/8/layout/orgChart1"/>
    <dgm:cxn modelId="{F0E0586E-C6CA-4E0F-A158-F2802E91A6D3}" type="presParOf" srcId="{5E974962-9316-40D9-8EE9-332DDF924B5F}" destId="{D298D839-6088-47B4-85C1-6A8A89E30D9D}" srcOrd="0" destOrd="0" presId="urn:microsoft.com/office/officeart/2005/8/layout/orgChart1"/>
    <dgm:cxn modelId="{FFC4DC5E-ABD7-43ED-9C54-F666C1EA9985}" type="presParOf" srcId="{5E974962-9316-40D9-8EE9-332DDF924B5F}" destId="{530D6188-0C57-443E-B90F-728CCE3E39A0}" srcOrd="1" destOrd="0" presId="urn:microsoft.com/office/officeart/2005/8/layout/orgChart1"/>
    <dgm:cxn modelId="{37269911-2704-437E-9CC8-449BAF499D92}" type="presParOf" srcId="{254BA85A-1669-4531-B290-34EAA3C1E598}" destId="{BC20DD65-78CD-4BE4-BCD8-15A90EF6D074}" srcOrd="1" destOrd="0" presId="urn:microsoft.com/office/officeart/2005/8/layout/orgChart1"/>
    <dgm:cxn modelId="{2DA88729-9580-4E32-9080-D6E94951EFAD}" type="presParOf" srcId="{BC20DD65-78CD-4BE4-BCD8-15A90EF6D074}" destId="{09BAE96D-782E-469E-AE6F-AEF8288122D8}" srcOrd="0" destOrd="0" presId="urn:microsoft.com/office/officeart/2005/8/layout/orgChart1"/>
    <dgm:cxn modelId="{33DA5ED2-67C1-4E99-A519-218572F331E8}" type="presParOf" srcId="{BC20DD65-78CD-4BE4-BCD8-15A90EF6D074}" destId="{F4FEE512-47C0-4D9B-BF4E-86F1F6EAF313}" srcOrd="1" destOrd="0" presId="urn:microsoft.com/office/officeart/2005/8/layout/orgChart1"/>
    <dgm:cxn modelId="{5E99F793-D9A3-4181-AAB7-D11971B7FB69}" type="presParOf" srcId="{F4FEE512-47C0-4D9B-BF4E-86F1F6EAF313}" destId="{DEA2CC6F-B05D-438A-AE35-004F3F3A180C}" srcOrd="0" destOrd="0" presId="urn:microsoft.com/office/officeart/2005/8/layout/orgChart1"/>
    <dgm:cxn modelId="{0E285F6F-6DF0-44EB-89CB-5CE9389E7879}" type="presParOf" srcId="{DEA2CC6F-B05D-438A-AE35-004F3F3A180C}" destId="{12EA1C72-A0C7-49D0-9606-C4C2B6F6AE31}" srcOrd="0" destOrd="0" presId="urn:microsoft.com/office/officeart/2005/8/layout/orgChart1"/>
    <dgm:cxn modelId="{4F48DA37-3323-44E1-BD63-0070590CCA54}" type="presParOf" srcId="{DEA2CC6F-B05D-438A-AE35-004F3F3A180C}" destId="{EC6B6D7A-B084-4C68-AB57-F8C3752A8082}" srcOrd="1" destOrd="0" presId="urn:microsoft.com/office/officeart/2005/8/layout/orgChart1"/>
    <dgm:cxn modelId="{536DEA6A-5112-4B14-84C6-17BEEE1D9EBF}" type="presParOf" srcId="{F4FEE512-47C0-4D9B-BF4E-86F1F6EAF313}" destId="{2741B574-E820-4EEB-A497-E0541B4B81FF}" srcOrd="1" destOrd="0" presId="urn:microsoft.com/office/officeart/2005/8/layout/orgChart1"/>
    <dgm:cxn modelId="{FD596A6B-7BCF-4242-AA94-ADF40D9433BD}" type="presParOf" srcId="{F4FEE512-47C0-4D9B-BF4E-86F1F6EAF313}" destId="{28741793-4FE0-4358-8BBE-CCBD3C48145B}" srcOrd="2" destOrd="0" presId="urn:microsoft.com/office/officeart/2005/8/layout/orgChart1"/>
    <dgm:cxn modelId="{53ACE2C4-49BC-40F2-A9AE-FEC9D64F4806}" type="presParOf" srcId="{BC20DD65-78CD-4BE4-BCD8-15A90EF6D074}" destId="{AF951DFF-2598-44BB-8CCF-86F7CE5F5AD0}" srcOrd="2" destOrd="0" presId="urn:microsoft.com/office/officeart/2005/8/layout/orgChart1"/>
    <dgm:cxn modelId="{C4C75841-E8B4-4E95-A5FD-209EDDA1D659}" type="presParOf" srcId="{BC20DD65-78CD-4BE4-BCD8-15A90EF6D074}" destId="{B55656EC-A698-48B9-A126-19E5978F4738}" srcOrd="3" destOrd="0" presId="urn:microsoft.com/office/officeart/2005/8/layout/orgChart1"/>
    <dgm:cxn modelId="{45A4F0D6-3EAF-4D26-92CA-C7EA922F7A29}" type="presParOf" srcId="{B55656EC-A698-48B9-A126-19E5978F4738}" destId="{64C5C564-D03A-4DCA-B7BD-038CCF007762}" srcOrd="0" destOrd="0" presId="urn:microsoft.com/office/officeart/2005/8/layout/orgChart1"/>
    <dgm:cxn modelId="{AC43E83E-0F9C-439F-9D18-32C19C5C5DD8}" type="presParOf" srcId="{64C5C564-D03A-4DCA-B7BD-038CCF007762}" destId="{14B35496-7354-40B9-8018-C28360AE81C8}" srcOrd="0" destOrd="0" presId="urn:microsoft.com/office/officeart/2005/8/layout/orgChart1"/>
    <dgm:cxn modelId="{EC6B9763-4D54-43C2-972D-51B53034257E}" type="presParOf" srcId="{64C5C564-D03A-4DCA-B7BD-038CCF007762}" destId="{7AFF089F-E887-4C14-B427-D457B48E56CB}" srcOrd="1" destOrd="0" presId="urn:microsoft.com/office/officeart/2005/8/layout/orgChart1"/>
    <dgm:cxn modelId="{A0AA5C52-022D-45B5-A3E2-E8F1483BEC8A}" type="presParOf" srcId="{B55656EC-A698-48B9-A126-19E5978F4738}" destId="{00BD33F4-BD2E-439B-87CA-5DD38F72C39E}" srcOrd="1" destOrd="0" presId="urn:microsoft.com/office/officeart/2005/8/layout/orgChart1"/>
    <dgm:cxn modelId="{B5B455C2-B0F0-4B6B-823B-4D29AABC3A12}" type="presParOf" srcId="{B55656EC-A698-48B9-A126-19E5978F4738}" destId="{C581C6AA-F75C-4922-9B5F-42AC54A83BDC}" srcOrd="2" destOrd="0" presId="urn:microsoft.com/office/officeart/2005/8/layout/orgChart1"/>
    <dgm:cxn modelId="{1BD10DE1-B379-40B2-A99A-AC79FCC5B869}" type="presParOf" srcId="{BC20DD65-78CD-4BE4-BCD8-15A90EF6D074}" destId="{82400FCE-B948-476F-B40A-AFA56CC40240}" srcOrd="4" destOrd="0" presId="urn:microsoft.com/office/officeart/2005/8/layout/orgChart1"/>
    <dgm:cxn modelId="{C5AAD4D1-BB6D-491C-A3DC-DC55EAEB6568}" type="presParOf" srcId="{BC20DD65-78CD-4BE4-BCD8-15A90EF6D074}" destId="{F12DB3F8-4E6D-4F87-951D-87B6F4E722BB}" srcOrd="5" destOrd="0" presId="urn:microsoft.com/office/officeart/2005/8/layout/orgChart1"/>
    <dgm:cxn modelId="{6190CD65-9FE3-4F40-BB6F-CDB52258BD0F}" type="presParOf" srcId="{F12DB3F8-4E6D-4F87-951D-87B6F4E722BB}" destId="{BF54BE97-DB4A-44EA-A9BC-A61C21BD2225}" srcOrd="0" destOrd="0" presId="urn:microsoft.com/office/officeart/2005/8/layout/orgChart1"/>
    <dgm:cxn modelId="{FD200B2F-D33B-42AD-A7B7-78A56667DD9F}" type="presParOf" srcId="{BF54BE97-DB4A-44EA-A9BC-A61C21BD2225}" destId="{164A7D06-5FA4-4521-B935-401EE9CB5BF4}" srcOrd="0" destOrd="0" presId="urn:microsoft.com/office/officeart/2005/8/layout/orgChart1"/>
    <dgm:cxn modelId="{1CA8BE44-C126-447E-A91E-6765BA46B3FD}" type="presParOf" srcId="{BF54BE97-DB4A-44EA-A9BC-A61C21BD2225}" destId="{476F42C6-DB6C-4CB7-92E6-E9BE674C9E0A}" srcOrd="1" destOrd="0" presId="urn:microsoft.com/office/officeart/2005/8/layout/orgChart1"/>
    <dgm:cxn modelId="{9D887C59-19BB-46D9-BF78-FD8320138B85}" type="presParOf" srcId="{F12DB3F8-4E6D-4F87-951D-87B6F4E722BB}" destId="{8F0049DC-18F8-413C-B918-D3AD44FDC293}" srcOrd="1" destOrd="0" presId="urn:microsoft.com/office/officeart/2005/8/layout/orgChart1"/>
    <dgm:cxn modelId="{57E2ED19-F105-4929-8A88-B896608D0491}" type="presParOf" srcId="{F12DB3F8-4E6D-4F87-951D-87B6F4E722BB}" destId="{701C757B-C29E-47C0-91EA-BCBE0FA8EE15}" srcOrd="2" destOrd="0" presId="urn:microsoft.com/office/officeart/2005/8/layout/orgChart1"/>
    <dgm:cxn modelId="{6BACC40E-E983-4F75-A7DB-E730B212155E}" type="presParOf" srcId="{254BA85A-1669-4531-B290-34EAA3C1E598}" destId="{41E01A33-51FD-4B34-A0CF-109B3C45DC2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1FF649D-7ADA-467D-A0A1-A512607A9D9D}" type="doc">
      <dgm:prSet loTypeId="urn:microsoft.com/office/officeart/2005/8/layout/venn3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1C552E5D-5935-46CE-BD0F-1B8BBFBF9936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Adotado por alguns monarcas europeus durante o século XVIII.</a:t>
          </a:r>
        </a:p>
      </dgm:t>
    </dgm:pt>
    <dgm:pt modelId="{116233F7-0C77-49A4-ADAA-04F3BDD07C71}" type="parTrans" cxnId="{79560E72-D349-4DE9-BFA2-5AA95785FB7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888519E-9240-448F-8CCE-2323974AB88D}" type="sibTrans" cxnId="{79560E72-D349-4DE9-BFA2-5AA95785FB7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4D96ACD-A753-4A61-BD29-6B6ECEA963AD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Caracteriza-se pela mistura de práticas absolutistas e ideias iluministas.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CB33B5EE-16D1-486B-A78B-AE0FD2465B78}" type="parTrans" cxnId="{24D0FB60-345D-408D-B214-3B3C444A2CF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59F728E-F990-462E-A514-46FD8D1716F3}" type="sibTrans" cxnId="{24D0FB60-345D-408D-B214-3B3C444A2CF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C907DFC-5893-473E-94CC-ED075A91F7B8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Os monarcas realizaram reformas na política, na economia e na sociedade. </a:t>
          </a:r>
        </a:p>
      </dgm:t>
    </dgm:pt>
    <dgm:pt modelId="{7DF87C25-5260-42B8-B6CD-1D2358ECEC6B}" type="parTrans" cxnId="{76F9A24D-AA5A-4FBC-997B-22382A07522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D154F1B-165A-46F5-9BDE-C7B86D66F683}" type="sibTrans" cxnId="{76F9A24D-AA5A-4FBC-997B-22382A07522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BAD9F6D-68E5-4817-921B-0AC87DB9FAE9}" type="pres">
      <dgm:prSet presAssocID="{81FF649D-7ADA-467D-A0A1-A512607A9D9D}" presName="Name0" presStyleCnt="0">
        <dgm:presLayoutVars>
          <dgm:dir/>
          <dgm:resizeHandles val="exact"/>
        </dgm:presLayoutVars>
      </dgm:prSet>
      <dgm:spPr/>
    </dgm:pt>
    <dgm:pt modelId="{2FED30BA-FF24-4AE8-8A8A-56CAEF379D44}" type="pres">
      <dgm:prSet presAssocID="{1C552E5D-5935-46CE-BD0F-1B8BBFBF9936}" presName="Name5" presStyleLbl="vennNode1" presStyleIdx="0" presStyleCnt="3">
        <dgm:presLayoutVars>
          <dgm:bulletEnabled val="1"/>
        </dgm:presLayoutVars>
      </dgm:prSet>
      <dgm:spPr/>
    </dgm:pt>
    <dgm:pt modelId="{5A934942-9E9C-4A61-B48B-3BBC2359652A}" type="pres">
      <dgm:prSet presAssocID="{7888519E-9240-448F-8CCE-2323974AB88D}" presName="space" presStyleCnt="0"/>
      <dgm:spPr/>
    </dgm:pt>
    <dgm:pt modelId="{8EE62803-9810-47D4-B99C-F69F0EFBF0C9}" type="pres">
      <dgm:prSet presAssocID="{A4D96ACD-A753-4A61-BD29-6B6ECEA963AD}" presName="Name5" presStyleLbl="vennNode1" presStyleIdx="1" presStyleCnt="3" custLinFactNeighborY="-2525">
        <dgm:presLayoutVars>
          <dgm:bulletEnabled val="1"/>
        </dgm:presLayoutVars>
      </dgm:prSet>
      <dgm:spPr/>
    </dgm:pt>
    <dgm:pt modelId="{981B333F-5647-458C-8DB0-6CC2C1924077}" type="pres">
      <dgm:prSet presAssocID="{159F728E-F990-462E-A514-46FD8D1716F3}" presName="space" presStyleCnt="0"/>
      <dgm:spPr/>
    </dgm:pt>
    <dgm:pt modelId="{8C2B5787-0279-4B33-AC4A-5A868E1480BD}" type="pres">
      <dgm:prSet presAssocID="{2C907DFC-5893-473E-94CC-ED075A91F7B8}" presName="Name5" presStyleLbl="vennNode1" presStyleIdx="2" presStyleCnt="3" custScaleX="105188">
        <dgm:presLayoutVars>
          <dgm:bulletEnabled val="1"/>
        </dgm:presLayoutVars>
      </dgm:prSet>
      <dgm:spPr/>
    </dgm:pt>
  </dgm:ptLst>
  <dgm:cxnLst>
    <dgm:cxn modelId="{2E191B1C-6FD1-444C-8758-BCC8522B310B}" type="presOf" srcId="{1C552E5D-5935-46CE-BD0F-1B8BBFBF9936}" destId="{2FED30BA-FF24-4AE8-8A8A-56CAEF379D44}" srcOrd="0" destOrd="0" presId="urn:microsoft.com/office/officeart/2005/8/layout/venn3"/>
    <dgm:cxn modelId="{24D0FB60-345D-408D-B214-3B3C444A2CFB}" srcId="{81FF649D-7ADA-467D-A0A1-A512607A9D9D}" destId="{A4D96ACD-A753-4A61-BD29-6B6ECEA963AD}" srcOrd="1" destOrd="0" parTransId="{CB33B5EE-16D1-486B-A78B-AE0FD2465B78}" sibTransId="{159F728E-F990-462E-A514-46FD8D1716F3}"/>
    <dgm:cxn modelId="{5EF48B42-F1CF-470B-AA0B-B25AB74697C9}" type="presOf" srcId="{81FF649D-7ADA-467D-A0A1-A512607A9D9D}" destId="{4BAD9F6D-68E5-4817-921B-0AC87DB9FAE9}" srcOrd="0" destOrd="0" presId="urn:microsoft.com/office/officeart/2005/8/layout/venn3"/>
    <dgm:cxn modelId="{3BAC3A45-D827-4EF9-8A94-18A2DC4BCF67}" type="presOf" srcId="{2C907DFC-5893-473E-94CC-ED075A91F7B8}" destId="{8C2B5787-0279-4B33-AC4A-5A868E1480BD}" srcOrd="0" destOrd="0" presId="urn:microsoft.com/office/officeart/2005/8/layout/venn3"/>
    <dgm:cxn modelId="{76F9A24D-AA5A-4FBC-997B-22382A07522A}" srcId="{81FF649D-7ADA-467D-A0A1-A512607A9D9D}" destId="{2C907DFC-5893-473E-94CC-ED075A91F7B8}" srcOrd="2" destOrd="0" parTransId="{7DF87C25-5260-42B8-B6CD-1D2358ECEC6B}" sibTransId="{5D154F1B-165A-46F5-9BDE-C7B86D66F683}"/>
    <dgm:cxn modelId="{79560E72-D349-4DE9-BFA2-5AA95785FB7E}" srcId="{81FF649D-7ADA-467D-A0A1-A512607A9D9D}" destId="{1C552E5D-5935-46CE-BD0F-1B8BBFBF9936}" srcOrd="0" destOrd="0" parTransId="{116233F7-0C77-49A4-ADAA-04F3BDD07C71}" sibTransId="{7888519E-9240-448F-8CCE-2323974AB88D}"/>
    <dgm:cxn modelId="{FEB378DD-FC15-4B6B-B625-DF1E05F295C8}" type="presOf" srcId="{A4D96ACD-A753-4A61-BD29-6B6ECEA963AD}" destId="{8EE62803-9810-47D4-B99C-F69F0EFBF0C9}" srcOrd="0" destOrd="0" presId="urn:microsoft.com/office/officeart/2005/8/layout/venn3"/>
    <dgm:cxn modelId="{53A09DA5-9A2D-4C6E-BE28-1BE9FD0F6925}" type="presParOf" srcId="{4BAD9F6D-68E5-4817-921B-0AC87DB9FAE9}" destId="{2FED30BA-FF24-4AE8-8A8A-56CAEF379D44}" srcOrd="0" destOrd="0" presId="urn:microsoft.com/office/officeart/2005/8/layout/venn3"/>
    <dgm:cxn modelId="{5F02173B-7289-4C21-9A8D-19E0A2068F62}" type="presParOf" srcId="{4BAD9F6D-68E5-4817-921B-0AC87DB9FAE9}" destId="{5A934942-9E9C-4A61-B48B-3BBC2359652A}" srcOrd="1" destOrd="0" presId="urn:microsoft.com/office/officeart/2005/8/layout/venn3"/>
    <dgm:cxn modelId="{2C534AC1-F408-4AE3-BB22-403884DF7357}" type="presParOf" srcId="{4BAD9F6D-68E5-4817-921B-0AC87DB9FAE9}" destId="{8EE62803-9810-47D4-B99C-F69F0EFBF0C9}" srcOrd="2" destOrd="0" presId="urn:microsoft.com/office/officeart/2005/8/layout/venn3"/>
    <dgm:cxn modelId="{E531C892-526B-4EDF-B31C-304D3160C837}" type="presParOf" srcId="{4BAD9F6D-68E5-4817-921B-0AC87DB9FAE9}" destId="{981B333F-5647-458C-8DB0-6CC2C1924077}" srcOrd="3" destOrd="0" presId="urn:microsoft.com/office/officeart/2005/8/layout/venn3"/>
    <dgm:cxn modelId="{5E144694-B0D8-4CD0-A303-0D01E3E2E3BF}" type="presParOf" srcId="{4BAD9F6D-68E5-4817-921B-0AC87DB9FAE9}" destId="{8C2B5787-0279-4B33-AC4A-5A868E1480BD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1FF649D-7ADA-467D-A0A1-A512607A9D9D}" type="doc">
      <dgm:prSet loTypeId="urn:microsoft.com/office/officeart/2005/8/layout/venn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1C552E5D-5935-46CE-BD0F-1B8BBFBF9936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Esses monarcas ficaram conhecidos como déspotas esclarecidos. </a:t>
          </a:r>
        </a:p>
      </dgm:t>
    </dgm:pt>
    <dgm:pt modelId="{116233F7-0C77-49A4-ADAA-04F3BDD07C71}" type="parTrans" cxnId="{79560E72-D349-4DE9-BFA2-5AA95785FB7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7888519E-9240-448F-8CCE-2323974AB88D}" type="sibTrans" cxnId="{79560E72-D349-4DE9-BFA2-5AA95785FB7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4D96ACD-A753-4A61-BD29-6B6ECEA963AD}">
      <dgm:prSet phldrT="[Texto]"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  <a:p>
          <a:r>
            <a:rPr lang="pt-BR" sz="2200" dirty="0">
              <a:latin typeface="Roboto" pitchFamily="2" charset="0"/>
              <a:ea typeface="Roboto" pitchFamily="2" charset="0"/>
            </a:rPr>
            <a:t>Entre as reformas, consta o combate à corrupção e aos privilégios da nobreza e do clero. </a:t>
          </a:r>
        </a:p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CB33B5EE-16D1-486B-A78B-AE0FD2465B78}" type="parTrans" cxnId="{24D0FB60-345D-408D-B214-3B3C444A2CF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59F728E-F990-462E-A514-46FD8D1716F3}" type="sibTrans" cxnId="{24D0FB60-345D-408D-B214-3B3C444A2CF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BAD9F6D-68E5-4817-921B-0AC87DB9FAE9}" type="pres">
      <dgm:prSet presAssocID="{81FF649D-7ADA-467D-A0A1-A512607A9D9D}" presName="Name0" presStyleCnt="0">
        <dgm:presLayoutVars>
          <dgm:dir/>
          <dgm:resizeHandles val="exact"/>
        </dgm:presLayoutVars>
      </dgm:prSet>
      <dgm:spPr/>
    </dgm:pt>
    <dgm:pt modelId="{2FED30BA-FF24-4AE8-8A8A-56CAEF379D44}" type="pres">
      <dgm:prSet presAssocID="{1C552E5D-5935-46CE-BD0F-1B8BBFBF9936}" presName="Name5" presStyleLbl="vennNode1" presStyleIdx="0" presStyleCnt="2" custScaleX="104933">
        <dgm:presLayoutVars>
          <dgm:bulletEnabled val="1"/>
        </dgm:presLayoutVars>
      </dgm:prSet>
      <dgm:spPr/>
    </dgm:pt>
    <dgm:pt modelId="{5A934942-9E9C-4A61-B48B-3BBC2359652A}" type="pres">
      <dgm:prSet presAssocID="{7888519E-9240-448F-8CCE-2323974AB88D}" presName="space" presStyleCnt="0"/>
      <dgm:spPr/>
    </dgm:pt>
    <dgm:pt modelId="{8EE62803-9810-47D4-B99C-F69F0EFBF0C9}" type="pres">
      <dgm:prSet presAssocID="{A4D96ACD-A753-4A61-BD29-6B6ECEA963AD}" presName="Name5" presStyleLbl="vennNode1" presStyleIdx="1" presStyleCnt="2" custScaleX="107668">
        <dgm:presLayoutVars>
          <dgm:bulletEnabled val="1"/>
        </dgm:presLayoutVars>
      </dgm:prSet>
      <dgm:spPr/>
    </dgm:pt>
  </dgm:ptLst>
  <dgm:cxnLst>
    <dgm:cxn modelId="{24D0FB60-345D-408D-B214-3B3C444A2CFB}" srcId="{81FF649D-7ADA-467D-A0A1-A512607A9D9D}" destId="{A4D96ACD-A753-4A61-BD29-6B6ECEA963AD}" srcOrd="1" destOrd="0" parTransId="{CB33B5EE-16D1-486B-A78B-AE0FD2465B78}" sibTransId="{159F728E-F990-462E-A514-46FD8D1716F3}"/>
    <dgm:cxn modelId="{4B807E46-F050-4736-8348-0AE09528A5ED}" type="presOf" srcId="{A4D96ACD-A753-4A61-BD29-6B6ECEA963AD}" destId="{8EE62803-9810-47D4-B99C-F69F0EFBF0C9}" srcOrd="0" destOrd="0" presId="urn:microsoft.com/office/officeart/2005/8/layout/venn3"/>
    <dgm:cxn modelId="{79560E72-D349-4DE9-BFA2-5AA95785FB7E}" srcId="{81FF649D-7ADA-467D-A0A1-A512607A9D9D}" destId="{1C552E5D-5935-46CE-BD0F-1B8BBFBF9936}" srcOrd="0" destOrd="0" parTransId="{116233F7-0C77-49A4-ADAA-04F3BDD07C71}" sibTransId="{7888519E-9240-448F-8CCE-2323974AB88D}"/>
    <dgm:cxn modelId="{B44765A4-C1B9-4B5C-962E-092C54C62A1C}" type="presOf" srcId="{1C552E5D-5935-46CE-BD0F-1B8BBFBF9936}" destId="{2FED30BA-FF24-4AE8-8A8A-56CAEF379D44}" srcOrd="0" destOrd="0" presId="urn:microsoft.com/office/officeart/2005/8/layout/venn3"/>
    <dgm:cxn modelId="{949512B5-F33B-43EF-8161-BE57E099DD05}" type="presOf" srcId="{81FF649D-7ADA-467D-A0A1-A512607A9D9D}" destId="{4BAD9F6D-68E5-4817-921B-0AC87DB9FAE9}" srcOrd="0" destOrd="0" presId="urn:microsoft.com/office/officeart/2005/8/layout/venn3"/>
    <dgm:cxn modelId="{9B1ECCE3-18BD-42CD-B282-60C4DE544F83}" type="presParOf" srcId="{4BAD9F6D-68E5-4817-921B-0AC87DB9FAE9}" destId="{2FED30BA-FF24-4AE8-8A8A-56CAEF379D44}" srcOrd="0" destOrd="0" presId="urn:microsoft.com/office/officeart/2005/8/layout/venn3"/>
    <dgm:cxn modelId="{E1BDBE27-B86C-48EB-BCFC-FE08304AECE4}" type="presParOf" srcId="{4BAD9F6D-68E5-4817-921B-0AC87DB9FAE9}" destId="{5A934942-9E9C-4A61-B48B-3BBC2359652A}" srcOrd="1" destOrd="0" presId="urn:microsoft.com/office/officeart/2005/8/layout/venn3"/>
    <dgm:cxn modelId="{BBC5C309-7978-4736-A06E-DDFA7BCED8D9}" type="presParOf" srcId="{4BAD9F6D-68E5-4817-921B-0AC87DB9FAE9}" destId="{8EE62803-9810-47D4-B99C-F69F0EFBF0C9}" srcOrd="2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BDFED1E-B7EE-4FDE-A2E2-9565A4CBB47D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3C836379-5EFF-4AB8-87E9-13B4A9513C95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Ciência</a:t>
          </a:r>
        </a:p>
      </dgm:t>
    </dgm:pt>
    <dgm:pt modelId="{62CD3C4C-75F1-4E04-9699-A737FE2C29E7}" type="parTrans" cxnId="{A999E513-EA88-4775-A456-DE536E787D8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61CC2E0-C6A5-4638-ABDA-657C104B50CD}" type="sibTrans" cxnId="{A999E513-EA88-4775-A456-DE536E787D8C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03D4C681-AE8F-4428-901D-4B8DEB0C1AC1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Um dos objetivos da ciência passou a ser a promoção de melhorias práticas para as pessoas. </a:t>
          </a:r>
        </a:p>
      </dgm:t>
    </dgm:pt>
    <dgm:pt modelId="{13852D60-15DC-4ACB-80A5-1E4B4922D303}" type="parTrans" cxnId="{C0110237-E2F7-4925-9837-4E419BB89B9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1898A61-1D78-49F5-845F-F4A1E28A049B}" type="sibTrans" cxnId="{C0110237-E2F7-4925-9837-4E419BB89B97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C478A74-CE47-46FB-A3C3-624138A88512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Economia</a:t>
          </a:r>
        </a:p>
      </dgm:t>
    </dgm:pt>
    <dgm:pt modelId="{D8323F37-2746-401D-A82F-CB655E8BA712}" type="parTrans" cxnId="{7F99773E-FAAB-4D03-A0CE-E494319FAD8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FF37399-90D4-4BED-BEFF-37B9556D6235}" type="sibTrans" cxnId="{7F99773E-FAAB-4D03-A0CE-E494319FAD8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6C4CC0F-B297-4C11-9EBF-65D5306A6570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Os iluministas contribuíram para a formulação do pensamento liberal. </a:t>
          </a:r>
        </a:p>
      </dgm:t>
    </dgm:pt>
    <dgm:pt modelId="{4ADD9C7C-FA64-4683-99E2-E50141D8A76B}" type="parTrans" cxnId="{10B5241C-480E-4D5B-9F10-182247BEE3B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8FF6B15-1F1F-4893-996C-F6BEAC3A3CA7}" type="sibTrans" cxnId="{10B5241C-480E-4D5B-9F10-182247BEE3B8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94305BA9-244B-416B-B580-CE87F6C0C174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Política</a:t>
          </a:r>
        </a:p>
      </dgm:t>
    </dgm:pt>
    <dgm:pt modelId="{14576911-8735-4B18-A176-84E15822D754}" type="parTrans" cxnId="{528363C6-FA55-4B34-8064-98534EF1395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50FAC16-25C8-4279-AF2E-CA66C26F86D0}" type="sibTrans" cxnId="{528363C6-FA55-4B34-8064-98534EF1395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5607EE9-372F-4FE8-9CAF-E439B741DC0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A forma representativa de governo, baseada na vontade popular, é adotada em muitos países. </a:t>
          </a:r>
        </a:p>
      </dgm:t>
    </dgm:pt>
    <dgm:pt modelId="{8FF3037D-E612-4E98-A40B-7AEAFAA70645}" type="parTrans" cxnId="{C9B33B7D-2B8C-4E8C-BD5B-E1733E56D77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D6613FE-6CEC-4434-8598-FDF8D86A01DD}" type="sibTrans" cxnId="{C9B33B7D-2B8C-4E8C-BD5B-E1733E56D779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89EBF2C-7AF4-4581-AF3C-6D358AEDA73C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42F01C13-2162-46D6-9AA6-5F41BCBDBC2C}" type="parTrans" cxnId="{923EDE8F-7B9A-41D0-8FCE-13A9440FF1F6}">
      <dgm:prSet/>
      <dgm:spPr/>
      <dgm:t>
        <a:bodyPr/>
        <a:lstStyle/>
        <a:p>
          <a:endParaRPr lang="pt-BR"/>
        </a:p>
      </dgm:t>
    </dgm:pt>
    <dgm:pt modelId="{0A4F7FC6-8B5B-4937-9E09-621B11A5747F}" type="sibTrans" cxnId="{923EDE8F-7B9A-41D0-8FCE-13A9440FF1F6}">
      <dgm:prSet/>
      <dgm:spPr/>
      <dgm:t>
        <a:bodyPr/>
        <a:lstStyle/>
        <a:p>
          <a:endParaRPr lang="pt-BR"/>
        </a:p>
      </dgm:t>
    </dgm:pt>
    <dgm:pt modelId="{F390657A-334B-4236-8711-F109D5E7AE84}" type="pres">
      <dgm:prSet presAssocID="{4BDFED1E-B7EE-4FDE-A2E2-9565A4CBB47D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</dgm:pt>
    <dgm:pt modelId="{7045511E-6670-4EAF-86C3-F248BC666D32}" type="pres">
      <dgm:prSet presAssocID="{94305BA9-244B-416B-B580-CE87F6C0C174}" presName="ChildAccent3" presStyleCnt="0"/>
      <dgm:spPr/>
    </dgm:pt>
    <dgm:pt modelId="{BE53B2E5-EA51-46B4-B9CA-3234F780810F}" type="pres">
      <dgm:prSet presAssocID="{94305BA9-244B-416B-B580-CE87F6C0C174}" presName="ChildAccent" presStyleLbl="alignImgPlace1" presStyleIdx="0" presStyleCnt="3" custScaleX="218334" custScaleY="81805" custLinFactNeighborX="44998" custLinFactNeighborY="-6909"/>
      <dgm:spPr/>
    </dgm:pt>
    <dgm:pt modelId="{16768A18-8662-4B88-BB0F-ADC8488DF626}" type="pres">
      <dgm:prSet presAssocID="{94305BA9-244B-416B-B580-CE87F6C0C174}" presName="Child3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76CB6F0-50E9-460F-86FA-12B968618936}" type="pres">
      <dgm:prSet presAssocID="{94305BA9-244B-416B-B580-CE87F6C0C174}" presName="Parent3" presStyleLbl="node1" presStyleIdx="0" presStyleCnt="3" custScaleX="183422" custScaleY="92803" custLinFactNeighborX="61072" custLinFactNeighborY="16769">
        <dgm:presLayoutVars>
          <dgm:chMax val="2"/>
          <dgm:chPref val="1"/>
          <dgm:bulletEnabled val="1"/>
        </dgm:presLayoutVars>
      </dgm:prSet>
      <dgm:spPr/>
    </dgm:pt>
    <dgm:pt modelId="{D7357429-6C0A-40B7-BB06-5B16EB994C84}" type="pres">
      <dgm:prSet presAssocID="{3C478A74-CE47-46FB-A3C3-624138A88512}" presName="ChildAccent2" presStyleCnt="0"/>
      <dgm:spPr/>
    </dgm:pt>
    <dgm:pt modelId="{68E83C64-0DE6-419A-9C3A-91D9749D3C93}" type="pres">
      <dgm:prSet presAssocID="{3C478A74-CE47-46FB-A3C3-624138A88512}" presName="ChildAccent" presStyleLbl="alignImgPlace1" presStyleIdx="1" presStyleCnt="3" custScaleX="158832" custScaleY="81805" custLinFactNeighborY="-7682"/>
      <dgm:spPr/>
    </dgm:pt>
    <dgm:pt modelId="{30A2908D-6AD6-47BA-AB65-826D1B9F8A2D}" type="pres">
      <dgm:prSet presAssocID="{3C478A74-CE47-46FB-A3C3-624138A88512}" presName="Child2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7B04959-9770-43B7-9F82-4535C160FDE4}" type="pres">
      <dgm:prSet presAssocID="{3C478A74-CE47-46FB-A3C3-624138A88512}" presName="Parent2" presStyleLbl="node1" presStyleIdx="1" presStyleCnt="3" custScaleX="158832" custScaleY="97028" custLinFactNeighborX="1499" custLinFactNeighborY="11636">
        <dgm:presLayoutVars>
          <dgm:chMax val="2"/>
          <dgm:chPref val="1"/>
          <dgm:bulletEnabled val="1"/>
        </dgm:presLayoutVars>
      </dgm:prSet>
      <dgm:spPr/>
    </dgm:pt>
    <dgm:pt modelId="{A3B5AA39-C386-4FB1-89F6-4607C954E1FF}" type="pres">
      <dgm:prSet presAssocID="{3C836379-5EFF-4AB8-87E9-13B4A9513C95}" presName="ChildAccent1" presStyleCnt="0"/>
      <dgm:spPr/>
    </dgm:pt>
    <dgm:pt modelId="{8B4D3C51-F329-46D9-B6E5-AC367F296594}" type="pres">
      <dgm:prSet presAssocID="{3C836379-5EFF-4AB8-87E9-13B4A9513C95}" presName="ChildAccent" presStyleLbl="alignImgPlace1" presStyleIdx="2" presStyleCnt="3" custScaleX="169932" custScaleY="90587" custLinFactNeighborX="-44284" custLinFactNeighborY="-7119"/>
      <dgm:spPr/>
    </dgm:pt>
    <dgm:pt modelId="{740DA32F-0483-4BC4-B97F-75BD0F5C7B1C}" type="pres">
      <dgm:prSet presAssocID="{3C836379-5EFF-4AB8-87E9-13B4A9513C95}" presName="Child1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4234E37-9343-42FE-B8D9-FE9AE964D416}" type="pres">
      <dgm:prSet presAssocID="{3C836379-5EFF-4AB8-87E9-13B4A9513C95}" presName="Parent1" presStyleLbl="node1" presStyleIdx="2" presStyleCnt="3" custScaleX="169932" custLinFactNeighborX="-46498">
        <dgm:presLayoutVars>
          <dgm:chMax val="2"/>
          <dgm:chPref val="1"/>
          <dgm:bulletEnabled val="1"/>
        </dgm:presLayoutVars>
      </dgm:prSet>
      <dgm:spPr/>
    </dgm:pt>
  </dgm:ptLst>
  <dgm:cxnLst>
    <dgm:cxn modelId="{BEE28E11-393E-41AB-BC49-37E2D89D225A}" type="presOf" srcId="{96C4CC0F-B297-4C11-9EBF-65D5306A6570}" destId="{30A2908D-6AD6-47BA-AB65-826D1B9F8A2D}" srcOrd="1" destOrd="0" presId="urn:microsoft.com/office/officeart/2011/layout/InterconnectedBlockProcess"/>
    <dgm:cxn modelId="{A999E513-EA88-4775-A456-DE536E787D8C}" srcId="{4BDFED1E-B7EE-4FDE-A2E2-9565A4CBB47D}" destId="{3C836379-5EFF-4AB8-87E9-13B4A9513C95}" srcOrd="0" destOrd="0" parTransId="{62CD3C4C-75F1-4E04-9699-A737FE2C29E7}" sibTransId="{361CC2E0-C6A5-4638-ABDA-657C104B50CD}"/>
    <dgm:cxn modelId="{5935A019-9984-491F-B8CE-A3AFD0C83F2D}" type="presOf" srcId="{3C478A74-CE47-46FB-A3C3-624138A88512}" destId="{A7B04959-9770-43B7-9F82-4535C160FDE4}" srcOrd="0" destOrd="0" presId="urn:microsoft.com/office/officeart/2011/layout/InterconnectedBlockProcess"/>
    <dgm:cxn modelId="{10B5241C-480E-4D5B-9F10-182247BEE3B8}" srcId="{3C478A74-CE47-46FB-A3C3-624138A88512}" destId="{96C4CC0F-B297-4C11-9EBF-65D5306A6570}" srcOrd="0" destOrd="0" parTransId="{4ADD9C7C-FA64-4683-99E2-E50141D8A76B}" sibTransId="{A8FF6B15-1F1F-4893-996C-F6BEAC3A3CA7}"/>
    <dgm:cxn modelId="{E59F7025-1DB2-4291-8A45-C811BEB26551}" type="presOf" srcId="{94305BA9-244B-416B-B580-CE87F6C0C174}" destId="{476CB6F0-50E9-460F-86FA-12B968618936}" srcOrd="0" destOrd="0" presId="urn:microsoft.com/office/officeart/2011/layout/InterconnectedBlockProcess"/>
    <dgm:cxn modelId="{C0110237-E2F7-4925-9837-4E419BB89B97}" srcId="{3C836379-5EFF-4AB8-87E9-13B4A9513C95}" destId="{03D4C681-AE8F-4428-901D-4B8DEB0C1AC1}" srcOrd="0" destOrd="0" parTransId="{13852D60-15DC-4ACB-80A5-1E4B4922D303}" sibTransId="{F1898A61-1D78-49F5-845F-F4A1E28A049B}"/>
    <dgm:cxn modelId="{7F99773E-FAAB-4D03-A0CE-E494319FAD8B}" srcId="{4BDFED1E-B7EE-4FDE-A2E2-9565A4CBB47D}" destId="{3C478A74-CE47-46FB-A3C3-624138A88512}" srcOrd="1" destOrd="0" parTransId="{D8323F37-2746-401D-A82F-CB655E8BA712}" sibTransId="{3FF37399-90D4-4BED-BEFF-37B9556D6235}"/>
    <dgm:cxn modelId="{4E213251-C9BC-4AF6-A00C-083B2C73EE35}" type="presOf" srcId="{4BDFED1E-B7EE-4FDE-A2E2-9565A4CBB47D}" destId="{F390657A-334B-4236-8711-F109D5E7AE84}" srcOrd="0" destOrd="0" presId="urn:microsoft.com/office/officeart/2011/layout/InterconnectedBlockProcess"/>
    <dgm:cxn modelId="{0AFD1376-5140-485A-9C20-B704CECAC60A}" type="presOf" srcId="{289EBF2C-7AF4-4581-AF3C-6D358AEDA73C}" destId="{8B4D3C51-F329-46D9-B6E5-AC367F296594}" srcOrd="0" destOrd="1" presId="urn:microsoft.com/office/officeart/2011/layout/InterconnectedBlockProcess"/>
    <dgm:cxn modelId="{76E6437C-FAC1-406F-870E-673C7363DE09}" type="presOf" srcId="{B5607EE9-372F-4FE8-9CAF-E439B741DC0E}" destId="{BE53B2E5-EA51-46B4-B9CA-3234F780810F}" srcOrd="0" destOrd="0" presId="urn:microsoft.com/office/officeart/2011/layout/InterconnectedBlockProcess"/>
    <dgm:cxn modelId="{C9B33B7D-2B8C-4E8C-BD5B-E1733E56D779}" srcId="{94305BA9-244B-416B-B580-CE87F6C0C174}" destId="{B5607EE9-372F-4FE8-9CAF-E439B741DC0E}" srcOrd="0" destOrd="0" parTransId="{8FF3037D-E612-4E98-A40B-7AEAFAA70645}" sibTransId="{FD6613FE-6CEC-4434-8598-FDF8D86A01DD}"/>
    <dgm:cxn modelId="{EB9DA37E-44BF-462E-83FA-FFE6E0F579F9}" type="presOf" srcId="{03D4C681-AE8F-4428-901D-4B8DEB0C1AC1}" destId="{740DA32F-0483-4BC4-B97F-75BD0F5C7B1C}" srcOrd="1" destOrd="0" presId="urn:microsoft.com/office/officeart/2011/layout/InterconnectedBlockProcess"/>
    <dgm:cxn modelId="{75AC5188-A0E3-491E-AE4A-938108FF04F7}" type="presOf" srcId="{B5607EE9-372F-4FE8-9CAF-E439B741DC0E}" destId="{16768A18-8662-4B88-BB0F-ADC8488DF626}" srcOrd="1" destOrd="0" presId="urn:microsoft.com/office/officeart/2011/layout/InterconnectedBlockProcess"/>
    <dgm:cxn modelId="{923EDE8F-7B9A-41D0-8FCE-13A9440FF1F6}" srcId="{3C836379-5EFF-4AB8-87E9-13B4A9513C95}" destId="{289EBF2C-7AF4-4581-AF3C-6D358AEDA73C}" srcOrd="1" destOrd="0" parTransId="{42F01C13-2162-46D6-9AA6-5F41BCBDBC2C}" sibTransId="{0A4F7FC6-8B5B-4937-9E09-621B11A5747F}"/>
    <dgm:cxn modelId="{5E0D97A8-E65E-4ED9-AD18-A49BF7D81F32}" type="presOf" srcId="{289EBF2C-7AF4-4581-AF3C-6D358AEDA73C}" destId="{740DA32F-0483-4BC4-B97F-75BD0F5C7B1C}" srcOrd="1" destOrd="1" presId="urn:microsoft.com/office/officeart/2011/layout/InterconnectedBlockProcess"/>
    <dgm:cxn modelId="{528363C6-FA55-4B34-8064-98534EF1395F}" srcId="{4BDFED1E-B7EE-4FDE-A2E2-9565A4CBB47D}" destId="{94305BA9-244B-416B-B580-CE87F6C0C174}" srcOrd="2" destOrd="0" parTransId="{14576911-8735-4B18-A176-84E15822D754}" sibTransId="{450FAC16-25C8-4279-AF2E-CA66C26F86D0}"/>
    <dgm:cxn modelId="{EF29A9E5-9BDC-4B92-8B07-5D7B8EBC6470}" type="presOf" srcId="{3C836379-5EFF-4AB8-87E9-13B4A9513C95}" destId="{54234E37-9343-42FE-B8D9-FE9AE964D416}" srcOrd="0" destOrd="0" presId="urn:microsoft.com/office/officeart/2011/layout/InterconnectedBlockProcess"/>
    <dgm:cxn modelId="{9DD623E7-4ED5-48F2-8898-41910F4BC710}" type="presOf" srcId="{03D4C681-AE8F-4428-901D-4B8DEB0C1AC1}" destId="{8B4D3C51-F329-46D9-B6E5-AC367F296594}" srcOrd="0" destOrd="0" presId="urn:microsoft.com/office/officeart/2011/layout/InterconnectedBlockProcess"/>
    <dgm:cxn modelId="{B6E512ED-3A2E-4967-A30C-D75FEA591753}" type="presOf" srcId="{96C4CC0F-B297-4C11-9EBF-65D5306A6570}" destId="{68E83C64-0DE6-419A-9C3A-91D9749D3C93}" srcOrd="0" destOrd="0" presId="urn:microsoft.com/office/officeart/2011/layout/InterconnectedBlockProcess"/>
    <dgm:cxn modelId="{546AF5DE-96EC-4471-9162-AC4308CFD247}" type="presParOf" srcId="{F390657A-334B-4236-8711-F109D5E7AE84}" destId="{7045511E-6670-4EAF-86C3-F248BC666D32}" srcOrd="0" destOrd="0" presId="urn:microsoft.com/office/officeart/2011/layout/InterconnectedBlockProcess"/>
    <dgm:cxn modelId="{581AA976-2833-414C-BB39-30D7FC04D034}" type="presParOf" srcId="{7045511E-6670-4EAF-86C3-F248BC666D32}" destId="{BE53B2E5-EA51-46B4-B9CA-3234F780810F}" srcOrd="0" destOrd="0" presId="urn:microsoft.com/office/officeart/2011/layout/InterconnectedBlockProcess"/>
    <dgm:cxn modelId="{B3F832C2-4994-4F18-A2C0-4402F40E9555}" type="presParOf" srcId="{F390657A-334B-4236-8711-F109D5E7AE84}" destId="{16768A18-8662-4B88-BB0F-ADC8488DF626}" srcOrd="1" destOrd="0" presId="urn:microsoft.com/office/officeart/2011/layout/InterconnectedBlockProcess"/>
    <dgm:cxn modelId="{8E240603-1104-4E1B-9194-2A847FC92EF9}" type="presParOf" srcId="{F390657A-334B-4236-8711-F109D5E7AE84}" destId="{476CB6F0-50E9-460F-86FA-12B968618936}" srcOrd="2" destOrd="0" presId="urn:microsoft.com/office/officeart/2011/layout/InterconnectedBlockProcess"/>
    <dgm:cxn modelId="{7FD5B9CB-EFB4-47EB-9CDF-1A9CF87B3784}" type="presParOf" srcId="{F390657A-334B-4236-8711-F109D5E7AE84}" destId="{D7357429-6C0A-40B7-BB06-5B16EB994C84}" srcOrd="3" destOrd="0" presId="urn:microsoft.com/office/officeart/2011/layout/InterconnectedBlockProcess"/>
    <dgm:cxn modelId="{A32340A6-7672-49B3-B92F-082020DCE6BA}" type="presParOf" srcId="{D7357429-6C0A-40B7-BB06-5B16EB994C84}" destId="{68E83C64-0DE6-419A-9C3A-91D9749D3C93}" srcOrd="0" destOrd="0" presId="urn:microsoft.com/office/officeart/2011/layout/InterconnectedBlockProcess"/>
    <dgm:cxn modelId="{56E76D6B-0240-4432-B32A-0509246025C2}" type="presParOf" srcId="{F390657A-334B-4236-8711-F109D5E7AE84}" destId="{30A2908D-6AD6-47BA-AB65-826D1B9F8A2D}" srcOrd="4" destOrd="0" presId="urn:microsoft.com/office/officeart/2011/layout/InterconnectedBlockProcess"/>
    <dgm:cxn modelId="{5E186A60-6C1F-47E9-A072-B6D29C2A1FA5}" type="presParOf" srcId="{F390657A-334B-4236-8711-F109D5E7AE84}" destId="{A7B04959-9770-43B7-9F82-4535C160FDE4}" srcOrd="5" destOrd="0" presId="urn:microsoft.com/office/officeart/2011/layout/InterconnectedBlockProcess"/>
    <dgm:cxn modelId="{E0F6DEAE-6F6A-4EE0-ABC6-E1AF98BAA7B1}" type="presParOf" srcId="{F390657A-334B-4236-8711-F109D5E7AE84}" destId="{A3B5AA39-C386-4FB1-89F6-4607C954E1FF}" srcOrd="6" destOrd="0" presId="urn:microsoft.com/office/officeart/2011/layout/InterconnectedBlockProcess"/>
    <dgm:cxn modelId="{A35C7945-05EC-4BF9-8095-C77DAF7FBEC8}" type="presParOf" srcId="{A3B5AA39-C386-4FB1-89F6-4607C954E1FF}" destId="{8B4D3C51-F329-46D9-B6E5-AC367F296594}" srcOrd="0" destOrd="0" presId="urn:microsoft.com/office/officeart/2011/layout/InterconnectedBlockProcess"/>
    <dgm:cxn modelId="{E39710BE-EA62-43BC-B8FA-D90ED9CDE3AF}" type="presParOf" srcId="{F390657A-334B-4236-8711-F109D5E7AE84}" destId="{740DA32F-0483-4BC4-B97F-75BD0F5C7B1C}" srcOrd="7" destOrd="0" presId="urn:microsoft.com/office/officeart/2011/layout/InterconnectedBlockProcess"/>
    <dgm:cxn modelId="{6B249462-6B5B-4B77-9086-C50CF8DDA95B}" type="presParOf" srcId="{F390657A-334B-4236-8711-F109D5E7AE84}" destId="{54234E37-9343-42FE-B8D9-FE9AE964D416}" srcOrd="8" destOrd="0" presId="urn:microsoft.com/office/officeart/2011/layout/InterconnectedBlock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017773-9C49-4E59-A2C3-9748F0685A24}">
      <dsp:nvSpPr>
        <dsp:cNvPr id="0" name=""/>
        <dsp:cNvSpPr/>
      </dsp:nvSpPr>
      <dsp:spPr>
        <a:xfrm rot="4396374">
          <a:off x="1105583" y="1040081"/>
          <a:ext cx="4512038" cy="3146584"/>
        </a:xfrm>
        <a:prstGeom prst="swooshArrow">
          <a:avLst>
            <a:gd name="adj1" fmla="val 16310"/>
            <a:gd name="adj2" fmla="val 313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7D1C2A-567E-4F65-BCA1-D2E0788D18B9}">
      <dsp:nvSpPr>
        <dsp:cNvPr id="0" name=""/>
        <dsp:cNvSpPr/>
      </dsp:nvSpPr>
      <dsp:spPr>
        <a:xfrm>
          <a:off x="3031892" y="1450945"/>
          <a:ext cx="113943" cy="113943"/>
        </a:xfrm>
        <a:prstGeom prst="ellipse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4B5AC3-2550-4D11-8B86-60420F51BD21}">
      <dsp:nvSpPr>
        <dsp:cNvPr id="0" name=""/>
        <dsp:cNvSpPr/>
      </dsp:nvSpPr>
      <dsp:spPr>
        <a:xfrm>
          <a:off x="3576016" y="2080243"/>
          <a:ext cx="113943" cy="113943"/>
        </a:xfrm>
        <a:prstGeom prst="ellipse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7D72AB-B5DB-45BD-BA79-B77F94ADA864}">
      <dsp:nvSpPr>
        <dsp:cNvPr id="0" name=""/>
        <dsp:cNvSpPr/>
      </dsp:nvSpPr>
      <dsp:spPr>
        <a:xfrm>
          <a:off x="4160732" y="2816169"/>
          <a:ext cx="113943" cy="113943"/>
        </a:xfrm>
        <a:prstGeom prst="ellipse">
          <a:avLst/>
        </a:prstGeom>
        <a:solidFill>
          <a:schemeClr val="accent2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F95AA4-5BE5-4237-A213-BEFCE8988B60}">
      <dsp:nvSpPr>
        <dsp:cNvPr id="0" name=""/>
        <dsp:cNvSpPr/>
      </dsp:nvSpPr>
      <dsp:spPr>
        <a:xfrm>
          <a:off x="-252737" y="113056"/>
          <a:ext cx="4838321" cy="836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b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itchFamily="2" charset="0"/>
              <a:ea typeface="Roboto" pitchFamily="2" charset="0"/>
            </a:rPr>
            <a:t>Movimento intelectual que ocorreu na Europa, no século XVIII.</a:t>
          </a:r>
        </a:p>
      </dsp:txBody>
      <dsp:txXfrm>
        <a:off x="-252737" y="113056"/>
        <a:ext cx="4838321" cy="836279"/>
      </dsp:txXfrm>
    </dsp:sp>
    <dsp:sp modelId="{939C329A-1220-465F-B986-10E57CA373A9}">
      <dsp:nvSpPr>
        <dsp:cNvPr id="0" name=""/>
        <dsp:cNvSpPr/>
      </dsp:nvSpPr>
      <dsp:spPr>
        <a:xfrm>
          <a:off x="3683929" y="1089776"/>
          <a:ext cx="3104688" cy="836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500" tIns="63500" rIns="63500" bIns="63500" numCol="1" spcCol="1270" anchor="ctr" anchorCtr="0">
          <a:noAutofit/>
        </a:bodyPr>
        <a:lstStyle/>
        <a:p>
          <a:pPr marL="0" lvl="0" indent="0" algn="l" defTabSz="2222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5000" kern="1200" dirty="0"/>
        </a:p>
      </dsp:txBody>
      <dsp:txXfrm>
        <a:off x="3683929" y="1089776"/>
        <a:ext cx="3104688" cy="836279"/>
      </dsp:txXfrm>
    </dsp:sp>
    <dsp:sp modelId="{C242722F-7D54-4579-9E58-AADD5F1AAD7F}">
      <dsp:nvSpPr>
        <dsp:cNvPr id="0" name=""/>
        <dsp:cNvSpPr/>
      </dsp:nvSpPr>
      <dsp:spPr>
        <a:xfrm>
          <a:off x="119072" y="2413636"/>
          <a:ext cx="3350890" cy="6038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itchFamily="2" charset="0"/>
              <a:ea typeface="Roboto" pitchFamily="2" charset="0"/>
            </a:rPr>
            <a:t>Filósofos iluministas pretendiam tornar a sociedade europeia mais racional. </a:t>
          </a:r>
        </a:p>
      </dsp:txBody>
      <dsp:txXfrm>
        <a:off x="119072" y="2413636"/>
        <a:ext cx="3350890" cy="603885"/>
      </dsp:txXfrm>
    </dsp:sp>
    <dsp:sp modelId="{973F238E-BDAE-4EDC-BE59-D98FE0480A4C}">
      <dsp:nvSpPr>
        <dsp:cNvPr id="0" name=""/>
        <dsp:cNvSpPr/>
      </dsp:nvSpPr>
      <dsp:spPr>
        <a:xfrm>
          <a:off x="4608514" y="2341629"/>
          <a:ext cx="3925305" cy="836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itchFamily="2" charset="0"/>
              <a:ea typeface="Roboto" pitchFamily="2" charset="0"/>
            </a:rPr>
            <a:t>O Iluminismo influenciou movimentos sociais pelo mundo. </a:t>
          </a:r>
        </a:p>
      </dsp:txBody>
      <dsp:txXfrm>
        <a:off x="4608514" y="2341629"/>
        <a:ext cx="3925305" cy="836279"/>
      </dsp:txXfrm>
    </dsp:sp>
    <dsp:sp modelId="{E4BFC4E4-40C9-46A8-ACCB-9063726D86D0}">
      <dsp:nvSpPr>
        <dsp:cNvPr id="0" name=""/>
        <dsp:cNvSpPr/>
      </dsp:nvSpPr>
      <dsp:spPr>
        <a:xfrm>
          <a:off x="1217930" y="4357853"/>
          <a:ext cx="7068024" cy="83627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t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Roboto" pitchFamily="2" charset="0"/>
              <a:ea typeface="Roboto" pitchFamily="2" charset="0"/>
            </a:rPr>
            <a:t>Entre os movimentos que influenciou, estão a Revolução Americana, a Revolução Francesa, a Conjuração Mineira e a Conjuração Baiana. </a:t>
          </a:r>
        </a:p>
      </dsp:txBody>
      <dsp:txXfrm>
        <a:off x="1217930" y="4357853"/>
        <a:ext cx="7068024" cy="8362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9C19C-781F-4536-85CF-06D7E206DC1C}">
      <dsp:nvSpPr>
        <dsp:cNvPr id="0" name=""/>
        <dsp:cNvSpPr/>
      </dsp:nvSpPr>
      <dsp:spPr>
        <a:xfrm>
          <a:off x="0" y="41283"/>
          <a:ext cx="2063758" cy="87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Francis Bacon 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(1561-1626)</a:t>
          </a:r>
        </a:p>
      </dsp:txBody>
      <dsp:txXfrm>
        <a:off x="0" y="41283"/>
        <a:ext cx="2063758" cy="871200"/>
      </dsp:txXfrm>
    </dsp:sp>
    <dsp:sp modelId="{87FDA9E3-7457-4095-9B1F-8721A054D3C9}">
      <dsp:nvSpPr>
        <dsp:cNvPr id="0" name=""/>
        <dsp:cNvSpPr/>
      </dsp:nvSpPr>
      <dsp:spPr>
        <a:xfrm>
          <a:off x="2063757" y="446"/>
          <a:ext cx="412751" cy="952875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E4152E-A3A1-429B-BA5E-C96DB612FA71}">
      <dsp:nvSpPr>
        <dsp:cNvPr id="0" name=""/>
        <dsp:cNvSpPr/>
      </dsp:nvSpPr>
      <dsp:spPr>
        <a:xfrm>
          <a:off x="2641610" y="446"/>
          <a:ext cx="5613421" cy="9528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esse pensador interessavam a renovação do conhecimento e a fundação de uma nova forma de ciência.</a:t>
          </a:r>
        </a:p>
      </dsp:txBody>
      <dsp:txXfrm>
        <a:off x="2641610" y="446"/>
        <a:ext cx="5613421" cy="952875"/>
      </dsp:txXfrm>
    </dsp:sp>
    <dsp:sp modelId="{F2617042-6533-4501-A56A-47E13C20D1DA}">
      <dsp:nvSpPr>
        <dsp:cNvPr id="0" name=""/>
        <dsp:cNvSpPr/>
      </dsp:nvSpPr>
      <dsp:spPr>
        <a:xfrm>
          <a:off x="0" y="1111721"/>
          <a:ext cx="2063758" cy="87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Galileu Galilei</a:t>
          </a:r>
        </a:p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(1564-1642)</a:t>
          </a:r>
        </a:p>
      </dsp:txBody>
      <dsp:txXfrm>
        <a:off x="0" y="1111721"/>
        <a:ext cx="2063758" cy="871200"/>
      </dsp:txXfrm>
    </dsp:sp>
    <dsp:sp modelId="{FEF5B1D3-06B1-4EB0-868E-35A581D01F97}">
      <dsp:nvSpPr>
        <dsp:cNvPr id="0" name=""/>
        <dsp:cNvSpPr/>
      </dsp:nvSpPr>
      <dsp:spPr>
        <a:xfrm>
          <a:off x="2063757" y="1111721"/>
          <a:ext cx="412751" cy="8712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FC13E-9AC5-447B-A1DF-E125E6F35CEB}">
      <dsp:nvSpPr>
        <dsp:cNvPr id="0" name=""/>
        <dsp:cNvSpPr/>
      </dsp:nvSpPr>
      <dsp:spPr>
        <a:xfrm>
          <a:off x="2641610" y="1111721"/>
          <a:ext cx="5613421" cy="871200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Considerado um dos precursores do método científico. </a:t>
          </a:r>
        </a:p>
      </dsp:txBody>
      <dsp:txXfrm>
        <a:off x="2641610" y="1111721"/>
        <a:ext cx="5613421" cy="871200"/>
      </dsp:txXfrm>
    </dsp:sp>
    <dsp:sp modelId="{CF75D5E8-B687-47C8-B0E0-69EABB61F507}">
      <dsp:nvSpPr>
        <dsp:cNvPr id="0" name=""/>
        <dsp:cNvSpPr/>
      </dsp:nvSpPr>
      <dsp:spPr>
        <a:xfrm>
          <a:off x="0" y="2169396"/>
          <a:ext cx="2063758" cy="898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René Descartes 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(1596-1650)</a:t>
          </a:r>
        </a:p>
      </dsp:txBody>
      <dsp:txXfrm>
        <a:off x="0" y="2169396"/>
        <a:ext cx="2063758" cy="898425"/>
      </dsp:txXfrm>
    </dsp:sp>
    <dsp:sp modelId="{19840509-02E6-4808-8B72-FF8B68801974}">
      <dsp:nvSpPr>
        <dsp:cNvPr id="0" name=""/>
        <dsp:cNvSpPr/>
      </dsp:nvSpPr>
      <dsp:spPr>
        <a:xfrm>
          <a:off x="2063757" y="2141321"/>
          <a:ext cx="412751" cy="954576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B68943-ECD7-47D1-90B9-56A3634F2FB2}">
      <dsp:nvSpPr>
        <dsp:cNvPr id="0" name=""/>
        <dsp:cNvSpPr/>
      </dsp:nvSpPr>
      <dsp:spPr>
        <a:xfrm>
          <a:off x="2641610" y="2141321"/>
          <a:ext cx="5613421" cy="954576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Defendia o método racional de pensamento e o uso da reflexão e da dúvida para chegar à verdade. </a:t>
          </a:r>
        </a:p>
      </dsp:txBody>
      <dsp:txXfrm>
        <a:off x="2641610" y="2141321"/>
        <a:ext cx="5613421" cy="9545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99C19C-781F-4536-85CF-06D7E206DC1C}">
      <dsp:nvSpPr>
        <dsp:cNvPr id="0" name=""/>
        <dsp:cNvSpPr/>
      </dsp:nvSpPr>
      <dsp:spPr>
        <a:xfrm>
          <a:off x="0" y="144171"/>
          <a:ext cx="2750960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 </a:t>
          </a:r>
          <a:r>
            <a:rPr lang="pt-BR" sz="1900" b="1" kern="1200" dirty="0">
              <a:latin typeface="Roboto" pitchFamily="2" charset="0"/>
              <a:ea typeface="Roboto" pitchFamily="2" charset="0"/>
            </a:rPr>
            <a:t>John Locke 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(1632 -1704)</a:t>
          </a:r>
        </a:p>
      </dsp:txBody>
      <dsp:txXfrm>
        <a:off x="0" y="144171"/>
        <a:ext cx="2750960" cy="1287000"/>
      </dsp:txXfrm>
    </dsp:sp>
    <dsp:sp modelId="{87FDA9E3-7457-4095-9B1F-8721A054D3C9}">
      <dsp:nvSpPr>
        <dsp:cNvPr id="0" name=""/>
        <dsp:cNvSpPr/>
      </dsp:nvSpPr>
      <dsp:spPr>
        <a:xfrm>
          <a:off x="2750960" y="144171"/>
          <a:ext cx="550192" cy="1287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E4152E-A3A1-429B-BA5E-C96DB612FA71}">
      <dsp:nvSpPr>
        <dsp:cNvPr id="0" name=""/>
        <dsp:cNvSpPr/>
      </dsp:nvSpPr>
      <dsp:spPr>
        <a:xfrm>
          <a:off x="3521229" y="144171"/>
          <a:ext cx="7482613" cy="12870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Um dos pioneiros do liberalismo.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Defendia a liberdade de consciência, a tolerância religiosa e a separação entre a Igreja e o Estado.  </a:t>
          </a:r>
        </a:p>
      </dsp:txBody>
      <dsp:txXfrm>
        <a:off x="3521229" y="144171"/>
        <a:ext cx="7482613" cy="1287000"/>
      </dsp:txXfrm>
    </dsp:sp>
    <dsp:sp modelId="{F2617042-6533-4501-A56A-47E13C20D1DA}">
      <dsp:nvSpPr>
        <dsp:cNvPr id="0" name=""/>
        <dsp:cNvSpPr/>
      </dsp:nvSpPr>
      <dsp:spPr>
        <a:xfrm>
          <a:off x="0" y="1665172"/>
          <a:ext cx="2750960" cy="1287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Isaac Newton 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(1643 -1727) </a:t>
          </a:r>
        </a:p>
      </dsp:txBody>
      <dsp:txXfrm>
        <a:off x="0" y="1665172"/>
        <a:ext cx="2750960" cy="1287000"/>
      </dsp:txXfrm>
    </dsp:sp>
    <dsp:sp modelId="{FEF5B1D3-06B1-4EB0-868E-35A581D01F97}">
      <dsp:nvSpPr>
        <dsp:cNvPr id="0" name=""/>
        <dsp:cNvSpPr/>
      </dsp:nvSpPr>
      <dsp:spPr>
        <a:xfrm>
          <a:off x="2750960" y="1665172"/>
          <a:ext cx="550192" cy="12870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FC13E-9AC5-447B-A1DF-E125E6F35CEB}">
      <dsp:nvSpPr>
        <dsp:cNvPr id="0" name=""/>
        <dsp:cNvSpPr/>
      </dsp:nvSpPr>
      <dsp:spPr>
        <a:xfrm>
          <a:off x="3521229" y="1665172"/>
          <a:ext cx="7482613" cy="1287000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Afirmava que a ciência deveria descobrir leis universais e demonstrá-las por meio da razão.</a:t>
          </a:r>
        </a:p>
      </dsp:txBody>
      <dsp:txXfrm>
        <a:off x="3521229" y="1665172"/>
        <a:ext cx="7482613" cy="1287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50D90F-3004-41B2-B3B7-DA5362733A9C}">
      <dsp:nvSpPr>
        <dsp:cNvPr id="0" name=""/>
        <dsp:cNvSpPr/>
      </dsp:nvSpPr>
      <dsp:spPr>
        <a:xfrm>
          <a:off x="3565853" y="733350"/>
          <a:ext cx="2548761" cy="353951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Principal obra: </a:t>
          </a:r>
          <a:r>
            <a:rPr lang="pt-BR" sz="1900" b="1" kern="1200" dirty="0">
              <a:latin typeface="Roboto" pitchFamily="2" charset="0"/>
              <a:ea typeface="Roboto" pitchFamily="2" charset="0"/>
            </a:rPr>
            <a:t>O Espírito das Leis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, de 1748.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Defendeu a separação entre religião e polícia e a divisão do poder do Estado em: Poder Executivo, Poder Legislativo e Poder Judiciário. </a:t>
          </a:r>
        </a:p>
      </dsp:txBody>
      <dsp:txXfrm>
        <a:off x="3973655" y="733350"/>
        <a:ext cx="2140959" cy="3539518"/>
      </dsp:txXfrm>
    </dsp:sp>
    <dsp:sp modelId="{F5D296DA-5062-446D-83D6-FB3ADF55A4FD}">
      <dsp:nvSpPr>
        <dsp:cNvPr id="0" name=""/>
        <dsp:cNvSpPr/>
      </dsp:nvSpPr>
      <dsp:spPr>
        <a:xfrm>
          <a:off x="1821447" y="3376"/>
          <a:ext cx="2089067" cy="208906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Montesquieu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(1689-1755)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2127384" y="309313"/>
        <a:ext cx="1477193" cy="1477193"/>
      </dsp:txXfrm>
    </dsp:sp>
    <dsp:sp modelId="{42C689BE-B09E-4EB1-9CCE-88F4B9B1A5C8}">
      <dsp:nvSpPr>
        <dsp:cNvPr id="0" name=""/>
        <dsp:cNvSpPr/>
      </dsp:nvSpPr>
      <dsp:spPr>
        <a:xfrm>
          <a:off x="7892580" y="686423"/>
          <a:ext cx="2548761" cy="3634056"/>
        </a:xfrm>
        <a:prstGeom prst="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Publicou </a:t>
          </a:r>
          <a:r>
            <a:rPr lang="pt-BR" sz="1900" b="1" kern="1200" dirty="0">
              <a:latin typeface="Roboto" pitchFamily="2" charset="0"/>
              <a:ea typeface="Roboto" pitchFamily="2" charset="0"/>
            </a:rPr>
            <a:t>Cartas Inglesas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, em 1734.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Defendeu a liberdade de expressão e criticou o Absolutismo e o controle que a Igreja exercia sobre a vida das pessoas.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8300382" y="686423"/>
        <a:ext cx="2140959" cy="3634056"/>
      </dsp:txXfrm>
    </dsp:sp>
    <dsp:sp modelId="{8B32D39F-E3F6-49D0-B870-3A7688C7BDC2}">
      <dsp:nvSpPr>
        <dsp:cNvPr id="0" name=""/>
        <dsp:cNvSpPr/>
      </dsp:nvSpPr>
      <dsp:spPr>
        <a:xfrm>
          <a:off x="6148621" y="2595"/>
          <a:ext cx="2089067" cy="2089067"/>
        </a:xfrm>
        <a:prstGeom prst="ellipse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Voltaire (1694-1778)</a:t>
          </a:r>
        </a:p>
      </dsp:txBody>
      <dsp:txXfrm>
        <a:off x="6454558" y="308532"/>
        <a:ext cx="1477193" cy="147719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50D90F-3004-41B2-B3B7-DA5362733A9C}">
      <dsp:nvSpPr>
        <dsp:cNvPr id="0" name=""/>
        <dsp:cNvSpPr/>
      </dsp:nvSpPr>
      <dsp:spPr>
        <a:xfrm>
          <a:off x="3060047" y="779604"/>
          <a:ext cx="2930283" cy="354087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Publicou </a:t>
          </a:r>
          <a:r>
            <a:rPr lang="pt-BR" sz="1900" b="1" kern="1200" dirty="0">
              <a:latin typeface="Roboto" pitchFamily="2" charset="0"/>
              <a:ea typeface="Roboto" pitchFamily="2" charset="0"/>
            </a:rPr>
            <a:t>Do Contrato Social</a:t>
          </a:r>
          <a:r>
            <a:rPr lang="pt-BR" sz="1900" b="0" kern="1200" dirty="0">
              <a:latin typeface="Roboto" pitchFamily="2" charset="0"/>
              <a:ea typeface="Roboto" pitchFamily="2" charset="0"/>
            </a:rPr>
            <a:t>, em 1762.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0" kern="1200" dirty="0">
              <a:latin typeface="Roboto" pitchFamily="2" charset="0"/>
              <a:ea typeface="Roboto" pitchFamily="2" charset="0"/>
            </a:rPr>
            <a:t>Defendia que os cidadãos deveriam abrir mão de seus direitos individuais em favor da comunidade, a fim de ser garantida a liberdade em uma sociedade civil. </a:t>
          </a: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528892" y="779604"/>
        <a:ext cx="2461438" cy="3540875"/>
      </dsp:txXfrm>
    </dsp:sp>
    <dsp:sp modelId="{F5D296DA-5062-446D-83D6-FB3ADF55A4FD}">
      <dsp:nvSpPr>
        <dsp:cNvPr id="0" name=""/>
        <dsp:cNvSpPr/>
      </dsp:nvSpPr>
      <dsp:spPr>
        <a:xfrm>
          <a:off x="1319665" y="835073"/>
          <a:ext cx="2089868" cy="208986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Jean-‑Jacques Rousseau (1712-1778)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1625719" y="1141127"/>
        <a:ext cx="1477760" cy="1477760"/>
      </dsp:txXfrm>
    </dsp:sp>
    <dsp:sp modelId="{42C689BE-B09E-4EB1-9CCE-88F4B9B1A5C8}">
      <dsp:nvSpPr>
        <dsp:cNvPr id="0" name=""/>
        <dsp:cNvSpPr/>
      </dsp:nvSpPr>
      <dsp:spPr>
        <a:xfrm>
          <a:off x="7844662" y="685029"/>
          <a:ext cx="2930283" cy="3635450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35128" rIns="135128" bIns="135128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Com o filósofo francês D'Alembert, organizou a </a:t>
          </a:r>
          <a:r>
            <a:rPr lang="pt-BR" sz="1900" b="1" kern="1200" dirty="0">
              <a:latin typeface="Roboto" pitchFamily="2" charset="0"/>
              <a:ea typeface="Roboto" pitchFamily="2" charset="0"/>
            </a:rPr>
            <a:t>Enciclopédia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, obra que contou com a participação de diversos pensadores e que abordava temas relacionados à Filosofia, às Ciências, às Artes, à Política, à Economia e à Geografia.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8313508" y="685029"/>
        <a:ext cx="2461438" cy="3635450"/>
      </dsp:txXfrm>
    </dsp:sp>
    <dsp:sp modelId="{8B32D39F-E3F6-49D0-B870-3A7688C7BDC2}">
      <dsp:nvSpPr>
        <dsp:cNvPr id="0" name=""/>
        <dsp:cNvSpPr/>
      </dsp:nvSpPr>
      <dsp:spPr>
        <a:xfrm>
          <a:off x="6092776" y="763068"/>
          <a:ext cx="2089868" cy="2089868"/>
        </a:xfrm>
        <a:prstGeom prst="ellipse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Denis Diderot (1713-1784)</a:t>
          </a:r>
        </a:p>
      </dsp:txBody>
      <dsp:txXfrm>
        <a:off x="6398830" y="1069122"/>
        <a:ext cx="1477760" cy="147776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C12966-EA6D-4F03-B9FE-BA831728148F}">
      <dsp:nvSpPr>
        <dsp:cNvPr id="0" name=""/>
        <dsp:cNvSpPr/>
      </dsp:nvSpPr>
      <dsp:spPr>
        <a:xfrm>
          <a:off x="2290" y="640"/>
          <a:ext cx="4891963" cy="74702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Religião</a:t>
          </a:r>
        </a:p>
      </dsp:txBody>
      <dsp:txXfrm>
        <a:off x="24170" y="22520"/>
        <a:ext cx="4848203" cy="703265"/>
      </dsp:txXfrm>
    </dsp:sp>
    <dsp:sp modelId="{4DE23722-9A29-4A12-AF3F-D056DAAA5325}">
      <dsp:nvSpPr>
        <dsp:cNvPr id="0" name=""/>
        <dsp:cNvSpPr/>
      </dsp:nvSpPr>
      <dsp:spPr>
        <a:xfrm>
          <a:off x="7065" y="884768"/>
          <a:ext cx="4882413" cy="102800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Alvo de críticas pelos filósofos iluministas.  </a:t>
          </a:r>
        </a:p>
      </dsp:txBody>
      <dsp:txXfrm>
        <a:off x="37174" y="914877"/>
        <a:ext cx="4822195" cy="967789"/>
      </dsp:txXfrm>
    </dsp:sp>
    <dsp:sp modelId="{C333BD1E-3B8C-43FB-832B-46B97FD8CEF1}">
      <dsp:nvSpPr>
        <dsp:cNvPr id="0" name=""/>
        <dsp:cNvSpPr/>
      </dsp:nvSpPr>
      <dsp:spPr>
        <a:xfrm>
          <a:off x="7065" y="2049880"/>
          <a:ext cx="2390995" cy="20505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Crítica à superstição, ao fanatismo  e à intolerância religiosa. </a:t>
          </a:r>
        </a:p>
      </dsp:txBody>
      <dsp:txXfrm>
        <a:off x="67123" y="2109938"/>
        <a:ext cx="2270879" cy="1930404"/>
      </dsp:txXfrm>
    </dsp:sp>
    <dsp:sp modelId="{77C8F261-3D1C-40DF-8222-313E09D88C51}">
      <dsp:nvSpPr>
        <dsp:cNvPr id="0" name=""/>
        <dsp:cNvSpPr/>
      </dsp:nvSpPr>
      <dsp:spPr>
        <a:xfrm>
          <a:off x="2498482" y="2049880"/>
          <a:ext cx="2390995" cy="20505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Crítica ao dogma, conjunto de princípios autorizados pela Igreja. </a:t>
          </a:r>
        </a:p>
      </dsp:txBody>
      <dsp:txXfrm>
        <a:off x="2558540" y="2109938"/>
        <a:ext cx="2270879" cy="193040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98FCAD-7872-4266-B48B-E794670E4BB3}">
      <dsp:nvSpPr>
        <dsp:cNvPr id="0" name=""/>
        <dsp:cNvSpPr/>
      </dsp:nvSpPr>
      <dsp:spPr>
        <a:xfrm>
          <a:off x="0" y="0"/>
          <a:ext cx="3668821" cy="7696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Deísmo </a:t>
          </a:r>
        </a:p>
      </dsp:txBody>
      <dsp:txXfrm>
        <a:off x="22543" y="22543"/>
        <a:ext cx="3623735" cy="724591"/>
      </dsp:txXfrm>
    </dsp:sp>
    <dsp:sp modelId="{6E2DE604-DE8D-4332-89F8-396C329FE7D4}">
      <dsp:nvSpPr>
        <dsp:cNvPr id="0" name=""/>
        <dsp:cNvSpPr/>
      </dsp:nvSpPr>
      <dsp:spPr>
        <a:xfrm>
          <a:off x="5374" y="864499"/>
          <a:ext cx="3661659" cy="128615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Grande parte dos filósofos iluministas acreditava em uma força divina.</a:t>
          </a:r>
        </a:p>
      </dsp:txBody>
      <dsp:txXfrm>
        <a:off x="43044" y="902169"/>
        <a:ext cx="3586319" cy="1210814"/>
      </dsp:txXfrm>
    </dsp:sp>
    <dsp:sp modelId="{2D5F4AAB-50A4-47E3-AA5F-3BC691D50D25}">
      <dsp:nvSpPr>
        <dsp:cNvPr id="0" name=""/>
        <dsp:cNvSpPr/>
      </dsp:nvSpPr>
      <dsp:spPr>
        <a:xfrm>
          <a:off x="5374" y="2244744"/>
          <a:ext cx="3661659" cy="1893798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Para os deístas, a divindade era um ser onisciente presente na natureza, mas que não interferia na vida dos homens. </a:t>
          </a:r>
        </a:p>
      </dsp:txBody>
      <dsp:txXfrm>
        <a:off x="60841" y="2300211"/>
        <a:ext cx="3550725" cy="17828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CA905-46C2-4049-A3EB-0FA48701975C}">
      <dsp:nvSpPr>
        <dsp:cNvPr id="0" name=""/>
        <dsp:cNvSpPr/>
      </dsp:nvSpPr>
      <dsp:spPr>
        <a:xfrm>
          <a:off x="1469630" y="814"/>
          <a:ext cx="2486356" cy="23746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Poder absoluto também foi alvo de críticas dos pensadores iluministas.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1469630" y="814"/>
        <a:ext cx="2486356" cy="2374635"/>
      </dsp:txXfrm>
    </dsp:sp>
    <dsp:sp modelId="{50D53AF9-3CB1-424D-A487-5F0643E521A3}">
      <dsp:nvSpPr>
        <dsp:cNvPr id="0" name=""/>
        <dsp:cNvSpPr/>
      </dsp:nvSpPr>
      <dsp:spPr>
        <a:xfrm>
          <a:off x="4180011" y="814"/>
          <a:ext cx="2486356" cy="23746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Contestava-se o despotismo, regime em que o governante possui poder absoluto.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4180011" y="814"/>
        <a:ext cx="2486356" cy="2374635"/>
      </dsp:txXfrm>
    </dsp:sp>
    <dsp:sp modelId="{A25E3C27-F024-4F9A-8AE1-FFCC199D7D7D}">
      <dsp:nvSpPr>
        <dsp:cNvPr id="0" name=""/>
        <dsp:cNvSpPr/>
      </dsp:nvSpPr>
      <dsp:spPr>
        <a:xfrm>
          <a:off x="6890392" y="814"/>
          <a:ext cx="2486356" cy="237463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 maior preocupação era encontrar uma maneira de controlar o poder excessivo dos governantes. </a:t>
          </a:r>
        </a:p>
      </dsp:txBody>
      <dsp:txXfrm>
        <a:off x="6890392" y="814"/>
        <a:ext cx="2486356" cy="23746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400FCE-B948-476F-B40A-AFA56CC40240}">
      <dsp:nvSpPr>
        <dsp:cNvPr id="0" name=""/>
        <dsp:cNvSpPr/>
      </dsp:nvSpPr>
      <dsp:spPr>
        <a:xfrm>
          <a:off x="5793017" y="807151"/>
          <a:ext cx="3140139" cy="46110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550"/>
              </a:lnTo>
              <a:lnTo>
                <a:pt x="3140139" y="230550"/>
              </a:lnTo>
              <a:lnTo>
                <a:pt x="3140139" y="46110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F951DFF-2598-44BB-8CCF-86F7CE5F5AD0}">
      <dsp:nvSpPr>
        <dsp:cNvPr id="0" name=""/>
        <dsp:cNvSpPr/>
      </dsp:nvSpPr>
      <dsp:spPr>
        <a:xfrm>
          <a:off x="5747297" y="807151"/>
          <a:ext cx="91440" cy="46110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110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BAE96D-782E-469E-AE6F-AEF8288122D8}">
      <dsp:nvSpPr>
        <dsp:cNvPr id="0" name=""/>
        <dsp:cNvSpPr/>
      </dsp:nvSpPr>
      <dsp:spPr>
        <a:xfrm>
          <a:off x="2652877" y="807151"/>
          <a:ext cx="3140139" cy="461100"/>
        </a:xfrm>
        <a:custGeom>
          <a:avLst/>
          <a:gdLst/>
          <a:ahLst/>
          <a:cxnLst/>
          <a:rect l="0" t="0" r="0" b="0"/>
          <a:pathLst>
            <a:path>
              <a:moveTo>
                <a:pt x="3140139" y="0"/>
              </a:moveTo>
              <a:lnTo>
                <a:pt x="3140139" y="230550"/>
              </a:lnTo>
              <a:lnTo>
                <a:pt x="0" y="230550"/>
              </a:lnTo>
              <a:lnTo>
                <a:pt x="0" y="461100"/>
              </a:lnTo>
            </a:path>
          </a:pathLst>
        </a:custGeom>
        <a:noFill/>
        <a:ln w="25400" cap="flat" cmpd="sng" algn="ctr">
          <a:solidFill>
            <a:schemeClr val="dk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98D839-6088-47B4-85C1-6A8A89E30D9D}">
      <dsp:nvSpPr>
        <dsp:cNvPr id="0" name=""/>
        <dsp:cNvSpPr/>
      </dsp:nvSpPr>
      <dsp:spPr>
        <a:xfrm>
          <a:off x="3398466" y="1499"/>
          <a:ext cx="4789101" cy="80565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Montesquieu e os Três Poderes</a:t>
          </a:r>
        </a:p>
      </dsp:txBody>
      <dsp:txXfrm>
        <a:off x="3398466" y="1499"/>
        <a:ext cx="4789101" cy="805652"/>
      </dsp:txXfrm>
    </dsp:sp>
    <dsp:sp modelId="{12EA1C72-A0C7-49D0-9606-C4C2B6F6AE31}">
      <dsp:nvSpPr>
        <dsp:cNvPr id="0" name=""/>
        <dsp:cNvSpPr/>
      </dsp:nvSpPr>
      <dsp:spPr>
        <a:xfrm>
          <a:off x="1313358" y="1268252"/>
          <a:ext cx="2679038" cy="13945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Poder Executivo </a:t>
          </a:r>
          <a:r>
            <a:rPr lang="pt-BR" sz="2200" kern="1200" dirty="0">
              <a:latin typeface="Roboto" pitchFamily="2" charset="0"/>
              <a:ea typeface="Roboto" pitchFamily="2" charset="0"/>
            </a:rPr>
            <a:t>(executa e administra as leis)</a:t>
          </a:r>
        </a:p>
      </dsp:txBody>
      <dsp:txXfrm>
        <a:off x="1313358" y="1268252"/>
        <a:ext cx="2679038" cy="1394544"/>
      </dsp:txXfrm>
    </dsp:sp>
    <dsp:sp modelId="{14B35496-7354-40B9-8018-C28360AE81C8}">
      <dsp:nvSpPr>
        <dsp:cNvPr id="0" name=""/>
        <dsp:cNvSpPr/>
      </dsp:nvSpPr>
      <dsp:spPr>
        <a:xfrm>
          <a:off x="4453497" y="1268252"/>
          <a:ext cx="2679038" cy="13945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Poder Legislativo</a:t>
          </a:r>
          <a:r>
            <a:rPr lang="pt-BR" sz="2200" kern="1200" dirty="0">
              <a:latin typeface="Roboto" pitchFamily="2" charset="0"/>
              <a:ea typeface="Roboto" pitchFamily="2" charset="0"/>
            </a:rPr>
            <a:t> (faz as leis)</a:t>
          </a:r>
        </a:p>
      </dsp:txBody>
      <dsp:txXfrm>
        <a:off x="4453497" y="1268252"/>
        <a:ext cx="2679038" cy="1394544"/>
      </dsp:txXfrm>
    </dsp:sp>
    <dsp:sp modelId="{164A7D06-5FA4-4521-B935-401EE9CB5BF4}">
      <dsp:nvSpPr>
        <dsp:cNvPr id="0" name=""/>
        <dsp:cNvSpPr/>
      </dsp:nvSpPr>
      <dsp:spPr>
        <a:xfrm>
          <a:off x="7593637" y="1268252"/>
          <a:ext cx="2679038" cy="13945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 pitchFamily="2" charset="0"/>
              <a:ea typeface="Roboto" pitchFamily="2" charset="0"/>
            </a:rPr>
            <a:t>Poder Judiciário </a:t>
          </a:r>
          <a:r>
            <a:rPr lang="pt-BR" sz="2200" kern="1200" dirty="0">
              <a:latin typeface="Roboto" pitchFamily="2" charset="0"/>
              <a:ea typeface="Roboto" pitchFamily="2" charset="0"/>
            </a:rPr>
            <a:t>(julga aqueles que desrespeitam as leis)</a:t>
          </a:r>
        </a:p>
      </dsp:txBody>
      <dsp:txXfrm>
        <a:off x="7593637" y="1268252"/>
        <a:ext cx="2679038" cy="139454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D30BA-FF24-4AE8-8A8A-56CAEF379D44}">
      <dsp:nvSpPr>
        <dsp:cNvPr id="0" name=""/>
        <dsp:cNvSpPr/>
      </dsp:nvSpPr>
      <dsp:spPr>
        <a:xfrm>
          <a:off x="2037796" y="679"/>
          <a:ext cx="2878960" cy="2878960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8439" tIns="27940" rIns="158439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Adotado por alguns monarcas europeus durante o século XVIII.</a:t>
          </a:r>
        </a:p>
      </dsp:txBody>
      <dsp:txXfrm>
        <a:off x="2459410" y="422293"/>
        <a:ext cx="2035732" cy="2035732"/>
      </dsp:txXfrm>
    </dsp:sp>
    <dsp:sp modelId="{8EE62803-9810-47D4-B99C-F69F0EFBF0C9}">
      <dsp:nvSpPr>
        <dsp:cNvPr id="0" name=""/>
        <dsp:cNvSpPr/>
      </dsp:nvSpPr>
      <dsp:spPr>
        <a:xfrm>
          <a:off x="4340964" y="0"/>
          <a:ext cx="2878960" cy="2878960"/>
        </a:xfrm>
        <a:prstGeom prst="ellipse">
          <a:avLst/>
        </a:prstGeom>
        <a:solidFill>
          <a:schemeClr val="accent3">
            <a:alpha val="50000"/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8439" tIns="27940" rIns="158439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Caracteriza-se pela mistura de práticas absolutistas e ideias iluministas.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4762578" y="421614"/>
        <a:ext cx="2035732" cy="2035732"/>
      </dsp:txXfrm>
    </dsp:sp>
    <dsp:sp modelId="{8C2B5787-0279-4B33-AC4A-5A868E1480BD}">
      <dsp:nvSpPr>
        <dsp:cNvPr id="0" name=""/>
        <dsp:cNvSpPr/>
      </dsp:nvSpPr>
      <dsp:spPr>
        <a:xfrm>
          <a:off x="6644133" y="679"/>
          <a:ext cx="3028321" cy="2878960"/>
        </a:xfrm>
        <a:prstGeom prst="ellipse">
          <a:avLst/>
        </a:prstGeom>
        <a:solidFill>
          <a:schemeClr val="accent3">
            <a:alpha val="50000"/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8439" tIns="27940" rIns="158439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Os monarcas realizaram reformas na política, na economia e na sociedade. </a:t>
          </a:r>
        </a:p>
      </dsp:txBody>
      <dsp:txXfrm>
        <a:off x="7087620" y="422293"/>
        <a:ext cx="2141347" cy="203573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ED30BA-FF24-4AE8-8A8A-56CAEF379D44}">
      <dsp:nvSpPr>
        <dsp:cNvPr id="0" name=""/>
        <dsp:cNvSpPr/>
      </dsp:nvSpPr>
      <dsp:spPr>
        <a:xfrm>
          <a:off x="3082672" y="679"/>
          <a:ext cx="3020979" cy="2878960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8439" tIns="27940" rIns="158439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Esses monarcas ficaram conhecidos como déspotas esclarecidos. </a:t>
          </a:r>
        </a:p>
      </dsp:txBody>
      <dsp:txXfrm>
        <a:off x="3525084" y="422293"/>
        <a:ext cx="2136155" cy="2035732"/>
      </dsp:txXfrm>
    </dsp:sp>
    <dsp:sp modelId="{8EE62803-9810-47D4-B99C-F69F0EFBF0C9}">
      <dsp:nvSpPr>
        <dsp:cNvPr id="0" name=""/>
        <dsp:cNvSpPr/>
      </dsp:nvSpPr>
      <dsp:spPr>
        <a:xfrm>
          <a:off x="5527859" y="679"/>
          <a:ext cx="3099719" cy="2878960"/>
        </a:xfrm>
        <a:prstGeom prst="ellipse">
          <a:avLst/>
        </a:prstGeom>
        <a:solidFill>
          <a:schemeClr val="accent5">
            <a:alpha val="50000"/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8439" tIns="27940" rIns="158439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Entre as reformas, consta o combate à corrupção e aos privilégios da nobreza e do clero. 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5981802" y="422293"/>
        <a:ext cx="2191833" cy="203573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53B2E5-EA51-46B4-B9CA-3234F780810F}">
      <dsp:nvSpPr>
        <dsp:cNvPr id="0" name=""/>
        <dsp:cNvSpPr/>
      </dsp:nvSpPr>
      <dsp:spPr>
        <a:xfrm>
          <a:off x="5784706" y="936097"/>
          <a:ext cx="3324056" cy="2767711"/>
        </a:xfrm>
        <a:prstGeom prst="wedgeRectCallout">
          <a:avLst>
            <a:gd name="adj1" fmla="val 0"/>
            <a:gd name="adj2" fmla="val 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0" tIns="69850" rIns="69850" bIns="6985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A forma representativa de governo, baseada na vontade popular, é adotada em muitos países. </a:t>
          </a:r>
        </a:p>
      </dsp:txBody>
      <dsp:txXfrm>
        <a:off x="6206571" y="936097"/>
        <a:ext cx="2902191" cy="2767711"/>
      </dsp:txXfrm>
    </dsp:sp>
    <dsp:sp modelId="{476CB6F0-50E9-460F-86FA-12B968618936}">
      <dsp:nvSpPr>
        <dsp:cNvPr id="0" name=""/>
        <dsp:cNvSpPr/>
      </dsp:nvSpPr>
      <dsp:spPr>
        <a:xfrm>
          <a:off x="6295188" y="288032"/>
          <a:ext cx="2792534" cy="67039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Política</a:t>
          </a:r>
        </a:p>
      </dsp:txBody>
      <dsp:txXfrm>
        <a:off x="6295188" y="288032"/>
        <a:ext cx="2792534" cy="670394"/>
      </dsp:txXfrm>
    </dsp:sp>
    <dsp:sp modelId="{68E83C64-0DE6-419A-9C3A-91D9749D3C93}">
      <dsp:nvSpPr>
        <dsp:cNvPr id="0" name=""/>
        <dsp:cNvSpPr/>
      </dsp:nvSpPr>
      <dsp:spPr>
        <a:xfrm>
          <a:off x="4029655" y="906527"/>
          <a:ext cx="2418160" cy="2570281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1">
            <a:tint val="50000"/>
            <a:hueOff val="28195"/>
            <a:satOff val="-1322"/>
            <a:lumOff val="565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0" tIns="69850" rIns="69850" bIns="6985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Os iluministas contribuíram para a formulação do pensamento liberal. </a:t>
          </a:r>
        </a:p>
      </dsp:txBody>
      <dsp:txXfrm>
        <a:off x="4336550" y="906527"/>
        <a:ext cx="2111264" cy="2570281"/>
      </dsp:txXfrm>
    </dsp:sp>
    <dsp:sp modelId="{A7B04959-9770-43B7-9F82-4535C160FDE4}">
      <dsp:nvSpPr>
        <dsp:cNvPr id="0" name=""/>
        <dsp:cNvSpPr/>
      </dsp:nvSpPr>
      <dsp:spPr>
        <a:xfrm>
          <a:off x="4052477" y="337157"/>
          <a:ext cx="2418160" cy="586219"/>
        </a:xfrm>
        <a:prstGeom prst="rect">
          <a:avLst/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Economia</a:t>
          </a:r>
        </a:p>
      </dsp:txBody>
      <dsp:txXfrm>
        <a:off x="4052477" y="337157"/>
        <a:ext cx="2418160" cy="586219"/>
      </dsp:txXfrm>
    </dsp:sp>
    <dsp:sp modelId="{8B4D3C51-F329-46D9-B6E5-AC367F296594}">
      <dsp:nvSpPr>
        <dsp:cNvPr id="0" name=""/>
        <dsp:cNvSpPr/>
      </dsp:nvSpPr>
      <dsp:spPr>
        <a:xfrm>
          <a:off x="1748486" y="792085"/>
          <a:ext cx="2587153" cy="2627211"/>
        </a:xfrm>
        <a:prstGeom prst="wedgeRectCallout">
          <a:avLst>
            <a:gd name="adj1" fmla="val 62500"/>
            <a:gd name="adj2" fmla="val 20830"/>
          </a:avLst>
        </a:prstGeom>
        <a:solidFill>
          <a:schemeClr val="accent1">
            <a:tint val="50000"/>
            <a:hueOff val="56391"/>
            <a:satOff val="-2645"/>
            <a:lumOff val="1129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0" tIns="69850" rIns="69850" bIns="6985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Um dos objetivos da ciência passou a ser a promoção de melhorias práticas para as pessoas. </a:t>
          </a:r>
        </a:p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2076829" y="792085"/>
        <a:ext cx="2258811" cy="2627211"/>
      </dsp:txXfrm>
    </dsp:sp>
    <dsp:sp modelId="{54234E37-9343-42FE-B8D9-FE9AE964D416}">
      <dsp:nvSpPr>
        <dsp:cNvPr id="0" name=""/>
        <dsp:cNvSpPr/>
      </dsp:nvSpPr>
      <dsp:spPr>
        <a:xfrm>
          <a:off x="1714779" y="378548"/>
          <a:ext cx="2587153" cy="483504"/>
        </a:xfrm>
        <a:prstGeom prst="rect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0" tIns="69850" rIns="69850" bIns="6985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Ciência</a:t>
          </a:r>
        </a:p>
      </dsp:txBody>
      <dsp:txXfrm>
        <a:off x="1714779" y="378548"/>
        <a:ext cx="2587153" cy="4835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+Icon">
  <dgm:title val="Lista de Colchetes Verticais"/>
  <dgm:desc val="Use para mostrar blocos de informações agrupadas. Funciona bem com grandes quantidades de texto do Ní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diagrams.loki3.com/BracketList+Icon">
  <dgm:title val="Lista de Colchetes Verticais"/>
  <dgm:desc val="Use para mostrar blocos de informações agrupadas. Funciona bem com grandes quantidades de texto do Ní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Processo de Blocos Interconectados"/>
  <dgm:desc val="Use para mostrar etapas sequenciais de um processo. Funciona melhor com quantidades pequenas de texto de Nível 1 e quantidades médias de texto de Nível 2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999C7-1530-3A4C-920E-CEAAFDA3D36C}" type="datetimeFigureOut">
              <a:rPr lang="en-US" smtClean="0"/>
              <a:t>4/3/2020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6749E-8942-7F4A-9FE9-B9933845D19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71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D71F4-87A3-4755-ACF6-97AA6CCADCF6}" type="datetimeFigureOut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9C909-E8BE-4219-A716-293957608DA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710418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BA083-4C2A-0140-9AFB-A6DA4DC68362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1046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E4F7E-CDF7-DB48-96CF-0401224D2F0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8172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BA2B5-03F1-6C4F-9913-4FA8E1A9801C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32700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B8AD6-3917-2C40-B309-2BE96BCCD6D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831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9154F-3C0D-D74D-B7B6-B45F47A81422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1006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9A0CC-C557-874C-928E-077C93073A10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685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A0D8C-58B0-8949-A226-583D0818821C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4546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1A1CA-06A3-FE4C-922E-6BEA53D088D8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4255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E777C-63AF-894E-B0E9-38526ED76EFB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58922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8235C-9FC6-EC46-BB8F-86E68A68A7EF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8342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A18E4-551F-0947-8236-AA6C7642A34A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4971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0674A-A158-3042-B5FC-6AB2AC5B1827}" type="datetime1">
              <a:rPr lang="pt-BR" smtClean="0"/>
              <a:t>03/04/2020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44E82F-7008-4A71-8DF8-59079F66000D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13815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12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1.xml"/><Relationship Id="rId3" Type="http://schemas.openxmlformats.org/officeDocument/2006/relationships/diagramLayout" Target="../diagrams/layout10.xml"/><Relationship Id="rId7" Type="http://schemas.openxmlformats.org/officeDocument/2006/relationships/diagramData" Target="../diagrams/data11.xml"/><Relationship Id="rId12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11" Type="http://schemas.microsoft.com/office/2007/relationships/diagramDrawing" Target="../diagrams/drawing11.xml"/><Relationship Id="rId5" Type="http://schemas.openxmlformats.org/officeDocument/2006/relationships/diagramColors" Target="../diagrams/colors10.xml"/><Relationship Id="rId10" Type="http://schemas.openxmlformats.org/officeDocument/2006/relationships/diagramColors" Target="../diagrams/colors11.xml"/><Relationship Id="rId4" Type="http://schemas.openxmlformats.org/officeDocument/2006/relationships/diagramQuickStyle" Target="../diagrams/quickStyle10.xml"/><Relationship Id="rId9" Type="http://schemas.openxmlformats.org/officeDocument/2006/relationships/diagramQuickStyle" Target="../diagrams/quickStyl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1.pn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19215" y="764705"/>
            <a:ext cx="10942366" cy="1470025"/>
          </a:xfrm>
        </p:spPr>
        <p:txBody>
          <a:bodyPr>
            <a:noAutofit/>
          </a:bodyPr>
          <a:lstStyle/>
          <a:p>
            <a:r>
              <a:rPr lang="pt-BR" sz="2400" dirty="0">
                <a:latin typeface="Roboto" pitchFamily="2" charset="0"/>
                <a:ea typeface="Roboto" pitchFamily="2" charset="0"/>
              </a:rPr>
              <a:t>Apresentação 1</a:t>
            </a:r>
            <a:br>
              <a:rPr lang="pt-BR" sz="2400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Intelectuais europeus e o Iluminismo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007173" y="2420888"/>
            <a:ext cx="98865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questão do Iluminismo e da ilustração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Nascimento do Iluminismo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Pensadores iluministas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Iluminismo e religião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Iluminismo e política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Repercussão social das ideias iluministas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0496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9287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nascimento do Iluminismo</a:t>
            </a:r>
          </a:p>
        </p:txBody>
      </p:sp>
      <p:sp>
        <p:nvSpPr>
          <p:cNvPr id="4" name="Litebulb"/>
          <p:cNvSpPr>
            <a:spLocks noEditPoints="1" noChangeArrowheads="1"/>
          </p:cNvSpPr>
          <p:nvPr/>
        </p:nvSpPr>
        <p:spPr bwMode="auto">
          <a:xfrm rot="1309328">
            <a:off x="10530855" y="1008416"/>
            <a:ext cx="982872" cy="1200807"/>
          </a:xfrm>
          <a:custGeom>
            <a:avLst/>
            <a:gdLst>
              <a:gd name="T0" fmla="*/ 10800 w 21600"/>
              <a:gd name="T1" fmla="*/ 0 h 21600"/>
              <a:gd name="T2" fmla="*/ 21600 w 21600"/>
              <a:gd name="T3" fmla="*/ 7782 h 21600"/>
              <a:gd name="T4" fmla="*/ 0 w 21600"/>
              <a:gd name="T5" fmla="*/ 7782 h 21600"/>
              <a:gd name="T6" fmla="*/ 10800 w 21600"/>
              <a:gd name="T7" fmla="*/ 21600 h 21600"/>
              <a:gd name="T8" fmla="*/ 3556 w 21600"/>
              <a:gd name="T9" fmla="*/ 2188 h 21600"/>
              <a:gd name="T10" fmla="*/ 18277 w 21600"/>
              <a:gd name="T11" fmla="*/ 9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 extrusionOk="0">
                <a:moveTo>
                  <a:pt x="10825" y="21723"/>
                </a:moveTo>
                <a:lnTo>
                  <a:pt x="11215" y="21723"/>
                </a:lnTo>
                <a:lnTo>
                  <a:pt x="11552" y="21688"/>
                </a:lnTo>
                <a:lnTo>
                  <a:pt x="11916" y="21617"/>
                </a:lnTo>
                <a:lnTo>
                  <a:pt x="12253" y="21547"/>
                </a:lnTo>
                <a:lnTo>
                  <a:pt x="12617" y="21441"/>
                </a:lnTo>
                <a:lnTo>
                  <a:pt x="12902" y="21317"/>
                </a:lnTo>
                <a:lnTo>
                  <a:pt x="13162" y="21176"/>
                </a:lnTo>
                <a:lnTo>
                  <a:pt x="13396" y="21000"/>
                </a:lnTo>
                <a:lnTo>
                  <a:pt x="13655" y="20841"/>
                </a:lnTo>
                <a:lnTo>
                  <a:pt x="13863" y="20629"/>
                </a:lnTo>
                <a:lnTo>
                  <a:pt x="14045" y="20435"/>
                </a:lnTo>
                <a:lnTo>
                  <a:pt x="14200" y="20223"/>
                </a:lnTo>
                <a:lnTo>
                  <a:pt x="14356" y="19994"/>
                </a:lnTo>
                <a:lnTo>
                  <a:pt x="14460" y="19747"/>
                </a:lnTo>
                <a:lnTo>
                  <a:pt x="14512" y="19482"/>
                </a:lnTo>
                <a:lnTo>
                  <a:pt x="14512" y="19235"/>
                </a:lnTo>
                <a:lnTo>
                  <a:pt x="14512" y="19147"/>
                </a:lnTo>
                <a:lnTo>
                  <a:pt x="14512" y="18900"/>
                </a:lnTo>
                <a:lnTo>
                  <a:pt x="14512" y="18529"/>
                </a:lnTo>
                <a:lnTo>
                  <a:pt x="14512" y="18052"/>
                </a:lnTo>
                <a:lnTo>
                  <a:pt x="14512" y="17505"/>
                </a:lnTo>
                <a:lnTo>
                  <a:pt x="14512" y="16976"/>
                </a:lnTo>
                <a:lnTo>
                  <a:pt x="14512" y="16464"/>
                </a:lnTo>
                <a:lnTo>
                  <a:pt x="14512" y="15952"/>
                </a:lnTo>
                <a:lnTo>
                  <a:pt x="14512" y="15758"/>
                </a:lnTo>
                <a:lnTo>
                  <a:pt x="14616" y="15547"/>
                </a:lnTo>
                <a:lnTo>
                  <a:pt x="14694" y="15352"/>
                </a:lnTo>
                <a:lnTo>
                  <a:pt x="14798" y="15141"/>
                </a:lnTo>
                <a:lnTo>
                  <a:pt x="15161" y="14735"/>
                </a:lnTo>
                <a:lnTo>
                  <a:pt x="15602" y="14329"/>
                </a:lnTo>
                <a:lnTo>
                  <a:pt x="16745" y="13552"/>
                </a:lnTo>
                <a:lnTo>
                  <a:pt x="18043" y="12670"/>
                </a:lnTo>
                <a:lnTo>
                  <a:pt x="18744" y="12194"/>
                </a:lnTo>
                <a:lnTo>
                  <a:pt x="19341" y="11647"/>
                </a:lnTo>
                <a:lnTo>
                  <a:pt x="19938" y="11099"/>
                </a:lnTo>
                <a:lnTo>
                  <a:pt x="20483" y="10464"/>
                </a:lnTo>
                <a:lnTo>
                  <a:pt x="20743" y="10164"/>
                </a:lnTo>
                <a:lnTo>
                  <a:pt x="20950" y="9794"/>
                </a:lnTo>
                <a:lnTo>
                  <a:pt x="21132" y="9441"/>
                </a:lnTo>
                <a:lnTo>
                  <a:pt x="21288" y="9035"/>
                </a:lnTo>
                <a:lnTo>
                  <a:pt x="21444" y="8664"/>
                </a:lnTo>
                <a:lnTo>
                  <a:pt x="21548" y="8223"/>
                </a:lnTo>
                <a:lnTo>
                  <a:pt x="21600" y="7782"/>
                </a:lnTo>
                <a:lnTo>
                  <a:pt x="21600" y="7341"/>
                </a:lnTo>
                <a:lnTo>
                  <a:pt x="21600" y="6935"/>
                </a:lnTo>
                <a:lnTo>
                  <a:pt x="21548" y="6564"/>
                </a:lnTo>
                <a:lnTo>
                  <a:pt x="21496" y="6229"/>
                </a:lnTo>
                <a:lnTo>
                  <a:pt x="21392" y="5858"/>
                </a:lnTo>
                <a:lnTo>
                  <a:pt x="21288" y="5523"/>
                </a:lnTo>
                <a:lnTo>
                  <a:pt x="21132" y="5135"/>
                </a:lnTo>
                <a:lnTo>
                  <a:pt x="20950" y="4800"/>
                </a:lnTo>
                <a:lnTo>
                  <a:pt x="20743" y="4464"/>
                </a:lnTo>
                <a:lnTo>
                  <a:pt x="20535" y="4164"/>
                </a:lnTo>
                <a:lnTo>
                  <a:pt x="20301" y="3847"/>
                </a:lnTo>
                <a:lnTo>
                  <a:pt x="20042" y="3547"/>
                </a:lnTo>
                <a:lnTo>
                  <a:pt x="19782" y="3247"/>
                </a:lnTo>
                <a:lnTo>
                  <a:pt x="19133" y="2664"/>
                </a:lnTo>
                <a:lnTo>
                  <a:pt x="18458" y="2152"/>
                </a:lnTo>
                <a:lnTo>
                  <a:pt x="17705" y="1694"/>
                </a:lnTo>
                <a:lnTo>
                  <a:pt x="16849" y="1252"/>
                </a:lnTo>
                <a:lnTo>
                  <a:pt x="16407" y="1076"/>
                </a:lnTo>
                <a:lnTo>
                  <a:pt x="15940" y="900"/>
                </a:lnTo>
                <a:lnTo>
                  <a:pt x="15499" y="741"/>
                </a:lnTo>
                <a:lnTo>
                  <a:pt x="15057" y="600"/>
                </a:lnTo>
                <a:lnTo>
                  <a:pt x="14564" y="458"/>
                </a:lnTo>
                <a:lnTo>
                  <a:pt x="14045" y="335"/>
                </a:lnTo>
                <a:lnTo>
                  <a:pt x="13500" y="229"/>
                </a:lnTo>
                <a:lnTo>
                  <a:pt x="13006" y="158"/>
                </a:lnTo>
                <a:lnTo>
                  <a:pt x="12461" y="88"/>
                </a:lnTo>
                <a:lnTo>
                  <a:pt x="11968" y="52"/>
                </a:lnTo>
                <a:lnTo>
                  <a:pt x="11423" y="17"/>
                </a:lnTo>
                <a:lnTo>
                  <a:pt x="10825" y="17"/>
                </a:lnTo>
                <a:lnTo>
                  <a:pt x="10254" y="17"/>
                </a:lnTo>
                <a:lnTo>
                  <a:pt x="9709" y="52"/>
                </a:lnTo>
                <a:lnTo>
                  <a:pt x="9216" y="88"/>
                </a:lnTo>
                <a:lnTo>
                  <a:pt x="8671" y="158"/>
                </a:lnTo>
                <a:lnTo>
                  <a:pt x="8177" y="229"/>
                </a:lnTo>
                <a:lnTo>
                  <a:pt x="7632" y="335"/>
                </a:lnTo>
                <a:lnTo>
                  <a:pt x="7113" y="458"/>
                </a:lnTo>
                <a:lnTo>
                  <a:pt x="6620" y="600"/>
                </a:lnTo>
                <a:lnTo>
                  <a:pt x="6178" y="741"/>
                </a:lnTo>
                <a:lnTo>
                  <a:pt x="5737" y="900"/>
                </a:lnTo>
                <a:lnTo>
                  <a:pt x="5270" y="1076"/>
                </a:lnTo>
                <a:lnTo>
                  <a:pt x="4828" y="1252"/>
                </a:lnTo>
                <a:lnTo>
                  <a:pt x="3972" y="1694"/>
                </a:lnTo>
                <a:lnTo>
                  <a:pt x="3219" y="2152"/>
                </a:lnTo>
                <a:lnTo>
                  <a:pt x="2544" y="2664"/>
                </a:lnTo>
                <a:lnTo>
                  <a:pt x="1895" y="3247"/>
                </a:lnTo>
                <a:lnTo>
                  <a:pt x="1635" y="3547"/>
                </a:lnTo>
                <a:lnTo>
                  <a:pt x="1375" y="3847"/>
                </a:lnTo>
                <a:lnTo>
                  <a:pt x="1142" y="4164"/>
                </a:lnTo>
                <a:lnTo>
                  <a:pt x="934" y="4464"/>
                </a:lnTo>
                <a:lnTo>
                  <a:pt x="726" y="4800"/>
                </a:lnTo>
                <a:lnTo>
                  <a:pt x="545" y="5135"/>
                </a:lnTo>
                <a:lnTo>
                  <a:pt x="389" y="5523"/>
                </a:lnTo>
                <a:lnTo>
                  <a:pt x="285" y="5858"/>
                </a:lnTo>
                <a:lnTo>
                  <a:pt x="181" y="6229"/>
                </a:lnTo>
                <a:lnTo>
                  <a:pt x="129" y="6564"/>
                </a:lnTo>
                <a:lnTo>
                  <a:pt x="77" y="6935"/>
                </a:lnTo>
                <a:lnTo>
                  <a:pt x="77" y="7341"/>
                </a:lnTo>
                <a:lnTo>
                  <a:pt x="77" y="7782"/>
                </a:lnTo>
                <a:lnTo>
                  <a:pt x="129" y="8223"/>
                </a:lnTo>
                <a:lnTo>
                  <a:pt x="233" y="8664"/>
                </a:lnTo>
                <a:lnTo>
                  <a:pt x="389" y="9035"/>
                </a:lnTo>
                <a:lnTo>
                  <a:pt x="545" y="9441"/>
                </a:lnTo>
                <a:lnTo>
                  <a:pt x="726" y="9794"/>
                </a:lnTo>
                <a:lnTo>
                  <a:pt x="934" y="10164"/>
                </a:lnTo>
                <a:lnTo>
                  <a:pt x="1194" y="10464"/>
                </a:lnTo>
                <a:lnTo>
                  <a:pt x="1739" y="11099"/>
                </a:lnTo>
                <a:lnTo>
                  <a:pt x="2336" y="11647"/>
                </a:lnTo>
                <a:lnTo>
                  <a:pt x="2933" y="12194"/>
                </a:lnTo>
                <a:lnTo>
                  <a:pt x="3634" y="12670"/>
                </a:lnTo>
                <a:lnTo>
                  <a:pt x="4932" y="13552"/>
                </a:lnTo>
                <a:lnTo>
                  <a:pt x="6075" y="14329"/>
                </a:lnTo>
                <a:lnTo>
                  <a:pt x="6516" y="14735"/>
                </a:lnTo>
                <a:lnTo>
                  <a:pt x="6879" y="15141"/>
                </a:lnTo>
                <a:lnTo>
                  <a:pt x="6983" y="15352"/>
                </a:lnTo>
                <a:lnTo>
                  <a:pt x="7061" y="15547"/>
                </a:lnTo>
                <a:lnTo>
                  <a:pt x="7165" y="15758"/>
                </a:lnTo>
                <a:lnTo>
                  <a:pt x="7165" y="15952"/>
                </a:lnTo>
                <a:lnTo>
                  <a:pt x="7165" y="16464"/>
                </a:lnTo>
                <a:lnTo>
                  <a:pt x="7165" y="16976"/>
                </a:lnTo>
                <a:lnTo>
                  <a:pt x="7165" y="17505"/>
                </a:lnTo>
                <a:lnTo>
                  <a:pt x="7165" y="18052"/>
                </a:lnTo>
                <a:lnTo>
                  <a:pt x="7165" y="18529"/>
                </a:lnTo>
                <a:lnTo>
                  <a:pt x="7165" y="18900"/>
                </a:lnTo>
                <a:lnTo>
                  <a:pt x="7165" y="19147"/>
                </a:lnTo>
                <a:lnTo>
                  <a:pt x="7165" y="19235"/>
                </a:lnTo>
                <a:lnTo>
                  <a:pt x="7165" y="19482"/>
                </a:lnTo>
                <a:lnTo>
                  <a:pt x="7217" y="19747"/>
                </a:lnTo>
                <a:lnTo>
                  <a:pt x="7321" y="19994"/>
                </a:lnTo>
                <a:lnTo>
                  <a:pt x="7476" y="20223"/>
                </a:lnTo>
                <a:lnTo>
                  <a:pt x="7632" y="20435"/>
                </a:lnTo>
                <a:lnTo>
                  <a:pt x="7814" y="20629"/>
                </a:lnTo>
                <a:lnTo>
                  <a:pt x="8022" y="20841"/>
                </a:lnTo>
                <a:lnTo>
                  <a:pt x="8281" y="21000"/>
                </a:lnTo>
                <a:lnTo>
                  <a:pt x="8515" y="21176"/>
                </a:lnTo>
                <a:lnTo>
                  <a:pt x="8775" y="21317"/>
                </a:lnTo>
                <a:lnTo>
                  <a:pt x="9060" y="21441"/>
                </a:lnTo>
                <a:lnTo>
                  <a:pt x="9424" y="21547"/>
                </a:lnTo>
                <a:lnTo>
                  <a:pt x="9761" y="21617"/>
                </a:lnTo>
                <a:lnTo>
                  <a:pt x="10125" y="21688"/>
                </a:lnTo>
                <a:lnTo>
                  <a:pt x="10462" y="21723"/>
                </a:lnTo>
                <a:lnTo>
                  <a:pt x="10825" y="21723"/>
                </a:lnTo>
                <a:close/>
              </a:path>
              <a:path w="21600" h="21600" extrusionOk="0">
                <a:moveTo>
                  <a:pt x="9242" y="14417"/>
                </a:moveTo>
                <a:lnTo>
                  <a:pt x="8541" y="12035"/>
                </a:lnTo>
                <a:lnTo>
                  <a:pt x="7295" y="10129"/>
                </a:lnTo>
                <a:lnTo>
                  <a:pt x="6905" y="9652"/>
                </a:lnTo>
                <a:lnTo>
                  <a:pt x="8541" y="10182"/>
                </a:lnTo>
                <a:lnTo>
                  <a:pt x="9787" y="9547"/>
                </a:lnTo>
                <a:lnTo>
                  <a:pt x="11189" y="10129"/>
                </a:lnTo>
                <a:lnTo>
                  <a:pt x="12279" y="9547"/>
                </a:lnTo>
                <a:lnTo>
                  <a:pt x="13370" y="10076"/>
                </a:lnTo>
                <a:lnTo>
                  <a:pt x="14850" y="9652"/>
                </a:lnTo>
                <a:lnTo>
                  <a:pt x="12902" y="12247"/>
                </a:lnTo>
                <a:lnTo>
                  <a:pt x="12357" y="14417"/>
                </a:lnTo>
                <a:moveTo>
                  <a:pt x="7191" y="15952"/>
                </a:moveTo>
                <a:lnTo>
                  <a:pt x="14512" y="15952"/>
                </a:lnTo>
                <a:lnTo>
                  <a:pt x="14512" y="17064"/>
                </a:lnTo>
                <a:lnTo>
                  <a:pt x="7191" y="17047"/>
                </a:lnTo>
                <a:lnTo>
                  <a:pt x="7191" y="18123"/>
                </a:lnTo>
                <a:lnTo>
                  <a:pt x="14512" y="18158"/>
                </a:lnTo>
                <a:lnTo>
                  <a:pt x="14538" y="19182"/>
                </a:lnTo>
                <a:lnTo>
                  <a:pt x="7217" y="19182"/>
                </a:lnTo>
              </a:path>
            </a:pathLst>
          </a:custGeom>
          <a:solidFill>
            <a:srgbClr val="FFFFCC"/>
          </a:solidFill>
          <a:ln w="5715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644648376"/>
              </p:ext>
            </p:extLst>
          </p:nvPr>
        </p:nvGraphicFramePr>
        <p:xfrm>
          <a:off x="431258" y="1447415"/>
          <a:ext cx="11422294" cy="5226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5038570" y="2636912"/>
            <a:ext cx="639653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dirty="0">
                <a:latin typeface="Roboto" pitchFamily="2" charset="0"/>
                <a:ea typeface="Roboto" pitchFamily="2" charset="0"/>
              </a:rPr>
              <a:t>Essa ideia de “iluminação” foi inspirada pela filosofia antiga, sobretudo por Platão.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8330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230" y="413792"/>
            <a:ext cx="11148125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Revolução científica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715838131"/>
              </p:ext>
            </p:extLst>
          </p:nvPr>
        </p:nvGraphicFramePr>
        <p:xfrm>
          <a:off x="431258" y="3501008"/>
          <a:ext cx="11003843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45406" y="1412777"/>
            <a:ext cx="111343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000" dirty="0">
                <a:latin typeface="Roboto" pitchFamily="2" charset="0"/>
                <a:ea typeface="Roboto" pitchFamily="2" charset="0"/>
              </a:rPr>
              <a:t>Ocorrida no século XVII, marcou uma nova forma de compreender o mundo.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000" dirty="0">
                <a:latin typeface="Roboto" pitchFamily="2" charset="0"/>
                <a:ea typeface="Roboto" pitchFamily="2" charset="0"/>
              </a:rPr>
              <a:t>Nesse período se estabeleceu o método científico – observação rigorosa e sistemática da natureza.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063015" y="3004542"/>
            <a:ext cx="628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latin typeface="Roboto" pitchFamily="2" charset="0"/>
                <a:ea typeface="Roboto" pitchFamily="2" charset="0"/>
              </a:rPr>
              <a:t>Pensadores da época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1990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873851418"/>
              </p:ext>
            </p:extLst>
          </p:nvPr>
        </p:nvGraphicFramePr>
        <p:xfrm>
          <a:off x="623230" y="1052736"/>
          <a:ext cx="11003843" cy="3096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19215" y="4133398"/>
            <a:ext cx="111343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BR" sz="2800" dirty="0">
              <a:latin typeface="Roboto" pitchFamily="2" charset="0"/>
              <a:ea typeface="Roboto" pitchFamily="2" charset="0"/>
            </a:endParaRPr>
          </a:p>
          <a:p>
            <a:pPr algn="ctr"/>
            <a:r>
              <a:rPr lang="pt-BR" sz="2800" dirty="0">
                <a:latin typeface="Roboto" pitchFamily="2" charset="0"/>
                <a:ea typeface="Roboto" pitchFamily="2" charset="0"/>
              </a:rPr>
              <a:t>Entre os séculos XVII e XVIII, destacaram-se entre os pensadores ingleses a necessidade da </a:t>
            </a:r>
            <a:r>
              <a:rPr lang="pt-BR" sz="2800" b="1" dirty="0">
                <a:latin typeface="Roboto" pitchFamily="2" charset="0"/>
                <a:ea typeface="Roboto" pitchFamily="2" charset="0"/>
              </a:rPr>
              <a:t>tolerância</a:t>
            </a:r>
            <a:r>
              <a:rPr lang="pt-BR" sz="2800" dirty="0">
                <a:latin typeface="Roboto" pitchFamily="2" charset="0"/>
                <a:ea typeface="Roboto" pitchFamily="2" charset="0"/>
              </a:rPr>
              <a:t> e o uso da </a:t>
            </a:r>
            <a:r>
              <a:rPr lang="pt-BR" sz="2800" b="1" dirty="0">
                <a:latin typeface="Roboto" pitchFamily="2" charset="0"/>
                <a:ea typeface="Roboto" pitchFamily="2" charset="0"/>
              </a:rPr>
              <a:t>razão</a:t>
            </a:r>
            <a:r>
              <a:rPr lang="pt-BR" sz="2800" dirty="0">
                <a:latin typeface="Roboto" pitchFamily="2" charset="0"/>
                <a:ea typeface="Roboto" pitchFamily="2" charset="0"/>
              </a:rPr>
              <a:t> como instrumento fundamental do conhecimento humano.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8968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441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Os filósofos iluministas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53028603"/>
              </p:ext>
            </p:extLst>
          </p:nvPr>
        </p:nvGraphicFramePr>
        <p:xfrm>
          <a:off x="0" y="2276872"/>
          <a:ext cx="12188825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103158" y="1384900"/>
            <a:ext cx="103664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Profundamente influenciados pelos avanços da ciência,  aplicaram os métodos desenvolvidos no século XVII em suas análises. </a:t>
            </a:r>
          </a:p>
          <a:p>
            <a:pPr algn="ctr"/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-99392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7660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966452636"/>
              </p:ext>
            </p:extLst>
          </p:nvPr>
        </p:nvGraphicFramePr>
        <p:xfrm>
          <a:off x="0" y="0"/>
          <a:ext cx="11565595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818985" y="4639195"/>
            <a:ext cx="1065062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Roboto" pitchFamily="2" charset="0"/>
                <a:ea typeface="Roboto" pitchFamily="2" charset="0"/>
              </a:rPr>
              <a:t>Em geral, os filósofos iluministas defendiam: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 extinção da ignorância e da superstição.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uso da razão para conquistar a liberdade. 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 tolerância e a liberdade religiosa e política.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 liberdade de consciência e de expressão.  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 condenação das injustiças e dos privilégios. </a:t>
            </a:r>
          </a:p>
          <a:p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8522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7244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Iluminismo e religião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717901973"/>
              </p:ext>
            </p:extLst>
          </p:nvPr>
        </p:nvGraphicFramePr>
        <p:xfrm>
          <a:off x="239287" y="2499287"/>
          <a:ext cx="6527025" cy="4101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4262638403"/>
              </p:ext>
            </p:extLst>
          </p:nvPr>
        </p:nvGraphicFramePr>
        <p:xfrm>
          <a:off x="6958283" y="2502701"/>
          <a:ext cx="4895269" cy="4139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815201" y="1384900"/>
            <a:ext cx="1103835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Para Voltaire e outros filósofos, a religião era culpada pelos males da sociedade francesa. Assim, a razão deveria substituir a superstição cristã.</a:t>
            </a:r>
          </a:p>
          <a:p>
            <a:pPr algn="ctr"/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81310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441" y="413792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Iluminismo e política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718837828"/>
              </p:ext>
            </p:extLst>
          </p:nvPr>
        </p:nvGraphicFramePr>
        <p:xfrm>
          <a:off x="719215" y="1484784"/>
          <a:ext cx="10846380" cy="237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348464400"/>
              </p:ext>
            </p:extLst>
          </p:nvPr>
        </p:nvGraphicFramePr>
        <p:xfrm>
          <a:off x="269018" y="4005064"/>
          <a:ext cx="11586034" cy="26642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1016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229" y="26977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Despotismo esclarecido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150057159"/>
              </p:ext>
            </p:extLst>
          </p:nvPr>
        </p:nvGraphicFramePr>
        <p:xfrm>
          <a:off x="239287" y="1268760"/>
          <a:ext cx="11710251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979691010"/>
              </p:ext>
            </p:extLst>
          </p:nvPr>
        </p:nvGraphicFramePr>
        <p:xfrm>
          <a:off x="478574" y="3933056"/>
          <a:ext cx="11710251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9058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441" y="413792"/>
            <a:ext cx="10969943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As influências do Iluminismo</a:t>
            </a:r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440796634"/>
              </p:ext>
            </p:extLst>
          </p:nvPr>
        </p:nvGraphicFramePr>
        <p:xfrm>
          <a:off x="527244" y="2348880"/>
          <a:ext cx="1084638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527244" y="1347101"/>
            <a:ext cx="1142229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 pitchFamily="2" charset="0"/>
                <a:ea typeface="Roboto" pitchFamily="2" charset="0"/>
              </a:rPr>
              <a:t>O pensamento ocidental foi, em grande parte, formado com base nas ideias dos pensadores iluministas. </a:t>
            </a:r>
          </a:p>
          <a:p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44E82F-7008-4A71-8DF8-59079F66000D}" type="slidenum">
              <a:rPr lang="pt-BR" smtClean="0"/>
              <a:t>10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77258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3534</TotalTime>
  <Words>821</Words>
  <Application>Microsoft Office PowerPoint</Application>
  <PresentationFormat>Personalizar</PresentationFormat>
  <Paragraphs>100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Arial</vt:lpstr>
      <vt:lpstr>Calibri</vt:lpstr>
      <vt:lpstr>Roboto</vt:lpstr>
      <vt:lpstr>Wingdings</vt:lpstr>
      <vt:lpstr>Tema do Office</vt:lpstr>
      <vt:lpstr>Apresentação 1 Intelectuais europeus e o Iluminismo</vt:lpstr>
      <vt:lpstr>O nascimento do Iluminismo</vt:lpstr>
      <vt:lpstr>Revolução científica</vt:lpstr>
      <vt:lpstr>Apresentação do PowerPoint</vt:lpstr>
      <vt:lpstr>Os filósofos iluministas</vt:lpstr>
      <vt:lpstr>Apresentação do PowerPoint</vt:lpstr>
      <vt:lpstr>Iluminismo e religião</vt:lpstr>
      <vt:lpstr>Iluminismo e política</vt:lpstr>
      <vt:lpstr>Despotismo esclarecido</vt:lpstr>
      <vt:lpstr>As influências do Iluminismo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Jaqueline Martinho</dc:creator>
  <cp:lastModifiedBy>João Paulo Bortoluci</cp:lastModifiedBy>
  <cp:revision>290</cp:revision>
  <dcterms:created xsi:type="dcterms:W3CDTF">2019-03-25T17:22:51Z</dcterms:created>
  <dcterms:modified xsi:type="dcterms:W3CDTF">2020-04-03T13:18:40Z</dcterms:modified>
</cp:coreProperties>
</file>