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304" r:id="rId2"/>
    <p:sldId id="315" r:id="rId3"/>
    <p:sldId id="316" r:id="rId4"/>
    <p:sldId id="317" r:id="rId5"/>
    <p:sldId id="318" r:id="rId6"/>
    <p:sldId id="319" r:id="rId7"/>
    <p:sldId id="320" r:id="rId8"/>
    <p:sldId id="321" r:id="rId9"/>
    <p:sldId id="322" r:id="rId10"/>
    <p:sldId id="323" r:id="rId11"/>
    <p:sldId id="305" r:id="rId12"/>
    <p:sldId id="324" r:id="rId13"/>
    <p:sldId id="325" r:id="rId14"/>
    <p:sldId id="326" r:id="rId15"/>
    <p:sldId id="327" r:id="rId16"/>
    <p:sldId id="328" r:id="rId17"/>
    <p:sldId id="329" r:id="rId18"/>
    <p:sldId id="330" r:id="rId19"/>
    <p:sldId id="331" r:id="rId20"/>
    <p:sldId id="332" r:id="rId21"/>
  </p:sldIdLst>
  <p:sldSz cx="12192000" cy="6858000"/>
  <p:notesSz cx="6858000" cy="9144000"/>
  <p:defaultText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108" d="100"/>
          <a:sy n="108" d="100"/>
        </p:scale>
        <p:origin x="678" y="9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E28B4360-0A65-4628-977C-BDFEF123BB10}" type="doc">
      <dgm:prSet loTypeId="urn:microsoft.com/office/officeart/2005/8/layout/lProcess3" loCatId="process" qsTypeId="urn:microsoft.com/office/officeart/2005/8/quickstyle/simple1" qsCatId="simple" csTypeId="urn:microsoft.com/office/officeart/2005/8/colors/accent1_2" csCatId="accent1" phldr="1"/>
      <dgm:spPr/>
      <dgm:t>
        <a:bodyPr/>
        <a:lstStyle/>
        <a:p>
          <a:endParaRPr lang="pt-BR"/>
        </a:p>
      </dgm:t>
    </dgm:pt>
    <dgm:pt modelId="{65208B8E-DB26-4273-A987-ED62E51CAEC0}">
      <dgm:prSet phldrT="[Texto]" custT="1"/>
      <dgm:spPr/>
      <dgm:t>
        <a:bodyPr/>
        <a:lstStyle/>
        <a:p>
          <a:r>
            <a:rPr lang="pt-BR" sz="1700" b="1" dirty="0">
              <a:latin typeface="RobotoBR" pitchFamily="2" charset="0"/>
            </a:rPr>
            <a:t>Idiofones</a:t>
          </a:r>
        </a:p>
      </dgm:t>
    </dgm:pt>
    <dgm:pt modelId="{459D521C-6DA3-4301-ACCF-340EF56CD50D}" type="parTrans" cxnId="{15BDFBE3-D45F-429E-A6A5-25D4D175F5DD}">
      <dgm:prSet/>
      <dgm:spPr/>
      <dgm:t>
        <a:bodyPr/>
        <a:lstStyle/>
        <a:p>
          <a:endParaRPr lang="pt-BR"/>
        </a:p>
      </dgm:t>
    </dgm:pt>
    <dgm:pt modelId="{C0ADF3A3-2593-4E13-B5DC-2FDAD47D8994}" type="sibTrans" cxnId="{15BDFBE3-D45F-429E-A6A5-25D4D175F5DD}">
      <dgm:prSet/>
      <dgm:spPr/>
      <dgm:t>
        <a:bodyPr/>
        <a:lstStyle/>
        <a:p>
          <a:endParaRPr lang="pt-BR"/>
        </a:p>
      </dgm:t>
    </dgm:pt>
    <dgm:pt modelId="{02A4B0C9-F750-4056-B90A-D80E81B543A3}">
      <dgm:prSet phldrT="[Texto]" custT="1"/>
      <dgm:spPr/>
      <dgm:t>
        <a:bodyPr/>
        <a:lstStyle/>
        <a:p>
          <a:r>
            <a:rPr lang="pt-BR" sz="1700" dirty="0">
              <a:latin typeface="RobotoBR" pitchFamily="2" charset="0"/>
            </a:rPr>
            <a:t>Produzem som a partir da vibração de seus próprios corpos. Exemplo: reco-reco.</a:t>
          </a:r>
        </a:p>
      </dgm:t>
    </dgm:pt>
    <dgm:pt modelId="{E00FEF0D-88D8-453F-A545-EAF50291A398}" type="parTrans" cxnId="{72C60F01-F8AD-4F04-B06D-E9A802A309E9}">
      <dgm:prSet/>
      <dgm:spPr/>
      <dgm:t>
        <a:bodyPr/>
        <a:lstStyle/>
        <a:p>
          <a:endParaRPr lang="pt-BR"/>
        </a:p>
      </dgm:t>
    </dgm:pt>
    <dgm:pt modelId="{AA8EA8CE-7CB0-4E84-AD7E-345491B2DC69}" type="sibTrans" cxnId="{72C60F01-F8AD-4F04-B06D-E9A802A309E9}">
      <dgm:prSet/>
      <dgm:spPr/>
      <dgm:t>
        <a:bodyPr/>
        <a:lstStyle/>
        <a:p>
          <a:endParaRPr lang="pt-BR"/>
        </a:p>
      </dgm:t>
    </dgm:pt>
    <dgm:pt modelId="{DE552E40-AB50-43C7-8047-DA0F76DA6C5D}">
      <dgm:prSet phldrT="[Texto]" custT="1"/>
      <dgm:spPr/>
      <dgm:t>
        <a:bodyPr/>
        <a:lstStyle/>
        <a:p>
          <a:r>
            <a:rPr lang="pt-BR" sz="1700" b="1" dirty="0">
              <a:latin typeface="RobotoBR" pitchFamily="2" charset="0"/>
            </a:rPr>
            <a:t>Cordofones</a:t>
          </a:r>
          <a:r>
            <a:rPr lang="pt-BR" sz="1700" dirty="0">
              <a:latin typeface="RobotoBR" pitchFamily="2" charset="0"/>
            </a:rPr>
            <a:t> </a:t>
          </a:r>
        </a:p>
      </dgm:t>
    </dgm:pt>
    <dgm:pt modelId="{99C26AF8-1511-4911-BDAB-E4B5B5F6196C}" type="parTrans" cxnId="{88084DFA-0E83-4639-9B7E-5CFFD5E48AD8}">
      <dgm:prSet/>
      <dgm:spPr/>
      <dgm:t>
        <a:bodyPr/>
        <a:lstStyle/>
        <a:p>
          <a:endParaRPr lang="pt-BR"/>
        </a:p>
      </dgm:t>
    </dgm:pt>
    <dgm:pt modelId="{2A1D08D4-8FE5-4A76-BB19-FCB0B595CCA8}" type="sibTrans" cxnId="{88084DFA-0E83-4639-9B7E-5CFFD5E48AD8}">
      <dgm:prSet/>
      <dgm:spPr/>
      <dgm:t>
        <a:bodyPr/>
        <a:lstStyle/>
        <a:p>
          <a:endParaRPr lang="pt-BR"/>
        </a:p>
      </dgm:t>
    </dgm:pt>
    <dgm:pt modelId="{D28AB46C-0E93-44AA-9C7B-65F7C1AAD72D}">
      <dgm:prSet phldrT="[Texto]" custT="1"/>
      <dgm:spPr/>
      <dgm:t>
        <a:bodyPr/>
        <a:lstStyle/>
        <a:p>
          <a:r>
            <a:rPr lang="pt-BR" sz="1700" dirty="0">
              <a:latin typeface="RobotoBR" pitchFamily="2" charset="0"/>
            </a:rPr>
            <a:t>O som é gerado pela vibração de uma ou várias cordas. Exemplo: violão.</a:t>
          </a:r>
        </a:p>
      </dgm:t>
    </dgm:pt>
    <dgm:pt modelId="{6AC2ACEF-2970-47EF-A30C-DC726C54ABAB}" type="parTrans" cxnId="{BDB3B9F3-E8CE-4B43-AFEF-AEF275090F7D}">
      <dgm:prSet/>
      <dgm:spPr/>
      <dgm:t>
        <a:bodyPr/>
        <a:lstStyle/>
        <a:p>
          <a:endParaRPr lang="pt-BR"/>
        </a:p>
      </dgm:t>
    </dgm:pt>
    <dgm:pt modelId="{90FD011A-D178-44EE-B4D1-4E34AB06205D}" type="sibTrans" cxnId="{BDB3B9F3-E8CE-4B43-AFEF-AEF275090F7D}">
      <dgm:prSet/>
      <dgm:spPr/>
      <dgm:t>
        <a:bodyPr/>
        <a:lstStyle/>
        <a:p>
          <a:endParaRPr lang="pt-BR"/>
        </a:p>
      </dgm:t>
    </dgm:pt>
    <dgm:pt modelId="{AA8F1F05-3627-4491-A2F7-849B68EDD85D}">
      <dgm:prSet phldrT="[Texto]" custT="1"/>
      <dgm:spPr/>
      <dgm:t>
        <a:bodyPr/>
        <a:lstStyle/>
        <a:p>
          <a:r>
            <a:rPr lang="pt-BR" sz="1700" b="1" dirty="0">
              <a:latin typeface="RobotoBR" pitchFamily="2" charset="0"/>
            </a:rPr>
            <a:t>Aerofones</a:t>
          </a:r>
        </a:p>
      </dgm:t>
    </dgm:pt>
    <dgm:pt modelId="{C5B2CCA5-7193-4999-B11B-2105DB8921F1}" type="parTrans" cxnId="{B37E64F7-75F7-4E23-8EF7-B102022A39CD}">
      <dgm:prSet/>
      <dgm:spPr/>
      <dgm:t>
        <a:bodyPr/>
        <a:lstStyle/>
        <a:p>
          <a:endParaRPr lang="pt-BR"/>
        </a:p>
      </dgm:t>
    </dgm:pt>
    <dgm:pt modelId="{F872F4CD-55C3-457C-8884-133DC0F0DFBA}" type="sibTrans" cxnId="{B37E64F7-75F7-4E23-8EF7-B102022A39CD}">
      <dgm:prSet/>
      <dgm:spPr/>
      <dgm:t>
        <a:bodyPr/>
        <a:lstStyle/>
        <a:p>
          <a:endParaRPr lang="pt-BR"/>
        </a:p>
      </dgm:t>
    </dgm:pt>
    <dgm:pt modelId="{B684C30E-67ED-4B62-A060-DB672C257927}">
      <dgm:prSet phldrT="[Texto]" custT="1"/>
      <dgm:spPr/>
      <dgm:t>
        <a:bodyPr/>
        <a:lstStyle/>
        <a:p>
          <a:r>
            <a:rPr lang="pt-BR" sz="1700" dirty="0">
              <a:latin typeface="RobotoBR" pitchFamily="2" charset="0"/>
            </a:rPr>
            <a:t>O som é produzido por uma corrente de ar em seu interior.  Exemplo: trompete.</a:t>
          </a:r>
        </a:p>
      </dgm:t>
    </dgm:pt>
    <dgm:pt modelId="{7516BFB5-D281-4449-9B39-707875B3ADB3}" type="parTrans" cxnId="{8A584034-E411-41AF-B9CE-ED7201CCEC8C}">
      <dgm:prSet/>
      <dgm:spPr/>
      <dgm:t>
        <a:bodyPr/>
        <a:lstStyle/>
        <a:p>
          <a:endParaRPr lang="pt-BR"/>
        </a:p>
      </dgm:t>
    </dgm:pt>
    <dgm:pt modelId="{F29CB87E-CF57-4B81-8EF6-62A9CC87BF42}" type="sibTrans" cxnId="{8A584034-E411-41AF-B9CE-ED7201CCEC8C}">
      <dgm:prSet/>
      <dgm:spPr/>
      <dgm:t>
        <a:bodyPr/>
        <a:lstStyle/>
        <a:p>
          <a:endParaRPr lang="pt-BR"/>
        </a:p>
      </dgm:t>
    </dgm:pt>
    <dgm:pt modelId="{D0594C50-2B19-4BEC-8276-817C40DA77A2}">
      <dgm:prSet phldrT="[Texto]" custT="1"/>
      <dgm:spPr/>
      <dgm:t>
        <a:bodyPr/>
        <a:lstStyle/>
        <a:p>
          <a:r>
            <a:rPr lang="pt-BR" sz="1700" b="1" dirty="0">
              <a:latin typeface="RobotoBR" pitchFamily="2" charset="0"/>
            </a:rPr>
            <a:t>Membranofones</a:t>
          </a:r>
        </a:p>
      </dgm:t>
    </dgm:pt>
    <dgm:pt modelId="{899948E8-8E05-4321-89DD-FC1C8DD639A5}" type="parTrans" cxnId="{B17CEA87-50F7-49A7-83DF-1DA80737FE73}">
      <dgm:prSet/>
      <dgm:spPr/>
      <dgm:t>
        <a:bodyPr/>
        <a:lstStyle/>
        <a:p>
          <a:endParaRPr lang="pt-BR"/>
        </a:p>
      </dgm:t>
    </dgm:pt>
    <dgm:pt modelId="{0DF51644-158C-4FA2-822F-4CC1704C3B02}" type="sibTrans" cxnId="{B17CEA87-50F7-49A7-83DF-1DA80737FE73}">
      <dgm:prSet/>
      <dgm:spPr/>
      <dgm:t>
        <a:bodyPr/>
        <a:lstStyle/>
        <a:p>
          <a:endParaRPr lang="pt-BR"/>
        </a:p>
      </dgm:t>
    </dgm:pt>
    <dgm:pt modelId="{14ED6820-0885-4371-917A-A30B5A77E456}">
      <dgm:prSet phldrT="[Texto]" custT="1"/>
      <dgm:spPr/>
      <dgm:t>
        <a:bodyPr/>
        <a:lstStyle/>
        <a:p>
          <a:r>
            <a:rPr lang="pt-BR" sz="1700" dirty="0">
              <a:latin typeface="RobotoBR" pitchFamily="2" charset="0"/>
            </a:rPr>
            <a:t>Produz o som pela vibração de uma pele ou membrana esticada sobre uma caixa de ressonância. Exemplo: surdo. </a:t>
          </a:r>
        </a:p>
      </dgm:t>
    </dgm:pt>
    <dgm:pt modelId="{57EA7B11-DAF6-443E-82EF-E89206E257D2}" type="parTrans" cxnId="{76F6232C-5150-47A3-9D3A-167AEB54186F}">
      <dgm:prSet/>
      <dgm:spPr/>
      <dgm:t>
        <a:bodyPr/>
        <a:lstStyle/>
        <a:p>
          <a:endParaRPr lang="pt-BR"/>
        </a:p>
      </dgm:t>
    </dgm:pt>
    <dgm:pt modelId="{F0EDED9D-FA86-41DA-A3B8-E77A9BA169A3}" type="sibTrans" cxnId="{76F6232C-5150-47A3-9D3A-167AEB54186F}">
      <dgm:prSet/>
      <dgm:spPr/>
      <dgm:t>
        <a:bodyPr/>
        <a:lstStyle/>
        <a:p>
          <a:endParaRPr lang="pt-BR"/>
        </a:p>
      </dgm:t>
    </dgm:pt>
    <dgm:pt modelId="{2E70C7E8-8CAB-4625-9022-821C5B1B4507}" type="pres">
      <dgm:prSet presAssocID="{E28B4360-0A65-4628-977C-BDFEF123BB10}" presName="Name0" presStyleCnt="0">
        <dgm:presLayoutVars>
          <dgm:chPref val="3"/>
          <dgm:dir/>
          <dgm:animLvl val="lvl"/>
          <dgm:resizeHandles/>
        </dgm:presLayoutVars>
      </dgm:prSet>
      <dgm:spPr/>
    </dgm:pt>
    <dgm:pt modelId="{8E0D6028-3E9F-4754-B4FD-BE9AE33817DD}" type="pres">
      <dgm:prSet presAssocID="{65208B8E-DB26-4273-A987-ED62E51CAEC0}" presName="horFlow" presStyleCnt="0"/>
      <dgm:spPr/>
    </dgm:pt>
    <dgm:pt modelId="{14FDED88-6AE2-4147-A4A9-D5674DC643C9}" type="pres">
      <dgm:prSet presAssocID="{65208B8E-DB26-4273-A987-ED62E51CAEC0}" presName="bigChev" presStyleLbl="node1" presStyleIdx="0" presStyleCnt="4"/>
      <dgm:spPr/>
    </dgm:pt>
    <dgm:pt modelId="{BAD3BD89-4A35-43EF-8A34-C3371A365DB2}" type="pres">
      <dgm:prSet presAssocID="{E00FEF0D-88D8-453F-A545-EAF50291A398}" presName="parTrans" presStyleCnt="0"/>
      <dgm:spPr/>
    </dgm:pt>
    <dgm:pt modelId="{2327B329-7F64-4990-A321-AA018DC722A5}" type="pres">
      <dgm:prSet presAssocID="{02A4B0C9-F750-4056-B90A-D80E81B543A3}" presName="node" presStyleLbl="alignAccFollowNode1" presStyleIdx="0" presStyleCnt="4" custScaleX="259866" custScaleY="115766">
        <dgm:presLayoutVars>
          <dgm:bulletEnabled val="1"/>
        </dgm:presLayoutVars>
      </dgm:prSet>
      <dgm:spPr/>
    </dgm:pt>
    <dgm:pt modelId="{F15DA847-2826-4D88-A6A6-9C1C343472C5}" type="pres">
      <dgm:prSet presAssocID="{65208B8E-DB26-4273-A987-ED62E51CAEC0}" presName="vSp" presStyleCnt="0"/>
      <dgm:spPr/>
    </dgm:pt>
    <dgm:pt modelId="{97C460AC-FDA7-41C6-9A74-FD1C85359A2D}" type="pres">
      <dgm:prSet presAssocID="{D0594C50-2B19-4BEC-8276-817C40DA77A2}" presName="horFlow" presStyleCnt="0"/>
      <dgm:spPr/>
    </dgm:pt>
    <dgm:pt modelId="{7F084441-2B72-474F-BE22-109A0BFD1531}" type="pres">
      <dgm:prSet presAssocID="{D0594C50-2B19-4BEC-8276-817C40DA77A2}" presName="bigChev" presStyleLbl="node1" presStyleIdx="1" presStyleCnt="4" custScaleX="108215"/>
      <dgm:spPr/>
    </dgm:pt>
    <dgm:pt modelId="{74CEA28B-8D5A-412E-BEDC-6A1EEEC4C273}" type="pres">
      <dgm:prSet presAssocID="{57EA7B11-DAF6-443E-82EF-E89206E257D2}" presName="parTrans" presStyleCnt="0"/>
      <dgm:spPr/>
    </dgm:pt>
    <dgm:pt modelId="{B18C622C-0E7B-433D-B99D-4F5ECE00218E}" type="pres">
      <dgm:prSet presAssocID="{14ED6820-0885-4371-917A-A30B5A77E456}" presName="node" presStyleLbl="alignAccFollowNode1" presStyleIdx="1" presStyleCnt="4" custScaleX="250874" custScaleY="115835">
        <dgm:presLayoutVars>
          <dgm:bulletEnabled val="1"/>
        </dgm:presLayoutVars>
      </dgm:prSet>
      <dgm:spPr/>
    </dgm:pt>
    <dgm:pt modelId="{CC34AD14-D8C1-4E8C-99A8-163B002F34C5}" type="pres">
      <dgm:prSet presAssocID="{D0594C50-2B19-4BEC-8276-817C40DA77A2}" presName="vSp" presStyleCnt="0"/>
      <dgm:spPr/>
    </dgm:pt>
    <dgm:pt modelId="{681B40DD-66C3-4882-A0E0-9AA1329B01CD}" type="pres">
      <dgm:prSet presAssocID="{DE552E40-AB50-43C7-8047-DA0F76DA6C5D}" presName="horFlow" presStyleCnt="0"/>
      <dgm:spPr/>
    </dgm:pt>
    <dgm:pt modelId="{F53CF57D-64B8-40BC-9C6D-1515B5D47582}" type="pres">
      <dgm:prSet presAssocID="{DE552E40-AB50-43C7-8047-DA0F76DA6C5D}" presName="bigChev" presStyleLbl="node1" presStyleIdx="2" presStyleCnt="4"/>
      <dgm:spPr/>
    </dgm:pt>
    <dgm:pt modelId="{DE8E665D-6AD4-404B-AE99-FB3B8B51531C}" type="pres">
      <dgm:prSet presAssocID="{6AC2ACEF-2970-47EF-A30C-DC726C54ABAB}" presName="parTrans" presStyleCnt="0"/>
      <dgm:spPr/>
    </dgm:pt>
    <dgm:pt modelId="{CB183F8D-08AC-45C9-A510-DCE4544D2ED1}" type="pres">
      <dgm:prSet presAssocID="{D28AB46C-0E93-44AA-9C7B-65F7C1AAD72D}" presName="node" presStyleLbl="alignAccFollowNode1" presStyleIdx="2" presStyleCnt="4" custScaleX="261676" custScaleY="115835">
        <dgm:presLayoutVars>
          <dgm:bulletEnabled val="1"/>
        </dgm:presLayoutVars>
      </dgm:prSet>
      <dgm:spPr/>
    </dgm:pt>
    <dgm:pt modelId="{C9C3F6AF-6D52-4D73-8543-28D2FC19AA27}" type="pres">
      <dgm:prSet presAssocID="{DE552E40-AB50-43C7-8047-DA0F76DA6C5D}" presName="vSp" presStyleCnt="0"/>
      <dgm:spPr/>
    </dgm:pt>
    <dgm:pt modelId="{AFC2D441-BEDB-4EEF-8B5B-D8380F2DE2AE}" type="pres">
      <dgm:prSet presAssocID="{AA8F1F05-3627-4491-A2F7-849B68EDD85D}" presName="horFlow" presStyleCnt="0"/>
      <dgm:spPr/>
    </dgm:pt>
    <dgm:pt modelId="{72008B27-640E-4742-B6AB-C334CCED4A81}" type="pres">
      <dgm:prSet presAssocID="{AA8F1F05-3627-4491-A2F7-849B68EDD85D}" presName="bigChev" presStyleLbl="node1" presStyleIdx="3" presStyleCnt="4"/>
      <dgm:spPr/>
    </dgm:pt>
    <dgm:pt modelId="{F0FF2C10-C85A-4E09-8464-D212E37FADDE}" type="pres">
      <dgm:prSet presAssocID="{7516BFB5-D281-4449-9B39-707875B3ADB3}" presName="parTrans" presStyleCnt="0"/>
      <dgm:spPr/>
    </dgm:pt>
    <dgm:pt modelId="{37709C72-62EF-4B4C-B5DA-3DD420C35514}" type="pres">
      <dgm:prSet presAssocID="{B684C30E-67ED-4B62-A060-DB672C257927}" presName="node" presStyleLbl="alignAccFollowNode1" presStyleIdx="3" presStyleCnt="4" custScaleX="265296" custScaleY="115835">
        <dgm:presLayoutVars>
          <dgm:bulletEnabled val="1"/>
        </dgm:presLayoutVars>
      </dgm:prSet>
      <dgm:spPr/>
    </dgm:pt>
  </dgm:ptLst>
  <dgm:cxnLst>
    <dgm:cxn modelId="{72C60F01-F8AD-4F04-B06D-E9A802A309E9}" srcId="{65208B8E-DB26-4273-A987-ED62E51CAEC0}" destId="{02A4B0C9-F750-4056-B90A-D80E81B543A3}" srcOrd="0" destOrd="0" parTransId="{E00FEF0D-88D8-453F-A545-EAF50291A398}" sibTransId="{AA8EA8CE-7CB0-4E84-AD7E-345491B2DC69}"/>
    <dgm:cxn modelId="{4B02C705-B225-4DF7-925E-BD86434CED00}" type="presOf" srcId="{AA8F1F05-3627-4491-A2F7-849B68EDD85D}" destId="{72008B27-640E-4742-B6AB-C334CCED4A81}" srcOrd="0" destOrd="0" presId="urn:microsoft.com/office/officeart/2005/8/layout/lProcess3"/>
    <dgm:cxn modelId="{76F6232C-5150-47A3-9D3A-167AEB54186F}" srcId="{D0594C50-2B19-4BEC-8276-817C40DA77A2}" destId="{14ED6820-0885-4371-917A-A30B5A77E456}" srcOrd="0" destOrd="0" parTransId="{57EA7B11-DAF6-443E-82EF-E89206E257D2}" sibTransId="{F0EDED9D-FA86-41DA-A3B8-E77A9BA169A3}"/>
    <dgm:cxn modelId="{8A584034-E411-41AF-B9CE-ED7201CCEC8C}" srcId="{AA8F1F05-3627-4491-A2F7-849B68EDD85D}" destId="{B684C30E-67ED-4B62-A060-DB672C257927}" srcOrd="0" destOrd="0" parTransId="{7516BFB5-D281-4449-9B39-707875B3ADB3}" sibTransId="{F29CB87E-CF57-4B81-8EF6-62A9CC87BF42}"/>
    <dgm:cxn modelId="{E9994E4F-5DE0-4FAD-812F-645F7E678E19}" type="presOf" srcId="{14ED6820-0885-4371-917A-A30B5A77E456}" destId="{B18C622C-0E7B-433D-B99D-4F5ECE00218E}" srcOrd="0" destOrd="0" presId="urn:microsoft.com/office/officeart/2005/8/layout/lProcess3"/>
    <dgm:cxn modelId="{B17CEA87-50F7-49A7-83DF-1DA80737FE73}" srcId="{E28B4360-0A65-4628-977C-BDFEF123BB10}" destId="{D0594C50-2B19-4BEC-8276-817C40DA77A2}" srcOrd="1" destOrd="0" parTransId="{899948E8-8E05-4321-89DD-FC1C8DD639A5}" sibTransId="{0DF51644-158C-4FA2-822F-4CC1704C3B02}"/>
    <dgm:cxn modelId="{7B4FB692-6E2D-42A6-BAD6-02BA87BD8C6D}" type="presOf" srcId="{D0594C50-2B19-4BEC-8276-817C40DA77A2}" destId="{7F084441-2B72-474F-BE22-109A0BFD1531}" srcOrd="0" destOrd="0" presId="urn:microsoft.com/office/officeart/2005/8/layout/lProcess3"/>
    <dgm:cxn modelId="{49B036AE-30F5-481B-B2B0-F9B87AF0AEFF}" type="presOf" srcId="{DE552E40-AB50-43C7-8047-DA0F76DA6C5D}" destId="{F53CF57D-64B8-40BC-9C6D-1515B5D47582}" srcOrd="0" destOrd="0" presId="urn:microsoft.com/office/officeart/2005/8/layout/lProcess3"/>
    <dgm:cxn modelId="{FF8D7EB9-EE45-4AE0-B374-95B606A0CC13}" type="presOf" srcId="{02A4B0C9-F750-4056-B90A-D80E81B543A3}" destId="{2327B329-7F64-4990-A321-AA018DC722A5}" srcOrd="0" destOrd="0" presId="urn:microsoft.com/office/officeart/2005/8/layout/lProcess3"/>
    <dgm:cxn modelId="{D39058BD-3C09-4B90-B21B-AB16266F5442}" type="presOf" srcId="{E28B4360-0A65-4628-977C-BDFEF123BB10}" destId="{2E70C7E8-8CAB-4625-9022-821C5B1B4507}" srcOrd="0" destOrd="0" presId="urn:microsoft.com/office/officeart/2005/8/layout/lProcess3"/>
    <dgm:cxn modelId="{3DF14DC4-96D4-4017-A681-3D8E338E701C}" type="presOf" srcId="{65208B8E-DB26-4273-A987-ED62E51CAEC0}" destId="{14FDED88-6AE2-4147-A4A9-D5674DC643C9}" srcOrd="0" destOrd="0" presId="urn:microsoft.com/office/officeart/2005/8/layout/lProcess3"/>
    <dgm:cxn modelId="{9282B6CD-E350-4A06-AFD7-C834A82D68A3}" type="presOf" srcId="{B684C30E-67ED-4B62-A060-DB672C257927}" destId="{37709C72-62EF-4B4C-B5DA-3DD420C35514}" srcOrd="0" destOrd="0" presId="urn:microsoft.com/office/officeart/2005/8/layout/lProcess3"/>
    <dgm:cxn modelId="{15BDFBE3-D45F-429E-A6A5-25D4D175F5DD}" srcId="{E28B4360-0A65-4628-977C-BDFEF123BB10}" destId="{65208B8E-DB26-4273-A987-ED62E51CAEC0}" srcOrd="0" destOrd="0" parTransId="{459D521C-6DA3-4301-ACCF-340EF56CD50D}" sibTransId="{C0ADF3A3-2593-4E13-B5DC-2FDAD47D8994}"/>
    <dgm:cxn modelId="{23EF86E7-27F0-4578-A4D1-DC90C0317A4F}" type="presOf" srcId="{D28AB46C-0E93-44AA-9C7B-65F7C1AAD72D}" destId="{CB183F8D-08AC-45C9-A510-DCE4544D2ED1}" srcOrd="0" destOrd="0" presId="urn:microsoft.com/office/officeart/2005/8/layout/lProcess3"/>
    <dgm:cxn modelId="{BDB3B9F3-E8CE-4B43-AFEF-AEF275090F7D}" srcId="{DE552E40-AB50-43C7-8047-DA0F76DA6C5D}" destId="{D28AB46C-0E93-44AA-9C7B-65F7C1AAD72D}" srcOrd="0" destOrd="0" parTransId="{6AC2ACEF-2970-47EF-A30C-DC726C54ABAB}" sibTransId="{90FD011A-D178-44EE-B4D1-4E34AB06205D}"/>
    <dgm:cxn modelId="{B37E64F7-75F7-4E23-8EF7-B102022A39CD}" srcId="{E28B4360-0A65-4628-977C-BDFEF123BB10}" destId="{AA8F1F05-3627-4491-A2F7-849B68EDD85D}" srcOrd="3" destOrd="0" parTransId="{C5B2CCA5-7193-4999-B11B-2105DB8921F1}" sibTransId="{F872F4CD-55C3-457C-8884-133DC0F0DFBA}"/>
    <dgm:cxn modelId="{88084DFA-0E83-4639-9B7E-5CFFD5E48AD8}" srcId="{E28B4360-0A65-4628-977C-BDFEF123BB10}" destId="{DE552E40-AB50-43C7-8047-DA0F76DA6C5D}" srcOrd="2" destOrd="0" parTransId="{99C26AF8-1511-4911-BDAB-E4B5B5F6196C}" sibTransId="{2A1D08D4-8FE5-4A76-BB19-FCB0B595CCA8}"/>
    <dgm:cxn modelId="{BC419FA3-8EFD-4EF8-AEA0-043A75B7383D}" type="presParOf" srcId="{2E70C7E8-8CAB-4625-9022-821C5B1B4507}" destId="{8E0D6028-3E9F-4754-B4FD-BE9AE33817DD}" srcOrd="0" destOrd="0" presId="urn:microsoft.com/office/officeart/2005/8/layout/lProcess3"/>
    <dgm:cxn modelId="{154A2BE8-C008-4524-B1AC-2AA6521DB4D5}" type="presParOf" srcId="{8E0D6028-3E9F-4754-B4FD-BE9AE33817DD}" destId="{14FDED88-6AE2-4147-A4A9-D5674DC643C9}" srcOrd="0" destOrd="0" presId="urn:microsoft.com/office/officeart/2005/8/layout/lProcess3"/>
    <dgm:cxn modelId="{DBB317B8-6AEA-4857-B0B5-0728EDDA49B8}" type="presParOf" srcId="{8E0D6028-3E9F-4754-B4FD-BE9AE33817DD}" destId="{BAD3BD89-4A35-43EF-8A34-C3371A365DB2}" srcOrd="1" destOrd="0" presId="urn:microsoft.com/office/officeart/2005/8/layout/lProcess3"/>
    <dgm:cxn modelId="{41C35D19-004C-4151-8EB9-6D63FD9534B7}" type="presParOf" srcId="{8E0D6028-3E9F-4754-B4FD-BE9AE33817DD}" destId="{2327B329-7F64-4990-A321-AA018DC722A5}" srcOrd="2" destOrd="0" presId="urn:microsoft.com/office/officeart/2005/8/layout/lProcess3"/>
    <dgm:cxn modelId="{E21A5113-4DB2-43BF-9033-7D4B6995690C}" type="presParOf" srcId="{2E70C7E8-8CAB-4625-9022-821C5B1B4507}" destId="{F15DA847-2826-4D88-A6A6-9C1C343472C5}" srcOrd="1" destOrd="0" presId="urn:microsoft.com/office/officeart/2005/8/layout/lProcess3"/>
    <dgm:cxn modelId="{1CE8D488-20DB-4F82-9AF5-F4A456238A34}" type="presParOf" srcId="{2E70C7E8-8CAB-4625-9022-821C5B1B4507}" destId="{97C460AC-FDA7-41C6-9A74-FD1C85359A2D}" srcOrd="2" destOrd="0" presId="urn:microsoft.com/office/officeart/2005/8/layout/lProcess3"/>
    <dgm:cxn modelId="{E7FDA5AF-3411-48F0-A8FF-DEC6B3826A63}" type="presParOf" srcId="{97C460AC-FDA7-41C6-9A74-FD1C85359A2D}" destId="{7F084441-2B72-474F-BE22-109A0BFD1531}" srcOrd="0" destOrd="0" presId="urn:microsoft.com/office/officeart/2005/8/layout/lProcess3"/>
    <dgm:cxn modelId="{D53CD942-EA80-46DA-B9B4-48E3E33BA341}" type="presParOf" srcId="{97C460AC-FDA7-41C6-9A74-FD1C85359A2D}" destId="{74CEA28B-8D5A-412E-BEDC-6A1EEEC4C273}" srcOrd="1" destOrd="0" presId="urn:microsoft.com/office/officeart/2005/8/layout/lProcess3"/>
    <dgm:cxn modelId="{D82EEB03-C94F-42A9-AB31-ADFBB8B68561}" type="presParOf" srcId="{97C460AC-FDA7-41C6-9A74-FD1C85359A2D}" destId="{B18C622C-0E7B-433D-B99D-4F5ECE00218E}" srcOrd="2" destOrd="0" presId="urn:microsoft.com/office/officeart/2005/8/layout/lProcess3"/>
    <dgm:cxn modelId="{21B13DB0-AF76-425C-B8A6-FB0D7E8AB4CB}" type="presParOf" srcId="{2E70C7E8-8CAB-4625-9022-821C5B1B4507}" destId="{CC34AD14-D8C1-4E8C-99A8-163B002F34C5}" srcOrd="3" destOrd="0" presId="urn:microsoft.com/office/officeart/2005/8/layout/lProcess3"/>
    <dgm:cxn modelId="{72499303-29CF-42CE-99C4-17F44FCB9E2E}" type="presParOf" srcId="{2E70C7E8-8CAB-4625-9022-821C5B1B4507}" destId="{681B40DD-66C3-4882-A0E0-9AA1329B01CD}" srcOrd="4" destOrd="0" presId="urn:microsoft.com/office/officeart/2005/8/layout/lProcess3"/>
    <dgm:cxn modelId="{A0A2CB38-FA9B-4C52-A637-E97727995B41}" type="presParOf" srcId="{681B40DD-66C3-4882-A0E0-9AA1329B01CD}" destId="{F53CF57D-64B8-40BC-9C6D-1515B5D47582}" srcOrd="0" destOrd="0" presId="urn:microsoft.com/office/officeart/2005/8/layout/lProcess3"/>
    <dgm:cxn modelId="{F3337127-7ECC-4736-A210-4AD369529BB8}" type="presParOf" srcId="{681B40DD-66C3-4882-A0E0-9AA1329B01CD}" destId="{DE8E665D-6AD4-404B-AE99-FB3B8B51531C}" srcOrd="1" destOrd="0" presId="urn:microsoft.com/office/officeart/2005/8/layout/lProcess3"/>
    <dgm:cxn modelId="{6DB35A62-D24D-4688-BE6D-946F87B02A64}" type="presParOf" srcId="{681B40DD-66C3-4882-A0E0-9AA1329B01CD}" destId="{CB183F8D-08AC-45C9-A510-DCE4544D2ED1}" srcOrd="2" destOrd="0" presId="urn:microsoft.com/office/officeart/2005/8/layout/lProcess3"/>
    <dgm:cxn modelId="{B64FB4A1-8EEC-4615-931A-9B60A1AC700C}" type="presParOf" srcId="{2E70C7E8-8CAB-4625-9022-821C5B1B4507}" destId="{C9C3F6AF-6D52-4D73-8543-28D2FC19AA27}" srcOrd="5" destOrd="0" presId="urn:microsoft.com/office/officeart/2005/8/layout/lProcess3"/>
    <dgm:cxn modelId="{814A8AD9-4EB1-4FDC-9565-19696BAFF5DC}" type="presParOf" srcId="{2E70C7E8-8CAB-4625-9022-821C5B1B4507}" destId="{AFC2D441-BEDB-4EEF-8B5B-D8380F2DE2AE}" srcOrd="6" destOrd="0" presId="urn:microsoft.com/office/officeart/2005/8/layout/lProcess3"/>
    <dgm:cxn modelId="{F916E869-CFD7-4C50-A019-C61686A41BEC}" type="presParOf" srcId="{AFC2D441-BEDB-4EEF-8B5B-D8380F2DE2AE}" destId="{72008B27-640E-4742-B6AB-C334CCED4A81}" srcOrd="0" destOrd="0" presId="urn:microsoft.com/office/officeart/2005/8/layout/lProcess3"/>
    <dgm:cxn modelId="{ED96A4CD-4136-431D-9C65-128A0B9F9535}" type="presParOf" srcId="{AFC2D441-BEDB-4EEF-8B5B-D8380F2DE2AE}" destId="{F0FF2C10-C85A-4E09-8464-D212E37FADDE}" srcOrd="1" destOrd="0" presId="urn:microsoft.com/office/officeart/2005/8/layout/lProcess3"/>
    <dgm:cxn modelId="{008EFAC3-63EC-4319-82D4-1CC75EF0107B}" type="presParOf" srcId="{AFC2D441-BEDB-4EEF-8B5B-D8380F2DE2AE}" destId="{37709C72-62EF-4B4C-B5DA-3DD420C35514}" srcOrd="2" destOrd="0" presId="urn:microsoft.com/office/officeart/2005/8/layout/lProcess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E28B4360-0A65-4628-977C-BDFEF123BB10}" type="doc">
      <dgm:prSet loTypeId="urn:microsoft.com/office/officeart/2005/8/layout/lProcess3" loCatId="process" qsTypeId="urn:microsoft.com/office/officeart/2005/8/quickstyle/simple1" qsCatId="simple" csTypeId="urn:microsoft.com/office/officeart/2005/8/colors/accent1_2" csCatId="accent1" phldr="1"/>
      <dgm:spPr/>
      <dgm:t>
        <a:bodyPr/>
        <a:lstStyle/>
        <a:p>
          <a:endParaRPr lang="pt-BR"/>
        </a:p>
      </dgm:t>
    </dgm:pt>
    <dgm:pt modelId="{2E70C7E8-8CAB-4625-9022-821C5B1B4507}" type="pres">
      <dgm:prSet presAssocID="{E28B4360-0A65-4628-977C-BDFEF123BB10}" presName="Name0" presStyleCnt="0">
        <dgm:presLayoutVars>
          <dgm:chPref val="3"/>
          <dgm:dir/>
          <dgm:animLvl val="lvl"/>
          <dgm:resizeHandles/>
        </dgm:presLayoutVars>
      </dgm:prSet>
      <dgm:spPr/>
    </dgm:pt>
  </dgm:ptLst>
  <dgm:cxnLst>
    <dgm:cxn modelId="{3400E33D-1176-4C37-A3A3-BCDDA3666E2A}" type="presOf" srcId="{E28B4360-0A65-4628-977C-BDFEF123BB10}" destId="{2E70C7E8-8CAB-4625-9022-821C5B1B4507}" srcOrd="0" destOrd="0" presId="urn:microsoft.com/office/officeart/2005/8/layout/lProcess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E28B4360-0A65-4628-977C-BDFEF123BB10}" type="doc">
      <dgm:prSet loTypeId="urn:microsoft.com/office/officeart/2005/8/layout/lProcess3" loCatId="process" qsTypeId="urn:microsoft.com/office/officeart/2005/8/quickstyle/simple1" qsCatId="simple" csTypeId="urn:microsoft.com/office/officeart/2005/8/colors/accent1_2" csCatId="accent1" phldr="1"/>
      <dgm:spPr/>
      <dgm:t>
        <a:bodyPr/>
        <a:lstStyle/>
        <a:p>
          <a:endParaRPr lang="pt-BR"/>
        </a:p>
      </dgm:t>
    </dgm:pt>
    <dgm:pt modelId="{65208B8E-DB26-4273-A987-ED62E51CAEC0}">
      <dgm:prSet phldrT="[Texto]" custT="1"/>
      <dgm:spPr/>
      <dgm:t>
        <a:bodyPr/>
        <a:lstStyle/>
        <a:p>
          <a:r>
            <a:rPr lang="pt-BR" sz="1700" b="1" dirty="0">
              <a:latin typeface="RobotoBR" pitchFamily="2" charset="0"/>
            </a:rPr>
            <a:t>Luiz Gonzaga</a:t>
          </a:r>
        </a:p>
      </dgm:t>
    </dgm:pt>
    <dgm:pt modelId="{459D521C-6DA3-4301-ACCF-340EF56CD50D}" type="parTrans" cxnId="{15BDFBE3-D45F-429E-A6A5-25D4D175F5DD}">
      <dgm:prSet/>
      <dgm:spPr/>
      <dgm:t>
        <a:bodyPr/>
        <a:lstStyle/>
        <a:p>
          <a:endParaRPr lang="pt-BR"/>
        </a:p>
      </dgm:t>
    </dgm:pt>
    <dgm:pt modelId="{C0ADF3A3-2593-4E13-B5DC-2FDAD47D8994}" type="sibTrans" cxnId="{15BDFBE3-D45F-429E-A6A5-25D4D175F5DD}">
      <dgm:prSet/>
      <dgm:spPr/>
      <dgm:t>
        <a:bodyPr/>
        <a:lstStyle/>
        <a:p>
          <a:endParaRPr lang="pt-BR"/>
        </a:p>
      </dgm:t>
    </dgm:pt>
    <dgm:pt modelId="{02A4B0C9-F750-4056-B90A-D80E81B543A3}">
      <dgm:prSet phldrT="[Texto]" custT="1"/>
      <dgm:spPr/>
      <dgm:t>
        <a:bodyPr/>
        <a:lstStyle/>
        <a:p>
          <a:r>
            <a:rPr lang="pt-BR" sz="1700" dirty="0">
              <a:latin typeface="RobotoBR" pitchFamily="2" charset="0"/>
            </a:rPr>
            <a:t>Popularizou em todo o Brasil alguns ritmos nordestinos, como o xote, o xaxado e o baião. </a:t>
          </a:r>
        </a:p>
      </dgm:t>
    </dgm:pt>
    <dgm:pt modelId="{E00FEF0D-88D8-453F-A545-EAF50291A398}" type="parTrans" cxnId="{72C60F01-F8AD-4F04-B06D-E9A802A309E9}">
      <dgm:prSet/>
      <dgm:spPr/>
      <dgm:t>
        <a:bodyPr/>
        <a:lstStyle/>
        <a:p>
          <a:endParaRPr lang="pt-BR"/>
        </a:p>
      </dgm:t>
    </dgm:pt>
    <dgm:pt modelId="{AA8EA8CE-7CB0-4E84-AD7E-345491B2DC69}" type="sibTrans" cxnId="{72C60F01-F8AD-4F04-B06D-E9A802A309E9}">
      <dgm:prSet/>
      <dgm:spPr/>
      <dgm:t>
        <a:bodyPr/>
        <a:lstStyle/>
        <a:p>
          <a:endParaRPr lang="pt-BR"/>
        </a:p>
      </dgm:t>
    </dgm:pt>
    <dgm:pt modelId="{DE552E40-AB50-43C7-8047-DA0F76DA6C5D}">
      <dgm:prSet phldrT="[Texto]" custT="1"/>
      <dgm:spPr/>
      <dgm:t>
        <a:bodyPr/>
        <a:lstStyle/>
        <a:p>
          <a:r>
            <a:rPr lang="pt-BR" sz="1700" b="1" dirty="0">
              <a:latin typeface="RobotoBR" pitchFamily="2" charset="0"/>
            </a:rPr>
            <a:t>Clementina de Jesus</a:t>
          </a:r>
          <a:endParaRPr lang="pt-BR" sz="1700" dirty="0">
            <a:latin typeface="RobotoBR" pitchFamily="2" charset="0"/>
          </a:endParaRPr>
        </a:p>
      </dgm:t>
    </dgm:pt>
    <dgm:pt modelId="{99C26AF8-1511-4911-BDAB-E4B5B5F6196C}" type="parTrans" cxnId="{88084DFA-0E83-4639-9B7E-5CFFD5E48AD8}">
      <dgm:prSet/>
      <dgm:spPr/>
      <dgm:t>
        <a:bodyPr/>
        <a:lstStyle/>
        <a:p>
          <a:endParaRPr lang="pt-BR"/>
        </a:p>
      </dgm:t>
    </dgm:pt>
    <dgm:pt modelId="{2A1D08D4-8FE5-4A76-BB19-FCB0B595CCA8}" type="sibTrans" cxnId="{88084DFA-0E83-4639-9B7E-5CFFD5E48AD8}">
      <dgm:prSet/>
      <dgm:spPr/>
      <dgm:t>
        <a:bodyPr/>
        <a:lstStyle/>
        <a:p>
          <a:endParaRPr lang="pt-BR"/>
        </a:p>
      </dgm:t>
    </dgm:pt>
    <dgm:pt modelId="{D28AB46C-0E93-44AA-9C7B-65F7C1AAD72D}">
      <dgm:prSet phldrT="[Texto]" custT="1"/>
      <dgm:spPr/>
      <dgm:t>
        <a:bodyPr/>
        <a:lstStyle/>
        <a:p>
          <a:r>
            <a:rPr lang="pt-BR" sz="1700" dirty="0">
              <a:latin typeface="RobotoBR" pitchFamily="2" charset="0"/>
            </a:rPr>
            <a:t>Intérprete de ritmos afro-brasileiros, como o jongo. Trouxe as tradições do candomblé para as linguagens musicais contemporâneas.</a:t>
          </a:r>
        </a:p>
      </dgm:t>
    </dgm:pt>
    <dgm:pt modelId="{6AC2ACEF-2970-47EF-A30C-DC726C54ABAB}" type="parTrans" cxnId="{BDB3B9F3-E8CE-4B43-AFEF-AEF275090F7D}">
      <dgm:prSet/>
      <dgm:spPr/>
      <dgm:t>
        <a:bodyPr/>
        <a:lstStyle/>
        <a:p>
          <a:endParaRPr lang="pt-BR"/>
        </a:p>
      </dgm:t>
    </dgm:pt>
    <dgm:pt modelId="{90FD011A-D178-44EE-B4D1-4E34AB06205D}" type="sibTrans" cxnId="{BDB3B9F3-E8CE-4B43-AFEF-AEF275090F7D}">
      <dgm:prSet/>
      <dgm:spPr/>
      <dgm:t>
        <a:bodyPr/>
        <a:lstStyle/>
        <a:p>
          <a:endParaRPr lang="pt-BR"/>
        </a:p>
      </dgm:t>
    </dgm:pt>
    <dgm:pt modelId="{AA8F1F05-3627-4491-A2F7-849B68EDD85D}">
      <dgm:prSet phldrT="[Texto]" custT="1"/>
      <dgm:spPr/>
      <dgm:t>
        <a:bodyPr/>
        <a:lstStyle/>
        <a:p>
          <a:r>
            <a:rPr lang="pt-BR" sz="1700" b="1" dirty="0">
              <a:latin typeface="RobotoBR" pitchFamily="2" charset="0"/>
            </a:rPr>
            <a:t>Dona Onete</a:t>
          </a:r>
        </a:p>
      </dgm:t>
    </dgm:pt>
    <dgm:pt modelId="{C5B2CCA5-7193-4999-B11B-2105DB8921F1}" type="parTrans" cxnId="{B37E64F7-75F7-4E23-8EF7-B102022A39CD}">
      <dgm:prSet/>
      <dgm:spPr/>
      <dgm:t>
        <a:bodyPr/>
        <a:lstStyle/>
        <a:p>
          <a:endParaRPr lang="pt-BR"/>
        </a:p>
      </dgm:t>
    </dgm:pt>
    <dgm:pt modelId="{F872F4CD-55C3-457C-8884-133DC0F0DFBA}" type="sibTrans" cxnId="{B37E64F7-75F7-4E23-8EF7-B102022A39CD}">
      <dgm:prSet/>
      <dgm:spPr/>
      <dgm:t>
        <a:bodyPr/>
        <a:lstStyle/>
        <a:p>
          <a:endParaRPr lang="pt-BR"/>
        </a:p>
      </dgm:t>
    </dgm:pt>
    <dgm:pt modelId="{B684C30E-67ED-4B62-A060-DB672C257927}">
      <dgm:prSet phldrT="[Texto]" custT="1"/>
      <dgm:spPr/>
      <dgm:t>
        <a:bodyPr/>
        <a:lstStyle/>
        <a:p>
          <a:r>
            <a:rPr lang="pt-BR" sz="1700" dirty="0">
              <a:latin typeface="RobotoBR" pitchFamily="2" charset="0"/>
            </a:rPr>
            <a:t>Compositora e cantora de carimbó, gênero musical típico da região Norte do Brasil. </a:t>
          </a:r>
        </a:p>
      </dgm:t>
    </dgm:pt>
    <dgm:pt modelId="{7516BFB5-D281-4449-9B39-707875B3ADB3}" type="parTrans" cxnId="{8A584034-E411-41AF-B9CE-ED7201CCEC8C}">
      <dgm:prSet/>
      <dgm:spPr/>
      <dgm:t>
        <a:bodyPr/>
        <a:lstStyle/>
        <a:p>
          <a:endParaRPr lang="pt-BR"/>
        </a:p>
      </dgm:t>
    </dgm:pt>
    <dgm:pt modelId="{F29CB87E-CF57-4B81-8EF6-62A9CC87BF42}" type="sibTrans" cxnId="{8A584034-E411-41AF-B9CE-ED7201CCEC8C}">
      <dgm:prSet/>
      <dgm:spPr/>
      <dgm:t>
        <a:bodyPr/>
        <a:lstStyle/>
        <a:p>
          <a:endParaRPr lang="pt-BR"/>
        </a:p>
      </dgm:t>
    </dgm:pt>
    <dgm:pt modelId="{D0594C50-2B19-4BEC-8276-817C40DA77A2}">
      <dgm:prSet phldrT="[Texto]" custT="1"/>
      <dgm:spPr/>
      <dgm:t>
        <a:bodyPr/>
        <a:lstStyle/>
        <a:p>
          <a:r>
            <a:rPr lang="pt-BR" sz="1700" b="1" dirty="0">
              <a:latin typeface="RobotoBR" pitchFamily="2" charset="0"/>
            </a:rPr>
            <a:t>Capiba</a:t>
          </a:r>
        </a:p>
      </dgm:t>
    </dgm:pt>
    <dgm:pt modelId="{899948E8-8E05-4321-89DD-FC1C8DD639A5}" type="parTrans" cxnId="{B17CEA87-50F7-49A7-83DF-1DA80737FE73}">
      <dgm:prSet/>
      <dgm:spPr/>
      <dgm:t>
        <a:bodyPr/>
        <a:lstStyle/>
        <a:p>
          <a:endParaRPr lang="pt-BR"/>
        </a:p>
      </dgm:t>
    </dgm:pt>
    <dgm:pt modelId="{0DF51644-158C-4FA2-822F-4CC1704C3B02}" type="sibTrans" cxnId="{B17CEA87-50F7-49A7-83DF-1DA80737FE73}">
      <dgm:prSet/>
      <dgm:spPr/>
      <dgm:t>
        <a:bodyPr/>
        <a:lstStyle/>
        <a:p>
          <a:endParaRPr lang="pt-BR"/>
        </a:p>
      </dgm:t>
    </dgm:pt>
    <dgm:pt modelId="{14ED6820-0885-4371-917A-A30B5A77E456}">
      <dgm:prSet phldrT="[Texto]" custT="1"/>
      <dgm:spPr/>
      <dgm:t>
        <a:bodyPr/>
        <a:lstStyle/>
        <a:p>
          <a:r>
            <a:rPr lang="pt-BR" sz="1700" dirty="0">
              <a:latin typeface="RobotoBR" pitchFamily="2" charset="0"/>
            </a:rPr>
            <a:t>Grande compositor de frevos. Com Ariano Suassuna, formou o Movimento Armorial. </a:t>
          </a:r>
        </a:p>
      </dgm:t>
    </dgm:pt>
    <dgm:pt modelId="{57EA7B11-DAF6-443E-82EF-E89206E257D2}" type="parTrans" cxnId="{76F6232C-5150-47A3-9D3A-167AEB54186F}">
      <dgm:prSet/>
      <dgm:spPr/>
      <dgm:t>
        <a:bodyPr/>
        <a:lstStyle/>
        <a:p>
          <a:endParaRPr lang="pt-BR"/>
        </a:p>
      </dgm:t>
    </dgm:pt>
    <dgm:pt modelId="{F0EDED9D-FA86-41DA-A3B8-E77A9BA169A3}" type="sibTrans" cxnId="{76F6232C-5150-47A3-9D3A-167AEB54186F}">
      <dgm:prSet/>
      <dgm:spPr/>
      <dgm:t>
        <a:bodyPr/>
        <a:lstStyle/>
        <a:p>
          <a:endParaRPr lang="pt-BR"/>
        </a:p>
      </dgm:t>
    </dgm:pt>
    <dgm:pt modelId="{2E70C7E8-8CAB-4625-9022-821C5B1B4507}" type="pres">
      <dgm:prSet presAssocID="{E28B4360-0A65-4628-977C-BDFEF123BB10}" presName="Name0" presStyleCnt="0">
        <dgm:presLayoutVars>
          <dgm:chPref val="3"/>
          <dgm:dir/>
          <dgm:animLvl val="lvl"/>
          <dgm:resizeHandles/>
        </dgm:presLayoutVars>
      </dgm:prSet>
      <dgm:spPr/>
    </dgm:pt>
    <dgm:pt modelId="{8E0D6028-3E9F-4754-B4FD-BE9AE33817DD}" type="pres">
      <dgm:prSet presAssocID="{65208B8E-DB26-4273-A987-ED62E51CAEC0}" presName="horFlow" presStyleCnt="0"/>
      <dgm:spPr/>
    </dgm:pt>
    <dgm:pt modelId="{14FDED88-6AE2-4147-A4A9-D5674DC643C9}" type="pres">
      <dgm:prSet presAssocID="{65208B8E-DB26-4273-A987-ED62E51CAEC0}" presName="bigChev" presStyleLbl="node1" presStyleIdx="0" presStyleCnt="4"/>
      <dgm:spPr/>
    </dgm:pt>
    <dgm:pt modelId="{BAD3BD89-4A35-43EF-8A34-C3371A365DB2}" type="pres">
      <dgm:prSet presAssocID="{E00FEF0D-88D8-453F-A545-EAF50291A398}" presName="parTrans" presStyleCnt="0"/>
      <dgm:spPr/>
    </dgm:pt>
    <dgm:pt modelId="{2327B329-7F64-4990-A321-AA018DC722A5}" type="pres">
      <dgm:prSet presAssocID="{02A4B0C9-F750-4056-B90A-D80E81B543A3}" presName="node" presStyleLbl="alignAccFollowNode1" presStyleIdx="0" presStyleCnt="4" custScaleX="229928" custScaleY="115766">
        <dgm:presLayoutVars>
          <dgm:bulletEnabled val="1"/>
        </dgm:presLayoutVars>
      </dgm:prSet>
      <dgm:spPr/>
    </dgm:pt>
    <dgm:pt modelId="{F15DA847-2826-4D88-A6A6-9C1C343472C5}" type="pres">
      <dgm:prSet presAssocID="{65208B8E-DB26-4273-A987-ED62E51CAEC0}" presName="vSp" presStyleCnt="0"/>
      <dgm:spPr/>
    </dgm:pt>
    <dgm:pt modelId="{97C460AC-FDA7-41C6-9A74-FD1C85359A2D}" type="pres">
      <dgm:prSet presAssocID="{D0594C50-2B19-4BEC-8276-817C40DA77A2}" presName="horFlow" presStyleCnt="0"/>
      <dgm:spPr/>
    </dgm:pt>
    <dgm:pt modelId="{7F084441-2B72-474F-BE22-109A0BFD1531}" type="pres">
      <dgm:prSet presAssocID="{D0594C50-2B19-4BEC-8276-817C40DA77A2}" presName="bigChev" presStyleLbl="node1" presStyleIdx="1" presStyleCnt="4" custScaleX="108215"/>
      <dgm:spPr/>
    </dgm:pt>
    <dgm:pt modelId="{74CEA28B-8D5A-412E-BEDC-6A1EEEC4C273}" type="pres">
      <dgm:prSet presAssocID="{57EA7B11-DAF6-443E-82EF-E89206E257D2}" presName="parTrans" presStyleCnt="0"/>
      <dgm:spPr/>
    </dgm:pt>
    <dgm:pt modelId="{B18C622C-0E7B-433D-B99D-4F5ECE00218E}" type="pres">
      <dgm:prSet presAssocID="{14ED6820-0885-4371-917A-A30B5A77E456}" presName="node" presStyleLbl="alignAccFollowNode1" presStyleIdx="1" presStyleCnt="4" custScaleX="232435" custScaleY="115835">
        <dgm:presLayoutVars>
          <dgm:bulletEnabled val="1"/>
        </dgm:presLayoutVars>
      </dgm:prSet>
      <dgm:spPr/>
    </dgm:pt>
    <dgm:pt modelId="{CC34AD14-D8C1-4E8C-99A8-163B002F34C5}" type="pres">
      <dgm:prSet presAssocID="{D0594C50-2B19-4BEC-8276-817C40DA77A2}" presName="vSp" presStyleCnt="0"/>
      <dgm:spPr/>
    </dgm:pt>
    <dgm:pt modelId="{681B40DD-66C3-4882-A0E0-9AA1329B01CD}" type="pres">
      <dgm:prSet presAssocID="{DE552E40-AB50-43C7-8047-DA0F76DA6C5D}" presName="horFlow" presStyleCnt="0"/>
      <dgm:spPr/>
    </dgm:pt>
    <dgm:pt modelId="{F53CF57D-64B8-40BC-9C6D-1515B5D47582}" type="pres">
      <dgm:prSet presAssocID="{DE552E40-AB50-43C7-8047-DA0F76DA6C5D}" presName="bigChev" presStyleLbl="node1" presStyleIdx="2" presStyleCnt="4"/>
      <dgm:spPr/>
    </dgm:pt>
    <dgm:pt modelId="{DE8E665D-6AD4-404B-AE99-FB3B8B51531C}" type="pres">
      <dgm:prSet presAssocID="{6AC2ACEF-2970-47EF-A30C-DC726C54ABAB}" presName="parTrans" presStyleCnt="0"/>
      <dgm:spPr/>
    </dgm:pt>
    <dgm:pt modelId="{CB183F8D-08AC-45C9-A510-DCE4544D2ED1}" type="pres">
      <dgm:prSet presAssocID="{D28AB46C-0E93-44AA-9C7B-65F7C1AAD72D}" presName="node" presStyleLbl="alignAccFollowNode1" presStyleIdx="2" presStyleCnt="4" custScaleX="233567" custScaleY="140654">
        <dgm:presLayoutVars>
          <dgm:bulletEnabled val="1"/>
        </dgm:presLayoutVars>
      </dgm:prSet>
      <dgm:spPr/>
    </dgm:pt>
    <dgm:pt modelId="{C9C3F6AF-6D52-4D73-8543-28D2FC19AA27}" type="pres">
      <dgm:prSet presAssocID="{DE552E40-AB50-43C7-8047-DA0F76DA6C5D}" presName="vSp" presStyleCnt="0"/>
      <dgm:spPr/>
    </dgm:pt>
    <dgm:pt modelId="{AFC2D441-BEDB-4EEF-8B5B-D8380F2DE2AE}" type="pres">
      <dgm:prSet presAssocID="{AA8F1F05-3627-4491-A2F7-849B68EDD85D}" presName="horFlow" presStyleCnt="0"/>
      <dgm:spPr/>
    </dgm:pt>
    <dgm:pt modelId="{72008B27-640E-4742-B6AB-C334CCED4A81}" type="pres">
      <dgm:prSet presAssocID="{AA8F1F05-3627-4491-A2F7-849B68EDD85D}" presName="bigChev" presStyleLbl="node1" presStyleIdx="3" presStyleCnt="4"/>
      <dgm:spPr/>
    </dgm:pt>
    <dgm:pt modelId="{F0FF2C10-C85A-4E09-8464-D212E37FADDE}" type="pres">
      <dgm:prSet presAssocID="{7516BFB5-D281-4449-9B39-707875B3ADB3}" presName="parTrans" presStyleCnt="0"/>
      <dgm:spPr/>
    </dgm:pt>
    <dgm:pt modelId="{37709C72-62EF-4B4C-B5DA-3DD420C35514}" type="pres">
      <dgm:prSet presAssocID="{B684C30E-67ED-4B62-A060-DB672C257927}" presName="node" presStyleLbl="alignAccFollowNode1" presStyleIdx="3" presStyleCnt="4" custScaleX="232435" custScaleY="115835">
        <dgm:presLayoutVars>
          <dgm:bulletEnabled val="1"/>
        </dgm:presLayoutVars>
      </dgm:prSet>
      <dgm:spPr/>
    </dgm:pt>
  </dgm:ptLst>
  <dgm:cxnLst>
    <dgm:cxn modelId="{72C60F01-F8AD-4F04-B06D-E9A802A309E9}" srcId="{65208B8E-DB26-4273-A987-ED62E51CAEC0}" destId="{02A4B0C9-F750-4056-B90A-D80E81B543A3}" srcOrd="0" destOrd="0" parTransId="{E00FEF0D-88D8-453F-A545-EAF50291A398}" sibTransId="{AA8EA8CE-7CB0-4E84-AD7E-345491B2DC69}"/>
    <dgm:cxn modelId="{76F6232C-5150-47A3-9D3A-167AEB54186F}" srcId="{D0594C50-2B19-4BEC-8276-817C40DA77A2}" destId="{14ED6820-0885-4371-917A-A30B5A77E456}" srcOrd="0" destOrd="0" parTransId="{57EA7B11-DAF6-443E-82EF-E89206E257D2}" sibTransId="{F0EDED9D-FA86-41DA-A3B8-E77A9BA169A3}"/>
    <dgm:cxn modelId="{7AA5E52C-F8DB-41C9-B182-23B0DA7451B0}" type="presOf" srcId="{02A4B0C9-F750-4056-B90A-D80E81B543A3}" destId="{2327B329-7F64-4990-A321-AA018DC722A5}" srcOrd="0" destOrd="0" presId="urn:microsoft.com/office/officeart/2005/8/layout/lProcess3"/>
    <dgm:cxn modelId="{8A584034-E411-41AF-B9CE-ED7201CCEC8C}" srcId="{AA8F1F05-3627-4491-A2F7-849B68EDD85D}" destId="{B684C30E-67ED-4B62-A060-DB672C257927}" srcOrd="0" destOrd="0" parTransId="{7516BFB5-D281-4449-9B39-707875B3ADB3}" sibTransId="{F29CB87E-CF57-4B81-8EF6-62A9CC87BF42}"/>
    <dgm:cxn modelId="{10B34D61-8308-42A0-BA41-367251912A8A}" type="presOf" srcId="{AA8F1F05-3627-4491-A2F7-849B68EDD85D}" destId="{72008B27-640E-4742-B6AB-C334CCED4A81}" srcOrd="0" destOrd="0" presId="urn:microsoft.com/office/officeart/2005/8/layout/lProcess3"/>
    <dgm:cxn modelId="{4A204354-CB92-476F-93B9-BF7D234EFDEC}" type="presOf" srcId="{B684C30E-67ED-4B62-A060-DB672C257927}" destId="{37709C72-62EF-4B4C-B5DA-3DD420C35514}" srcOrd="0" destOrd="0" presId="urn:microsoft.com/office/officeart/2005/8/layout/lProcess3"/>
    <dgm:cxn modelId="{B17CEA87-50F7-49A7-83DF-1DA80737FE73}" srcId="{E28B4360-0A65-4628-977C-BDFEF123BB10}" destId="{D0594C50-2B19-4BEC-8276-817C40DA77A2}" srcOrd="1" destOrd="0" parTransId="{899948E8-8E05-4321-89DD-FC1C8DD639A5}" sibTransId="{0DF51644-158C-4FA2-822F-4CC1704C3B02}"/>
    <dgm:cxn modelId="{49BC3C8B-52F4-4526-93EE-9283D444EEA4}" type="presOf" srcId="{D28AB46C-0E93-44AA-9C7B-65F7C1AAD72D}" destId="{CB183F8D-08AC-45C9-A510-DCE4544D2ED1}" srcOrd="0" destOrd="0" presId="urn:microsoft.com/office/officeart/2005/8/layout/lProcess3"/>
    <dgm:cxn modelId="{EB7524B1-12DC-4E10-B3A0-133BAA34C418}" type="presOf" srcId="{E28B4360-0A65-4628-977C-BDFEF123BB10}" destId="{2E70C7E8-8CAB-4625-9022-821C5B1B4507}" srcOrd="0" destOrd="0" presId="urn:microsoft.com/office/officeart/2005/8/layout/lProcess3"/>
    <dgm:cxn modelId="{C3A810BD-F083-4075-9D76-A7B863C3D51D}" type="presOf" srcId="{D0594C50-2B19-4BEC-8276-817C40DA77A2}" destId="{7F084441-2B72-474F-BE22-109A0BFD1531}" srcOrd="0" destOrd="0" presId="urn:microsoft.com/office/officeart/2005/8/layout/lProcess3"/>
    <dgm:cxn modelId="{A4CDB2C7-35FB-41D5-A8A5-51A9164EC90B}" type="presOf" srcId="{14ED6820-0885-4371-917A-A30B5A77E456}" destId="{B18C622C-0E7B-433D-B99D-4F5ECE00218E}" srcOrd="0" destOrd="0" presId="urn:microsoft.com/office/officeart/2005/8/layout/lProcess3"/>
    <dgm:cxn modelId="{BD27F2D6-2FBD-4B19-B108-DC1810145EB5}" type="presOf" srcId="{DE552E40-AB50-43C7-8047-DA0F76DA6C5D}" destId="{F53CF57D-64B8-40BC-9C6D-1515B5D47582}" srcOrd="0" destOrd="0" presId="urn:microsoft.com/office/officeart/2005/8/layout/lProcess3"/>
    <dgm:cxn modelId="{15BDFBE3-D45F-429E-A6A5-25D4D175F5DD}" srcId="{E28B4360-0A65-4628-977C-BDFEF123BB10}" destId="{65208B8E-DB26-4273-A987-ED62E51CAEC0}" srcOrd="0" destOrd="0" parTransId="{459D521C-6DA3-4301-ACCF-340EF56CD50D}" sibTransId="{C0ADF3A3-2593-4E13-B5DC-2FDAD47D8994}"/>
    <dgm:cxn modelId="{BDB3B9F3-E8CE-4B43-AFEF-AEF275090F7D}" srcId="{DE552E40-AB50-43C7-8047-DA0F76DA6C5D}" destId="{D28AB46C-0E93-44AA-9C7B-65F7C1AAD72D}" srcOrd="0" destOrd="0" parTransId="{6AC2ACEF-2970-47EF-A30C-DC726C54ABAB}" sibTransId="{90FD011A-D178-44EE-B4D1-4E34AB06205D}"/>
    <dgm:cxn modelId="{B37E64F7-75F7-4E23-8EF7-B102022A39CD}" srcId="{E28B4360-0A65-4628-977C-BDFEF123BB10}" destId="{AA8F1F05-3627-4491-A2F7-849B68EDD85D}" srcOrd="3" destOrd="0" parTransId="{C5B2CCA5-7193-4999-B11B-2105DB8921F1}" sibTransId="{F872F4CD-55C3-457C-8884-133DC0F0DFBA}"/>
    <dgm:cxn modelId="{D3460CFA-2C21-46C2-A7ED-4979B33E3ADD}" type="presOf" srcId="{65208B8E-DB26-4273-A987-ED62E51CAEC0}" destId="{14FDED88-6AE2-4147-A4A9-D5674DC643C9}" srcOrd="0" destOrd="0" presId="urn:microsoft.com/office/officeart/2005/8/layout/lProcess3"/>
    <dgm:cxn modelId="{88084DFA-0E83-4639-9B7E-5CFFD5E48AD8}" srcId="{E28B4360-0A65-4628-977C-BDFEF123BB10}" destId="{DE552E40-AB50-43C7-8047-DA0F76DA6C5D}" srcOrd="2" destOrd="0" parTransId="{99C26AF8-1511-4911-BDAB-E4B5B5F6196C}" sibTransId="{2A1D08D4-8FE5-4A76-BB19-FCB0B595CCA8}"/>
    <dgm:cxn modelId="{43304935-CB4A-46D1-9C92-6C5D3BD6BA16}" type="presParOf" srcId="{2E70C7E8-8CAB-4625-9022-821C5B1B4507}" destId="{8E0D6028-3E9F-4754-B4FD-BE9AE33817DD}" srcOrd="0" destOrd="0" presId="urn:microsoft.com/office/officeart/2005/8/layout/lProcess3"/>
    <dgm:cxn modelId="{A6F629B9-F8DC-4492-AF6C-8CD1047FBC4F}" type="presParOf" srcId="{8E0D6028-3E9F-4754-B4FD-BE9AE33817DD}" destId="{14FDED88-6AE2-4147-A4A9-D5674DC643C9}" srcOrd="0" destOrd="0" presId="urn:microsoft.com/office/officeart/2005/8/layout/lProcess3"/>
    <dgm:cxn modelId="{C0471277-C88A-4402-BB9C-28A7555BE968}" type="presParOf" srcId="{8E0D6028-3E9F-4754-B4FD-BE9AE33817DD}" destId="{BAD3BD89-4A35-43EF-8A34-C3371A365DB2}" srcOrd="1" destOrd="0" presId="urn:microsoft.com/office/officeart/2005/8/layout/lProcess3"/>
    <dgm:cxn modelId="{6BFC8B12-3ED9-4FC6-8C84-BBEA2D654323}" type="presParOf" srcId="{8E0D6028-3E9F-4754-B4FD-BE9AE33817DD}" destId="{2327B329-7F64-4990-A321-AA018DC722A5}" srcOrd="2" destOrd="0" presId="urn:microsoft.com/office/officeart/2005/8/layout/lProcess3"/>
    <dgm:cxn modelId="{4FBEF4BB-0887-4EF9-9A6E-96EFDED0C61A}" type="presParOf" srcId="{2E70C7E8-8CAB-4625-9022-821C5B1B4507}" destId="{F15DA847-2826-4D88-A6A6-9C1C343472C5}" srcOrd="1" destOrd="0" presId="urn:microsoft.com/office/officeart/2005/8/layout/lProcess3"/>
    <dgm:cxn modelId="{7699006B-4B7A-4CA2-B0CA-4D9CA5750BAE}" type="presParOf" srcId="{2E70C7E8-8CAB-4625-9022-821C5B1B4507}" destId="{97C460AC-FDA7-41C6-9A74-FD1C85359A2D}" srcOrd="2" destOrd="0" presId="urn:microsoft.com/office/officeart/2005/8/layout/lProcess3"/>
    <dgm:cxn modelId="{46C02D58-5991-4A01-AD4C-CE7E07F342AD}" type="presParOf" srcId="{97C460AC-FDA7-41C6-9A74-FD1C85359A2D}" destId="{7F084441-2B72-474F-BE22-109A0BFD1531}" srcOrd="0" destOrd="0" presId="urn:microsoft.com/office/officeart/2005/8/layout/lProcess3"/>
    <dgm:cxn modelId="{8ABB29DB-F5EF-4578-BC57-F9AE78E97E4E}" type="presParOf" srcId="{97C460AC-FDA7-41C6-9A74-FD1C85359A2D}" destId="{74CEA28B-8D5A-412E-BEDC-6A1EEEC4C273}" srcOrd="1" destOrd="0" presId="urn:microsoft.com/office/officeart/2005/8/layout/lProcess3"/>
    <dgm:cxn modelId="{3BE9E400-2B12-4DB3-AA68-C4F517AD3469}" type="presParOf" srcId="{97C460AC-FDA7-41C6-9A74-FD1C85359A2D}" destId="{B18C622C-0E7B-433D-B99D-4F5ECE00218E}" srcOrd="2" destOrd="0" presId="urn:microsoft.com/office/officeart/2005/8/layout/lProcess3"/>
    <dgm:cxn modelId="{66183B0D-3A71-4A14-AF8A-A5A0CEB8AEBE}" type="presParOf" srcId="{2E70C7E8-8CAB-4625-9022-821C5B1B4507}" destId="{CC34AD14-D8C1-4E8C-99A8-163B002F34C5}" srcOrd="3" destOrd="0" presId="urn:microsoft.com/office/officeart/2005/8/layout/lProcess3"/>
    <dgm:cxn modelId="{BC8E152F-C5F8-4DFF-B475-4986CB944A09}" type="presParOf" srcId="{2E70C7E8-8CAB-4625-9022-821C5B1B4507}" destId="{681B40DD-66C3-4882-A0E0-9AA1329B01CD}" srcOrd="4" destOrd="0" presId="urn:microsoft.com/office/officeart/2005/8/layout/lProcess3"/>
    <dgm:cxn modelId="{D439571E-1B6C-428A-A080-03E4C8FBB923}" type="presParOf" srcId="{681B40DD-66C3-4882-A0E0-9AA1329B01CD}" destId="{F53CF57D-64B8-40BC-9C6D-1515B5D47582}" srcOrd="0" destOrd="0" presId="urn:microsoft.com/office/officeart/2005/8/layout/lProcess3"/>
    <dgm:cxn modelId="{AF5A0410-88B7-4D34-BF0B-7FC244A894C3}" type="presParOf" srcId="{681B40DD-66C3-4882-A0E0-9AA1329B01CD}" destId="{DE8E665D-6AD4-404B-AE99-FB3B8B51531C}" srcOrd="1" destOrd="0" presId="urn:microsoft.com/office/officeart/2005/8/layout/lProcess3"/>
    <dgm:cxn modelId="{036B0E91-515D-466E-ADDB-081460CADB31}" type="presParOf" srcId="{681B40DD-66C3-4882-A0E0-9AA1329B01CD}" destId="{CB183F8D-08AC-45C9-A510-DCE4544D2ED1}" srcOrd="2" destOrd="0" presId="urn:microsoft.com/office/officeart/2005/8/layout/lProcess3"/>
    <dgm:cxn modelId="{19288CC3-1AC7-4768-96CF-66FD28F439CA}" type="presParOf" srcId="{2E70C7E8-8CAB-4625-9022-821C5B1B4507}" destId="{C9C3F6AF-6D52-4D73-8543-28D2FC19AA27}" srcOrd="5" destOrd="0" presId="urn:microsoft.com/office/officeart/2005/8/layout/lProcess3"/>
    <dgm:cxn modelId="{BEA209E7-30EA-4F0C-AFB1-6CAEA43C3077}" type="presParOf" srcId="{2E70C7E8-8CAB-4625-9022-821C5B1B4507}" destId="{AFC2D441-BEDB-4EEF-8B5B-D8380F2DE2AE}" srcOrd="6" destOrd="0" presId="urn:microsoft.com/office/officeart/2005/8/layout/lProcess3"/>
    <dgm:cxn modelId="{03FB7F14-A00E-47BC-A7B8-E5372075FD96}" type="presParOf" srcId="{AFC2D441-BEDB-4EEF-8B5B-D8380F2DE2AE}" destId="{72008B27-640E-4742-B6AB-C334CCED4A81}" srcOrd="0" destOrd="0" presId="urn:microsoft.com/office/officeart/2005/8/layout/lProcess3"/>
    <dgm:cxn modelId="{0877DE04-C61A-4F4F-BF94-286BF715197A}" type="presParOf" srcId="{AFC2D441-BEDB-4EEF-8B5B-D8380F2DE2AE}" destId="{F0FF2C10-C85A-4E09-8464-D212E37FADDE}" srcOrd="1" destOrd="0" presId="urn:microsoft.com/office/officeart/2005/8/layout/lProcess3"/>
    <dgm:cxn modelId="{4F367E6E-D4CF-4919-A003-80C8F962B625}" type="presParOf" srcId="{AFC2D441-BEDB-4EEF-8B5B-D8380F2DE2AE}" destId="{37709C72-62EF-4B4C-B5DA-3DD420C35514}" srcOrd="2" destOrd="0" presId="urn:microsoft.com/office/officeart/2005/8/layout/lProcess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E28B4360-0A65-4628-977C-BDFEF123BB10}" type="doc">
      <dgm:prSet loTypeId="urn:microsoft.com/office/officeart/2005/8/layout/lProcess3" loCatId="process" qsTypeId="urn:microsoft.com/office/officeart/2005/8/quickstyle/simple1" qsCatId="simple" csTypeId="urn:microsoft.com/office/officeart/2005/8/colors/accent1_2" csCatId="accent1" phldr="1"/>
      <dgm:spPr/>
      <dgm:t>
        <a:bodyPr/>
        <a:lstStyle/>
        <a:p>
          <a:endParaRPr lang="pt-BR"/>
        </a:p>
      </dgm:t>
    </dgm:pt>
    <dgm:pt modelId="{65208B8E-DB26-4273-A987-ED62E51CAEC0}">
      <dgm:prSet phldrT="[Texto]"/>
      <dgm:spPr/>
      <dgm:t>
        <a:bodyPr/>
        <a:lstStyle/>
        <a:p>
          <a:r>
            <a:rPr lang="pt-BR" dirty="0"/>
            <a:t>Acordeão </a:t>
          </a:r>
          <a:endParaRPr lang="pt-BR" b="1" dirty="0"/>
        </a:p>
      </dgm:t>
    </dgm:pt>
    <dgm:pt modelId="{459D521C-6DA3-4301-ACCF-340EF56CD50D}" type="parTrans" cxnId="{15BDFBE3-D45F-429E-A6A5-25D4D175F5DD}">
      <dgm:prSet/>
      <dgm:spPr/>
      <dgm:t>
        <a:bodyPr/>
        <a:lstStyle/>
        <a:p>
          <a:endParaRPr lang="pt-BR"/>
        </a:p>
      </dgm:t>
    </dgm:pt>
    <dgm:pt modelId="{C0ADF3A3-2593-4E13-B5DC-2FDAD47D8994}" type="sibTrans" cxnId="{15BDFBE3-D45F-429E-A6A5-25D4D175F5DD}">
      <dgm:prSet/>
      <dgm:spPr/>
      <dgm:t>
        <a:bodyPr/>
        <a:lstStyle/>
        <a:p>
          <a:endParaRPr lang="pt-BR"/>
        </a:p>
      </dgm:t>
    </dgm:pt>
    <dgm:pt modelId="{02A4B0C9-F750-4056-B90A-D80E81B543A3}">
      <dgm:prSet phldrT="[Texto]"/>
      <dgm:spPr/>
      <dgm:t>
        <a:bodyPr/>
        <a:lstStyle/>
        <a:p>
          <a:r>
            <a:rPr lang="pt-BR" dirty="0"/>
            <a:t>Uma das heranças da cultura portuguesa, que se tornou muito popular em nosso país. Também conhecido como gaita ou sanfona, costuma ser fabricado com madeira e metal. Tem um teclado, um painel de botões e um fole.</a:t>
          </a:r>
        </a:p>
      </dgm:t>
    </dgm:pt>
    <dgm:pt modelId="{E00FEF0D-88D8-453F-A545-EAF50291A398}" type="parTrans" cxnId="{72C60F01-F8AD-4F04-B06D-E9A802A309E9}">
      <dgm:prSet/>
      <dgm:spPr/>
      <dgm:t>
        <a:bodyPr/>
        <a:lstStyle/>
        <a:p>
          <a:endParaRPr lang="pt-BR"/>
        </a:p>
      </dgm:t>
    </dgm:pt>
    <dgm:pt modelId="{AA8EA8CE-7CB0-4E84-AD7E-345491B2DC69}" type="sibTrans" cxnId="{72C60F01-F8AD-4F04-B06D-E9A802A309E9}">
      <dgm:prSet/>
      <dgm:spPr/>
      <dgm:t>
        <a:bodyPr/>
        <a:lstStyle/>
        <a:p>
          <a:endParaRPr lang="pt-BR"/>
        </a:p>
      </dgm:t>
    </dgm:pt>
    <dgm:pt modelId="{DE552E40-AB50-43C7-8047-DA0F76DA6C5D}">
      <dgm:prSet phldrT="[Texto]"/>
      <dgm:spPr/>
      <dgm:t>
        <a:bodyPr/>
        <a:lstStyle/>
        <a:p>
          <a:r>
            <a:rPr lang="pt-BR" dirty="0"/>
            <a:t>Viola caipira</a:t>
          </a:r>
          <a:endParaRPr lang="pt-BR" b="1" dirty="0"/>
        </a:p>
      </dgm:t>
    </dgm:pt>
    <dgm:pt modelId="{99C26AF8-1511-4911-BDAB-E4B5B5F6196C}" type="parTrans" cxnId="{88084DFA-0E83-4639-9B7E-5CFFD5E48AD8}">
      <dgm:prSet/>
      <dgm:spPr/>
      <dgm:t>
        <a:bodyPr/>
        <a:lstStyle/>
        <a:p>
          <a:endParaRPr lang="pt-BR"/>
        </a:p>
      </dgm:t>
    </dgm:pt>
    <dgm:pt modelId="{2A1D08D4-8FE5-4A76-BB19-FCB0B595CCA8}" type="sibTrans" cxnId="{88084DFA-0E83-4639-9B7E-5CFFD5E48AD8}">
      <dgm:prSet/>
      <dgm:spPr/>
      <dgm:t>
        <a:bodyPr/>
        <a:lstStyle/>
        <a:p>
          <a:endParaRPr lang="pt-BR"/>
        </a:p>
      </dgm:t>
    </dgm:pt>
    <dgm:pt modelId="{D28AB46C-0E93-44AA-9C7B-65F7C1AAD72D}">
      <dgm:prSet phldrT="[Texto]"/>
      <dgm:spPr/>
      <dgm:t>
        <a:bodyPr/>
        <a:lstStyle/>
        <a:p>
          <a:r>
            <a:rPr lang="pt-BR" dirty="0"/>
            <a:t>Outra herança dos portugueses, a viola, espalhou-se pelo interior do país. Feita de madeira, com o corpo em forma de 8, tem cordas duplas. No caso da viola caipira, apresenta um conjunto de dez cordas.</a:t>
          </a:r>
        </a:p>
      </dgm:t>
    </dgm:pt>
    <dgm:pt modelId="{6AC2ACEF-2970-47EF-A30C-DC726C54ABAB}" type="parTrans" cxnId="{BDB3B9F3-E8CE-4B43-AFEF-AEF275090F7D}">
      <dgm:prSet/>
      <dgm:spPr/>
      <dgm:t>
        <a:bodyPr/>
        <a:lstStyle/>
        <a:p>
          <a:endParaRPr lang="pt-BR"/>
        </a:p>
      </dgm:t>
    </dgm:pt>
    <dgm:pt modelId="{90FD011A-D178-44EE-B4D1-4E34AB06205D}" type="sibTrans" cxnId="{BDB3B9F3-E8CE-4B43-AFEF-AEF275090F7D}">
      <dgm:prSet/>
      <dgm:spPr/>
      <dgm:t>
        <a:bodyPr/>
        <a:lstStyle/>
        <a:p>
          <a:endParaRPr lang="pt-BR"/>
        </a:p>
      </dgm:t>
    </dgm:pt>
    <dgm:pt modelId="{85ABCCD2-991D-477C-AA4D-DC2957F1F118}">
      <dgm:prSet phldrT="[Texto]"/>
      <dgm:spPr/>
      <dgm:t>
        <a:bodyPr/>
        <a:lstStyle/>
        <a:p>
          <a:r>
            <a:rPr lang="pt-BR" dirty="0"/>
            <a:t>Pandeiro</a:t>
          </a:r>
          <a:endParaRPr lang="pt-BR" b="1" dirty="0"/>
        </a:p>
      </dgm:t>
    </dgm:pt>
    <dgm:pt modelId="{2453536A-B253-4354-B307-800128C3A740}" type="parTrans" cxnId="{EFAF5D4F-5955-47A7-87FD-4920409CB551}">
      <dgm:prSet/>
      <dgm:spPr/>
      <dgm:t>
        <a:bodyPr/>
        <a:lstStyle/>
        <a:p>
          <a:endParaRPr lang="pt-BR"/>
        </a:p>
      </dgm:t>
    </dgm:pt>
    <dgm:pt modelId="{56C290A6-9A1E-4EBB-81C7-14556662DA89}" type="sibTrans" cxnId="{EFAF5D4F-5955-47A7-87FD-4920409CB551}">
      <dgm:prSet/>
      <dgm:spPr/>
      <dgm:t>
        <a:bodyPr/>
        <a:lstStyle/>
        <a:p>
          <a:endParaRPr lang="pt-BR"/>
        </a:p>
      </dgm:t>
    </dgm:pt>
    <dgm:pt modelId="{7A07A832-21E1-4684-9F5C-E2CD62F08F58}">
      <dgm:prSet phldrT="[Texto]"/>
      <dgm:spPr/>
      <dgm:t>
        <a:bodyPr/>
        <a:lstStyle/>
        <a:p>
          <a:r>
            <a:rPr lang="pt-BR" dirty="0"/>
            <a:t>Quase sempre presentes no samba, os toques do pandeiro são executados em uma membrana (“pele”) esticada sobre um aro de madeira ou plástico. Nesse aro, há chapinhas de metal chamadas platinelas, que enriquecem os timbres do instrumento.</a:t>
          </a:r>
        </a:p>
      </dgm:t>
    </dgm:pt>
    <dgm:pt modelId="{C978C6CF-5116-4B45-AF64-96E906A93945}" type="parTrans" cxnId="{A4E0EC49-E187-4836-A525-3E0D53898A3A}">
      <dgm:prSet/>
      <dgm:spPr/>
      <dgm:t>
        <a:bodyPr/>
        <a:lstStyle/>
        <a:p>
          <a:endParaRPr lang="pt-BR"/>
        </a:p>
      </dgm:t>
    </dgm:pt>
    <dgm:pt modelId="{27531EB0-66B4-4936-8F0A-B6CE6E21074B}" type="sibTrans" cxnId="{A4E0EC49-E187-4836-A525-3E0D53898A3A}">
      <dgm:prSet/>
      <dgm:spPr/>
      <dgm:t>
        <a:bodyPr/>
        <a:lstStyle/>
        <a:p>
          <a:endParaRPr lang="pt-BR"/>
        </a:p>
      </dgm:t>
    </dgm:pt>
    <dgm:pt modelId="{2E70C7E8-8CAB-4625-9022-821C5B1B4507}" type="pres">
      <dgm:prSet presAssocID="{E28B4360-0A65-4628-977C-BDFEF123BB10}" presName="Name0" presStyleCnt="0">
        <dgm:presLayoutVars>
          <dgm:chPref val="3"/>
          <dgm:dir/>
          <dgm:animLvl val="lvl"/>
          <dgm:resizeHandles/>
        </dgm:presLayoutVars>
      </dgm:prSet>
      <dgm:spPr/>
    </dgm:pt>
    <dgm:pt modelId="{8E0D6028-3E9F-4754-B4FD-BE9AE33817DD}" type="pres">
      <dgm:prSet presAssocID="{65208B8E-DB26-4273-A987-ED62E51CAEC0}" presName="horFlow" presStyleCnt="0"/>
      <dgm:spPr/>
    </dgm:pt>
    <dgm:pt modelId="{14FDED88-6AE2-4147-A4A9-D5674DC643C9}" type="pres">
      <dgm:prSet presAssocID="{65208B8E-DB26-4273-A987-ED62E51CAEC0}" presName="bigChev" presStyleLbl="node1" presStyleIdx="0" presStyleCnt="3"/>
      <dgm:spPr/>
    </dgm:pt>
    <dgm:pt modelId="{BAD3BD89-4A35-43EF-8A34-C3371A365DB2}" type="pres">
      <dgm:prSet presAssocID="{E00FEF0D-88D8-453F-A545-EAF50291A398}" presName="parTrans" presStyleCnt="0"/>
      <dgm:spPr/>
    </dgm:pt>
    <dgm:pt modelId="{2327B329-7F64-4990-A321-AA018DC722A5}" type="pres">
      <dgm:prSet presAssocID="{02A4B0C9-F750-4056-B90A-D80E81B543A3}" presName="node" presStyleLbl="alignAccFollowNode1" presStyleIdx="0" presStyleCnt="3" custScaleX="229928" custScaleY="115766">
        <dgm:presLayoutVars>
          <dgm:bulletEnabled val="1"/>
        </dgm:presLayoutVars>
      </dgm:prSet>
      <dgm:spPr/>
    </dgm:pt>
    <dgm:pt modelId="{F15DA847-2826-4D88-A6A6-9C1C343472C5}" type="pres">
      <dgm:prSet presAssocID="{65208B8E-DB26-4273-A987-ED62E51CAEC0}" presName="vSp" presStyleCnt="0"/>
      <dgm:spPr/>
    </dgm:pt>
    <dgm:pt modelId="{681B40DD-66C3-4882-A0E0-9AA1329B01CD}" type="pres">
      <dgm:prSet presAssocID="{DE552E40-AB50-43C7-8047-DA0F76DA6C5D}" presName="horFlow" presStyleCnt="0"/>
      <dgm:spPr/>
    </dgm:pt>
    <dgm:pt modelId="{F53CF57D-64B8-40BC-9C6D-1515B5D47582}" type="pres">
      <dgm:prSet presAssocID="{DE552E40-AB50-43C7-8047-DA0F76DA6C5D}" presName="bigChev" presStyleLbl="node1" presStyleIdx="1" presStyleCnt="3"/>
      <dgm:spPr/>
    </dgm:pt>
    <dgm:pt modelId="{DE8E665D-6AD4-404B-AE99-FB3B8B51531C}" type="pres">
      <dgm:prSet presAssocID="{6AC2ACEF-2970-47EF-A30C-DC726C54ABAB}" presName="parTrans" presStyleCnt="0"/>
      <dgm:spPr/>
    </dgm:pt>
    <dgm:pt modelId="{CB183F8D-08AC-45C9-A510-DCE4544D2ED1}" type="pres">
      <dgm:prSet presAssocID="{D28AB46C-0E93-44AA-9C7B-65F7C1AAD72D}" presName="node" presStyleLbl="alignAccFollowNode1" presStyleIdx="1" presStyleCnt="3" custScaleX="232435" custScaleY="115835">
        <dgm:presLayoutVars>
          <dgm:bulletEnabled val="1"/>
        </dgm:presLayoutVars>
      </dgm:prSet>
      <dgm:spPr/>
    </dgm:pt>
    <dgm:pt modelId="{238D1214-F520-412C-8E2D-4FDB888ABD1F}" type="pres">
      <dgm:prSet presAssocID="{DE552E40-AB50-43C7-8047-DA0F76DA6C5D}" presName="vSp" presStyleCnt="0"/>
      <dgm:spPr/>
    </dgm:pt>
    <dgm:pt modelId="{42D23485-6A71-4825-9523-D218E29FFC66}" type="pres">
      <dgm:prSet presAssocID="{85ABCCD2-991D-477C-AA4D-DC2957F1F118}" presName="horFlow" presStyleCnt="0"/>
      <dgm:spPr/>
    </dgm:pt>
    <dgm:pt modelId="{C3F2053A-6784-4EBF-B91C-F69F7ABAF3A7}" type="pres">
      <dgm:prSet presAssocID="{85ABCCD2-991D-477C-AA4D-DC2957F1F118}" presName="bigChev" presStyleLbl="node1" presStyleIdx="2" presStyleCnt="3"/>
      <dgm:spPr/>
    </dgm:pt>
    <dgm:pt modelId="{DD550660-4E91-48D0-85F2-6ADE3FCAB5D5}" type="pres">
      <dgm:prSet presAssocID="{C978C6CF-5116-4B45-AF64-96E906A93945}" presName="parTrans" presStyleCnt="0"/>
      <dgm:spPr/>
    </dgm:pt>
    <dgm:pt modelId="{0CA705F5-5ED1-4723-B9DA-B34E987F6ADB}" type="pres">
      <dgm:prSet presAssocID="{7A07A832-21E1-4684-9F5C-E2CD62F08F58}" presName="node" presStyleLbl="alignAccFollowNode1" presStyleIdx="2" presStyleCnt="3" custScaleX="229300" custScaleY="114400">
        <dgm:presLayoutVars>
          <dgm:bulletEnabled val="1"/>
        </dgm:presLayoutVars>
      </dgm:prSet>
      <dgm:spPr/>
    </dgm:pt>
  </dgm:ptLst>
  <dgm:cxnLst>
    <dgm:cxn modelId="{72C60F01-F8AD-4F04-B06D-E9A802A309E9}" srcId="{65208B8E-DB26-4273-A987-ED62E51CAEC0}" destId="{02A4B0C9-F750-4056-B90A-D80E81B543A3}" srcOrd="0" destOrd="0" parTransId="{E00FEF0D-88D8-453F-A545-EAF50291A398}" sibTransId="{AA8EA8CE-7CB0-4E84-AD7E-345491B2DC69}"/>
    <dgm:cxn modelId="{0E686F34-2B4B-46AA-89DA-A570BEB484C4}" type="presOf" srcId="{02A4B0C9-F750-4056-B90A-D80E81B543A3}" destId="{2327B329-7F64-4990-A321-AA018DC722A5}" srcOrd="0" destOrd="0" presId="urn:microsoft.com/office/officeart/2005/8/layout/lProcess3"/>
    <dgm:cxn modelId="{0BBB5461-476F-4818-9C1A-07C78745952D}" type="presOf" srcId="{D28AB46C-0E93-44AA-9C7B-65F7C1AAD72D}" destId="{CB183F8D-08AC-45C9-A510-DCE4544D2ED1}" srcOrd="0" destOrd="0" presId="urn:microsoft.com/office/officeart/2005/8/layout/lProcess3"/>
    <dgm:cxn modelId="{A4E0EC49-E187-4836-A525-3E0D53898A3A}" srcId="{85ABCCD2-991D-477C-AA4D-DC2957F1F118}" destId="{7A07A832-21E1-4684-9F5C-E2CD62F08F58}" srcOrd="0" destOrd="0" parTransId="{C978C6CF-5116-4B45-AF64-96E906A93945}" sibTransId="{27531EB0-66B4-4936-8F0A-B6CE6E21074B}"/>
    <dgm:cxn modelId="{B22E064C-DEB4-4711-8FEB-32129A5CD00B}" type="presOf" srcId="{65208B8E-DB26-4273-A987-ED62E51CAEC0}" destId="{14FDED88-6AE2-4147-A4A9-D5674DC643C9}" srcOrd="0" destOrd="0" presId="urn:microsoft.com/office/officeart/2005/8/layout/lProcess3"/>
    <dgm:cxn modelId="{C667A26C-B923-46EC-9295-3B4DA9FCFFD4}" type="presOf" srcId="{E28B4360-0A65-4628-977C-BDFEF123BB10}" destId="{2E70C7E8-8CAB-4625-9022-821C5B1B4507}" srcOrd="0" destOrd="0" presId="urn:microsoft.com/office/officeart/2005/8/layout/lProcess3"/>
    <dgm:cxn modelId="{EFAF5D4F-5955-47A7-87FD-4920409CB551}" srcId="{E28B4360-0A65-4628-977C-BDFEF123BB10}" destId="{85ABCCD2-991D-477C-AA4D-DC2957F1F118}" srcOrd="2" destOrd="0" parTransId="{2453536A-B253-4354-B307-800128C3A740}" sibTransId="{56C290A6-9A1E-4EBB-81C7-14556662DA89}"/>
    <dgm:cxn modelId="{31A001B5-C7F6-47BA-8B09-4874081823BE}" type="presOf" srcId="{7A07A832-21E1-4684-9F5C-E2CD62F08F58}" destId="{0CA705F5-5ED1-4723-B9DA-B34E987F6ADB}" srcOrd="0" destOrd="0" presId="urn:microsoft.com/office/officeart/2005/8/layout/lProcess3"/>
    <dgm:cxn modelId="{15BDFBE3-D45F-429E-A6A5-25D4D175F5DD}" srcId="{E28B4360-0A65-4628-977C-BDFEF123BB10}" destId="{65208B8E-DB26-4273-A987-ED62E51CAEC0}" srcOrd="0" destOrd="0" parTransId="{459D521C-6DA3-4301-ACCF-340EF56CD50D}" sibTransId="{C0ADF3A3-2593-4E13-B5DC-2FDAD47D8994}"/>
    <dgm:cxn modelId="{11C298EE-B0FF-4D19-84F6-FF7D6DFD875F}" type="presOf" srcId="{DE552E40-AB50-43C7-8047-DA0F76DA6C5D}" destId="{F53CF57D-64B8-40BC-9C6D-1515B5D47582}" srcOrd="0" destOrd="0" presId="urn:microsoft.com/office/officeart/2005/8/layout/lProcess3"/>
    <dgm:cxn modelId="{9F0E50F0-3C03-4B22-9332-4C6D6F973806}" type="presOf" srcId="{85ABCCD2-991D-477C-AA4D-DC2957F1F118}" destId="{C3F2053A-6784-4EBF-B91C-F69F7ABAF3A7}" srcOrd="0" destOrd="0" presId="urn:microsoft.com/office/officeart/2005/8/layout/lProcess3"/>
    <dgm:cxn modelId="{BDB3B9F3-E8CE-4B43-AFEF-AEF275090F7D}" srcId="{DE552E40-AB50-43C7-8047-DA0F76DA6C5D}" destId="{D28AB46C-0E93-44AA-9C7B-65F7C1AAD72D}" srcOrd="0" destOrd="0" parTransId="{6AC2ACEF-2970-47EF-A30C-DC726C54ABAB}" sibTransId="{90FD011A-D178-44EE-B4D1-4E34AB06205D}"/>
    <dgm:cxn modelId="{88084DFA-0E83-4639-9B7E-5CFFD5E48AD8}" srcId="{E28B4360-0A65-4628-977C-BDFEF123BB10}" destId="{DE552E40-AB50-43C7-8047-DA0F76DA6C5D}" srcOrd="1" destOrd="0" parTransId="{99C26AF8-1511-4911-BDAB-E4B5B5F6196C}" sibTransId="{2A1D08D4-8FE5-4A76-BB19-FCB0B595CCA8}"/>
    <dgm:cxn modelId="{6F2B121A-AAA7-47A1-A08B-83C70FF2E41C}" type="presParOf" srcId="{2E70C7E8-8CAB-4625-9022-821C5B1B4507}" destId="{8E0D6028-3E9F-4754-B4FD-BE9AE33817DD}" srcOrd="0" destOrd="0" presId="urn:microsoft.com/office/officeart/2005/8/layout/lProcess3"/>
    <dgm:cxn modelId="{5D3450C8-D059-4957-9A10-772A2952DD24}" type="presParOf" srcId="{8E0D6028-3E9F-4754-B4FD-BE9AE33817DD}" destId="{14FDED88-6AE2-4147-A4A9-D5674DC643C9}" srcOrd="0" destOrd="0" presId="urn:microsoft.com/office/officeart/2005/8/layout/lProcess3"/>
    <dgm:cxn modelId="{04F3060F-4D54-4B0B-B0AD-02401AFACD5C}" type="presParOf" srcId="{8E0D6028-3E9F-4754-B4FD-BE9AE33817DD}" destId="{BAD3BD89-4A35-43EF-8A34-C3371A365DB2}" srcOrd="1" destOrd="0" presId="urn:microsoft.com/office/officeart/2005/8/layout/lProcess3"/>
    <dgm:cxn modelId="{CA4DA3D3-1AF1-46C2-9266-3A6B2A07D246}" type="presParOf" srcId="{8E0D6028-3E9F-4754-B4FD-BE9AE33817DD}" destId="{2327B329-7F64-4990-A321-AA018DC722A5}" srcOrd="2" destOrd="0" presId="urn:microsoft.com/office/officeart/2005/8/layout/lProcess3"/>
    <dgm:cxn modelId="{BB6CE8AA-7916-4C2E-A5C4-E9E7B12214B4}" type="presParOf" srcId="{2E70C7E8-8CAB-4625-9022-821C5B1B4507}" destId="{F15DA847-2826-4D88-A6A6-9C1C343472C5}" srcOrd="1" destOrd="0" presId="urn:microsoft.com/office/officeart/2005/8/layout/lProcess3"/>
    <dgm:cxn modelId="{2D3859AB-A922-46D2-8D4C-9F69E994F3E7}" type="presParOf" srcId="{2E70C7E8-8CAB-4625-9022-821C5B1B4507}" destId="{681B40DD-66C3-4882-A0E0-9AA1329B01CD}" srcOrd="2" destOrd="0" presId="urn:microsoft.com/office/officeart/2005/8/layout/lProcess3"/>
    <dgm:cxn modelId="{D2BFC53F-78EC-43A3-9ADA-236A1B053FCF}" type="presParOf" srcId="{681B40DD-66C3-4882-A0E0-9AA1329B01CD}" destId="{F53CF57D-64B8-40BC-9C6D-1515B5D47582}" srcOrd="0" destOrd="0" presId="urn:microsoft.com/office/officeart/2005/8/layout/lProcess3"/>
    <dgm:cxn modelId="{70E0093E-5E6B-4C26-8182-8E6B4B435CB3}" type="presParOf" srcId="{681B40DD-66C3-4882-A0E0-9AA1329B01CD}" destId="{DE8E665D-6AD4-404B-AE99-FB3B8B51531C}" srcOrd="1" destOrd="0" presId="urn:microsoft.com/office/officeart/2005/8/layout/lProcess3"/>
    <dgm:cxn modelId="{7C05E0BF-8EC9-4770-AE37-10ED4CC15F07}" type="presParOf" srcId="{681B40DD-66C3-4882-A0E0-9AA1329B01CD}" destId="{CB183F8D-08AC-45C9-A510-DCE4544D2ED1}" srcOrd="2" destOrd="0" presId="urn:microsoft.com/office/officeart/2005/8/layout/lProcess3"/>
    <dgm:cxn modelId="{948B2FFE-7BDA-4488-BE38-8FCFB245CD86}" type="presParOf" srcId="{2E70C7E8-8CAB-4625-9022-821C5B1B4507}" destId="{238D1214-F520-412C-8E2D-4FDB888ABD1F}" srcOrd="3" destOrd="0" presId="urn:microsoft.com/office/officeart/2005/8/layout/lProcess3"/>
    <dgm:cxn modelId="{A4AA6B97-0C10-484A-903B-06F329DB87CF}" type="presParOf" srcId="{2E70C7E8-8CAB-4625-9022-821C5B1B4507}" destId="{42D23485-6A71-4825-9523-D218E29FFC66}" srcOrd="4" destOrd="0" presId="urn:microsoft.com/office/officeart/2005/8/layout/lProcess3"/>
    <dgm:cxn modelId="{4BDEEEDE-A045-485D-BF3C-31CB29D2D6DC}" type="presParOf" srcId="{42D23485-6A71-4825-9523-D218E29FFC66}" destId="{C3F2053A-6784-4EBF-B91C-F69F7ABAF3A7}" srcOrd="0" destOrd="0" presId="urn:microsoft.com/office/officeart/2005/8/layout/lProcess3"/>
    <dgm:cxn modelId="{1CD76B4F-1202-4BCD-87DB-FE6D26335D00}" type="presParOf" srcId="{42D23485-6A71-4825-9523-D218E29FFC66}" destId="{DD550660-4E91-48D0-85F2-6ADE3FCAB5D5}" srcOrd="1" destOrd="0" presId="urn:microsoft.com/office/officeart/2005/8/layout/lProcess3"/>
    <dgm:cxn modelId="{CC6CBA86-3D38-48EE-9671-938621D0659D}" type="presParOf" srcId="{42D23485-6A71-4825-9523-D218E29FFC66}" destId="{0CA705F5-5ED1-4723-B9DA-B34E987F6ADB}" srcOrd="2" destOrd="0" presId="urn:microsoft.com/office/officeart/2005/8/layout/lProcess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A862B03A-EE07-4856-A3A8-B66D4CFBC5D0}" type="doc">
      <dgm:prSet loTypeId="urn:microsoft.com/office/officeart/2005/8/layout/hierarchy3" loCatId="hierarchy" qsTypeId="urn:microsoft.com/office/officeart/2005/8/quickstyle/simple1" qsCatId="simple" csTypeId="urn:microsoft.com/office/officeart/2005/8/colors/accent1_2" csCatId="accent1" phldr="1"/>
      <dgm:spPr/>
      <dgm:t>
        <a:bodyPr/>
        <a:lstStyle/>
        <a:p>
          <a:endParaRPr lang="pt-BR"/>
        </a:p>
      </dgm:t>
    </dgm:pt>
    <dgm:pt modelId="{7D9D75FD-6B3E-4E75-B63E-3EE3FB3E059E}">
      <dgm:prSet phldrT="[Texto]" custT="1"/>
      <dgm:spPr/>
      <dgm:t>
        <a:bodyPr/>
        <a:lstStyle/>
        <a:p>
          <a:r>
            <a:rPr lang="pt-BR" sz="2800" i="0" dirty="0">
              <a:latin typeface="RobotoBR" pitchFamily="2" charset="0"/>
            </a:rPr>
            <a:t>Como corações fortes, vivos e musicais, os </a:t>
          </a:r>
          <a:r>
            <a:rPr lang="pt-BR" sz="2800" b="1" i="0" dirty="0">
              <a:latin typeface="RobotoBR" pitchFamily="2" charset="0"/>
            </a:rPr>
            <a:t>tambores</a:t>
          </a:r>
          <a:r>
            <a:rPr lang="pt-BR" sz="2800" i="0" dirty="0">
              <a:latin typeface="RobotoBR" pitchFamily="2" charset="0"/>
            </a:rPr>
            <a:t> soam nas tradições culturais africanas. A </a:t>
          </a:r>
          <a:r>
            <a:rPr lang="pt-BR" sz="2800" b="1" i="0" dirty="0">
              <a:latin typeface="RobotoBR" pitchFamily="2" charset="0"/>
            </a:rPr>
            <a:t>percussão</a:t>
          </a:r>
          <a:r>
            <a:rPr lang="pt-BR" sz="2800" i="0" dirty="0">
              <a:latin typeface="RobotoBR" pitchFamily="2" charset="0"/>
            </a:rPr>
            <a:t> é muito presente nos muitos ritmos do continente.</a:t>
          </a:r>
        </a:p>
      </dgm:t>
    </dgm:pt>
    <dgm:pt modelId="{648CD4C4-632C-4E31-8AEC-B5D08320021F}" type="parTrans" cxnId="{89F76D83-03D2-423C-B1CD-0067F2E0BCF9}">
      <dgm:prSet/>
      <dgm:spPr/>
      <dgm:t>
        <a:bodyPr/>
        <a:lstStyle/>
        <a:p>
          <a:endParaRPr lang="pt-BR"/>
        </a:p>
      </dgm:t>
    </dgm:pt>
    <dgm:pt modelId="{2A332BD8-2DFE-43FF-858A-262E83936641}" type="sibTrans" cxnId="{89F76D83-03D2-423C-B1CD-0067F2E0BCF9}">
      <dgm:prSet/>
      <dgm:spPr/>
      <dgm:t>
        <a:bodyPr/>
        <a:lstStyle/>
        <a:p>
          <a:endParaRPr lang="pt-BR"/>
        </a:p>
      </dgm:t>
    </dgm:pt>
    <dgm:pt modelId="{EC2ECD0C-CB17-459B-98A8-2EA514372CD8}">
      <dgm:prSet phldrT="[Texto]" custT="1"/>
      <dgm:spPr/>
      <dgm:t>
        <a:bodyPr/>
        <a:lstStyle/>
        <a:p>
          <a:r>
            <a:rPr lang="pt-BR" sz="1900" b="1" dirty="0">
              <a:latin typeface="RobotoBR" pitchFamily="2" charset="0"/>
            </a:rPr>
            <a:t>Tambor dundun</a:t>
          </a:r>
          <a:r>
            <a:rPr lang="pt-BR" sz="1900" dirty="0">
              <a:latin typeface="RobotoBR" pitchFamily="2" charset="0"/>
            </a:rPr>
            <a:t>: tem o tom mais grave dos instrumentos africanos. </a:t>
          </a:r>
        </a:p>
      </dgm:t>
    </dgm:pt>
    <dgm:pt modelId="{6DB85567-DF09-459B-87CC-07C2489DCC39}" type="parTrans" cxnId="{BE837547-680F-4A25-B2CD-6F32709D8078}">
      <dgm:prSet/>
      <dgm:spPr/>
      <dgm:t>
        <a:bodyPr/>
        <a:lstStyle/>
        <a:p>
          <a:endParaRPr lang="pt-BR"/>
        </a:p>
      </dgm:t>
    </dgm:pt>
    <dgm:pt modelId="{C86AA488-4C4B-4531-A9A4-36A6978FC4D1}" type="sibTrans" cxnId="{BE837547-680F-4A25-B2CD-6F32709D8078}">
      <dgm:prSet/>
      <dgm:spPr/>
      <dgm:t>
        <a:bodyPr/>
        <a:lstStyle/>
        <a:p>
          <a:endParaRPr lang="pt-BR"/>
        </a:p>
      </dgm:t>
    </dgm:pt>
    <dgm:pt modelId="{C30FD431-5478-4102-8B4E-45FEBC3A4046}">
      <dgm:prSet phldrT="[Texto]" custT="1"/>
      <dgm:spPr/>
      <dgm:t>
        <a:bodyPr/>
        <a:lstStyle/>
        <a:p>
          <a:r>
            <a:rPr lang="pt-BR" sz="1900" b="1" dirty="0">
              <a:latin typeface="RobotoBR" pitchFamily="2" charset="0"/>
            </a:rPr>
            <a:t>Tambor djembê</a:t>
          </a:r>
          <a:r>
            <a:rPr lang="pt-BR" sz="1900" dirty="0">
              <a:latin typeface="RobotoBR" pitchFamily="2" charset="0"/>
            </a:rPr>
            <a:t>: geralmente tocado para acompanhar danças, cantos ou para marcar o ritmo de trabalho.</a:t>
          </a:r>
        </a:p>
      </dgm:t>
    </dgm:pt>
    <dgm:pt modelId="{83435F2D-9FE2-48BF-8227-C4AE8C919958}" type="parTrans" cxnId="{B8B5B26D-EDE9-44C2-B561-0F874077E198}">
      <dgm:prSet/>
      <dgm:spPr/>
      <dgm:t>
        <a:bodyPr/>
        <a:lstStyle/>
        <a:p>
          <a:endParaRPr lang="pt-BR"/>
        </a:p>
      </dgm:t>
    </dgm:pt>
    <dgm:pt modelId="{B5B1D8A7-1624-4152-BFA7-514CFE1457B9}" type="sibTrans" cxnId="{B8B5B26D-EDE9-44C2-B561-0F874077E198}">
      <dgm:prSet/>
      <dgm:spPr/>
      <dgm:t>
        <a:bodyPr/>
        <a:lstStyle/>
        <a:p>
          <a:endParaRPr lang="pt-BR"/>
        </a:p>
      </dgm:t>
    </dgm:pt>
    <dgm:pt modelId="{5DF01690-C3C7-47DE-89E3-6C16C4C59155}">
      <dgm:prSet custT="1"/>
      <dgm:spPr/>
      <dgm:t>
        <a:bodyPr/>
        <a:lstStyle/>
        <a:p>
          <a:r>
            <a:rPr lang="pt-BR" sz="1900" b="1" dirty="0">
              <a:latin typeface="RobotoBR" pitchFamily="2" charset="0"/>
            </a:rPr>
            <a:t>Tambor ngoma</a:t>
          </a:r>
          <a:r>
            <a:rPr lang="pt-BR" sz="1900" dirty="0">
              <a:latin typeface="RobotoBR" pitchFamily="2" charset="0"/>
            </a:rPr>
            <a:t>: tocado em ritmo frenético em cerimônias e danças religiosas. </a:t>
          </a:r>
        </a:p>
      </dgm:t>
    </dgm:pt>
    <dgm:pt modelId="{D7611330-87DD-4832-A8F8-DD7975A9FADC}" type="parTrans" cxnId="{7A42BB0F-E64F-4897-9417-B1E8E5C0D37B}">
      <dgm:prSet/>
      <dgm:spPr/>
      <dgm:t>
        <a:bodyPr/>
        <a:lstStyle/>
        <a:p>
          <a:endParaRPr lang="pt-BR"/>
        </a:p>
      </dgm:t>
    </dgm:pt>
    <dgm:pt modelId="{FA4B0563-2A86-42A6-BEE2-DA4AE42541E3}" type="sibTrans" cxnId="{7A42BB0F-E64F-4897-9417-B1E8E5C0D37B}">
      <dgm:prSet/>
      <dgm:spPr/>
      <dgm:t>
        <a:bodyPr/>
        <a:lstStyle/>
        <a:p>
          <a:endParaRPr lang="pt-BR"/>
        </a:p>
      </dgm:t>
    </dgm:pt>
    <dgm:pt modelId="{070CEB2D-0E60-4FF7-85B6-0040FDCAB586}" type="pres">
      <dgm:prSet presAssocID="{A862B03A-EE07-4856-A3A8-B66D4CFBC5D0}" presName="diagram" presStyleCnt="0">
        <dgm:presLayoutVars>
          <dgm:chPref val="1"/>
          <dgm:dir/>
          <dgm:animOne val="branch"/>
          <dgm:animLvl val="lvl"/>
          <dgm:resizeHandles/>
        </dgm:presLayoutVars>
      </dgm:prSet>
      <dgm:spPr/>
    </dgm:pt>
    <dgm:pt modelId="{445ACC76-AFD8-4F56-B059-7EFB8272CED4}" type="pres">
      <dgm:prSet presAssocID="{7D9D75FD-6B3E-4E75-B63E-3EE3FB3E059E}" presName="root" presStyleCnt="0"/>
      <dgm:spPr/>
    </dgm:pt>
    <dgm:pt modelId="{B5238EC2-05E0-44AE-B3ED-6D0459C88548}" type="pres">
      <dgm:prSet presAssocID="{7D9D75FD-6B3E-4E75-B63E-3EE3FB3E059E}" presName="rootComposite" presStyleCnt="0"/>
      <dgm:spPr/>
    </dgm:pt>
    <dgm:pt modelId="{9D69E59E-C43D-4C66-AEF7-AFC862F61E1D}" type="pres">
      <dgm:prSet presAssocID="{7D9D75FD-6B3E-4E75-B63E-3EE3FB3E059E}" presName="rootText" presStyleLbl="node1" presStyleIdx="0" presStyleCnt="1" custScaleX="933030" custScaleY="296385"/>
      <dgm:spPr/>
    </dgm:pt>
    <dgm:pt modelId="{64E4AF15-B09D-43CD-8E3D-8615FB0FCAE6}" type="pres">
      <dgm:prSet presAssocID="{7D9D75FD-6B3E-4E75-B63E-3EE3FB3E059E}" presName="rootConnector" presStyleLbl="node1" presStyleIdx="0" presStyleCnt="1"/>
      <dgm:spPr/>
    </dgm:pt>
    <dgm:pt modelId="{BDE0B003-C0F1-4007-8C2C-0CD30C3823F9}" type="pres">
      <dgm:prSet presAssocID="{7D9D75FD-6B3E-4E75-B63E-3EE3FB3E059E}" presName="childShape" presStyleCnt="0"/>
      <dgm:spPr/>
    </dgm:pt>
    <dgm:pt modelId="{7565DE24-0395-4451-B7DC-5EF8135F3D21}" type="pres">
      <dgm:prSet presAssocID="{6DB85567-DF09-459B-87CC-07C2489DCC39}" presName="Name13" presStyleLbl="parChTrans1D2" presStyleIdx="0" presStyleCnt="3"/>
      <dgm:spPr/>
    </dgm:pt>
    <dgm:pt modelId="{A3F86A94-86B0-451C-B7F7-E4945B2C2569}" type="pres">
      <dgm:prSet presAssocID="{EC2ECD0C-CB17-459B-98A8-2EA514372CD8}" presName="childText" presStyleLbl="bgAcc1" presStyleIdx="0" presStyleCnt="3" custScaleX="467738" custScaleY="178984">
        <dgm:presLayoutVars>
          <dgm:bulletEnabled val="1"/>
        </dgm:presLayoutVars>
      </dgm:prSet>
      <dgm:spPr/>
    </dgm:pt>
    <dgm:pt modelId="{1C0A611A-FA4C-4804-BB29-0160CB910826}" type="pres">
      <dgm:prSet presAssocID="{83435F2D-9FE2-48BF-8227-C4AE8C919958}" presName="Name13" presStyleLbl="parChTrans1D2" presStyleIdx="1" presStyleCnt="3"/>
      <dgm:spPr/>
    </dgm:pt>
    <dgm:pt modelId="{33318350-C25F-468A-856F-0CB1E04F8A83}" type="pres">
      <dgm:prSet presAssocID="{C30FD431-5478-4102-8B4E-45FEBC3A4046}" presName="childText" presStyleLbl="bgAcc1" presStyleIdx="1" presStyleCnt="3" custScaleX="475822" custScaleY="193481" custLinFactNeighborX="-2165" custLinFactNeighborY="-4618">
        <dgm:presLayoutVars>
          <dgm:bulletEnabled val="1"/>
        </dgm:presLayoutVars>
      </dgm:prSet>
      <dgm:spPr/>
    </dgm:pt>
    <dgm:pt modelId="{D342FFC1-D886-4688-8054-D6E0BC44C9DB}" type="pres">
      <dgm:prSet presAssocID="{D7611330-87DD-4832-A8F8-DD7975A9FADC}" presName="Name13" presStyleLbl="parChTrans1D2" presStyleIdx="2" presStyleCnt="3"/>
      <dgm:spPr/>
    </dgm:pt>
    <dgm:pt modelId="{DEA07926-CA70-4BE8-82EA-FEEAAEA706BE}" type="pres">
      <dgm:prSet presAssocID="{5DF01690-C3C7-47DE-89E3-6C16C4C59155}" presName="childText" presStyleLbl="bgAcc1" presStyleIdx="2" presStyleCnt="3" custScaleX="476471" custScaleY="181532">
        <dgm:presLayoutVars>
          <dgm:bulletEnabled val="1"/>
        </dgm:presLayoutVars>
      </dgm:prSet>
      <dgm:spPr/>
    </dgm:pt>
  </dgm:ptLst>
  <dgm:cxnLst>
    <dgm:cxn modelId="{7A42BB0F-E64F-4897-9417-B1E8E5C0D37B}" srcId="{7D9D75FD-6B3E-4E75-B63E-3EE3FB3E059E}" destId="{5DF01690-C3C7-47DE-89E3-6C16C4C59155}" srcOrd="2" destOrd="0" parTransId="{D7611330-87DD-4832-A8F8-DD7975A9FADC}" sibTransId="{FA4B0563-2A86-42A6-BEE2-DA4AE42541E3}"/>
    <dgm:cxn modelId="{54DF9D16-6F0A-474B-B48C-C343D1DB669D}" type="presOf" srcId="{83435F2D-9FE2-48BF-8227-C4AE8C919958}" destId="{1C0A611A-FA4C-4804-BB29-0160CB910826}" srcOrd="0" destOrd="0" presId="urn:microsoft.com/office/officeart/2005/8/layout/hierarchy3"/>
    <dgm:cxn modelId="{09839525-3CB7-4FFE-867B-36655FB91DDE}" type="presOf" srcId="{5DF01690-C3C7-47DE-89E3-6C16C4C59155}" destId="{DEA07926-CA70-4BE8-82EA-FEEAAEA706BE}" srcOrd="0" destOrd="0" presId="urn:microsoft.com/office/officeart/2005/8/layout/hierarchy3"/>
    <dgm:cxn modelId="{C921AA34-F203-4429-B010-BF13B1561C86}" type="presOf" srcId="{D7611330-87DD-4832-A8F8-DD7975A9FADC}" destId="{D342FFC1-D886-4688-8054-D6E0BC44C9DB}" srcOrd="0" destOrd="0" presId="urn:microsoft.com/office/officeart/2005/8/layout/hierarchy3"/>
    <dgm:cxn modelId="{BE837547-680F-4A25-B2CD-6F32709D8078}" srcId="{7D9D75FD-6B3E-4E75-B63E-3EE3FB3E059E}" destId="{EC2ECD0C-CB17-459B-98A8-2EA514372CD8}" srcOrd="0" destOrd="0" parTransId="{6DB85567-DF09-459B-87CC-07C2489DCC39}" sibTransId="{C86AA488-4C4B-4531-A9A4-36A6978FC4D1}"/>
    <dgm:cxn modelId="{B8B5B26D-EDE9-44C2-B561-0F874077E198}" srcId="{7D9D75FD-6B3E-4E75-B63E-3EE3FB3E059E}" destId="{C30FD431-5478-4102-8B4E-45FEBC3A4046}" srcOrd="1" destOrd="0" parTransId="{83435F2D-9FE2-48BF-8227-C4AE8C919958}" sibTransId="{B5B1D8A7-1624-4152-BFA7-514CFE1457B9}"/>
    <dgm:cxn modelId="{97A10455-E20D-4096-B55D-A49640655E20}" type="presOf" srcId="{7D9D75FD-6B3E-4E75-B63E-3EE3FB3E059E}" destId="{64E4AF15-B09D-43CD-8E3D-8615FB0FCAE6}" srcOrd="1" destOrd="0" presId="urn:microsoft.com/office/officeart/2005/8/layout/hierarchy3"/>
    <dgm:cxn modelId="{89F76D83-03D2-423C-B1CD-0067F2E0BCF9}" srcId="{A862B03A-EE07-4856-A3A8-B66D4CFBC5D0}" destId="{7D9D75FD-6B3E-4E75-B63E-3EE3FB3E059E}" srcOrd="0" destOrd="0" parTransId="{648CD4C4-632C-4E31-8AEC-B5D08320021F}" sibTransId="{2A332BD8-2DFE-43FF-858A-262E83936641}"/>
    <dgm:cxn modelId="{AC71DB9C-CA1D-4E22-AFE7-321F676CC118}" type="presOf" srcId="{EC2ECD0C-CB17-459B-98A8-2EA514372CD8}" destId="{A3F86A94-86B0-451C-B7F7-E4945B2C2569}" srcOrd="0" destOrd="0" presId="urn:microsoft.com/office/officeart/2005/8/layout/hierarchy3"/>
    <dgm:cxn modelId="{83F164C3-3D98-492C-A5BE-26BF6956EC90}" type="presOf" srcId="{A862B03A-EE07-4856-A3A8-B66D4CFBC5D0}" destId="{070CEB2D-0E60-4FF7-85B6-0040FDCAB586}" srcOrd="0" destOrd="0" presId="urn:microsoft.com/office/officeart/2005/8/layout/hierarchy3"/>
    <dgm:cxn modelId="{8FFA8DC5-07DD-484F-8C86-C6338D87330D}" type="presOf" srcId="{7D9D75FD-6B3E-4E75-B63E-3EE3FB3E059E}" destId="{9D69E59E-C43D-4C66-AEF7-AFC862F61E1D}" srcOrd="0" destOrd="0" presId="urn:microsoft.com/office/officeart/2005/8/layout/hierarchy3"/>
    <dgm:cxn modelId="{5613E9C7-392A-4FFC-BEC2-55AF4D4AB7CE}" type="presOf" srcId="{6DB85567-DF09-459B-87CC-07C2489DCC39}" destId="{7565DE24-0395-4451-B7DC-5EF8135F3D21}" srcOrd="0" destOrd="0" presId="urn:microsoft.com/office/officeart/2005/8/layout/hierarchy3"/>
    <dgm:cxn modelId="{A7D481F0-AE2C-4AA6-869C-04AC81FF143E}" type="presOf" srcId="{C30FD431-5478-4102-8B4E-45FEBC3A4046}" destId="{33318350-C25F-468A-856F-0CB1E04F8A83}" srcOrd="0" destOrd="0" presId="urn:microsoft.com/office/officeart/2005/8/layout/hierarchy3"/>
    <dgm:cxn modelId="{B8726721-5718-4C92-BB6F-68D16E93BAFD}" type="presParOf" srcId="{070CEB2D-0E60-4FF7-85B6-0040FDCAB586}" destId="{445ACC76-AFD8-4F56-B059-7EFB8272CED4}" srcOrd="0" destOrd="0" presId="urn:microsoft.com/office/officeart/2005/8/layout/hierarchy3"/>
    <dgm:cxn modelId="{6371C2EC-E632-41C3-9056-FBE1CC791B79}" type="presParOf" srcId="{445ACC76-AFD8-4F56-B059-7EFB8272CED4}" destId="{B5238EC2-05E0-44AE-B3ED-6D0459C88548}" srcOrd="0" destOrd="0" presId="urn:microsoft.com/office/officeart/2005/8/layout/hierarchy3"/>
    <dgm:cxn modelId="{286392F9-38F3-4B10-8736-338BAEF03F23}" type="presParOf" srcId="{B5238EC2-05E0-44AE-B3ED-6D0459C88548}" destId="{9D69E59E-C43D-4C66-AEF7-AFC862F61E1D}" srcOrd="0" destOrd="0" presId="urn:microsoft.com/office/officeart/2005/8/layout/hierarchy3"/>
    <dgm:cxn modelId="{1290130E-279D-4A4C-B71B-D2CF752D7509}" type="presParOf" srcId="{B5238EC2-05E0-44AE-B3ED-6D0459C88548}" destId="{64E4AF15-B09D-43CD-8E3D-8615FB0FCAE6}" srcOrd="1" destOrd="0" presId="urn:microsoft.com/office/officeart/2005/8/layout/hierarchy3"/>
    <dgm:cxn modelId="{B8009B14-0E21-411F-976D-DB4A57230552}" type="presParOf" srcId="{445ACC76-AFD8-4F56-B059-7EFB8272CED4}" destId="{BDE0B003-C0F1-4007-8C2C-0CD30C3823F9}" srcOrd="1" destOrd="0" presId="urn:microsoft.com/office/officeart/2005/8/layout/hierarchy3"/>
    <dgm:cxn modelId="{D472E625-30DC-4F90-A29E-91863FF54828}" type="presParOf" srcId="{BDE0B003-C0F1-4007-8C2C-0CD30C3823F9}" destId="{7565DE24-0395-4451-B7DC-5EF8135F3D21}" srcOrd="0" destOrd="0" presId="urn:microsoft.com/office/officeart/2005/8/layout/hierarchy3"/>
    <dgm:cxn modelId="{59E0B6CD-E7E2-48C4-ABC7-D0F2D123AE74}" type="presParOf" srcId="{BDE0B003-C0F1-4007-8C2C-0CD30C3823F9}" destId="{A3F86A94-86B0-451C-B7F7-E4945B2C2569}" srcOrd="1" destOrd="0" presId="urn:microsoft.com/office/officeart/2005/8/layout/hierarchy3"/>
    <dgm:cxn modelId="{361AD5E5-7C1E-46CF-9F92-0C49EC4DFC68}" type="presParOf" srcId="{BDE0B003-C0F1-4007-8C2C-0CD30C3823F9}" destId="{1C0A611A-FA4C-4804-BB29-0160CB910826}" srcOrd="2" destOrd="0" presId="urn:microsoft.com/office/officeart/2005/8/layout/hierarchy3"/>
    <dgm:cxn modelId="{85FB566C-B970-4242-B76D-AC8AECDD8235}" type="presParOf" srcId="{BDE0B003-C0F1-4007-8C2C-0CD30C3823F9}" destId="{33318350-C25F-468A-856F-0CB1E04F8A83}" srcOrd="3" destOrd="0" presId="urn:microsoft.com/office/officeart/2005/8/layout/hierarchy3"/>
    <dgm:cxn modelId="{7EC3A0B1-55B2-40CB-8372-87F993D248B1}" type="presParOf" srcId="{BDE0B003-C0F1-4007-8C2C-0CD30C3823F9}" destId="{D342FFC1-D886-4688-8054-D6E0BC44C9DB}" srcOrd="4" destOrd="0" presId="urn:microsoft.com/office/officeart/2005/8/layout/hierarchy3"/>
    <dgm:cxn modelId="{D27DBC96-7608-4A3F-9823-D20EA301D6A5}" type="presParOf" srcId="{BDE0B003-C0F1-4007-8C2C-0CD30C3823F9}" destId="{DEA07926-CA70-4BE8-82EA-FEEAAEA706BE}" srcOrd="5" destOrd="0" presId="urn:microsoft.com/office/officeart/2005/8/layout/hierarchy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4FDED88-6AE2-4147-A4A9-D5674DC643C9}">
      <dsp:nvSpPr>
        <dsp:cNvPr id="0" name=""/>
        <dsp:cNvSpPr/>
      </dsp:nvSpPr>
      <dsp:spPr>
        <a:xfrm>
          <a:off x="1480123" y="1507"/>
          <a:ext cx="2459459" cy="983783"/>
        </a:xfrm>
        <a:prstGeom prst="chevron">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1590" tIns="10795" rIns="0" bIns="10795" numCol="1" spcCol="1270" anchor="ctr" anchorCtr="0">
          <a:noAutofit/>
        </a:bodyPr>
        <a:lstStyle/>
        <a:p>
          <a:pPr marL="0" lvl="0" indent="0" algn="ctr" defTabSz="755650">
            <a:lnSpc>
              <a:spcPct val="90000"/>
            </a:lnSpc>
            <a:spcBef>
              <a:spcPct val="0"/>
            </a:spcBef>
            <a:spcAft>
              <a:spcPct val="35000"/>
            </a:spcAft>
            <a:buNone/>
          </a:pPr>
          <a:r>
            <a:rPr lang="pt-BR" sz="1700" b="1" kern="1200" dirty="0">
              <a:latin typeface="RobotoBR" pitchFamily="2" charset="0"/>
            </a:rPr>
            <a:t>Idiofones</a:t>
          </a:r>
        </a:p>
      </dsp:txBody>
      <dsp:txXfrm>
        <a:off x="1972015" y="1507"/>
        <a:ext cx="1475676" cy="983783"/>
      </dsp:txXfrm>
    </dsp:sp>
    <dsp:sp modelId="{2327B329-7F64-4990-A321-AA018DC722A5}">
      <dsp:nvSpPr>
        <dsp:cNvPr id="0" name=""/>
        <dsp:cNvSpPr/>
      </dsp:nvSpPr>
      <dsp:spPr>
        <a:xfrm>
          <a:off x="3619853" y="20760"/>
          <a:ext cx="5304777" cy="945276"/>
        </a:xfrm>
        <a:prstGeom prst="chevron">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1590" tIns="10795" rIns="0" bIns="10795" numCol="1" spcCol="1270" anchor="ctr" anchorCtr="0">
          <a:noAutofit/>
        </a:bodyPr>
        <a:lstStyle/>
        <a:p>
          <a:pPr marL="0" lvl="0" indent="0" algn="ctr" defTabSz="755650">
            <a:lnSpc>
              <a:spcPct val="90000"/>
            </a:lnSpc>
            <a:spcBef>
              <a:spcPct val="0"/>
            </a:spcBef>
            <a:spcAft>
              <a:spcPct val="35000"/>
            </a:spcAft>
            <a:buNone/>
          </a:pPr>
          <a:r>
            <a:rPr lang="pt-BR" sz="1700" kern="1200" dirty="0">
              <a:latin typeface="RobotoBR" pitchFamily="2" charset="0"/>
            </a:rPr>
            <a:t>Produzem som a partir da vibração de seus próprios corpos. Exemplo: reco-reco.</a:t>
          </a:r>
        </a:p>
      </dsp:txBody>
      <dsp:txXfrm>
        <a:off x="4092491" y="20760"/>
        <a:ext cx="4359501" cy="945276"/>
      </dsp:txXfrm>
    </dsp:sp>
    <dsp:sp modelId="{7F084441-2B72-474F-BE22-109A0BFD1531}">
      <dsp:nvSpPr>
        <dsp:cNvPr id="0" name=""/>
        <dsp:cNvSpPr/>
      </dsp:nvSpPr>
      <dsp:spPr>
        <a:xfrm>
          <a:off x="1480123" y="1123020"/>
          <a:ext cx="2661503" cy="983783"/>
        </a:xfrm>
        <a:prstGeom prst="chevron">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1590" tIns="10795" rIns="0" bIns="10795" numCol="1" spcCol="1270" anchor="ctr" anchorCtr="0">
          <a:noAutofit/>
        </a:bodyPr>
        <a:lstStyle/>
        <a:p>
          <a:pPr marL="0" lvl="0" indent="0" algn="ctr" defTabSz="755650">
            <a:lnSpc>
              <a:spcPct val="90000"/>
            </a:lnSpc>
            <a:spcBef>
              <a:spcPct val="0"/>
            </a:spcBef>
            <a:spcAft>
              <a:spcPct val="35000"/>
            </a:spcAft>
            <a:buNone/>
          </a:pPr>
          <a:r>
            <a:rPr lang="pt-BR" sz="1700" b="1" kern="1200" dirty="0">
              <a:latin typeface="RobotoBR" pitchFamily="2" charset="0"/>
            </a:rPr>
            <a:t>Membranofones</a:t>
          </a:r>
        </a:p>
      </dsp:txBody>
      <dsp:txXfrm>
        <a:off x="1972015" y="1123020"/>
        <a:ext cx="1677720" cy="983783"/>
      </dsp:txXfrm>
    </dsp:sp>
    <dsp:sp modelId="{B18C622C-0E7B-433D-B99D-4F5ECE00218E}">
      <dsp:nvSpPr>
        <dsp:cNvPr id="0" name=""/>
        <dsp:cNvSpPr/>
      </dsp:nvSpPr>
      <dsp:spPr>
        <a:xfrm>
          <a:off x="3821897" y="1141992"/>
          <a:ext cx="5121219" cy="945839"/>
        </a:xfrm>
        <a:prstGeom prst="chevron">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1590" tIns="10795" rIns="0" bIns="10795" numCol="1" spcCol="1270" anchor="ctr" anchorCtr="0">
          <a:noAutofit/>
        </a:bodyPr>
        <a:lstStyle/>
        <a:p>
          <a:pPr marL="0" lvl="0" indent="0" algn="ctr" defTabSz="755650">
            <a:lnSpc>
              <a:spcPct val="90000"/>
            </a:lnSpc>
            <a:spcBef>
              <a:spcPct val="0"/>
            </a:spcBef>
            <a:spcAft>
              <a:spcPct val="35000"/>
            </a:spcAft>
            <a:buNone/>
          </a:pPr>
          <a:r>
            <a:rPr lang="pt-BR" sz="1700" kern="1200" dirty="0">
              <a:latin typeface="RobotoBR" pitchFamily="2" charset="0"/>
            </a:rPr>
            <a:t>Produz o som pela vibração de uma pele ou membrana esticada sobre uma caixa de ressonância. Exemplo: surdo. </a:t>
          </a:r>
        </a:p>
      </dsp:txBody>
      <dsp:txXfrm>
        <a:off x="4294817" y="1141992"/>
        <a:ext cx="4175380" cy="945839"/>
      </dsp:txXfrm>
    </dsp:sp>
    <dsp:sp modelId="{F53CF57D-64B8-40BC-9C6D-1515B5D47582}">
      <dsp:nvSpPr>
        <dsp:cNvPr id="0" name=""/>
        <dsp:cNvSpPr/>
      </dsp:nvSpPr>
      <dsp:spPr>
        <a:xfrm>
          <a:off x="1480123" y="2244533"/>
          <a:ext cx="2459459" cy="983783"/>
        </a:xfrm>
        <a:prstGeom prst="chevron">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1590" tIns="10795" rIns="0" bIns="10795" numCol="1" spcCol="1270" anchor="ctr" anchorCtr="0">
          <a:noAutofit/>
        </a:bodyPr>
        <a:lstStyle/>
        <a:p>
          <a:pPr marL="0" lvl="0" indent="0" algn="ctr" defTabSz="755650">
            <a:lnSpc>
              <a:spcPct val="90000"/>
            </a:lnSpc>
            <a:spcBef>
              <a:spcPct val="0"/>
            </a:spcBef>
            <a:spcAft>
              <a:spcPct val="35000"/>
            </a:spcAft>
            <a:buNone/>
          </a:pPr>
          <a:r>
            <a:rPr lang="pt-BR" sz="1700" b="1" kern="1200" dirty="0">
              <a:latin typeface="RobotoBR" pitchFamily="2" charset="0"/>
            </a:rPr>
            <a:t>Cordofones</a:t>
          </a:r>
          <a:r>
            <a:rPr lang="pt-BR" sz="1700" kern="1200" dirty="0">
              <a:latin typeface="RobotoBR" pitchFamily="2" charset="0"/>
            </a:rPr>
            <a:t> </a:t>
          </a:r>
        </a:p>
      </dsp:txBody>
      <dsp:txXfrm>
        <a:off x="1972015" y="2244533"/>
        <a:ext cx="1475676" cy="983783"/>
      </dsp:txXfrm>
    </dsp:sp>
    <dsp:sp modelId="{CB183F8D-08AC-45C9-A510-DCE4544D2ED1}">
      <dsp:nvSpPr>
        <dsp:cNvPr id="0" name=""/>
        <dsp:cNvSpPr/>
      </dsp:nvSpPr>
      <dsp:spPr>
        <a:xfrm>
          <a:off x="3619853" y="2263505"/>
          <a:ext cx="5341725" cy="945839"/>
        </a:xfrm>
        <a:prstGeom prst="chevron">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1590" tIns="10795" rIns="0" bIns="10795" numCol="1" spcCol="1270" anchor="ctr" anchorCtr="0">
          <a:noAutofit/>
        </a:bodyPr>
        <a:lstStyle/>
        <a:p>
          <a:pPr marL="0" lvl="0" indent="0" algn="ctr" defTabSz="755650">
            <a:lnSpc>
              <a:spcPct val="90000"/>
            </a:lnSpc>
            <a:spcBef>
              <a:spcPct val="0"/>
            </a:spcBef>
            <a:spcAft>
              <a:spcPct val="35000"/>
            </a:spcAft>
            <a:buNone/>
          </a:pPr>
          <a:r>
            <a:rPr lang="pt-BR" sz="1700" kern="1200" dirty="0">
              <a:latin typeface="RobotoBR" pitchFamily="2" charset="0"/>
            </a:rPr>
            <a:t>O som é gerado pela vibração de uma ou várias cordas. Exemplo: violão.</a:t>
          </a:r>
        </a:p>
      </dsp:txBody>
      <dsp:txXfrm>
        <a:off x="4092773" y="2263505"/>
        <a:ext cx="4395886" cy="945839"/>
      </dsp:txXfrm>
    </dsp:sp>
    <dsp:sp modelId="{72008B27-640E-4742-B6AB-C334CCED4A81}">
      <dsp:nvSpPr>
        <dsp:cNvPr id="0" name=""/>
        <dsp:cNvSpPr/>
      </dsp:nvSpPr>
      <dsp:spPr>
        <a:xfrm>
          <a:off x="1480123" y="3366047"/>
          <a:ext cx="2459459" cy="983783"/>
        </a:xfrm>
        <a:prstGeom prst="chevron">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1590" tIns="10795" rIns="0" bIns="10795" numCol="1" spcCol="1270" anchor="ctr" anchorCtr="0">
          <a:noAutofit/>
        </a:bodyPr>
        <a:lstStyle/>
        <a:p>
          <a:pPr marL="0" lvl="0" indent="0" algn="ctr" defTabSz="755650">
            <a:lnSpc>
              <a:spcPct val="90000"/>
            </a:lnSpc>
            <a:spcBef>
              <a:spcPct val="0"/>
            </a:spcBef>
            <a:spcAft>
              <a:spcPct val="35000"/>
            </a:spcAft>
            <a:buNone/>
          </a:pPr>
          <a:r>
            <a:rPr lang="pt-BR" sz="1700" b="1" kern="1200" dirty="0">
              <a:latin typeface="RobotoBR" pitchFamily="2" charset="0"/>
            </a:rPr>
            <a:t>Aerofones</a:t>
          </a:r>
        </a:p>
      </dsp:txBody>
      <dsp:txXfrm>
        <a:off x="1972015" y="3366047"/>
        <a:ext cx="1475676" cy="983783"/>
      </dsp:txXfrm>
    </dsp:sp>
    <dsp:sp modelId="{37709C72-62EF-4B4C-B5DA-3DD420C35514}">
      <dsp:nvSpPr>
        <dsp:cNvPr id="0" name=""/>
        <dsp:cNvSpPr/>
      </dsp:nvSpPr>
      <dsp:spPr>
        <a:xfrm>
          <a:off x="3619853" y="3385019"/>
          <a:ext cx="5415622" cy="945839"/>
        </a:xfrm>
        <a:prstGeom prst="chevron">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1590" tIns="10795" rIns="0" bIns="10795" numCol="1" spcCol="1270" anchor="ctr" anchorCtr="0">
          <a:noAutofit/>
        </a:bodyPr>
        <a:lstStyle/>
        <a:p>
          <a:pPr marL="0" lvl="0" indent="0" algn="ctr" defTabSz="755650">
            <a:lnSpc>
              <a:spcPct val="90000"/>
            </a:lnSpc>
            <a:spcBef>
              <a:spcPct val="0"/>
            </a:spcBef>
            <a:spcAft>
              <a:spcPct val="35000"/>
            </a:spcAft>
            <a:buNone/>
          </a:pPr>
          <a:r>
            <a:rPr lang="pt-BR" sz="1700" kern="1200" dirty="0">
              <a:latin typeface="RobotoBR" pitchFamily="2" charset="0"/>
            </a:rPr>
            <a:t>O som é produzido por uma corrente de ar em seu interior.  Exemplo: trompete.</a:t>
          </a:r>
        </a:p>
      </dsp:txBody>
      <dsp:txXfrm>
        <a:off x="4092773" y="3385019"/>
        <a:ext cx="4469783" cy="945839"/>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4FDED88-6AE2-4147-A4A9-D5674DC643C9}">
      <dsp:nvSpPr>
        <dsp:cNvPr id="0" name=""/>
        <dsp:cNvSpPr/>
      </dsp:nvSpPr>
      <dsp:spPr>
        <a:xfrm>
          <a:off x="1843958" y="1591"/>
          <a:ext cx="2369604" cy="947841"/>
        </a:xfrm>
        <a:prstGeom prst="chevron">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1590" tIns="10795" rIns="0" bIns="10795" numCol="1" spcCol="1270" anchor="ctr" anchorCtr="0">
          <a:noAutofit/>
        </a:bodyPr>
        <a:lstStyle/>
        <a:p>
          <a:pPr marL="0" lvl="0" indent="0" algn="ctr" defTabSz="755650">
            <a:lnSpc>
              <a:spcPct val="90000"/>
            </a:lnSpc>
            <a:spcBef>
              <a:spcPct val="0"/>
            </a:spcBef>
            <a:spcAft>
              <a:spcPct val="35000"/>
            </a:spcAft>
            <a:buNone/>
          </a:pPr>
          <a:r>
            <a:rPr lang="pt-BR" sz="1700" b="1" kern="1200" dirty="0">
              <a:latin typeface="RobotoBR" pitchFamily="2" charset="0"/>
            </a:rPr>
            <a:t>Luiz Gonzaga</a:t>
          </a:r>
        </a:p>
      </dsp:txBody>
      <dsp:txXfrm>
        <a:off x="2317879" y="1591"/>
        <a:ext cx="1421763" cy="947841"/>
      </dsp:txXfrm>
    </dsp:sp>
    <dsp:sp modelId="{2327B329-7F64-4990-A321-AA018DC722A5}">
      <dsp:nvSpPr>
        <dsp:cNvPr id="0" name=""/>
        <dsp:cNvSpPr/>
      </dsp:nvSpPr>
      <dsp:spPr>
        <a:xfrm>
          <a:off x="3905513" y="20141"/>
          <a:ext cx="4522158" cy="910741"/>
        </a:xfrm>
        <a:prstGeom prst="chevron">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1590" tIns="10795" rIns="0" bIns="10795" numCol="1" spcCol="1270" anchor="ctr" anchorCtr="0">
          <a:noAutofit/>
        </a:bodyPr>
        <a:lstStyle/>
        <a:p>
          <a:pPr marL="0" lvl="0" indent="0" algn="ctr" defTabSz="755650">
            <a:lnSpc>
              <a:spcPct val="90000"/>
            </a:lnSpc>
            <a:spcBef>
              <a:spcPct val="0"/>
            </a:spcBef>
            <a:spcAft>
              <a:spcPct val="35000"/>
            </a:spcAft>
            <a:buNone/>
          </a:pPr>
          <a:r>
            <a:rPr lang="pt-BR" sz="1700" kern="1200" dirty="0">
              <a:latin typeface="RobotoBR" pitchFamily="2" charset="0"/>
            </a:rPr>
            <a:t>Popularizou em todo o Brasil alguns ritmos nordestinos, como o xote, o xaxado e o baião. </a:t>
          </a:r>
        </a:p>
      </dsp:txBody>
      <dsp:txXfrm>
        <a:off x="4360884" y="20141"/>
        <a:ext cx="3611417" cy="910741"/>
      </dsp:txXfrm>
    </dsp:sp>
    <dsp:sp modelId="{7F084441-2B72-474F-BE22-109A0BFD1531}">
      <dsp:nvSpPr>
        <dsp:cNvPr id="0" name=""/>
        <dsp:cNvSpPr/>
      </dsp:nvSpPr>
      <dsp:spPr>
        <a:xfrm>
          <a:off x="1843958" y="1082130"/>
          <a:ext cx="2564267" cy="947841"/>
        </a:xfrm>
        <a:prstGeom prst="chevron">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1590" tIns="10795" rIns="0" bIns="10795" numCol="1" spcCol="1270" anchor="ctr" anchorCtr="0">
          <a:noAutofit/>
        </a:bodyPr>
        <a:lstStyle/>
        <a:p>
          <a:pPr marL="0" lvl="0" indent="0" algn="ctr" defTabSz="755650">
            <a:lnSpc>
              <a:spcPct val="90000"/>
            </a:lnSpc>
            <a:spcBef>
              <a:spcPct val="0"/>
            </a:spcBef>
            <a:spcAft>
              <a:spcPct val="35000"/>
            </a:spcAft>
            <a:buNone/>
          </a:pPr>
          <a:r>
            <a:rPr lang="pt-BR" sz="1700" b="1" kern="1200" dirty="0">
              <a:latin typeface="RobotoBR" pitchFamily="2" charset="0"/>
            </a:rPr>
            <a:t>Capiba</a:t>
          </a:r>
        </a:p>
      </dsp:txBody>
      <dsp:txXfrm>
        <a:off x="2317879" y="1082130"/>
        <a:ext cx="1616426" cy="947841"/>
      </dsp:txXfrm>
    </dsp:sp>
    <dsp:sp modelId="{B18C622C-0E7B-433D-B99D-4F5ECE00218E}">
      <dsp:nvSpPr>
        <dsp:cNvPr id="0" name=""/>
        <dsp:cNvSpPr/>
      </dsp:nvSpPr>
      <dsp:spPr>
        <a:xfrm>
          <a:off x="4100176" y="1100409"/>
          <a:ext cx="4571465" cy="911283"/>
        </a:xfrm>
        <a:prstGeom prst="chevron">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1590" tIns="10795" rIns="0" bIns="10795" numCol="1" spcCol="1270" anchor="ctr" anchorCtr="0">
          <a:noAutofit/>
        </a:bodyPr>
        <a:lstStyle/>
        <a:p>
          <a:pPr marL="0" lvl="0" indent="0" algn="ctr" defTabSz="755650">
            <a:lnSpc>
              <a:spcPct val="90000"/>
            </a:lnSpc>
            <a:spcBef>
              <a:spcPct val="0"/>
            </a:spcBef>
            <a:spcAft>
              <a:spcPct val="35000"/>
            </a:spcAft>
            <a:buNone/>
          </a:pPr>
          <a:r>
            <a:rPr lang="pt-BR" sz="1700" kern="1200" dirty="0">
              <a:latin typeface="RobotoBR" pitchFamily="2" charset="0"/>
            </a:rPr>
            <a:t>Grande compositor de frevos. Com Ariano Suassuna, formou o Movimento Armorial. </a:t>
          </a:r>
        </a:p>
      </dsp:txBody>
      <dsp:txXfrm>
        <a:off x="4555818" y="1100409"/>
        <a:ext cx="3660182" cy="911283"/>
      </dsp:txXfrm>
    </dsp:sp>
    <dsp:sp modelId="{F53CF57D-64B8-40BC-9C6D-1515B5D47582}">
      <dsp:nvSpPr>
        <dsp:cNvPr id="0" name=""/>
        <dsp:cNvSpPr/>
      </dsp:nvSpPr>
      <dsp:spPr>
        <a:xfrm>
          <a:off x="1843958" y="2242017"/>
          <a:ext cx="2369604" cy="947841"/>
        </a:xfrm>
        <a:prstGeom prst="chevron">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1590" tIns="10795" rIns="0" bIns="10795" numCol="1" spcCol="1270" anchor="ctr" anchorCtr="0">
          <a:noAutofit/>
        </a:bodyPr>
        <a:lstStyle/>
        <a:p>
          <a:pPr marL="0" lvl="0" indent="0" algn="ctr" defTabSz="755650">
            <a:lnSpc>
              <a:spcPct val="90000"/>
            </a:lnSpc>
            <a:spcBef>
              <a:spcPct val="0"/>
            </a:spcBef>
            <a:spcAft>
              <a:spcPct val="35000"/>
            </a:spcAft>
            <a:buNone/>
          </a:pPr>
          <a:r>
            <a:rPr lang="pt-BR" sz="1700" b="1" kern="1200" dirty="0">
              <a:latin typeface="RobotoBR" pitchFamily="2" charset="0"/>
            </a:rPr>
            <a:t>Clementina de Jesus</a:t>
          </a:r>
          <a:endParaRPr lang="pt-BR" sz="1700" kern="1200" dirty="0">
            <a:latin typeface="RobotoBR" pitchFamily="2" charset="0"/>
          </a:endParaRPr>
        </a:p>
      </dsp:txBody>
      <dsp:txXfrm>
        <a:off x="2317879" y="2242017"/>
        <a:ext cx="1421763" cy="947841"/>
      </dsp:txXfrm>
    </dsp:sp>
    <dsp:sp modelId="{CB183F8D-08AC-45C9-A510-DCE4544D2ED1}">
      <dsp:nvSpPr>
        <dsp:cNvPr id="0" name=""/>
        <dsp:cNvSpPr/>
      </dsp:nvSpPr>
      <dsp:spPr>
        <a:xfrm>
          <a:off x="3905513" y="2162670"/>
          <a:ext cx="4593729" cy="1106537"/>
        </a:xfrm>
        <a:prstGeom prst="chevron">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1590" tIns="10795" rIns="0" bIns="10795" numCol="1" spcCol="1270" anchor="ctr" anchorCtr="0">
          <a:noAutofit/>
        </a:bodyPr>
        <a:lstStyle/>
        <a:p>
          <a:pPr marL="0" lvl="0" indent="0" algn="ctr" defTabSz="755650">
            <a:lnSpc>
              <a:spcPct val="90000"/>
            </a:lnSpc>
            <a:spcBef>
              <a:spcPct val="0"/>
            </a:spcBef>
            <a:spcAft>
              <a:spcPct val="35000"/>
            </a:spcAft>
            <a:buNone/>
          </a:pPr>
          <a:r>
            <a:rPr lang="pt-BR" sz="1700" kern="1200" dirty="0">
              <a:latin typeface="RobotoBR" pitchFamily="2" charset="0"/>
            </a:rPr>
            <a:t>Intérprete de ritmos afro-brasileiros, como o jongo. Trouxe as tradições do candomblé para as linguagens musicais contemporâneas.</a:t>
          </a:r>
        </a:p>
      </dsp:txBody>
      <dsp:txXfrm>
        <a:off x="4458782" y="2162670"/>
        <a:ext cx="3487192" cy="1106537"/>
      </dsp:txXfrm>
    </dsp:sp>
    <dsp:sp modelId="{72008B27-640E-4742-B6AB-C334CCED4A81}">
      <dsp:nvSpPr>
        <dsp:cNvPr id="0" name=""/>
        <dsp:cNvSpPr/>
      </dsp:nvSpPr>
      <dsp:spPr>
        <a:xfrm>
          <a:off x="1843958" y="3401905"/>
          <a:ext cx="2369604" cy="947841"/>
        </a:xfrm>
        <a:prstGeom prst="chevron">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1590" tIns="10795" rIns="0" bIns="10795" numCol="1" spcCol="1270" anchor="ctr" anchorCtr="0">
          <a:noAutofit/>
        </a:bodyPr>
        <a:lstStyle/>
        <a:p>
          <a:pPr marL="0" lvl="0" indent="0" algn="ctr" defTabSz="755650">
            <a:lnSpc>
              <a:spcPct val="90000"/>
            </a:lnSpc>
            <a:spcBef>
              <a:spcPct val="0"/>
            </a:spcBef>
            <a:spcAft>
              <a:spcPct val="35000"/>
            </a:spcAft>
            <a:buNone/>
          </a:pPr>
          <a:r>
            <a:rPr lang="pt-BR" sz="1700" b="1" kern="1200" dirty="0">
              <a:latin typeface="RobotoBR" pitchFamily="2" charset="0"/>
            </a:rPr>
            <a:t>Dona Onete</a:t>
          </a:r>
        </a:p>
      </dsp:txBody>
      <dsp:txXfrm>
        <a:off x="2317879" y="3401905"/>
        <a:ext cx="1421763" cy="947841"/>
      </dsp:txXfrm>
    </dsp:sp>
    <dsp:sp modelId="{37709C72-62EF-4B4C-B5DA-3DD420C35514}">
      <dsp:nvSpPr>
        <dsp:cNvPr id="0" name=""/>
        <dsp:cNvSpPr/>
      </dsp:nvSpPr>
      <dsp:spPr>
        <a:xfrm>
          <a:off x="3905513" y="3420184"/>
          <a:ext cx="4571465" cy="911283"/>
        </a:xfrm>
        <a:prstGeom prst="chevron">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1590" tIns="10795" rIns="0" bIns="10795" numCol="1" spcCol="1270" anchor="ctr" anchorCtr="0">
          <a:noAutofit/>
        </a:bodyPr>
        <a:lstStyle/>
        <a:p>
          <a:pPr marL="0" lvl="0" indent="0" algn="ctr" defTabSz="755650">
            <a:lnSpc>
              <a:spcPct val="90000"/>
            </a:lnSpc>
            <a:spcBef>
              <a:spcPct val="0"/>
            </a:spcBef>
            <a:spcAft>
              <a:spcPct val="35000"/>
            </a:spcAft>
            <a:buNone/>
          </a:pPr>
          <a:r>
            <a:rPr lang="pt-BR" sz="1700" kern="1200" dirty="0">
              <a:latin typeface="RobotoBR" pitchFamily="2" charset="0"/>
            </a:rPr>
            <a:t>Compositora e cantora de carimbó, gênero musical típico da região Norte do Brasil. </a:t>
          </a:r>
        </a:p>
      </dsp:txBody>
      <dsp:txXfrm>
        <a:off x="4361155" y="3420184"/>
        <a:ext cx="3660182" cy="911283"/>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4FDED88-6AE2-4147-A4A9-D5674DC643C9}">
      <dsp:nvSpPr>
        <dsp:cNvPr id="0" name=""/>
        <dsp:cNvSpPr/>
      </dsp:nvSpPr>
      <dsp:spPr>
        <a:xfrm>
          <a:off x="622590" y="3129"/>
          <a:ext cx="3311797" cy="1324719"/>
        </a:xfrm>
        <a:prstGeom prst="chevron">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24765" rIns="0" bIns="24765" numCol="1" spcCol="1270" anchor="ctr" anchorCtr="0">
          <a:noAutofit/>
        </a:bodyPr>
        <a:lstStyle/>
        <a:p>
          <a:pPr marL="0" lvl="0" indent="0" algn="ctr" defTabSz="1733550">
            <a:lnSpc>
              <a:spcPct val="90000"/>
            </a:lnSpc>
            <a:spcBef>
              <a:spcPct val="0"/>
            </a:spcBef>
            <a:spcAft>
              <a:spcPct val="35000"/>
            </a:spcAft>
            <a:buNone/>
          </a:pPr>
          <a:r>
            <a:rPr lang="pt-BR" sz="3900" kern="1200" dirty="0"/>
            <a:t>Acordeão </a:t>
          </a:r>
          <a:endParaRPr lang="pt-BR" sz="3900" b="1" kern="1200" dirty="0"/>
        </a:p>
      </dsp:txBody>
      <dsp:txXfrm>
        <a:off x="1284950" y="3129"/>
        <a:ext cx="1987078" cy="1324719"/>
      </dsp:txXfrm>
    </dsp:sp>
    <dsp:sp modelId="{2327B329-7F64-4990-A321-AA018DC722A5}">
      <dsp:nvSpPr>
        <dsp:cNvPr id="0" name=""/>
        <dsp:cNvSpPr/>
      </dsp:nvSpPr>
      <dsp:spPr>
        <a:xfrm>
          <a:off x="3503854" y="29055"/>
          <a:ext cx="6320242" cy="1272866"/>
        </a:xfrm>
        <a:prstGeom prst="chevron">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1590" tIns="10795" rIns="0" bIns="10795" numCol="1" spcCol="1270" anchor="ctr" anchorCtr="0">
          <a:noAutofit/>
        </a:bodyPr>
        <a:lstStyle/>
        <a:p>
          <a:pPr marL="0" lvl="0" indent="0" algn="ctr" defTabSz="755650">
            <a:lnSpc>
              <a:spcPct val="90000"/>
            </a:lnSpc>
            <a:spcBef>
              <a:spcPct val="0"/>
            </a:spcBef>
            <a:spcAft>
              <a:spcPct val="35000"/>
            </a:spcAft>
            <a:buNone/>
          </a:pPr>
          <a:r>
            <a:rPr lang="pt-BR" sz="1700" kern="1200" dirty="0"/>
            <a:t>Uma das heranças da cultura portuguesa, que se tornou muito popular em nosso país. Também conhecido como gaita ou sanfona, costuma ser fabricado com madeira e metal. Tem um teclado, um painel de botões e um fole.</a:t>
          </a:r>
        </a:p>
      </dsp:txBody>
      <dsp:txXfrm>
        <a:off x="4140287" y="29055"/>
        <a:ext cx="5047376" cy="1272866"/>
      </dsp:txXfrm>
    </dsp:sp>
    <dsp:sp modelId="{F53CF57D-64B8-40BC-9C6D-1515B5D47582}">
      <dsp:nvSpPr>
        <dsp:cNvPr id="0" name=""/>
        <dsp:cNvSpPr/>
      </dsp:nvSpPr>
      <dsp:spPr>
        <a:xfrm>
          <a:off x="622590" y="1513309"/>
          <a:ext cx="3311797" cy="1324719"/>
        </a:xfrm>
        <a:prstGeom prst="chevron">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24765" rIns="0" bIns="24765" numCol="1" spcCol="1270" anchor="ctr" anchorCtr="0">
          <a:noAutofit/>
        </a:bodyPr>
        <a:lstStyle/>
        <a:p>
          <a:pPr marL="0" lvl="0" indent="0" algn="ctr" defTabSz="1733550">
            <a:lnSpc>
              <a:spcPct val="90000"/>
            </a:lnSpc>
            <a:spcBef>
              <a:spcPct val="0"/>
            </a:spcBef>
            <a:spcAft>
              <a:spcPct val="35000"/>
            </a:spcAft>
            <a:buNone/>
          </a:pPr>
          <a:r>
            <a:rPr lang="pt-BR" sz="3900" kern="1200" dirty="0"/>
            <a:t>Viola caipira</a:t>
          </a:r>
          <a:endParaRPr lang="pt-BR" sz="3900" b="1" kern="1200" dirty="0"/>
        </a:p>
      </dsp:txBody>
      <dsp:txXfrm>
        <a:off x="1284950" y="1513309"/>
        <a:ext cx="1987078" cy="1324719"/>
      </dsp:txXfrm>
    </dsp:sp>
    <dsp:sp modelId="{CB183F8D-08AC-45C9-A510-DCE4544D2ED1}">
      <dsp:nvSpPr>
        <dsp:cNvPr id="0" name=""/>
        <dsp:cNvSpPr/>
      </dsp:nvSpPr>
      <dsp:spPr>
        <a:xfrm>
          <a:off x="3503854" y="1538856"/>
          <a:ext cx="6389155" cy="1273625"/>
        </a:xfrm>
        <a:prstGeom prst="chevron">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1590" tIns="10795" rIns="0" bIns="10795" numCol="1" spcCol="1270" anchor="ctr" anchorCtr="0">
          <a:noAutofit/>
        </a:bodyPr>
        <a:lstStyle/>
        <a:p>
          <a:pPr marL="0" lvl="0" indent="0" algn="ctr" defTabSz="755650">
            <a:lnSpc>
              <a:spcPct val="90000"/>
            </a:lnSpc>
            <a:spcBef>
              <a:spcPct val="0"/>
            </a:spcBef>
            <a:spcAft>
              <a:spcPct val="35000"/>
            </a:spcAft>
            <a:buNone/>
          </a:pPr>
          <a:r>
            <a:rPr lang="pt-BR" sz="1700" kern="1200" dirty="0"/>
            <a:t>Outra herança dos portugueses, a viola, espalhou-se pelo interior do país. Feita de madeira, com o corpo em forma de 8, tem cordas duplas. No caso da viola caipira, apresenta um conjunto de dez cordas.</a:t>
          </a:r>
        </a:p>
      </dsp:txBody>
      <dsp:txXfrm>
        <a:off x="4140667" y="1538856"/>
        <a:ext cx="5115530" cy="1273625"/>
      </dsp:txXfrm>
    </dsp:sp>
    <dsp:sp modelId="{C3F2053A-6784-4EBF-B91C-F69F7ABAF3A7}">
      <dsp:nvSpPr>
        <dsp:cNvPr id="0" name=""/>
        <dsp:cNvSpPr/>
      </dsp:nvSpPr>
      <dsp:spPr>
        <a:xfrm>
          <a:off x="622590" y="3023489"/>
          <a:ext cx="3311797" cy="1324719"/>
        </a:xfrm>
        <a:prstGeom prst="chevron">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24765" rIns="0" bIns="24765" numCol="1" spcCol="1270" anchor="ctr" anchorCtr="0">
          <a:noAutofit/>
        </a:bodyPr>
        <a:lstStyle/>
        <a:p>
          <a:pPr marL="0" lvl="0" indent="0" algn="ctr" defTabSz="1733550">
            <a:lnSpc>
              <a:spcPct val="90000"/>
            </a:lnSpc>
            <a:spcBef>
              <a:spcPct val="0"/>
            </a:spcBef>
            <a:spcAft>
              <a:spcPct val="35000"/>
            </a:spcAft>
            <a:buNone/>
          </a:pPr>
          <a:r>
            <a:rPr lang="pt-BR" sz="3900" kern="1200" dirty="0"/>
            <a:t>Pandeiro</a:t>
          </a:r>
          <a:endParaRPr lang="pt-BR" sz="3900" b="1" kern="1200" dirty="0"/>
        </a:p>
      </dsp:txBody>
      <dsp:txXfrm>
        <a:off x="1284950" y="3023489"/>
        <a:ext cx="1987078" cy="1324719"/>
      </dsp:txXfrm>
    </dsp:sp>
    <dsp:sp modelId="{0CA705F5-5ED1-4723-B9DA-B34E987F6ADB}">
      <dsp:nvSpPr>
        <dsp:cNvPr id="0" name=""/>
        <dsp:cNvSpPr/>
      </dsp:nvSpPr>
      <dsp:spPr>
        <a:xfrm>
          <a:off x="3503854" y="3056925"/>
          <a:ext cx="6302980" cy="1257847"/>
        </a:xfrm>
        <a:prstGeom prst="chevron">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1590" tIns="10795" rIns="0" bIns="10795" numCol="1" spcCol="1270" anchor="ctr" anchorCtr="0">
          <a:noAutofit/>
        </a:bodyPr>
        <a:lstStyle/>
        <a:p>
          <a:pPr marL="0" lvl="0" indent="0" algn="ctr" defTabSz="755650">
            <a:lnSpc>
              <a:spcPct val="90000"/>
            </a:lnSpc>
            <a:spcBef>
              <a:spcPct val="0"/>
            </a:spcBef>
            <a:spcAft>
              <a:spcPct val="35000"/>
            </a:spcAft>
            <a:buNone/>
          </a:pPr>
          <a:r>
            <a:rPr lang="pt-BR" sz="1700" kern="1200" dirty="0"/>
            <a:t>Quase sempre presentes no samba, os toques do pandeiro são executados em uma membrana (“pele”) esticada sobre um aro de madeira ou plástico. Nesse aro, há chapinhas de metal chamadas platinelas, que enriquecem os timbres do instrumento.</a:t>
          </a:r>
        </a:p>
      </dsp:txBody>
      <dsp:txXfrm>
        <a:off x="4132778" y="3056925"/>
        <a:ext cx="5045133" cy="1257847"/>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D69E59E-C43D-4C66-AEF7-AFC862F61E1D}">
      <dsp:nvSpPr>
        <dsp:cNvPr id="0" name=""/>
        <dsp:cNvSpPr/>
      </dsp:nvSpPr>
      <dsp:spPr>
        <a:xfrm>
          <a:off x="5986" y="131761"/>
          <a:ext cx="10503627" cy="1668283"/>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35560" rIns="53340" bIns="35560" numCol="1" spcCol="1270" anchor="ctr" anchorCtr="0">
          <a:noAutofit/>
        </a:bodyPr>
        <a:lstStyle/>
        <a:p>
          <a:pPr marL="0" lvl="0" indent="0" algn="ctr" defTabSz="1244600">
            <a:lnSpc>
              <a:spcPct val="90000"/>
            </a:lnSpc>
            <a:spcBef>
              <a:spcPct val="0"/>
            </a:spcBef>
            <a:spcAft>
              <a:spcPct val="35000"/>
            </a:spcAft>
            <a:buNone/>
          </a:pPr>
          <a:r>
            <a:rPr lang="pt-BR" sz="2800" i="0" kern="1200" dirty="0">
              <a:latin typeface="RobotoBR" pitchFamily="2" charset="0"/>
            </a:rPr>
            <a:t>Como corações fortes, vivos e musicais, os </a:t>
          </a:r>
          <a:r>
            <a:rPr lang="pt-BR" sz="2800" b="1" i="0" kern="1200" dirty="0">
              <a:latin typeface="RobotoBR" pitchFamily="2" charset="0"/>
            </a:rPr>
            <a:t>tambores</a:t>
          </a:r>
          <a:r>
            <a:rPr lang="pt-BR" sz="2800" i="0" kern="1200" dirty="0">
              <a:latin typeface="RobotoBR" pitchFamily="2" charset="0"/>
            </a:rPr>
            <a:t> soam nas tradições culturais africanas. A </a:t>
          </a:r>
          <a:r>
            <a:rPr lang="pt-BR" sz="2800" b="1" i="0" kern="1200" dirty="0">
              <a:latin typeface="RobotoBR" pitchFamily="2" charset="0"/>
            </a:rPr>
            <a:t>percussão</a:t>
          </a:r>
          <a:r>
            <a:rPr lang="pt-BR" sz="2800" i="0" kern="1200" dirty="0">
              <a:latin typeface="RobotoBR" pitchFamily="2" charset="0"/>
            </a:rPr>
            <a:t> é muito presente nos muitos ritmos do continente.</a:t>
          </a:r>
        </a:p>
      </dsp:txBody>
      <dsp:txXfrm>
        <a:off x="54848" y="180623"/>
        <a:ext cx="10405903" cy="1570559"/>
      </dsp:txXfrm>
    </dsp:sp>
    <dsp:sp modelId="{7565DE24-0395-4451-B7DC-5EF8135F3D21}">
      <dsp:nvSpPr>
        <dsp:cNvPr id="0" name=""/>
        <dsp:cNvSpPr/>
      </dsp:nvSpPr>
      <dsp:spPr>
        <a:xfrm>
          <a:off x="1056348" y="1800045"/>
          <a:ext cx="1050362" cy="644449"/>
        </a:xfrm>
        <a:custGeom>
          <a:avLst/>
          <a:gdLst/>
          <a:ahLst/>
          <a:cxnLst/>
          <a:rect l="0" t="0" r="0" b="0"/>
          <a:pathLst>
            <a:path>
              <a:moveTo>
                <a:pt x="0" y="0"/>
              </a:moveTo>
              <a:lnTo>
                <a:pt x="0" y="644449"/>
              </a:lnTo>
              <a:lnTo>
                <a:pt x="1050362" y="644449"/>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A3F86A94-86B0-451C-B7F7-E4945B2C2569}">
      <dsp:nvSpPr>
        <dsp:cNvPr id="0" name=""/>
        <dsp:cNvSpPr/>
      </dsp:nvSpPr>
      <dsp:spPr>
        <a:xfrm>
          <a:off x="2106711" y="1940764"/>
          <a:ext cx="4212465" cy="1007460"/>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36195" tIns="24130" rIns="36195" bIns="24130" numCol="1" spcCol="1270" anchor="ctr" anchorCtr="0">
          <a:noAutofit/>
        </a:bodyPr>
        <a:lstStyle/>
        <a:p>
          <a:pPr marL="0" lvl="0" indent="0" algn="ctr" defTabSz="844550">
            <a:lnSpc>
              <a:spcPct val="90000"/>
            </a:lnSpc>
            <a:spcBef>
              <a:spcPct val="0"/>
            </a:spcBef>
            <a:spcAft>
              <a:spcPct val="35000"/>
            </a:spcAft>
            <a:buNone/>
          </a:pPr>
          <a:r>
            <a:rPr lang="pt-BR" sz="1900" b="1" kern="1200" dirty="0">
              <a:latin typeface="RobotoBR" pitchFamily="2" charset="0"/>
            </a:rPr>
            <a:t>Tambor dundun</a:t>
          </a:r>
          <a:r>
            <a:rPr lang="pt-BR" sz="1900" kern="1200" dirty="0">
              <a:latin typeface="RobotoBR" pitchFamily="2" charset="0"/>
            </a:rPr>
            <a:t>: tem o tom mais grave dos instrumentos africanos. </a:t>
          </a:r>
        </a:p>
      </dsp:txBody>
      <dsp:txXfrm>
        <a:off x="2136218" y="1970271"/>
        <a:ext cx="4153451" cy="948446"/>
      </dsp:txXfrm>
    </dsp:sp>
    <dsp:sp modelId="{1C0A611A-FA4C-4804-BB29-0160CB910826}">
      <dsp:nvSpPr>
        <dsp:cNvPr id="0" name=""/>
        <dsp:cNvSpPr/>
      </dsp:nvSpPr>
      <dsp:spPr>
        <a:xfrm>
          <a:off x="1056348" y="1800045"/>
          <a:ext cx="1030864" cy="1807435"/>
        </a:xfrm>
        <a:custGeom>
          <a:avLst/>
          <a:gdLst/>
          <a:ahLst/>
          <a:cxnLst/>
          <a:rect l="0" t="0" r="0" b="0"/>
          <a:pathLst>
            <a:path>
              <a:moveTo>
                <a:pt x="0" y="0"/>
              </a:moveTo>
              <a:lnTo>
                <a:pt x="0" y="1807435"/>
              </a:lnTo>
              <a:lnTo>
                <a:pt x="1030864" y="1807435"/>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33318350-C25F-468A-856F-0CB1E04F8A83}">
      <dsp:nvSpPr>
        <dsp:cNvPr id="0" name=""/>
        <dsp:cNvSpPr/>
      </dsp:nvSpPr>
      <dsp:spPr>
        <a:xfrm>
          <a:off x="2087213" y="3062950"/>
          <a:ext cx="4285270" cy="1089060"/>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36195" tIns="24130" rIns="36195" bIns="24130" numCol="1" spcCol="1270" anchor="ctr" anchorCtr="0">
          <a:noAutofit/>
        </a:bodyPr>
        <a:lstStyle/>
        <a:p>
          <a:pPr marL="0" lvl="0" indent="0" algn="ctr" defTabSz="844550">
            <a:lnSpc>
              <a:spcPct val="90000"/>
            </a:lnSpc>
            <a:spcBef>
              <a:spcPct val="0"/>
            </a:spcBef>
            <a:spcAft>
              <a:spcPct val="35000"/>
            </a:spcAft>
            <a:buNone/>
          </a:pPr>
          <a:r>
            <a:rPr lang="pt-BR" sz="1900" b="1" kern="1200" dirty="0">
              <a:latin typeface="RobotoBR" pitchFamily="2" charset="0"/>
            </a:rPr>
            <a:t>Tambor djembê</a:t>
          </a:r>
          <a:r>
            <a:rPr lang="pt-BR" sz="1900" kern="1200" dirty="0">
              <a:latin typeface="RobotoBR" pitchFamily="2" charset="0"/>
            </a:rPr>
            <a:t>: geralmente tocado para acompanhar danças, cantos ou para marcar o ritmo de trabalho.</a:t>
          </a:r>
        </a:p>
      </dsp:txBody>
      <dsp:txXfrm>
        <a:off x="2119110" y="3094847"/>
        <a:ext cx="4221476" cy="1025266"/>
      </dsp:txXfrm>
    </dsp:sp>
    <dsp:sp modelId="{D342FFC1-D886-4688-8054-D6E0BC44C9DB}">
      <dsp:nvSpPr>
        <dsp:cNvPr id="0" name=""/>
        <dsp:cNvSpPr/>
      </dsp:nvSpPr>
      <dsp:spPr>
        <a:xfrm>
          <a:off x="1056348" y="1800045"/>
          <a:ext cx="1050362" cy="3029579"/>
        </a:xfrm>
        <a:custGeom>
          <a:avLst/>
          <a:gdLst/>
          <a:ahLst/>
          <a:cxnLst/>
          <a:rect l="0" t="0" r="0" b="0"/>
          <a:pathLst>
            <a:path>
              <a:moveTo>
                <a:pt x="0" y="0"/>
              </a:moveTo>
              <a:lnTo>
                <a:pt x="0" y="3029579"/>
              </a:lnTo>
              <a:lnTo>
                <a:pt x="1050362" y="3029579"/>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DEA07926-CA70-4BE8-82EA-FEEAAEA706BE}">
      <dsp:nvSpPr>
        <dsp:cNvPr id="0" name=""/>
        <dsp:cNvSpPr/>
      </dsp:nvSpPr>
      <dsp:spPr>
        <a:xfrm>
          <a:off x="2106711" y="4318724"/>
          <a:ext cx="4291115" cy="1021802"/>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36195" tIns="24130" rIns="36195" bIns="24130" numCol="1" spcCol="1270" anchor="ctr" anchorCtr="0">
          <a:noAutofit/>
        </a:bodyPr>
        <a:lstStyle/>
        <a:p>
          <a:pPr marL="0" lvl="0" indent="0" algn="ctr" defTabSz="844550">
            <a:lnSpc>
              <a:spcPct val="90000"/>
            </a:lnSpc>
            <a:spcBef>
              <a:spcPct val="0"/>
            </a:spcBef>
            <a:spcAft>
              <a:spcPct val="35000"/>
            </a:spcAft>
            <a:buNone/>
          </a:pPr>
          <a:r>
            <a:rPr lang="pt-BR" sz="1900" b="1" kern="1200" dirty="0">
              <a:latin typeface="RobotoBR" pitchFamily="2" charset="0"/>
            </a:rPr>
            <a:t>Tambor ngoma</a:t>
          </a:r>
          <a:r>
            <a:rPr lang="pt-BR" sz="1900" kern="1200" dirty="0">
              <a:latin typeface="RobotoBR" pitchFamily="2" charset="0"/>
            </a:rPr>
            <a:t>: tocado em ritmo frenético em cerimônias e danças religiosas. </a:t>
          </a:r>
        </a:p>
      </dsp:txBody>
      <dsp:txXfrm>
        <a:off x="2136639" y="4348652"/>
        <a:ext cx="4231259" cy="961946"/>
      </dsp:txXfrm>
    </dsp:sp>
  </dsp:spTree>
</dsp:drawing>
</file>

<file path=ppt/diagrams/layout1.xml><?xml version="1.0" encoding="utf-8"?>
<dgm:layoutDef xmlns:dgm="http://schemas.openxmlformats.org/drawingml/2006/diagram" xmlns:a="http://schemas.openxmlformats.org/drawingml/2006/main" uniqueId="urn:microsoft.com/office/officeart/2005/8/layout/lProcess3">
  <dgm:title val=""/>
  <dgm:desc val=""/>
  <dgm:catLst>
    <dgm:cat type="process" pri="11000"/>
    <dgm:cat type="convert" pri="1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ampData>
  <dgm:styleData>
    <dgm:dataModel>
      <dgm:ptLst>
        <dgm:pt modelId="0" type="doc"/>
        <dgm:pt modelId="1"/>
        <dgm:pt modelId="2"/>
      </dgm:ptLst>
      <dgm:cxnLst>
        <dgm:cxn modelId="4" srcId="0" destId="1" srcOrd="0" destOrd="0"/>
        <dgm:cxn modelId="5" srcId="1" destId="2"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51" srcId="1" destId="11" srcOrd="0" destOrd="0"/>
        <dgm:cxn modelId="61" srcId="2" destId="21" srcOrd="0" destOrd="0"/>
        <dgm:cxn modelId="71" srcId="3" destId="31" srcOrd="0" destOrd="0"/>
        <dgm:cxn modelId="81" srcId="4" destId="41" srcOrd="0" destOrd="0"/>
      </dgm:cxnLst>
      <dgm:bg/>
      <dgm:whole/>
    </dgm:dataModel>
  </dgm:clrData>
  <dgm:layoutNode name="Name0">
    <dgm:varLst>
      <dgm:chPref val="3"/>
      <dgm:dir/>
      <dgm:animLvl val="lvl"/>
      <dgm:resizeHandles/>
    </dgm:varLst>
    <dgm:choose name="Name1">
      <dgm:if name="Name2" func="var" arg="dir" op="equ" val="norm">
        <dgm:alg type="lin">
          <dgm:param type="linDir" val="fromT"/>
          <dgm:param type="vertAlign" val="mid"/>
          <dgm:param type="nodeHorzAlign" val="l"/>
          <dgm:param type="nodeVertAlign" val="t"/>
          <dgm:param type="fallback" val="2D"/>
        </dgm:alg>
      </dgm:if>
      <dgm:else name="Name3">
        <dgm:alg type="lin">
          <dgm:param type="linDir" val="fromT"/>
          <dgm:param type="vertAlign" val="mid"/>
          <dgm:param type="nodeHorzAlign" val="r"/>
          <dgm:param type="nodeVertAlign" val="t"/>
          <dgm:param type="fallback" val="2D"/>
        </dgm:alg>
      </dgm:else>
    </dgm:choose>
    <dgm:shape xmlns:r="http://schemas.openxmlformats.org/officeDocument/2006/relationships" r:blip="">
      <dgm:adjLst/>
    </dgm:shape>
    <dgm:presOf/>
    <dgm:constrLst>
      <dgm:constr type="w" for="des" forName="bigChev" refType="w"/>
      <dgm:constr type="h" for="des" forName="bigChev" refType="w" refFor="des" refForName="bigChev" op="equ" fact="0.4"/>
      <dgm:constr type="w" for="des" forName="node" refType="w" refFor="des" refForName="bigChev" fact="0.83"/>
      <dgm:constr type="h" for="des" forName="node" refType="w" refFor="des" refForName="node" op="equ" fact="0.4"/>
      <dgm:constr type="w" for="des" forName="parTrans" refType="w" refFor="des" refForName="bigChev" op="equ" fact="-0.13"/>
      <dgm:constr type="w" for="des" forName="sibTrans" refType="w" refFor="des" refForName="node" op="equ" fact="-0.14"/>
      <dgm:constr type="h" for="ch" forName="vSp" refType="h" refFor="des" refForName="bigChev" op="equ" fact="0.14"/>
      <dgm:constr type="primFontSz" for="des" forName="node" op="equ"/>
      <dgm:constr type="primFontSz" for="des" forName="bigChev" op="equ"/>
    </dgm:constrLst>
    <dgm:ruleLst/>
    <dgm:forEach name="Name4" axis="ch" ptType="node">
      <dgm:layoutNode name="horFlow">
        <dgm:choose name="Name5">
          <dgm:if name="Name6" func="var" arg="dir" op="equ" val="norm">
            <dgm:alg type="lin">
              <dgm:param type="linDir" val="fromL"/>
              <dgm:param type="nodeHorzAlign" val="l"/>
              <dgm:param type="nodeVertAlign" val="mid"/>
              <dgm:param type="fallback" val="2D"/>
            </dgm:alg>
          </dgm:if>
          <dgm:else name="Name7">
            <dgm:alg type="lin">
              <dgm:param type="linDir" val="fromR"/>
              <dgm:param type="nodeHorzAlign" val="r"/>
              <dgm:param type="nodeVertAlign" val="mid"/>
              <dgm:param type="fallback" val="2D"/>
            </dgm:alg>
          </dgm:else>
        </dgm:choose>
        <dgm:shape xmlns:r="http://schemas.openxmlformats.org/officeDocument/2006/relationships" r:blip="">
          <dgm:adjLst/>
        </dgm:shape>
        <dgm:presOf/>
        <dgm:constrLst/>
        <dgm:ruleLst/>
        <dgm:layoutNode name="bigChev" styleLbl="node1">
          <dgm:alg type="tx"/>
          <dgm:choose name="Name8">
            <dgm:if name="Name9" func="var" arg="dir" op="equ" val="norm">
              <dgm:shape xmlns:r="http://schemas.openxmlformats.org/officeDocument/2006/relationships" type="chevron" r:blip="">
                <dgm:adjLst/>
              </dgm:shape>
              <dgm:presOf axis="self"/>
              <dgm:constrLst>
                <dgm:constr type="primFontSz" val="65"/>
                <dgm:constr type="rMarg"/>
                <dgm:constr type="lMarg" refType="primFontSz" fact="0.1"/>
                <dgm:constr type="tMarg" refType="primFontSz" fact="0.05"/>
                <dgm:constr type="bMarg" refType="primFontSz" fact="0.05"/>
              </dgm:constrLst>
            </dgm:if>
            <dgm:else name="Name10">
              <dgm:shape xmlns:r="http://schemas.openxmlformats.org/officeDocument/2006/relationships" rot="180" type="chevron" r:blip="">
                <dgm:adjLst/>
              </dgm:shape>
              <dgm:presOf axis="self"/>
              <dgm:constrLst>
                <dgm:constr type="primFontSz" val="65"/>
                <dgm:constr type="lMarg"/>
                <dgm:constr type="rMarg" refType="primFontSz" fact="0.1"/>
                <dgm:constr type="tMarg" refType="primFontSz" fact="0.05"/>
                <dgm:constr type="bMarg" refType="primFontSz" fact="0.05"/>
              </dgm:constrLst>
            </dgm:else>
          </dgm:choose>
          <dgm:ruleLst>
            <dgm:rule type="primFontSz" val="5" fact="NaN" max="NaN"/>
          </dgm:ruleLst>
        </dgm:layoutNode>
        <dgm:forEach name="parTransForEach" axis="ch" ptType="parTrans" cnt="1">
          <dgm:layoutNode name="parTrans">
            <dgm:alg type="sp"/>
            <dgm:shape xmlns:r="http://schemas.openxmlformats.org/officeDocument/2006/relationships" r:blip="">
              <dgm:adjLst/>
            </dgm:shape>
            <dgm:presOf/>
            <dgm:constrLst/>
            <dgm:ruleLst/>
          </dgm:layoutNode>
        </dgm:forEach>
        <dgm:forEach name="Name11" axis="ch" ptType="node">
          <dgm:layoutNode name="node" styleLbl="alignAccFollowNode1">
            <dgm:varLst>
              <dgm:bulletEnabled val="1"/>
            </dgm:varLst>
            <dgm:alg type="tx"/>
            <dgm:choose name="Name12">
              <dgm:if name="Name13" func="var" arg="dir" op="equ" val="norm">
                <dgm:shape xmlns:r="http://schemas.openxmlformats.org/officeDocument/2006/relationships" type="chevron" r:blip="">
                  <dgm:adjLst/>
                </dgm:shape>
                <dgm:presOf axis="desOrSelf" ptType="node"/>
                <dgm:constrLst>
                  <dgm:constr type="primFontSz" val="65"/>
                  <dgm:constr type="rMarg"/>
                  <dgm:constr type="lMarg" refType="primFontSz" fact="0.1"/>
                  <dgm:constr type="tMarg" refType="primFontSz" fact="0.05"/>
                  <dgm:constr type="bMarg" refType="primFontSz" fact="0.05"/>
                </dgm:constrLst>
              </dgm:if>
              <dgm:else name="Name14">
                <dgm:shape xmlns:r="http://schemas.openxmlformats.org/officeDocument/2006/relationships" rot="180" type="chevron" r:blip="">
                  <dgm:adjLst/>
                </dgm:shape>
                <dgm:presOf axis="desOrSelf" ptType="node"/>
                <dgm:constrLst>
                  <dgm:constr type="primFontSz" val="65"/>
                  <dgm:constr type="lMarg"/>
                  <dgm:constr type="rMarg" refType="primFontSz" fact="0.1"/>
                  <dgm:constr type="tMarg" refType="primFontSz" fact="0.05"/>
                  <dgm:constr type="bMarg" refType="primFontSz" fact="0.05"/>
                </dgm:constrLst>
              </dgm:else>
            </dgm:choose>
            <dgm:ruleLst>
              <dgm:rule type="primFontSz" val="5" fact="NaN" max="NaN"/>
            </dgm:ruleLst>
          </dgm:layoutNode>
          <dgm:forEach name="sibTransForEach" axis="followSib" ptType="sibTrans" cnt="1">
            <dgm:layoutNode name="sibTrans">
              <dgm:alg type="sp"/>
              <dgm:shape xmlns:r="http://schemas.openxmlformats.org/officeDocument/2006/relationships" r:blip="">
                <dgm:adjLst/>
              </dgm:shape>
              <dgm:presOf/>
              <dgm:constrLst/>
              <dgm:ruleLst/>
            </dgm:layoutNode>
          </dgm:forEach>
        </dgm:forEach>
      </dgm:layoutNode>
      <dgm:choose name="Name15">
        <dgm:if name="Name16" axis="self" ptType="node" func="revPos" op="gte" val="2">
          <dgm:layoutNode name="vSp">
            <dgm:alg type="sp"/>
            <dgm:shape xmlns:r="http://schemas.openxmlformats.org/officeDocument/2006/relationships" r:blip="">
              <dgm:adjLst/>
            </dgm:shape>
            <dgm:presOf/>
            <dgm:constrLst/>
            <dgm:ruleLst/>
          </dgm:layoutNode>
        </dgm:if>
        <dgm:else name="Name17"/>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lProcess3">
  <dgm:title val=""/>
  <dgm:desc val=""/>
  <dgm:catLst>
    <dgm:cat type="process" pri="11000"/>
    <dgm:cat type="convert" pri="1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ampData>
  <dgm:styleData>
    <dgm:dataModel>
      <dgm:ptLst>
        <dgm:pt modelId="0" type="doc"/>
        <dgm:pt modelId="1"/>
        <dgm:pt modelId="2"/>
      </dgm:ptLst>
      <dgm:cxnLst>
        <dgm:cxn modelId="4" srcId="0" destId="1" srcOrd="0" destOrd="0"/>
        <dgm:cxn modelId="5" srcId="1" destId="2"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51" srcId="1" destId="11" srcOrd="0" destOrd="0"/>
        <dgm:cxn modelId="61" srcId="2" destId="21" srcOrd="0" destOrd="0"/>
        <dgm:cxn modelId="71" srcId="3" destId="31" srcOrd="0" destOrd="0"/>
        <dgm:cxn modelId="81" srcId="4" destId="41" srcOrd="0" destOrd="0"/>
      </dgm:cxnLst>
      <dgm:bg/>
      <dgm:whole/>
    </dgm:dataModel>
  </dgm:clrData>
  <dgm:layoutNode name="Name0">
    <dgm:varLst>
      <dgm:chPref val="3"/>
      <dgm:dir/>
      <dgm:animLvl val="lvl"/>
      <dgm:resizeHandles/>
    </dgm:varLst>
    <dgm:choose name="Name1">
      <dgm:if name="Name2" func="var" arg="dir" op="equ" val="norm">
        <dgm:alg type="lin">
          <dgm:param type="linDir" val="fromT"/>
          <dgm:param type="vertAlign" val="mid"/>
          <dgm:param type="nodeHorzAlign" val="l"/>
          <dgm:param type="nodeVertAlign" val="t"/>
          <dgm:param type="fallback" val="2D"/>
        </dgm:alg>
      </dgm:if>
      <dgm:else name="Name3">
        <dgm:alg type="lin">
          <dgm:param type="linDir" val="fromT"/>
          <dgm:param type="vertAlign" val="mid"/>
          <dgm:param type="nodeHorzAlign" val="r"/>
          <dgm:param type="nodeVertAlign" val="t"/>
          <dgm:param type="fallback" val="2D"/>
        </dgm:alg>
      </dgm:else>
    </dgm:choose>
    <dgm:shape xmlns:r="http://schemas.openxmlformats.org/officeDocument/2006/relationships" r:blip="">
      <dgm:adjLst/>
    </dgm:shape>
    <dgm:presOf/>
    <dgm:constrLst>
      <dgm:constr type="w" for="des" forName="bigChev" refType="w"/>
      <dgm:constr type="h" for="des" forName="bigChev" refType="w" refFor="des" refForName="bigChev" op="equ" fact="0.4"/>
      <dgm:constr type="w" for="des" forName="node" refType="w" refFor="des" refForName="bigChev" fact="0.83"/>
      <dgm:constr type="h" for="des" forName="node" refType="w" refFor="des" refForName="node" op="equ" fact="0.4"/>
      <dgm:constr type="w" for="des" forName="parTrans" refType="w" refFor="des" refForName="bigChev" op="equ" fact="-0.13"/>
      <dgm:constr type="w" for="des" forName="sibTrans" refType="w" refFor="des" refForName="node" op="equ" fact="-0.14"/>
      <dgm:constr type="h" for="ch" forName="vSp" refType="h" refFor="des" refForName="bigChev" op="equ" fact="0.14"/>
      <dgm:constr type="primFontSz" for="des" forName="node" op="equ"/>
      <dgm:constr type="primFontSz" for="des" forName="bigChev" op="equ"/>
    </dgm:constrLst>
    <dgm:ruleLst/>
    <dgm:forEach name="Name4" axis="ch" ptType="node">
      <dgm:layoutNode name="horFlow">
        <dgm:choose name="Name5">
          <dgm:if name="Name6" func="var" arg="dir" op="equ" val="norm">
            <dgm:alg type="lin">
              <dgm:param type="linDir" val="fromL"/>
              <dgm:param type="nodeHorzAlign" val="l"/>
              <dgm:param type="nodeVertAlign" val="mid"/>
              <dgm:param type="fallback" val="2D"/>
            </dgm:alg>
          </dgm:if>
          <dgm:else name="Name7">
            <dgm:alg type="lin">
              <dgm:param type="linDir" val="fromR"/>
              <dgm:param type="nodeHorzAlign" val="r"/>
              <dgm:param type="nodeVertAlign" val="mid"/>
              <dgm:param type="fallback" val="2D"/>
            </dgm:alg>
          </dgm:else>
        </dgm:choose>
        <dgm:shape xmlns:r="http://schemas.openxmlformats.org/officeDocument/2006/relationships" r:blip="">
          <dgm:adjLst/>
        </dgm:shape>
        <dgm:presOf/>
        <dgm:constrLst/>
        <dgm:ruleLst/>
        <dgm:layoutNode name="bigChev" styleLbl="node1">
          <dgm:alg type="tx"/>
          <dgm:choose name="Name8">
            <dgm:if name="Name9" func="var" arg="dir" op="equ" val="norm">
              <dgm:shape xmlns:r="http://schemas.openxmlformats.org/officeDocument/2006/relationships" type="chevron" r:blip="">
                <dgm:adjLst/>
              </dgm:shape>
              <dgm:presOf axis="self"/>
              <dgm:constrLst>
                <dgm:constr type="primFontSz" val="65"/>
                <dgm:constr type="rMarg"/>
                <dgm:constr type="lMarg" refType="primFontSz" fact="0.1"/>
                <dgm:constr type="tMarg" refType="primFontSz" fact="0.05"/>
                <dgm:constr type="bMarg" refType="primFontSz" fact="0.05"/>
              </dgm:constrLst>
            </dgm:if>
            <dgm:else name="Name10">
              <dgm:shape xmlns:r="http://schemas.openxmlformats.org/officeDocument/2006/relationships" rot="180" type="chevron" r:blip="">
                <dgm:adjLst/>
              </dgm:shape>
              <dgm:presOf axis="self"/>
              <dgm:constrLst>
                <dgm:constr type="primFontSz" val="65"/>
                <dgm:constr type="lMarg"/>
                <dgm:constr type="rMarg" refType="primFontSz" fact="0.1"/>
                <dgm:constr type="tMarg" refType="primFontSz" fact="0.05"/>
                <dgm:constr type="bMarg" refType="primFontSz" fact="0.05"/>
              </dgm:constrLst>
            </dgm:else>
          </dgm:choose>
          <dgm:ruleLst>
            <dgm:rule type="primFontSz" val="5" fact="NaN" max="NaN"/>
          </dgm:ruleLst>
        </dgm:layoutNode>
        <dgm:forEach name="parTransForEach" axis="ch" ptType="parTrans" cnt="1">
          <dgm:layoutNode name="parTrans">
            <dgm:alg type="sp"/>
            <dgm:shape xmlns:r="http://schemas.openxmlformats.org/officeDocument/2006/relationships" r:blip="">
              <dgm:adjLst/>
            </dgm:shape>
            <dgm:presOf/>
            <dgm:constrLst/>
            <dgm:ruleLst/>
          </dgm:layoutNode>
        </dgm:forEach>
        <dgm:forEach name="Name11" axis="ch" ptType="node">
          <dgm:layoutNode name="node" styleLbl="alignAccFollowNode1">
            <dgm:varLst>
              <dgm:bulletEnabled val="1"/>
            </dgm:varLst>
            <dgm:alg type="tx"/>
            <dgm:choose name="Name12">
              <dgm:if name="Name13" func="var" arg="dir" op="equ" val="norm">
                <dgm:shape xmlns:r="http://schemas.openxmlformats.org/officeDocument/2006/relationships" type="chevron" r:blip="">
                  <dgm:adjLst/>
                </dgm:shape>
                <dgm:presOf axis="desOrSelf" ptType="node"/>
                <dgm:constrLst>
                  <dgm:constr type="primFontSz" val="65"/>
                  <dgm:constr type="rMarg"/>
                  <dgm:constr type="lMarg" refType="primFontSz" fact="0.1"/>
                  <dgm:constr type="tMarg" refType="primFontSz" fact="0.05"/>
                  <dgm:constr type="bMarg" refType="primFontSz" fact="0.05"/>
                </dgm:constrLst>
              </dgm:if>
              <dgm:else name="Name14">
                <dgm:shape xmlns:r="http://schemas.openxmlformats.org/officeDocument/2006/relationships" rot="180" type="chevron" r:blip="">
                  <dgm:adjLst/>
                </dgm:shape>
                <dgm:presOf axis="desOrSelf" ptType="node"/>
                <dgm:constrLst>
                  <dgm:constr type="primFontSz" val="65"/>
                  <dgm:constr type="lMarg"/>
                  <dgm:constr type="rMarg" refType="primFontSz" fact="0.1"/>
                  <dgm:constr type="tMarg" refType="primFontSz" fact="0.05"/>
                  <dgm:constr type="bMarg" refType="primFontSz" fact="0.05"/>
                </dgm:constrLst>
              </dgm:else>
            </dgm:choose>
            <dgm:ruleLst>
              <dgm:rule type="primFontSz" val="5" fact="NaN" max="NaN"/>
            </dgm:ruleLst>
          </dgm:layoutNode>
          <dgm:forEach name="sibTransForEach" axis="followSib" ptType="sibTrans" cnt="1">
            <dgm:layoutNode name="sibTrans">
              <dgm:alg type="sp"/>
              <dgm:shape xmlns:r="http://schemas.openxmlformats.org/officeDocument/2006/relationships" r:blip="">
                <dgm:adjLst/>
              </dgm:shape>
              <dgm:presOf/>
              <dgm:constrLst/>
              <dgm:ruleLst/>
            </dgm:layoutNode>
          </dgm:forEach>
        </dgm:forEach>
      </dgm:layoutNode>
      <dgm:choose name="Name15">
        <dgm:if name="Name16" axis="self" ptType="node" func="revPos" op="gte" val="2">
          <dgm:layoutNode name="vSp">
            <dgm:alg type="sp"/>
            <dgm:shape xmlns:r="http://schemas.openxmlformats.org/officeDocument/2006/relationships" r:blip="">
              <dgm:adjLst/>
            </dgm:shape>
            <dgm:presOf/>
            <dgm:constrLst/>
            <dgm:ruleLst/>
          </dgm:layoutNode>
        </dgm:if>
        <dgm:else name="Name17"/>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lProcess3">
  <dgm:title val=""/>
  <dgm:desc val=""/>
  <dgm:catLst>
    <dgm:cat type="process" pri="11000"/>
    <dgm:cat type="convert" pri="1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ampData>
  <dgm:styleData>
    <dgm:dataModel>
      <dgm:ptLst>
        <dgm:pt modelId="0" type="doc"/>
        <dgm:pt modelId="1"/>
        <dgm:pt modelId="2"/>
      </dgm:ptLst>
      <dgm:cxnLst>
        <dgm:cxn modelId="4" srcId="0" destId="1" srcOrd="0" destOrd="0"/>
        <dgm:cxn modelId="5" srcId="1" destId="2"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51" srcId="1" destId="11" srcOrd="0" destOrd="0"/>
        <dgm:cxn modelId="61" srcId="2" destId="21" srcOrd="0" destOrd="0"/>
        <dgm:cxn modelId="71" srcId="3" destId="31" srcOrd="0" destOrd="0"/>
        <dgm:cxn modelId="81" srcId="4" destId="41" srcOrd="0" destOrd="0"/>
      </dgm:cxnLst>
      <dgm:bg/>
      <dgm:whole/>
    </dgm:dataModel>
  </dgm:clrData>
  <dgm:layoutNode name="Name0">
    <dgm:varLst>
      <dgm:chPref val="3"/>
      <dgm:dir/>
      <dgm:animLvl val="lvl"/>
      <dgm:resizeHandles/>
    </dgm:varLst>
    <dgm:choose name="Name1">
      <dgm:if name="Name2" func="var" arg="dir" op="equ" val="norm">
        <dgm:alg type="lin">
          <dgm:param type="linDir" val="fromT"/>
          <dgm:param type="vertAlign" val="mid"/>
          <dgm:param type="nodeHorzAlign" val="l"/>
          <dgm:param type="nodeVertAlign" val="t"/>
          <dgm:param type="fallback" val="2D"/>
        </dgm:alg>
      </dgm:if>
      <dgm:else name="Name3">
        <dgm:alg type="lin">
          <dgm:param type="linDir" val="fromT"/>
          <dgm:param type="vertAlign" val="mid"/>
          <dgm:param type="nodeHorzAlign" val="r"/>
          <dgm:param type="nodeVertAlign" val="t"/>
          <dgm:param type="fallback" val="2D"/>
        </dgm:alg>
      </dgm:else>
    </dgm:choose>
    <dgm:shape xmlns:r="http://schemas.openxmlformats.org/officeDocument/2006/relationships" r:blip="">
      <dgm:adjLst/>
    </dgm:shape>
    <dgm:presOf/>
    <dgm:constrLst>
      <dgm:constr type="w" for="des" forName="bigChev" refType="w"/>
      <dgm:constr type="h" for="des" forName="bigChev" refType="w" refFor="des" refForName="bigChev" op="equ" fact="0.4"/>
      <dgm:constr type="w" for="des" forName="node" refType="w" refFor="des" refForName="bigChev" fact="0.83"/>
      <dgm:constr type="h" for="des" forName="node" refType="w" refFor="des" refForName="node" op="equ" fact="0.4"/>
      <dgm:constr type="w" for="des" forName="parTrans" refType="w" refFor="des" refForName="bigChev" op="equ" fact="-0.13"/>
      <dgm:constr type="w" for="des" forName="sibTrans" refType="w" refFor="des" refForName="node" op="equ" fact="-0.14"/>
      <dgm:constr type="h" for="ch" forName="vSp" refType="h" refFor="des" refForName="bigChev" op="equ" fact="0.14"/>
      <dgm:constr type="primFontSz" for="des" forName="node" op="equ"/>
      <dgm:constr type="primFontSz" for="des" forName="bigChev" op="equ"/>
    </dgm:constrLst>
    <dgm:ruleLst/>
    <dgm:forEach name="Name4" axis="ch" ptType="node">
      <dgm:layoutNode name="horFlow">
        <dgm:choose name="Name5">
          <dgm:if name="Name6" func="var" arg="dir" op="equ" val="norm">
            <dgm:alg type="lin">
              <dgm:param type="linDir" val="fromL"/>
              <dgm:param type="nodeHorzAlign" val="l"/>
              <dgm:param type="nodeVertAlign" val="mid"/>
              <dgm:param type="fallback" val="2D"/>
            </dgm:alg>
          </dgm:if>
          <dgm:else name="Name7">
            <dgm:alg type="lin">
              <dgm:param type="linDir" val="fromR"/>
              <dgm:param type="nodeHorzAlign" val="r"/>
              <dgm:param type="nodeVertAlign" val="mid"/>
              <dgm:param type="fallback" val="2D"/>
            </dgm:alg>
          </dgm:else>
        </dgm:choose>
        <dgm:shape xmlns:r="http://schemas.openxmlformats.org/officeDocument/2006/relationships" r:blip="">
          <dgm:adjLst/>
        </dgm:shape>
        <dgm:presOf/>
        <dgm:constrLst/>
        <dgm:ruleLst/>
        <dgm:layoutNode name="bigChev" styleLbl="node1">
          <dgm:alg type="tx"/>
          <dgm:choose name="Name8">
            <dgm:if name="Name9" func="var" arg="dir" op="equ" val="norm">
              <dgm:shape xmlns:r="http://schemas.openxmlformats.org/officeDocument/2006/relationships" type="chevron" r:blip="">
                <dgm:adjLst/>
              </dgm:shape>
              <dgm:presOf axis="self"/>
              <dgm:constrLst>
                <dgm:constr type="primFontSz" val="65"/>
                <dgm:constr type="rMarg"/>
                <dgm:constr type="lMarg" refType="primFontSz" fact="0.1"/>
                <dgm:constr type="tMarg" refType="primFontSz" fact="0.05"/>
                <dgm:constr type="bMarg" refType="primFontSz" fact="0.05"/>
              </dgm:constrLst>
            </dgm:if>
            <dgm:else name="Name10">
              <dgm:shape xmlns:r="http://schemas.openxmlformats.org/officeDocument/2006/relationships" rot="180" type="chevron" r:blip="">
                <dgm:adjLst/>
              </dgm:shape>
              <dgm:presOf axis="self"/>
              <dgm:constrLst>
                <dgm:constr type="primFontSz" val="65"/>
                <dgm:constr type="lMarg"/>
                <dgm:constr type="rMarg" refType="primFontSz" fact="0.1"/>
                <dgm:constr type="tMarg" refType="primFontSz" fact="0.05"/>
                <dgm:constr type="bMarg" refType="primFontSz" fact="0.05"/>
              </dgm:constrLst>
            </dgm:else>
          </dgm:choose>
          <dgm:ruleLst>
            <dgm:rule type="primFontSz" val="5" fact="NaN" max="NaN"/>
          </dgm:ruleLst>
        </dgm:layoutNode>
        <dgm:forEach name="parTransForEach" axis="ch" ptType="parTrans" cnt="1">
          <dgm:layoutNode name="parTrans">
            <dgm:alg type="sp"/>
            <dgm:shape xmlns:r="http://schemas.openxmlformats.org/officeDocument/2006/relationships" r:blip="">
              <dgm:adjLst/>
            </dgm:shape>
            <dgm:presOf/>
            <dgm:constrLst/>
            <dgm:ruleLst/>
          </dgm:layoutNode>
        </dgm:forEach>
        <dgm:forEach name="Name11" axis="ch" ptType="node">
          <dgm:layoutNode name="node" styleLbl="alignAccFollowNode1">
            <dgm:varLst>
              <dgm:bulletEnabled val="1"/>
            </dgm:varLst>
            <dgm:alg type="tx"/>
            <dgm:choose name="Name12">
              <dgm:if name="Name13" func="var" arg="dir" op="equ" val="norm">
                <dgm:shape xmlns:r="http://schemas.openxmlformats.org/officeDocument/2006/relationships" type="chevron" r:blip="">
                  <dgm:adjLst/>
                </dgm:shape>
                <dgm:presOf axis="desOrSelf" ptType="node"/>
                <dgm:constrLst>
                  <dgm:constr type="primFontSz" val="65"/>
                  <dgm:constr type="rMarg"/>
                  <dgm:constr type="lMarg" refType="primFontSz" fact="0.1"/>
                  <dgm:constr type="tMarg" refType="primFontSz" fact="0.05"/>
                  <dgm:constr type="bMarg" refType="primFontSz" fact="0.05"/>
                </dgm:constrLst>
              </dgm:if>
              <dgm:else name="Name14">
                <dgm:shape xmlns:r="http://schemas.openxmlformats.org/officeDocument/2006/relationships" rot="180" type="chevron" r:blip="">
                  <dgm:adjLst/>
                </dgm:shape>
                <dgm:presOf axis="desOrSelf" ptType="node"/>
                <dgm:constrLst>
                  <dgm:constr type="primFontSz" val="65"/>
                  <dgm:constr type="lMarg"/>
                  <dgm:constr type="rMarg" refType="primFontSz" fact="0.1"/>
                  <dgm:constr type="tMarg" refType="primFontSz" fact="0.05"/>
                  <dgm:constr type="bMarg" refType="primFontSz" fact="0.05"/>
                </dgm:constrLst>
              </dgm:else>
            </dgm:choose>
            <dgm:ruleLst>
              <dgm:rule type="primFontSz" val="5" fact="NaN" max="NaN"/>
            </dgm:ruleLst>
          </dgm:layoutNode>
          <dgm:forEach name="sibTransForEach" axis="followSib" ptType="sibTrans" cnt="1">
            <dgm:layoutNode name="sibTrans">
              <dgm:alg type="sp"/>
              <dgm:shape xmlns:r="http://schemas.openxmlformats.org/officeDocument/2006/relationships" r:blip="">
                <dgm:adjLst/>
              </dgm:shape>
              <dgm:presOf/>
              <dgm:constrLst/>
              <dgm:ruleLst/>
            </dgm:layoutNode>
          </dgm:forEach>
        </dgm:forEach>
      </dgm:layoutNode>
      <dgm:choose name="Name15">
        <dgm:if name="Name16" axis="self" ptType="node" func="revPos" op="gte" val="2">
          <dgm:layoutNode name="vSp">
            <dgm:alg type="sp"/>
            <dgm:shape xmlns:r="http://schemas.openxmlformats.org/officeDocument/2006/relationships" r:blip="">
              <dgm:adjLst/>
            </dgm:shape>
            <dgm:presOf/>
            <dgm:constrLst/>
            <dgm:ruleLst/>
          </dgm:layoutNode>
        </dgm:if>
        <dgm:else name="Name17"/>
      </dgm:choose>
    </dgm:forEach>
  </dgm:layoutNode>
</dgm:layoutDef>
</file>

<file path=ppt/diagrams/layout4.xml><?xml version="1.0" encoding="utf-8"?>
<dgm:layoutDef xmlns:dgm="http://schemas.openxmlformats.org/drawingml/2006/diagram" xmlns:a="http://schemas.openxmlformats.org/drawingml/2006/main" uniqueId="urn:microsoft.com/office/officeart/2005/8/layout/lProcess3">
  <dgm:title val=""/>
  <dgm:desc val=""/>
  <dgm:catLst>
    <dgm:cat type="process" pri="11000"/>
    <dgm:cat type="convert" pri="1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ampData>
  <dgm:styleData>
    <dgm:dataModel>
      <dgm:ptLst>
        <dgm:pt modelId="0" type="doc"/>
        <dgm:pt modelId="1"/>
        <dgm:pt modelId="2"/>
      </dgm:ptLst>
      <dgm:cxnLst>
        <dgm:cxn modelId="4" srcId="0" destId="1" srcOrd="0" destOrd="0"/>
        <dgm:cxn modelId="5" srcId="1" destId="2"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51" srcId="1" destId="11" srcOrd="0" destOrd="0"/>
        <dgm:cxn modelId="61" srcId="2" destId="21" srcOrd="0" destOrd="0"/>
        <dgm:cxn modelId="71" srcId="3" destId="31" srcOrd="0" destOrd="0"/>
        <dgm:cxn modelId="81" srcId="4" destId="41" srcOrd="0" destOrd="0"/>
      </dgm:cxnLst>
      <dgm:bg/>
      <dgm:whole/>
    </dgm:dataModel>
  </dgm:clrData>
  <dgm:layoutNode name="Name0">
    <dgm:varLst>
      <dgm:chPref val="3"/>
      <dgm:dir/>
      <dgm:animLvl val="lvl"/>
      <dgm:resizeHandles/>
    </dgm:varLst>
    <dgm:choose name="Name1">
      <dgm:if name="Name2" func="var" arg="dir" op="equ" val="norm">
        <dgm:alg type="lin">
          <dgm:param type="linDir" val="fromT"/>
          <dgm:param type="vertAlign" val="mid"/>
          <dgm:param type="nodeHorzAlign" val="l"/>
          <dgm:param type="nodeVertAlign" val="t"/>
          <dgm:param type="fallback" val="2D"/>
        </dgm:alg>
      </dgm:if>
      <dgm:else name="Name3">
        <dgm:alg type="lin">
          <dgm:param type="linDir" val="fromT"/>
          <dgm:param type="vertAlign" val="mid"/>
          <dgm:param type="nodeHorzAlign" val="r"/>
          <dgm:param type="nodeVertAlign" val="t"/>
          <dgm:param type="fallback" val="2D"/>
        </dgm:alg>
      </dgm:else>
    </dgm:choose>
    <dgm:shape xmlns:r="http://schemas.openxmlformats.org/officeDocument/2006/relationships" r:blip="">
      <dgm:adjLst/>
    </dgm:shape>
    <dgm:presOf/>
    <dgm:constrLst>
      <dgm:constr type="w" for="des" forName="bigChev" refType="w"/>
      <dgm:constr type="h" for="des" forName="bigChev" refType="w" refFor="des" refForName="bigChev" op="equ" fact="0.4"/>
      <dgm:constr type="w" for="des" forName="node" refType="w" refFor="des" refForName="bigChev" fact="0.83"/>
      <dgm:constr type="h" for="des" forName="node" refType="w" refFor="des" refForName="node" op="equ" fact="0.4"/>
      <dgm:constr type="w" for="des" forName="parTrans" refType="w" refFor="des" refForName="bigChev" op="equ" fact="-0.13"/>
      <dgm:constr type="w" for="des" forName="sibTrans" refType="w" refFor="des" refForName="node" op="equ" fact="-0.14"/>
      <dgm:constr type="h" for="ch" forName="vSp" refType="h" refFor="des" refForName="bigChev" op="equ" fact="0.14"/>
      <dgm:constr type="primFontSz" for="des" forName="node" op="equ"/>
      <dgm:constr type="primFontSz" for="des" forName="bigChev" op="equ"/>
    </dgm:constrLst>
    <dgm:ruleLst/>
    <dgm:forEach name="Name4" axis="ch" ptType="node">
      <dgm:layoutNode name="horFlow">
        <dgm:choose name="Name5">
          <dgm:if name="Name6" func="var" arg="dir" op="equ" val="norm">
            <dgm:alg type="lin">
              <dgm:param type="linDir" val="fromL"/>
              <dgm:param type="nodeHorzAlign" val="l"/>
              <dgm:param type="nodeVertAlign" val="mid"/>
              <dgm:param type="fallback" val="2D"/>
            </dgm:alg>
          </dgm:if>
          <dgm:else name="Name7">
            <dgm:alg type="lin">
              <dgm:param type="linDir" val="fromR"/>
              <dgm:param type="nodeHorzAlign" val="r"/>
              <dgm:param type="nodeVertAlign" val="mid"/>
              <dgm:param type="fallback" val="2D"/>
            </dgm:alg>
          </dgm:else>
        </dgm:choose>
        <dgm:shape xmlns:r="http://schemas.openxmlformats.org/officeDocument/2006/relationships" r:blip="">
          <dgm:adjLst/>
        </dgm:shape>
        <dgm:presOf/>
        <dgm:constrLst/>
        <dgm:ruleLst/>
        <dgm:layoutNode name="bigChev" styleLbl="node1">
          <dgm:alg type="tx"/>
          <dgm:choose name="Name8">
            <dgm:if name="Name9" func="var" arg="dir" op="equ" val="norm">
              <dgm:shape xmlns:r="http://schemas.openxmlformats.org/officeDocument/2006/relationships" type="chevron" r:blip="">
                <dgm:adjLst/>
              </dgm:shape>
              <dgm:presOf axis="self"/>
              <dgm:constrLst>
                <dgm:constr type="primFontSz" val="65"/>
                <dgm:constr type="rMarg"/>
                <dgm:constr type="lMarg" refType="primFontSz" fact="0.1"/>
                <dgm:constr type="tMarg" refType="primFontSz" fact="0.05"/>
                <dgm:constr type="bMarg" refType="primFontSz" fact="0.05"/>
              </dgm:constrLst>
            </dgm:if>
            <dgm:else name="Name10">
              <dgm:shape xmlns:r="http://schemas.openxmlformats.org/officeDocument/2006/relationships" rot="180" type="chevron" r:blip="">
                <dgm:adjLst/>
              </dgm:shape>
              <dgm:presOf axis="self"/>
              <dgm:constrLst>
                <dgm:constr type="primFontSz" val="65"/>
                <dgm:constr type="lMarg"/>
                <dgm:constr type="rMarg" refType="primFontSz" fact="0.1"/>
                <dgm:constr type="tMarg" refType="primFontSz" fact="0.05"/>
                <dgm:constr type="bMarg" refType="primFontSz" fact="0.05"/>
              </dgm:constrLst>
            </dgm:else>
          </dgm:choose>
          <dgm:ruleLst>
            <dgm:rule type="primFontSz" val="5" fact="NaN" max="NaN"/>
          </dgm:ruleLst>
        </dgm:layoutNode>
        <dgm:forEach name="parTransForEach" axis="ch" ptType="parTrans" cnt="1">
          <dgm:layoutNode name="parTrans">
            <dgm:alg type="sp"/>
            <dgm:shape xmlns:r="http://schemas.openxmlformats.org/officeDocument/2006/relationships" r:blip="">
              <dgm:adjLst/>
            </dgm:shape>
            <dgm:presOf/>
            <dgm:constrLst/>
            <dgm:ruleLst/>
          </dgm:layoutNode>
        </dgm:forEach>
        <dgm:forEach name="Name11" axis="ch" ptType="node">
          <dgm:layoutNode name="node" styleLbl="alignAccFollowNode1">
            <dgm:varLst>
              <dgm:bulletEnabled val="1"/>
            </dgm:varLst>
            <dgm:alg type="tx"/>
            <dgm:choose name="Name12">
              <dgm:if name="Name13" func="var" arg="dir" op="equ" val="norm">
                <dgm:shape xmlns:r="http://schemas.openxmlformats.org/officeDocument/2006/relationships" type="chevron" r:blip="">
                  <dgm:adjLst/>
                </dgm:shape>
                <dgm:presOf axis="desOrSelf" ptType="node"/>
                <dgm:constrLst>
                  <dgm:constr type="primFontSz" val="65"/>
                  <dgm:constr type="rMarg"/>
                  <dgm:constr type="lMarg" refType="primFontSz" fact="0.1"/>
                  <dgm:constr type="tMarg" refType="primFontSz" fact="0.05"/>
                  <dgm:constr type="bMarg" refType="primFontSz" fact="0.05"/>
                </dgm:constrLst>
              </dgm:if>
              <dgm:else name="Name14">
                <dgm:shape xmlns:r="http://schemas.openxmlformats.org/officeDocument/2006/relationships" rot="180" type="chevron" r:blip="">
                  <dgm:adjLst/>
                </dgm:shape>
                <dgm:presOf axis="desOrSelf" ptType="node"/>
                <dgm:constrLst>
                  <dgm:constr type="primFontSz" val="65"/>
                  <dgm:constr type="lMarg"/>
                  <dgm:constr type="rMarg" refType="primFontSz" fact="0.1"/>
                  <dgm:constr type="tMarg" refType="primFontSz" fact="0.05"/>
                  <dgm:constr type="bMarg" refType="primFontSz" fact="0.05"/>
                </dgm:constrLst>
              </dgm:else>
            </dgm:choose>
            <dgm:ruleLst>
              <dgm:rule type="primFontSz" val="5" fact="NaN" max="NaN"/>
            </dgm:ruleLst>
          </dgm:layoutNode>
          <dgm:forEach name="sibTransForEach" axis="followSib" ptType="sibTrans" cnt="1">
            <dgm:layoutNode name="sibTrans">
              <dgm:alg type="sp"/>
              <dgm:shape xmlns:r="http://schemas.openxmlformats.org/officeDocument/2006/relationships" r:blip="">
                <dgm:adjLst/>
              </dgm:shape>
              <dgm:presOf/>
              <dgm:constrLst/>
              <dgm:ruleLst/>
            </dgm:layoutNode>
          </dgm:forEach>
        </dgm:forEach>
      </dgm:layoutNode>
      <dgm:choose name="Name15">
        <dgm:if name="Name16" axis="self" ptType="node" func="revPos" op="gte" val="2">
          <dgm:layoutNode name="vSp">
            <dgm:alg type="sp"/>
            <dgm:shape xmlns:r="http://schemas.openxmlformats.org/officeDocument/2006/relationships" r:blip="">
              <dgm:adjLst/>
            </dgm:shape>
            <dgm:presOf/>
            <dgm:constrLst/>
            <dgm:ruleLst/>
          </dgm:layoutNode>
        </dgm:if>
        <dgm:else name="Name17"/>
      </dgm:choose>
    </dgm:forEach>
  </dgm:layoutNode>
</dgm:layoutDef>
</file>

<file path=ppt/diagrams/layout5.xml><?xml version="1.0" encoding="utf-8"?>
<dgm:layoutDef xmlns:dgm="http://schemas.openxmlformats.org/drawingml/2006/diagram" xmlns:a="http://schemas.openxmlformats.org/drawingml/2006/main" uniqueId="urn:microsoft.com/office/officeart/2005/8/layout/hierarchy3">
  <dgm:title val=""/>
  <dgm:desc val=""/>
  <dgm:catLst>
    <dgm:cat type="hierarchy" pri="7000"/>
    <dgm:cat type="list" pri="23000"/>
    <dgm:cat type="relationship" pri="15000"/>
    <dgm:cat type="convert" pri="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5" srcId="1" destId="11" srcOrd="0" destOrd="0"/>
        <dgm:cxn modelId="6" srcId="1" destId="12" srcOrd="1" destOrd="0"/>
        <dgm:cxn modelId="7" srcId="0" destId="2" srcOrd="1" destOrd="0"/>
        <dgm:cxn modelId="8" srcId="2" destId="21" srcOrd="0" destOrd="0"/>
        <dgm:cxn modelId="9" srcId="2" destId="2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diagram">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forName="rootText" op="equ" val="65"/>
      <dgm:constr type="primFontSz" for="des" forName="childText" op="equ" val="65"/>
      <dgm:constr type="w" for="des" forName="rootComposite" refType="w"/>
      <dgm:constr type="h" for="des" forName="rootComposite" refType="w" fact="0.5"/>
      <dgm:constr type="w" for="des" forName="childText" refType="w" refFor="des" refForName="rootComposite" fact="0.8"/>
      <dgm:constr type="h" for="des" forName="childText" refType="h" refFor="des" refForName="rootComposite"/>
      <dgm:constr type="sibSp" refType="w" refFor="des" refForName="rootComposite" fact="0.25"/>
      <dgm:constr type="sibSp" for="des" forName="childShape" refType="h" refFor="des" refForName="childText" fact="0.25"/>
      <dgm:constr type="sp" for="des" forName="root" refType="h" refFor="des" refForName="childText" fact="0.25"/>
    </dgm:constrLst>
    <dgm:ruleLst/>
    <dgm:forEach name="Name3" axis="ch">
      <dgm:forEach name="Name4" axis="self" ptType="node" cnt="1">
        <dgm:layoutNode name="root">
          <dgm:choose name="Name5">
            <dgm:if name="Name6" func="var" arg="dir" op="equ" val="norm">
              <dgm:alg type="hierRoot">
                <dgm:param type="hierAlign" val="tL"/>
              </dgm:alg>
            </dgm:if>
            <dgm:else name="Name7">
              <dgm:alg type="hierRoot">
                <dgm:param type="hierAlign" val="tR"/>
              </dgm:alg>
            </dgm:else>
          </dgm:choose>
          <dgm:shape xmlns:r="http://schemas.openxmlformats.org/officeDocument/2006/relationships" r:blip="">
            <dgm:adjLst/>
          </dgm:shape>
          <dgm:presOf/>
          <dgm:constrLst>
            <dgm:constr type="alignOff" val="0.2"/>
          </dgm:constrLst>
          <dgm:ruleLst/>
          <dgm:layoutNode name="rootComposite">
            <dgm:alg type="composite"/>
            <dgm:shape xmlns:r="http://schemas.openxmlformats.org/officeDocument/2006/relationships" r:blip="">
              <dgm:adjLst/>
            </dgm:shape>
            <dgm:presOf axis="self" ptType="node" cnt="1"/>
            <dgm:choose name="Name8">
              <dgm:if name="Name9" func="var" arg="dir" op="equ" val="norm">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10">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styleLbl="node1">
              <dgm:alg type="tx"/>
              <dgm:shape xmlns:r="http://schemas.openxmlformats.org/officeDocument/2006/relationships" type="roundRect" r:blip="">
                <dgm:adjLst>
                  <dgm:adj idx="1" val="0.1"/>
                </dgm:adjLst>
              </dgm:shape>
              <dgm:presOf axis="self" ptType="node" cnt="1"/>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layoutNode name="rootConnector" moveWith="rootText">
              <dgm:alg type="sp"/>
              <dgm:shape xmlns:r="http://schemas.openxmlformats.org/officeDocument/2006/relationships" type="roundRect" r:blip="" hideGeom="1">
                <dgm:adjLst>
                  <dgm:adj idx="1" val="0.1"/>
                </dgm:adjLst>
              </dgm:shape>
              <dgm:presOf axis="self" ptType="node" cnt="1"/>
              <dgm:constrLst/>
              <dgm:ruleLst/>
            </dgm:layoutNode>
          </dgm:layoutNode>
          <dgm:layoutNode name="childShape">
            <dgm:alg type="hierChild">
              <dgm:param type="chAlign" val="l"/>
              <dgm:param type="linDir" val="fromT"/>
            </dgm:alg>
            <dgm:shape xmlns:r="http://schemas.openxmlformats.org/officeDocument/2006/relationships" r:blip="">
              <dgm:adjLst/>
            </dgm:shape>
            <dgm:presOf/>
            <dgm:constrLst/>
            <dgm:ruleLst/>
            <dgm:forEach name="Name11" axis="ch">
              <dgm:forEach name="Name12" axis="self" ptType="parTrans" cnt="1">
                <dgm:layoutNode name="Name13">
                  <dgm:choose name="Name14">
                    <dgm:if name="Name15" func="var" arg="dir" op="equ" val="norm">
                      <dgm:alg type="conn">
                        <dgm:param type="dim" val="1D"/>
                        <dgm:param type="endSty" val="noArr"/>
                        <dgm:param type="connRout" val="bend"/>
                        <dgm:param type="srcNode" val="rootConnector"/>
                        <dgm:param type="begPts" val="bCtr"/>
                        <dgm:param type="endPts" val="midL"/>
                      </dgm:alg>
                    </dgm:if>
                    <dgm:else name="Name16">
                      <dgm:alg type="conn">
                        <dgm:param type="dim" val="1D"/>
                        <dgm:param type="endSty" val="noArr"/>
                        <dgm:param type="connRout" val="bend"/>
                        <dgm:param type="srcNode" val="rootConnector"/>
                        <dgm:param type="begPts" val="bCtr"/>
                        <dgm:param type="endPts" val="midR"/>
                      </dgm:alg>
                    </dgm:else>
                  </dgm:choose>
                  <dgm:shape xmlns:r="http://schemas.openxmlformats.org/officeDocument/2006/relationships" type="conn" r:blip="">
                    <dgm:adjLst/>
                  </dgm:shape>
                  <dgm:presOf axis="self"/>
                  <dgm:constrLst>
                    <dgm:constr type="begPad"/>
                    <dgm:constr type="endPad"/>
                  </dgm:constrLst>
                  <dgm:ruleLst/>
                </dgm:layoutNode>
              </dgm:forEach>
              <dgm:forEach name="Name17" axis="self" ptType="node">
                <dgm:layoutNode name="childText" styleLbl="bgAcc1">
                  <dgm:varLst>
                    <dgm:bulletEnabled val="1"/>
                  </dgm:varLst>
                  <dgm:alg type="tx"/>
                  <dgm:shape xmlns:r="http://schemas.openxmlformats.org/officeDocument/2006/relationships" type="roundRect" r:blip="">
                    <dgm:adjLst>
                      <dgm:adj idx="1" val="0.1"/>
                    </dgm:adjLst>
                  </dgm:shape>
                  <dgm:presOf axis="self desOrSelf" ptType="node node" st="1 1" cnt="1 0"/>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forEach>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Slide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560D979-A033-4B75-8E19-2E67BB8E6595}"/>
              </a:ext>
            </a:extLst>
          </p:cNvPr>
          <p:cNvSpPr>
            <a:spLocks noGrp="1"/>
          </p:cNvSpPr>
          <p:nvPr>
            <p:ph type="ctrTitle"/>
          </p:nvPr>
        </p:nvSpPr>
        <p:spPr>
          <a:xfrm>
            <a:off x="1524000" y="1122363"/>
            <a:ext cx="9144000" cy="2387600"/>
          </a:xfrm>
        </p:spPr>
        <p:txBody>
          <a:bodyPr anchor="b"/>
          <a:lstStyle>
            <a:lvl1pPr algn="ctr">
              <a:defRPr sz="6000"/>
            </a:lvl1pPr>
          </a:lstStyle>
          <a:p>
            <a:r>
              <a:rPr lang="pt-BR"/>
              <a:t>Clique para editar o título Mestre</a:t>
            </a:r>
          </a:p>
        </p:txBody>
      </p:sp>
      <p:sp>
        <p:nvSpPr>
          <p:cNvPr id="3" name="Subtítulo 2">
            <a:extLst>
              <a:ext uri="{FF2B5EF4-FFF2-40B4-BE49-F238E27FC236}">
                <a16:creationId xmlns:a16="http://schemas.microsoft.com/office/drawing/2014/main" id="{80D33632-DAB9-470D-A9DE-07361969797A}"/>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pt-BR"/>
              <a:t>Clique para editar o estilo do subtítulo Mestre</a:t>
            </a:r>
          </a:p>
        </p:txBody>
      </p:sp>
      <p:sp>
        <p:nvSpPr>
          <p:cNvPr id="4" name="Espaço Reservado para Data 3">
            <a:extLst>
              <a:ext uri="{FF2B5EF4-FFF2-40B4-BE49-F238E27FC236}">
                <a16:creationId xmlns:a16="http://schemas.microsoft.com/office/drawing/2014/main" id="{347115B8-4A4C-41ED-A24C-67CCEC5EFEAF}"/>
              </a:ext>
            </a:extLst>
          </p:cNvPr>
          <p:cNvSpPr>
            <a:spLocks noGrp="1"/>
          </p:cNvSpPr>
          <p:nvPr>
            <p:ph type="dt" sz="half" idx="10"/>
          </p:nvPr>
        </p:nvSpPr>
        <p:spPr/>
        <p:txBody>
          <a:bodyPr/>
          <a:lstStyle/>
          <a:p>
            <a:fld id="{2167E18A-CE57-4330-B0A2-459D826B2632}" type="datetimeFigureOut">
              <a:rPr lang="pt-BR" smtClean="0"/>
              <a:t>02/04/2020</a:t>
            </a:fld>
            <a:endParaRPr lang="pt-BR"/>
          </a:p>
        </p:txBody>
      </p:sp>
      <p:sp>
        <p:nvSpPr>
          <p:cNvPr id="5" name="Espaço Reservado para Rodapé 4">
            <a:extLst>
              <a:ext uri="{FF2B5EF4-FFF2-40B4-BE49-F238E27FC236}">
                <a16:creationId xmlns:a16="http://schemas.microsoft.com/office/drawing/2014/main" id="{5672075D-D34E-4BD2-B5BA-1666759F811D}"/>
              </a:ext>
            </a:extLst>
          </p:cNvPr>
          <p:cNvSpPr>
            <a:spLocks noGrp="1"/>
          </p:cNvSpPr>
          <p:nvPr>
            <p:ph type="ftr" sz="quarter" idx="11"/>
          </p:nvPr>
        </p:nvSpPr>
        <p:spPr/>
        <p:txBody>
          <a:bodyPr/>
          <a:lstStyle/>
          <a:p>
            <a:endParaRPr lang="pt-BR"/>
          </a:p>
        </p:txBody>
      </p:sp>
      <p:sp>
        <p:nvSpPr>
          <p:cNvPr id="6" name="Espaço Reservado para Número de Slide 5">
            <a:extLst>
              <a:ext uri="{FF2B5EF4-FFF2-40B4-BE49-F238E27FC236}">
                <a16:creationId xmlns:a16="http://schemas.microsoft.com/office/drawing/2014/main" id="{68246D29-91D7-4E6A-8718-A59D5AF13513}"/>
              </a:ext>
            </a:extLst>
          </p:cNvPr>
          <p:cNvSpPr>
            <a:spLocks noGrp="1"/>
          </p:cNvSpPr>
          <p:nvPr>
            <p:ph type="sldNum" sz="quarter" idx="12"/>
          </p:nvPr>
        </p:nvSpPr>
        <p:spPr/>
        <p:txBody>
          <a:bodyPr/>
          <a:lstStyle/>
          <a:p>
            <a:fld id="{F962E508-BABC-4086-A3DF-E16B024FD0ED}" type="slidenum">
              <a:rPr lang="pt-BR" smtClean="0"/>
              <a:t>‹nº›</a:t>
            </a:fld>
            <a:endParaRPr lang="pt-BR"/>
          </a:p>
        </p:txBody>
      </p:sp>
    </p:spTree>
    <p:extLst>
      <p:ext uri="{BB962C8B-B14F-4D97-AF65-F5344CB8AC3E}">
        <p14:creationId xmlns:p14="http://schemas.microsoft.com/office/powerpoint/2010/main" val="49298607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e Conteúd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B2D12035-AF96-49CD-8B82-44698B2C1383}"/>
              </a:ext>
            </a:extLst>
          </p:cNvPr>
          <p:cNvSpPr>
            <a:spLocks noGrp="1"/>
          </p:cNvSpPr>
          <p:nvPr>
            <p:ph type="title"/>
          </p:nvPr>
        </p:nvSpPr>
        <p:spPr/>
        <p:txBody>
          <a:bodyPr/>
          <a:lstStyle/>
          <a:p>
            <a:r>
              <a:rPr lang="pt-BR"/>
              <a:t>Clique para editar o título Mestre</a:t>
            </a:r>
          </a:p>
        </p:txBody>
      </p:sp>
      <p:sp>
        <p:nvSpPr>
          <p:cNvPr id="3" name="Espaço Reservado para Conteúdo 2">
            <a:extLst>
              <a:ext uri="{FF2B5EF4-FFF2-40B4-BE49-F238E27FC236}">
                <a16:creationId xmlns:a16="http://schemas.microsoft.com/office/drawing/2014/main" id="{5A2139A7-60A7-4F1F-A9E8-9D8D8650BE1A}"/>
              </a:ext>
            </a:extLst>
          </p:cNvPr>
          <p:cNvSpPr>
            <a:spLocks noGrp="1"/>
          </p:cNvSpPr>
          <p:nvPr>
            <p:ph idx="1"/>
          </p:nvPr>
        </p:nvSpPr>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Data 3">
            <a:extLst>
              <a:ext uri="{FF2B5EF4-FFF2-40B4-BE49-F238E27FC236}">
                <a16:creationId xmlns:a16="http://schemas.microsoft.com/office/drawing/2014/main" id="{34458C56-B607-4BDB-BBAE-0C2607751E9F}"/>
              </a:ext>
            </a:extLst>
          </p:cNvPr>
          <p:cNvSpPr>
            <a:spLocks noGrp="1"/>
          </p:cNvSpPr>
          <p:nvPr>
            <p:ph type="dt" sz="half" idx="10"/>
          </p:nvPr>
        </p:nvSpPr>
        <p:spPr/>
        <p:txBody>
          <a:bodyPr/>
          <a:lstStyle/>
          <a:p>
            <a:fld id="{2167E18A-CE57-4330-B0A2-459D826B2632}" type="datetimeFigureOut">
              <a:rPr lang="pt-BR" smtClean="0"/>
              <a:t>02/04/2020</a:t>
            </a:fld>
            <a:endParaRPr lang="pt-BR"/>
          </a:p>
        </p:txBody>
      </p:sp>
      <p:sp>
        <p:nvSpPr>
          <p:cNvPr id="5" name="Espaço Reservado para Rodapé 4">
            <a:extLst>
              <a:ext uri="{FF2B5EF4-FFF2-40B4-BE49-F238E27FC236}">
                <a16:creationId xmlns:a16="http://schemas.microsoft.com/office/drawing/2014/main" id="{60B804DE-744C-4482-99AE-14FDA82158ED}"/>
              </a:ext>
            </a:extLst>
          </p:cNvPr>
          <p:cNvSpPr>
            <a:spLocks noGrp="1"/>
          </p:cNvSpPr>
          <p:nvPr>
            <p:ph type="ftr" sz="quarter" idx="11"/>
          </p:nvPr>
        </p:nvSpPr>
        <p:spPr/>
        <p:txBody>
          <a:bodyPr/>
          <a:lstStyle/>
          <a:p>
            <a:endParaRPr lang="pt-BR"/>
          </a:p>
        </p:txBody>
      </p:sp>
      <p:sp>
        <p:nvSpPr>
          <p:cNvPr id="6" name="Espaço Reservado para Número de Slide 5">
            <a:extLst>
              <a:ext uri="{FF2B5EF4-FFF2-40B4-BE49-F238E27FC236}">
                <a16:creationId xmlns:a16="http://schemas.microsoft.com/office/drawing/2014/main" id="{E5C2F94B-E359-492E-8AD2-E96E5AE11F0E}"/>
              </a:ext>
            </a:extLst>
          </p:cNvPr>
          <p:cNvSpPr>
            <a:spLocks noGrp="1"/>
          </p:cNvSpPr>
          <p:nvPr>
            <p:ph type="sldNum" sz="quarter" idx="12"/>
          </p:nvPr>
        </p:nvSpPr>
        <p:spPr/>
        <p:txBody>
          <a:bodyPr/>
          <a:lstStyle/>
          <a:p>
            <a:fld id="{F962E508-BABC-4086-A3DF-E16B024FD0ED}" type="slidenum">
              <a:rPr lang="pt-BR" smtClean="0"/>
              <a:t>‹nº›</a:t>
            </a:fld>
            <a:endParaRPr lang="pt-BR"/>
          </a:p>
        </p:txBody>
      </p:sp>
    </p:spTree>
    <p:extLst>
      <p:ext uri="{BB962C8B-B14F-4D97-AF65-F5344CB8AC3E}">
        <p14:creationId xmlns:p14="http://schemas.microsoft.com/office/powerpoint/2010/main" val="40793113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Cabeçalho da Seçã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5BE83D3-5B83-46DD-A13F-3CA5D1DDB2C3}"/>
              </a:ext>
            </a:extLst>
          </p:cNvPr>
          <p:cNvSpPr>
            <a:spLocks noGrp="1"/>
          </p:cNvSpPr>
          <p:nvPr>
            <p:ph type="title"/>
          </p:nvPr>
        </p:nvSpPr>
        <p:spPr>
          <a:xfrm>
            <a:off x="831850" y="1709738"/>
            <a:ext cx="10515600" cy="2852737"/>
          </a:xfrm>
        </p:spPr>
        <p:txBody>
          <a:bodyPr anchor="b"/>
          <a:lstStyle>
            <a:lvl1pPr>
              <a:defRPr sz="6000"/>
            </a:lvl1pPr>
          </a:lstStyle>
          <a:p>
            <a:r>
              <a:rPr lang="pt-BR"/>
              <a:t>Clique para editar o título Mestre</a:t>
            </a:r>
          </a:p>
        </p:txBody>
      </p:sp>
      <p:sp>
        <p:nvSpPr>
          <p:cNvPr id="3" name="Espaço Reservado para Texto 2">
            <a:extLst>
              <a:ext uri="{FF2B5EF4-FFF2-40B4-BE49-F238E27FC236}">
                <a16:creationId xmlns:a16="http://schemas.microsoft.com/office/drawing/2014/main" id="{11E8F35A-2464-4E71-A33D-E7C0FA6FFFC0}"/>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pt-BR"/>
              <a:t>Clique para editar os estilos de texto Mestres</a:t>
            </a:r>
          </a:p>
        </p:txBody>
      </p:sp>
      <p:sp>
        <p:nvSpPr>
          <p:cNvPr id="4" name="Espaço Reservado para Data 3">
            <a:extLst>
              <a:ext uri="{FF2B5EF4-FFF2-40B4-BE49-F238E27FC236}">
                <a16:creationId xmlns:a16="http://schemas.microsoft.com/office/drawing/2014/main" id="{A85DF28F-E93A-4B72-9E27-FFF2B6EE99A8}"/>
              </a:ext>
            </a:extLst>
          </p:cNvPr>
          <p:cNvSpPr>
            <a:spLocks noGrp="1"/>
          </p:cNvSpPr>
          <p:nvPr>
            <p:ph type="dt" sz="half" idx="10"/>
          </p:nvPr>
        </p:nvSpPr>
        <p:spPr/>
        <p:txBody>
          <a:bodyPr/>
          <a:lstStyle/>
          <a:p>
            <a:fld id="{2167E18A-CE57-4330-B0A2-459D826B2632}" type="datetimeFigureOut">
              <a:rPr lang="pt-BR" smtClean="0"/>
              <a:t>02/04/2020</a:t>
            </a:fld>
            <a:endParaRPr lang="pt-BR"/>
          </a:p>
        </p:txBody>
      </p:sp>
      <p:sp>
        <p:nvSpPr>
          <p:cNvPr id="5" name="Espaço Reservado para Rodapé 4">
            <a:extLst>
              <a:ext uri="{FF2B5EF4-FFF2-40B4-BE49-F238E27FC236}">
                <a16:creationId xmlns:a16="http://schemas.microsoft.com/office/drawing/2014/main" id="{99887B4C-BCCC-4CD6-9452-709AE04CE1A7}"/>
              </a:ext>
            </a:extLst>
          </p:cNvPr>
          <p:cNvSpPr>
            <a:spLocks noGrp="1"/>
          </p:cNvSpPr>
          <p:nvPr>
            <p:ph type="ftr" sz="quarter" idx="11"/>
          </p:nvPr>
        </p:nvSpPr>
        <p:spPr/>
        <p:txBody>
          <a:bodyPr/>
          <a:lstStyle/>
          <a:p>
            <a:endParaRPr lang="pt-BR"/>
          </a:p>
        </p:txBody>
      </p:sp>
      <p:sp>
        <p:nvSpPr>
          <p:cNvPr id="6" name="Espaço Reservado para Número de Slide 5">
            <a:extLst>
              <a:ext uri="{FF2B5EF4-FFF2-40B4-BE49-F238E27FC236}">
                <a16:creationId xmlns:a16="http://schemas.microsoft.com/office/drawing/2014/main" id="{E07BCDA8-6053-43C1-A98F-DC31306B7EE5}"/>
              </a:ext>
            </a:extLst>
          </p:cNvPr>
          <p:cNvSpPr>
            <a:spLocks noGrp="1"/>
          </p:cNvSpPr>
          <p:nvPr>
            <p:ph type="sldNum" sz="quarter" idx="12"/>
          </p:nvPr>
        </p:nvSpPr>
        <p:spPr/>
        <p:txBody>
          <a:bodyPr/>
          <a:lstStyle/>
          <a:p>
            <a:fld id="{F962E508-BABC-4086-A3DF-E16B024FD0ED}" type="slidenum">
              <a:rPr lang="pt-BR" smtClean="0"/>
              <a:t>‹nº›</a:t>
            </a:fld>
            <a:endParaRPr lang="pt-BR"/>
          </a:p>
        </p:txBody>
      </p:sp>
    </p:spTree>
    <p:extLst>
      <p:ext uri="{BB962C8B-B14F-4D97-AF65-F5344CB8AC3E}">
        <p14:creationId xmlns:p14="http://schemas.microsoft.com/office/powerpoint/2010/main" val="420369801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as Partes de Conteúd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DB64F04-3086-4673-AFC5-7481FAA2B337}"/>
              </a:ext>
            </a:extLst>
          </p:cNvPr>
          <p:cNvSpPr>
            <a:spLocks noGrp="1"/>
          </p:cNvSpPr>
          <p:nvPr>
            <p:ph type="title"/>
          </p:nvPr>
        </p:nvSpPr>
        <p:spPr/>
        <p:txBody>
          <a:bodyPr/>
          <a:lstStyle/>
          <a:p>
            <a:r>
              <a:rPr lang="pt-BR"/>
              <a:t>Clique para editar o título Mestre</a:t>
            </a:r>
          </a:p>
        </p:txBody>
      </p:sp>
      <p:sp>
        <p:nvSpPr>
          <p:cNvPr id="3" name="Espaço Reservado para Conteúdo 2">
            <a:extLst>
              <a:ext uri="{FF2B5EF4-FFF2-40B4-BE49-F238E27FC236}">
                <a16:creationId xmlns:a16="http://schemas.microsoft.com/office/drawing/2014/main" id="{09A15A2F-1832-472E-B66B-342BFDA6D587}"/>
              </a:ext>
            </a:extLst>
          </p:cNvPr>
          <p:cNvSpPr>
            <a:spLocks noGrp="1"/>
          </p:cNvSpPr>
          <p:nvPr>
            <p:ph sz="half" idx="1"/>
          </p:nvPr>
        </p:nvSpPr>
        <p:spPr>
          <a:xfrm>
            <a:off x="838200" y="1825625"/>
            <a:ext cx="5181600" cy="4351338"/>
          </a:xfrm>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Conteúdo 3">
            <a:extLst>
              <a:ext uri="{FF2B5EF4-FFF2-40B4-BE49-F238E27FC236}">
                <a16:creationId xmlns:a16="http://schemas.microsoft.com/office/drawing/2014/main" id="{0892B60A-B321-4D2B-AC48-C3363B96FAD0}"/>
              </a:ext>
            </a:extLst>
          </p:cNvPr>
          <p:cNvSpPr>
            <a:spLocks noGrp="1"/>
          </p:cNvSpPr>
          <p:nvPr>
            <p:ph sz="half" idx="2"/>
          </p:nvPr>
        </p:nvSpPr>
        <p:spPr>
          <a:xfrm>
            <a:off x="6172200" y="1825625"/>
            <a:ext cx="5181600" cy="4351338"/>
          </a:xfrm>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5" name="Espaço Reservado para Data 4">
            <a:extLst>
              <a:ext uri="{FF2B5EF4-FFF2-40B4-BE49-F238E27FC236}">
                <a16:creationId xmlns:a16="http://schemas.microsoft.com/office/drawing/2014/main" id="{330C1CB9-324B-4D75-A7F7-916D6A8364A1}"/>
              </a:ext>
            </a:extLst>
          </p:cNvPr>
          <p:cNvSpPr>
            <a:spLocks noGrp="1"/>
          </p:cNvSpPr>
          <p:nvPr>
            <p:ph type="dt" sz="half" idx="10"/>
          </p:nvPr>
        </p:nvSpPr>
        <p:spPr/>
        <p:txBody>
          <a:bodyPr/>
          <a:lstStyle/>
          <a:p>
            <a:fld id="{2167E18A-CE57-4330-B0A2-459D826B2632}" type="datetimeFigureOut">
              <a:rPr lang="pt-BR" smtClean="0"/>
              <a:t>02/04/2020</a:t>
            </a:fld>
            <a:endParaRPr lang="pt-BR"/>
          </a:p>
        </p:txBody>
      </p:sp>
      <p:sp>
        <p:nvSpPr>
          <p:cNvPr id="6" name="Espaço Reservado para Rodapé 5">
            <a:extLst>
              <a:ext uri="{FF2B5EF4-FFF2-40B4-BE49-F238E27FC236}">
                <a16:creationId xmlns:a16="http://schemas.microsoft.com/office/drawing/2014/main" id="{4EFD9F51-6AC3-4016-BBCE-84F2434AC8E9}"/>
              </a:ext>
            </a:extLst>
          </p:cNvPr>
          <p:cNvSpPr>
            <a:spLocks noGrp="1"/>
          </p:cNvSpPr>
          <p:nvPr>
            <p:ph type="ftr" sz="quarter" idx="11"/>
          </p:nvPr>
        </p:nvSpPr>
        <p:spPr/>
        <p:txBody>
          <a:bodyPr/>
          <a:lstStyle/>
          <a:p>
            <a:endParaRPr lang="pt-BR"/>
          </a:p>
        </p:txBody>
      </p:sp>
      <p:sp>
        <p:nvSpPr>
          <p:cNvPr id="7" name="Espaço Reservado para Número de Slide 6">
            <a:extLst>
              <a:ext uri="{FF2B5EF4-FFF2-40B4-BE49-F238E27FC236}">
                <a16:creationId xmlns:a16="http://schemas.microsoft.com/office/drawing/2014/main" id="{19C095AC-10B0-4A12-B7BA-41E1AA3FAD33}"/>
              </a:ext>
            </a:extLst>
          </p:cNvPr>
          <p:cNvSpPr>
            <a:spLocks noGrp="1"/>
          </p:cNvSpPr>
          <p:nvPr>
            <p:ph type="sldNum" sz="quarter" idx="12"/>
          </p:nvPr>
        </p:nvSpPr>
        <p:spPr/>
        <p:txBody>
          <a:bodyPr/>
          <a:lstStyle/>
          <a:p>
            <a:fld id="{F962E508-BABC-4086-A3DF-E16B024FD0ED}" type="slidenum">
              <a:rPr lang="pt-BR" smtClean="0"/>
              <a:t>‹nº›</a:t>
            </a:fld>
            <a:endParaRPr lang="pt-BR"/>
          </a:p>
        </p:txBody>
      </p:sp>
    </p:spTree>
    <p:extLst>
      <p:ext uri="{BB962C8B-B14F-4D97-AF65-F5344CB8AC3E}">
        <p14:creationId xmlns:p14="http://schemas.microsoft.com/office/powerpoint/2010/main" val="364117942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çã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CB84769-5C8F-4273-9E12-94A02AC0D564}"/>
              </a:ext>
            </a:extLst>
          </p:cNvPr>
          <p:cNvSpPr>
            <a:spLocks noGrp="1"/>
          </p:cNvSpPr>
          <p:nvPr>
            <p:ph type="title"/>
          </p:nvPr>
        </p:nvSpPr>
        <p:spPr>
          <a:xfrm>
            <a:off x="839788" y="365125"/>
            <a:ext cx="10515600" cy="1325563"/>
          </a:xfrm>
        </p:spPr>
        <p:txBody>
          <a:bodyPr/>
          <a:lstStyle/>
          <a:p>
            <a:r>
              <a:rPr lang="pt-BR"/>
              <a:t>Clique para editar o título Mestre</a:t>
            </a:r>
          </a:p>
        </p:txBody>
      </p:sp>
      <p:sp>
        <p:nvSpPr>
          <p:cNvPr id="3" name="Espaço Reservado para Texto 2">
            <a:extLst>
              <a:ext uri="{FF2B5EF4-FFF2-40B4-BE49-F238E27FC236}">
                <a16:creationId xmlns:a16="http://schemas.microsoft.com/office/drawing/2014/main" id="{0C344926-9D33-4CB0-92F4-8DA16BAEB362}"/>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a:t>Clique para editar os estilos de texto Mestres</a:t>
            </a:r>
          </a:p>
        </p:txBody>
      </p:sp>
      <p:sp>
        <p:nvSpPr>
          <p:cNvPr id="4" name="Espaço Reservado para Conteúdo 3">
            <a:extLst>
              <a:ext uri="{FF2B5EF4-FFF2-40B4-BE49-F238E27FC236}">
                <a16:creationId xmlns:a16="http://schemas.microsoft.com/office/drawing/2014/main" id="{D184A8E3-B1B6-4842-A582-86FC3FBE42D9}"/>
              </a:ext>
            </a:extLst>
          </p:cNvPr>
          <p:cNvSpPr>
            <a:spLocks noGrp="1"/>
          </p:cNvSpPr>
          <p:nvPr>
            <p:ph sz="half" idx="2"/>
          </p:nvPr>
        </p:nvSpPr>
        <p:spPr>
          <a:xfrm>
            <a:off x="839788" y="2505075"/>
            <a:ext cx="5157787" cy="3684588"/>
          </a:xfrm>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5" name="Espaço Reservado para Texto 4">
            <a:extLst>
              <a:ext uri="{FF2B5EF4-FFF2-40B4-BE49-F238E27FC236}">
                <a16:creationId xmlns:a16="http://schemas.microsoft.com/office/drawing/2014/main" id="{2A1516C8-553F-467A-89AA-E46F257CD826}"/>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a:t>Clique para editar os estilos de texto Mestres</a:t>
            </a:r>
          </a:p>
        </p:txBody>
      </p:sp>
      <p:sp>
        <p:nvSpPr>
          <p:cNvPr id="6" name="Espaço Reservado para Conteúdo 5">
            <a:extLst>
              <a:ext uri="{FF2B5EF4-FFF2-40B4-BE49-F238E27FC236}">
                <a16:creationId xmlns:a16="http://schemas.microsoft.com/office/drawing/2014/main" id="{D6F17678-736F-4CED-8366-CA9C7978FE67}"/>
              </a:ext>
            </a:extLst>
          </p:cNvPr>
          <p:cNvSpPr>
            <a:spLocks noGrp="1"/>
          </p:cNvSpPr>
          <p:nvPr>
            <p:ph sz="quarter" idx="4"/>
          </p:nvPr>
        </p:nvSpPr>
        <p:spPr>
          <a:xfrm>
            <a:off x="6172200" y="2505075"/>
            <a:ext cx="5183188" cy="3684588"/>
          </a:xfrm>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7" name="Espaço Reservado para Data 6">
            <a:extLst>
              <a:ext uri="{FF2B5EF4-FFF2-40B4-BE49-F238E27FC236}">
                <a16:creationId xmlns:a16="http://schemas.microsoft.com/office/drawing/2014/main" id="{B52D7B91-6979-4A95-BAD2-71D285D5A82E}"/>
              </a:ext>
            </a:extLst>
          </p:cNvPr>
          <p:cNvSpPr>
            <a:spLocks noGrp="1"/>
          </p:cNvSpPr>
          <p:nvPr>
            <p:ph type="dt" sz="half" idx="10"/>
          </p:nvPr>
        </p:nvSpPr>
        <p:spPr/>
        <p:txBody>
          <a:bodyPr/>
          <a:lstStyle/>
          <a:p>
            <a:fld id="{2167E18A-CE57-4330-B0A2-459D826B2632}" type="datetimeFigureOut">
              <a:rPr lang="pt-BR" smtClean="0"/>
              <a:t>02/04/2020</a:t>
            </a:fld>
            <a:endParaRPr lang="pt-BR"/>
          </a:p>
        </p:txBody>
      </p:sp>
      <p:sp>
        <p:nvSpPr>
          <p:cNvPr id="8" name="Espaço Reservado para Rodapé 7">
            <a:extLst>
              <a:ext uri="{FF2B5EF4-FFF2-40B4-BE49-F238E27FC236}">
                <a16:creationId xmlns:a16="http://schemas.microsoft.com/office/drawing/2014/main" id="{60FDE2C7-A447-4EDB-B80C-20C122191BBD}"/>
              </a:ext>
            </a:extLst>
          </p:cNvPr>
          <p:cNvSpPr>
            <a:spLocks noGrp="1"/>
          </p:cNvSpPr>
          <p:nvPr>
            <p:ph type="ftr" sz="quarter" idx="11"/>
          </p:nvPr>
        </p:nvSpPr>
        <p:spPr/>
        <p:txBody>
          <a:bodyPr/>
          <a:lstStyle/>
          <a:p>
            <a:endParaRPr lang="pt-BR"/>
          </a:p>
        </p:txBody>
      </p:sp>
      <p:sp>
        <p:nvSpPr>
          <p:cNvPr id="9" name="Espaço Reservado para Número de Slide 8">
            <a:extLst>
              <a:ext uri="{FF2B5EF4-FFF2-40B4-BE49-F238E27FC236}">
                <a16:creationId xmlns:a16="http://schemas.microsoft.com/office/drawing/2014/main" id="{BBE85D0D-778B-454C-B207-B25B8FD18B35}"/>
              </a:ext>
            </a:extLst>
          </p:cNvPr>
          <p:cNvSpPr>
            <a:spLocks noGrp="1"/>
          </p:cNvSpPr>
          <p:nvPr>
            <p:ph type="sldNum" sz="quarter" idx="12"/>
          </p:nvPr>
        </p:nvSpPr>
        <p:spPr/>
        <p:txBody>
          <a:bodyPr/>
          <a:lstStyle/>
          <a:p>
            <a:fld id="{F962E508-BABC-4086-A3DF-E16B024FD0ED}" type="slidenum">
              <a:rPr lang="pt-BR" smtClean="0"/>
              <a:t>‹nº›</a:t>
            </a:fld>
            <a:endParaRPr lang="pt-BR"/>
          </a:p>
        </p:txBody>
      </p:sp>
    </p:spTree>
    <p:extLst>
      <p:ext uri="{BB962C8B-B14F-4D97-AF65-F5344CB8AC3E}">
        <p14:creationId xmlns:p14="http://schemas.microsoft.com/office/powerpoint/2010/main" val="300569710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ment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5E688B87-4E2C-4530-882C-DAC842F94295}"/>
              </a:ext>
            </a:extLst>
          </p:cNvPr>
          <p:cNvSpPr>
            <a:spLocks noGrp="1"/>
          </p:cNvSpPr>
          <p:nvPr>
            <p:ph type="title"/>
          </p:nvPr>
        </p:nvSpPr>
        <p:spPr/>
        <p:txBody>
          <a:bodyPr/>
          <a:lstStyle/>
          <a:p>
            <a:r>
              <a:rPr lang="pt-BR"/>
              <a:t>Clique para editar o título Mestre</a:t>
            </a:r>
          </a:p>
        </p:txBody>
      </p:sp>
      <p:sp>
        <p:nvSpPr>
          <p:cNvPr id="3" name="Espaço Reservado para Data 2">
            <a:extLst>
              <a:ext uri="{FF2B5EF4-FFF2-40B4-BE49-F238E27FC236}">
                <a16:creationId xmlns:a16="http://schemas.microsoft.com/office/drawing/2014/main" id="{6C231F52-64A7-4234-AFDA-369ABC0A4046}"/>
              </a:ext>
            </a:extLst>
          </p:cNvPr>
          <p:cNvSpPr>
            <a:spLocks noGrp="1"/>
          </p:cNvSpPr>
          <p:nvPr>
            <p:ph type="dt" sz="half" idx="10"/>
          </p:nvPr>
        </p:nvSpPr>
        <p:spPr/>
        <p:txBody>
          <a:bodyPr/>
          <a:lstStyle/>
          <a:p>
            <a:fld id="{2167E18A-CE57-4330-B0A2-459D826B2632}" type="datetimeFigureOut">
              <a:rPr lang="pt-BR" smtClean="0"/>
              <a:t>02/04/2020</a:t>
            </a:fld>
            <a:endParaRPr lang="pt-BR"/>
          </a:p>
        </p:txBody>
      </p:sp>
      <p:sp>
        <p:nvSpPr>
          <p:cNvPr id="4" name="Espaço Reservado para Rodapé 3">
            <a:extLst>
              <a:ext uri="{FF2B5EF4-FFF2-40B4-BE49-F238E27FC236}">
                <a16:creationId xmlns:a16="http://schemas.microsoft.com/office/drawing/2014/main" id="{F2DB7E9B-686C-486C-AD99-E236E893EDB6}"/>
              </a:ext>
            </a:extLst>
          </p:cNvPr>
          <p:cNvSpPr>
            <a:spLocks noGrp="1"/>
          </p:cNvSpPr>
          <p:nvPr>
            <p:ph type="ftr" sz="quarter" idx="11"/>
          </p:nvPr>
        </p:nvSpPr>
        <p:spPr/>
        <p:txBody>
          <a:bodyPr/>
          <a:lstStyle/>
          <a:p>
            <a:endParaRPr lang="pt-BR"/>
          </a:p>
        </p:txBody>
      </p:sp>
      <p:sp>
        <p:nvSpPr>
          <p:cNvPr id="5" name="Espaço Reservado para Número de Slide 4">
            <a:extLst>
              <a:ext uri="{FF2B5EF4-FFF2-40B4-BE49-F238E27FC236}">
                <a16:creationId xmlns:a16="http://schemas.microsoft.com/office/drawing/2014/main" id="{677F95FB-CE18-4618-87AD-E6C834075A38}"/>
              </a:ext>
            </a:extLst>
          </p:cNvPr>
          <p:cNvSpPr>
            <a:spLocks noGrp="1"/>
          </p:cNvSpPr>
          <p:nvPr>
            <p:ph type="sldNum" sz="quarter" idx="12"/>
          </p:nvPr>
        </p:nvSpPr>
        <p:spPr/>
        <p:txBody>
          <a:bodyPr/>
          <a:lstStyle/>
          <a:p>
            <a:fld id="{F962E508-BABC-4086-A3DF-E16B024FD0ED}" type="slidenum">
              <a:rPr lang="pt-BR" smtClean="0"/>
              <a:t>‹nº›</a:t>
            </a:fld>
            <a:endParaRPr lang="pt-BR"/>
          </a:p>
        </p:txBody>
      </p:sp>
    </p:spTree>
    <p:extLst>
      <p:ext uri="{BB962C8B-B14F-4D97-AF65-F5344CB8AC3E}">
        <p14:creationId xmlns:p14="http://schemas.microsoft.com/office/powerpoint/2010/main" val="211865870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m Branco">
    <p:spTree>
      <p:nvGrpSpPr>
        <p:cNvPr id="1" name=""/>
        <p:cNvGrpSpPr/>
        <p:nvPr/>
      </p:nvGrpSpPr>
      <p:grpSpPr>
        <a:xfrm>
          <a:off x="0" y="0"/>
          <a:ext cx="0" cy="0"/>
          <a:chOff x="0" y="0"/>
          <a:chExt cx="0" cy="0"/>
        </a:xfrm>
      </p:grpSpPr>
      <p:sp>
        <p:nvSpPr>
          <p:cNvPr id="2" name="Espaço Reservado para Data 1">
            <a:extLst>
              <a:ext uri="{FF2B5EF4-FFF2-40B4-BE49-F238E27FC236}">
                <a16:creationId xmlns:a16="http://schemas.microsoft.com/office/drawing/2014/main" id="{F05E1C19-1D8F-41A3-BFE2-5E2CFDB8D41E}"/>
              </a:ext>
            </a:extLst>
          </p:cNvPr>
          <p:cNvSpPr>
            <a:spLocks noGrp="1"/>
          </p:cNvSpPr>
          <p:nvPr>
            <p:ph type="dt" sz="half" idx="10"/>
          </p:nvPr>
        </p:nvSpPr>
        <p:spPr/>
        <p:txBody>
          <a:bodyPr/>
          <a:lstStyle/>
          <a:p>
            <a:fld id="{2167E18A-CE57-4330-B0A2-459D826B2632}" type="datetimeFigureOut">
              <a:rPr lang="pt-BR" smtClean="0"/>
              <a:t>02/04/2020</a:t>
            </a:fld>
            <a:endParaRPr lang="pt-BR"/>
          </a:p>
        </p:txBody>
      </p:sp>
      <p:sp>
        <p:nvSpPr>
          <p:cNvPr id="3" name="Espaço Reservado para Rodapé 2">
            <a:extLst>
              <a:ext uri="{FF2B5EF4-FFF2-40B4-BE49-F238E27FC236}">
                <a16:creationId xmlns:a16="http://schemas.microsoft.com/office/drawing/2014/main" id="{CBC6DB97-8332-4A4C-99E2-5F69C2D19FC2}"/>
              </a:ext>
            </a:extLst>
          </p:cNvPr>
          <p:cNvSpPr>
            <a:spLocks noGrp="1"/>
          </p:cNvSpPr>
          <p:nvPr>
            <p:ph type="ftr" sz="quarter" idx="11"/>
          </p:nvPr>
        </p:nvSpPr>
        <p:spPr/>
        <p:txBody>
          <a:bodyPr/>
          <a:lstStyle/>
          <a:p>
            <a:endParaRPr lang="pt-BR"/>
          </a:p>
        </p:txBody>
      </p:sp>
      <p:sp>
        <p:nvSpPr>
          <p:cNvPr id="4" name="Espaço Reservado para Número de Slide 3">
            <a:extLst>
              <a:ext uri="{FF2B5EF4-FFF2-40B4-BE49-F238E27FC236}">
                <a16:creationId xmlns:a16="http://schemas.microsoft.com/office/drawing/2014/main" id="{621B8909-F03B-46FC-B243-2F8A8E59250A}"/>
              </a:ext>
            </a:extLst>
          </p:cNvPr>
          <p:cNvSpPr>
            <a:spLocks noGrp="1"/>
          </p:cNvSpPr>
          <p:nvPr>
            <p:ph type="sldNum" sz="quarter" idx="12"/>
          </p:nvPr>
        </p:nvSpPr>
        <p:spPr/>
        <p:txBody>
          <a:bodyPr/>
          <a:lstStyle/>
          <a:p>
            <a:fld id="{F962E508-BABC-4086-A3DF-E16B024FD0ED}" type="slidenum">
              <a:rPr lang="pt-BR" smtClean="0"/>
              <a:t>‹nº›</a:t>
            </a:fld>
            <a:endParaRPr lang="pt-BR"/>
          </a:p>
        </p:txBody>
      </p:sp>
    </p:spTree>
    <p:extLst>
      <p:ext uri="{BB962C8B-B14F-4D97-AF65-F5344CB8AC3E}">
        <p14:creationId xmlns:p14="http://schemas.microsoft.com/office/powerpoint/2010/main" val="2530917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údo com Legenda">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84B23BD-29FF-45FB-A665-51995E32E48D}"/>
              </a:ext>
            </a:extLst>
          </p:cNvPr>
          <p:cNvSpPr>
            <a:spLocks noGrp="1"/>
          </p:cNvSpPr>
          <p:nvPr>
            <p:ph type="title"/>
          </p:nvPr>
        </p:nvSpPr>
        <p:spPr>
          <a:xfrm>
            <a:off x="839788" y="457200"/>
            <a:ext cx="3932237" cy="1600200"/>
          </a:xfrm>
        </p:spPr>
        <p:txBody>
          <a:bodyPr anchor="b"/>
          <a:lstStyle>
            <a:lvl1pPr>
              <a:defRPr sz="3200"/>
            </a:lvl1pPr>
          </a:lstStyle>
          <a:p>
            <a:r>
              <a:rPr lang="pt-BR"/>
              <a:t>Clique para editar o título Mestre</a:t>
            </a:r>
          </a:p>
        </p:txBody>
      </p:sp>
      <p:sp>
        <p:nvSpPr>
          <p:cNvPr id="3" name="Espaço Reservado para Conteúdo 2">
            <a:extLst>
              <a:ext uri="{FF2B5EF4-FFF2-40B4-BE49-F238E27FC236}">
                <a16:creationId xmlns:a16="http://schemas.microsoft.com/office/drawing/2014/main" id="{EF261AEF-8F8E-44F9-97E8-BAA139822397}"/>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Texto 3">
            <a:extLst>
              <a:ext uri="{FF2B5EF4-FFF2-40B4-BE49-F238E27FC236}">
                <a16:creationId xmlns:a16="http://schemas.microsoft.com/office/drawing/2014/main" id="{D505BB80-B79B-47AD-8D7D-B10E3BF81BD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pt-BR"/>
              <a:t>Clique para editar os estilos de texto Mestres</a:t>
            </a:r>
          </a:p>
        </p:txBody>
      </p:sp>
      <p:sp>
        <p:nvSpPr>
          <p:cNvPr id="5" name="Espaço Reservado para Data 4">
            <a:extLst>
              <a:ext uri="{FF2B5EF4-FFF2-40B4-BE49-F238E27FC236}">
                <a16:creationId xmlns:a16="http://schemas.microsoft.com/office/drawing/2014/main" id="{1DFB2E91-3B01-4A39-B7EC-713E26921407}"/>
              </a:ext>
            </a:extLst>
          </p:cNvPr>
          <p:cNvSpPr>
            <a:spLocks noGrp="1"/>
          </p:cNvSpPr>
          <p:nvPr>
            <p:ph type="dt" sz="half" idx="10"/>
          </p:nvPr>
        </p:nvSpPr>
        <p:spPr/>
        <p:txBody>
          <a:bodyPr/>
          <a:lstStyle/>
          <a:p>
            <a:fld id="{2167E18A-CE57-4330-B0A2-459D826B2632}" type="datetimeFigureOut">
              <a:rPr lang="pt-BR" smtClean="0"/>
              <a:t>02/04/2020</a:t>
            </a:fld>
            <a:endParaRPr lang="pt-BR"/>
          </a:p>
        </p:txBody>
      </p:sp>
      <p:sp>
        <p:nvSpPr>
          <p:cNvPr id="6" name="Espaço Reservado para Rodapé 5">
            <a:extLst>
              <a:ext uri="{FF2B5EF4-FFF2-40B4-BE49-F238E27FC236}">
                <a16:creationId xmlns:a16="http://schemas.microsoft.com/office/drawing/2014/main" id="{EE352DBE-4160-4577-9AA0-9FDD784065E9}"/>
              </a:ext>
            </a:extLst>
          </p:cNvPr>
          <p:cNvSpPr>
            <a:spLocks noGrp="1"/>
          </p:cNvSpPr>
          <p:nvPr>
            <p:ph type="ftr" sz="quarter" idx="11"/>
          </p:nvPr>
        </p:nvSpPr>
        <p:spPr/>
        <p:txBody>
          <a:bodyPr/>
          <a:lstStyle/>
          <a:p>
            <a:endParaRPr lang="pt-BR"/>
          </a:p>
        </p:txBody>
      </p:sp>
      <p:sp>
        <p:nvSpPr>
          <p:cNvPr id="7" name="Espaço Reservado para Número de Slide 6">
            <a:extLst>
              <a:ext uri="{FF2B5EF4-FFF2-40B4-BE49-F238E27FC236}">
                <a16:creationId xmlns:a16="http://schemas.microsoft.com/office/drawing/2014/main" id="{D59D169F-9167-457A-97A2-09FB724F0B10}"/>
              </a:ext>
            </a:extLst>
          </p:cNvPr>
          <p:cNvSpPr>
            <a:spLocks noGrp="1"/>
          </p:cNvSpPr>
          <p:nvPr>
            <p:ph type="sldNum" sz="quarter" idx="12"/>
          </p:nvPr>
        </p:nvSpPr>
        <p:spPr/>
        <p:txBody>
          <a:bodyPr/>
          <a:lstStyle/>
          <a:p>
            <a:fld id="{F962E508-BABC-4086-A3DF-E16B024FD0ED}" type="slidenum">
              <a:rPr lang="pt-BR" smtClean="0"/>
              <a:t>‹nº›</a:t>
            </a:fld>
            <a:endParaRPr lang="pt-BR"/>
          </a:p>
        </p:txBody>
      </p:sp>
    </p:spTree>
    <p:extLst>
      <p:ext uri="{BB962C8B-B14F-4D97-AF65-F5344CB8AC3E}">
        <p14:creationId xmlns:p14="http://schemas.microsoft.com/office/powerpoint/2010/main" val="56259528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m com Legenda">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F1BBF63-785B-4368-9041-82F425789192}"/>
              </a:ext>
            </a:extLst>
          </p:cNvPr>
          <p:cNvSpPr>
            <a:spLocks noGrp="1"/>
          </p:cNvSpPr>
          <p:nvPr>
            <p:ph type="title"/>
          </p:nvPr>
        </p:nvSpPr>
        <p:spPr>
          <a:xfrm>
            <a:off x="839788" y="457200"/>
            <a:ext cx="3932237" cy="1600200"/>
          </a:xfrm>
        </p:spPr>
        <p:txBody>
          <a:bodyPr anchor="b"/>
          <a:lstStyle>
            <a:lvl1pPr>
              <a:defRPr sz="3200"/>
            </a:lvl1pPr>
          </a:lstStyle>
          <a:p>
            <a:r>
              <a:rPr lang="pt-BR"/>
              <a:t>Clique para editar o título Mestre</a:t>
            </a:r>
          </a:p>
        </p:txBody>
      </p:sp>
      <p:sp>
        <p:nvSpPr>
          <p:cNvPr id="3" name="Espaço Reservado para Imagem 2">
            <a:extLst>
              <a:ext uri="{FF2B5EF4-FFF2-40B4-BE49-F238E27FC236}">
                <a16:creationId xmlns:a16="http://schemas.microsoft.com/office/drawing/2014/main" id="{5C6F66C4-3FD8-4267-B933-844DDB7D73C3}"/>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pt-BR"/>
          </a:p>
        </p:txBody>
      </p:sp>
      <p:sp>
        <p:nvSpPr>
          <p:cNvPr id="4" name="Espaço Reservado para Texto 3">
            <a:extLst>
              <a:ext uri="{FF2B5EF4-FFF2-40B4-BE49-F238E27FC236}">
                <a16:creationId xmlns:a16="http://schemas.microsoft.com/office/drawing/2014/main" id="{9F83C14B-BB5F-4272-8E64-6E14652096D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pt-BR"/>
              <a:t>Clique para editar os estilos de texto Mestres</a:t>
            </a:r>
          </a:p>
        </p:txBody>
      </p:sp>
      <p:sp>
        <p:nvSpPr>
          <p:cNvPr id="5" name="Espaço Reservado para Data 4">
            <a:extLst>
              <a:ext uri="{FF2B5EF4-FFF2-40B4-BE49-F238E27FC236}">
                <a16:creationId xmlns:a16="http://schemas.microsoft.com/office/drawing/2014/main" id="{8FC66961-CA8D-489B-B53C-666FDFDA5859}"/>
              </a:ext>
            </a:extLst>
          </p:cNvPr>
          <p:cNvSpPr>
            <a:spLocks noGrp="1"/>
          </p:cNvSpPr>
          <p:nvPr>
            <p:ph type="dt" sz="half" idx="10"/>
          </p:nvPr>
        </p:nvSpPr>
        <p:spPr/>
        <p:txBody>
          <a:bodyPr/>
          <a:lstStyle/>
          <a:p>
            <a:fld id="{2167E18A-CE57-4330-B0A2-459D826B2632}" type="datetimeFigureOut">
              <a:rPr lang="pt-BR" smtClean="0"/>
              <a:t>02/04/2020</a:t>
            </a:fld>
            <a:endParaRPr lang="pt-BR"/>
          </a:p>
        </p:txBody>
      </p:sp>
      <p:sp>
        <p:nvSpPr>
          <p:cNvPr id="6" name="Espaço Reservado para Rodapé 5">
            <a:extLst>
              <a:ext uri="{FF2B5EF4-FFF2-40B4-BE49-F238E27FC236}">
                <a16:creationId xmlns:a16="http://schemas.microsoft.com/office/drawing/2014/main" id="{5CBC9035-C29B-4830-932E-F769D61DEFED}"/>
              </a:ext>
            </a:extLst>
          </p:cNvPr>
          <p:cNvSpPr>
            <a:spLocks noGrp="1"/>
          </p:cNvSpPr>
          <p:nvPr>
            <p:ph type="ftr" sz="quarter" idx="11"/>
          </p:nvPr>
        </p:nvSpPr>
        <p:spPr/>
        <p:txBody>
          <a:bodyPr/>
          <a:lstStyle/>
          <a:p>
            <a:endParaRPr lang="pt-BR"/>
          </a:p>
        </p:txBody>
      </p:sp>
      <p:sp>
        <p:nvSpPr>
          <p:cNvPr id="7" name="Espaço Reservado para Número de Slide 6">
            <a:extLst>
              <a:ext uri="{FF2B5EF4-FFF2-40B4-BE49-F238E27FC236}">
                <a16:creationId xmlns:a16="http://schemas.microsoft.com/office/drawing/2014/main" id="{1A7F3F38-1630-4A68-A1DD-4A618382B1E3}"/>
              </a:ext>
            </a:extLst>
          </p:cNvPr>
          <p:cNvSpPr>
            <a:spLocks noGrp="1"/>
          </p:cNvSpPr>
          <p:nvPr>
            <p:ph type="sldNum" sz="quarter" idx="12"/>
          </p:nvPr>
        </p:nvSpPr>
        <p:spPr/>
        <p:txBody>
          <a:bodyPr/>
          <a:lstStyle/>
          <a:p>
            <a:fld id="{F962E508-BABC-4086-A3DF-E16B024FD0ED}" type="slidenum">
              <a:rPr lang="pt-BR" smtClean="0"/>
              <a:t>‹nº›</a:t>
            </a:fld>
            <a:endParaRPr lang="pt-BR"/>
          </a:p>
        </p:txBody>
      </p:sp>
    </p:spTree>
    <p:extLst>
      <p:ext uri="{BB962C8B-B14F-4D97-AF65-F5344CB8AC3E}">
        <p14:creationId xmlns:p14="http://schemas.microsoft.com/office/powerpoint/2010/main" val="170891788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e Texto Vertical">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15A34DC-A078-4F0C-A467-D0549073F310}"/>
              </a:ext>
            </a:extLst>
          </p:cNvPr>
          <p:cNvSpPr>
            <a:spLocks noGrp="1"/>
          </p:cNvSpPr>
          <p:nvPr>
            <p:ph type="title"/>
          </p:nvPr>
        </p:nvSpPr>
        <p:spPr/>
        <p:txBody>
          <a:bodyPr/>
          <a:lstStyle/>
          <a:p>
            <a:r>
              <a:rPr lang="pt-BR"/>
              <a:t>Clique para editar o título Mestre</a:t>
            </a:r>
          </a:p>
        </p:txBody>
      </p:sp>
      <p:sp>
        <p:nvSpPr>
          <p:cNvPr id="3" name="Espaço Reservado para Texto Vertical 2">
            <a:extLst>
              <a:ext uri="{FF2B5EF4-FFF2-40B4-BE49-F238E27FC236}">
                <a16:creationId xmlns:a16="http://schemas.microsoft.com/office/drawing/2014/main" id="{1A2232B0-BB94-424B-A2BC-DB1D56F22F94}"/>
              </a:ext>
            </a:extLst>
          </p:cNvPr>
          <p:cNvSpPr>
            <a:spLocks noGrp="1"/>
          </p:cNvSpPr>
          <p:nvPr>
            <p:ph type="body" orient="vert" idx="1"/>
          </p:nvPr>
        </p:nvSpPr>
        <p:spPr/>
        <p:txBody>
          <a:bodyPr vert="eaVert"/>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Data 3">
            <a:extLst>
              <a:ext uri="{FF2B5EF4-FFF2-40B4-BE49-F238E27FC236}">
                <a16:creationId xmlns:a16="http://schemas.microsoft.com/office/drawing/2014/main" id="{836E49C4-57A9-4C56-99AB-217A9057E932}"/>
              </a:ext>
            </a:extLst>
          </p:cNvPr>
          <p:cNvSpPr>
            <a:spLocks noGrp="1"/>
          </p:cNvSpPr>
          <p:nvPr>
            <p:ph type="dt" sz="half" idx="10"/>
          </p:nvPr>
        </p:nvSpPr>
        <p:spPr/>
        <p:txBody>
          <a:bodyPr/>
          <a:lstStyle/>
          <a:p>
            <a:fld id="{2167E18A-CE57-4330-B0A2-459D826B2632}" type="datetimeFigureOut">
              <a:rPr lang="pt-BR" smtClean="0"/>
              <a:t>02/04/2020</a:t>
            </a:fld>
            <a:endParaRPr lang="pt-BR"/>
          </a:p>
        </p:txBody>
      </p:sp>
      <p:sp>
        <p:nvSpPr>
          <p:cNvPr id="5" name="Espaço Reservado para Rodapé 4">
            <a:extLst>
              <a:ext uri="{FF2B5EF4-FFF2-40B4-BE49-F238E27FC236}">
                <a16:creationId xmlns:a16="http://schemas.microsoft.com/office/drawing/2014/main" id="{921AB3C2-7996-4752-8B04-150E7E9CAAA7}"/>
              </a:ext>
            </a:extLst>
          </p:cNvPr>
          <p:cNvSpPr>
            <a:spLocks noGrp="1"/>
          </p:cNvSpPr>
          <p:nvPr>
            <p:ph type="ftr" sz="quarter" idx="11"/>
          </p:nvPr>
        </p:nvSpPr>
        <p:spPr/>
        <p:txBody>
          <a:bodyPr/>
          <a:lstStyle/>
          <a:p>
            <a:endParaRPr lang="pt-BR"/>
          </a:p>
        </p:txBody>
      </p:sp>
      <p:sp>
        <p:nvSpPr>
          <p:cNvPr id="6" name="Espaço Reservado para Número de Slide 5">
            <a:extLst>
              <a:ext uri="{FF2B5EF4-FFF2-40B4-BE49-F238E27FC236}">
                <a16:creationId xmlns:a16="http://schemas.microsoft.com/office/drawing/2014/main" id="{205F7A50-0A2F-4F0B-BA7E-908E896B0CB8}"/>
              </a:ext>
            </a:extLst>
          </p:cNvPr>
          <p:cNvSpPr>
            <a:spLocks noGrp="1"/>
          </p:cNvSpPr>
          <p:nvPr>
            <p:ph type="sldNum" sz="quarter" idx="12"/>
          </p:nvPr>
        </p:nvSpPr>
        <p:spPr/>
        <p:txBody>
          <a:bodyPr/>
          <a:lstStyle/>
          <a:p>
            <a:fld id="{F962E508-BABC-4086-A3DF-E16B024FD0ED}" type="slidenum">
              <a:rPr lang="pt-BR" smtClean="0"/>
              <a:t>‹nº›</a:t>
            </a:fld>
            <a:endParaRPr lang="pt-BR"/>
          </a:p>
        </p:txBody>
      </p:sp>
    </p:spTree>
    <p:extLst>
      <p:ext uri="{BB962C8B-B14F-4D97-AF65-F5344CB8AC3E}">
        <p14:creationId xmlns:p14="http://schemas.microsoft.com/office/powerpoint/2010/main" val="107111661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exto e Título Vertical">
    <p:spTree>
      <p:nvGrpSpPr>
        <p:cNvPr id="1" name=""/>
        <p:cNvGrpSpPr/>
        <p:nvPr/>
      </p:nvGrpSpPr>
      <p:grpSpPr>
        <a:xfrm>
          <a:off x="0" y="0"/>
          <a:ext cx="0" cy="0"/>
          <a:chOff x="0" y="0"/>
          <a:chExt cx="0" cy="0"/>
        </a:xfrm>
      </p:grpSpPr>
      <p:sp>
        <p:nvSpPr>
          <p:cNvPr id="2" name="Título Vertical 1">
            <a:extLst>
              <a:ext uri="{FF2B5EF4-FFF2-40B4-BE49-F238E27FC236}">
                <a16:creationId xmlns:a16="http://schemas.microsoft.com/office/drawing/2014/main" id="{61686981-1543-4F66-9B57-1F93C8EAEE9F}"/>
              </a:ext>
            </a:extLst>
          </p:cNvPr>
          <p:cNvSpPr>
            <a:spLocks noGrp="1"/>
          </p:cNvSpPr>
          <p:nvPr>
            <p:ph type="title" orient="vert"/>
          </p:nvPr>
        </p:nvSpPr>
        <p:spPr>
          <a:xfrm>
            <a:off x="8724900" y="365125"/>
            <a:ext cx="2628900" cy="5811838"/>
          </a:xfrm>
        </p:spPr>
        <p:txBody>
          <a:bodyPr vert="eaVert"/>
          <a:lstStyle/>
          <a:p>
            <a:r>
              <a:rPr lang="pt-BR"/>
              <a:t>Clique para editar o título Mestre</a:t>
            </a:r>
          </a:p>
        </p:txBody>
      </p:sp>
      <p:sp>
        <p:nvSpPr>
          <p:cNvPr id="3" name="Espaço Reservado para Texto Vertical 2">
            <a:extLst>
              <a:ext uri="{FF2B5EF4-FFF2-40B4-BE49-F238E27FC236}">
                <a16:creationId xmlns:a16="http://schemas.microsoft.com/office/drawing/2014/main" id="{265D03E9-DEDF-4884-A80E-8E9582C426D6}"/>
              </a:ext>
            </a:extLst>
          </p:cNvPr>
          <p:cNvSpPr>
            <a:spLocks noGrp="1"/>
          </p:cNvSpPr>
          <p:nvPr>
            <p:ph type="body" orient="vert" idx="1"/>
          </p:nvPr>
        </p:nvSpPr>
        <p:spPr>
          <a:xfrm>
            <a:off x="838200" y="365125"/>
            <a:ext cx="7734300" cy="5811838"/>
          </a:xfrm>
        </p:spPr>
        <p:txBody>
          <a:bodyPr vert="eaVert"/>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Data 3">
            <a:extLst>
              <a:ext uri="{FF2B5EF4-FFF2-40B4-BE49-F238E27FC236}">
                <a16:creationId xmlns:a16="http://schemas.microsoft.com/office/drawing/2014/main" id="{6949FF5B-8DC7-47C8-9E22-300C3F7DE65A}"/>
              </a:ext>
            </a:extLst>
          </p:cNvPr>
          <p:cNvSpPr>
            <a:spLocks noGrp="1"/>
          </p:cNvSpPr>
          <p:nvPr>
            <p:ph type="dt" sz="half" idx="10"/>
          </p:nvPr>
        </p:nvSpPr>
        <p:spPr/>
        <p:txBody>
          <a:bodyPr/>
          <a:lstStyle/>
          <a:p>
            <a:fld id="{2167E18A-CE57-4330-B0A2-459D826B2632}" type="datetimeFigureOut">
              <a:rPr lang="pt-BR" smtClean="0"/>
              <a:t>02/04/2020</a:t>
            </a:fld>
            <a:endParaRPr lang="pt-BR"/>
          </a:p>
        </p:txBody>
      </p:sp>
      <p:sp>
        <p:nvSpPr>
          <p:cNvPr id="5" name="Espaço Reservado para Rodapé 4">
            <a:extLst>
              <a:ext uri="{FF2B5EF4-FFF2-40B4-BE49-F238E27FC236}">
                <a16:creationId xmlns:a16="http://schemas.microsoft.com/office/drawing/2014/main" id="{D179D745-A96C-4BA3-950F-1B6E26ADF517}"/>
              </a:ext>
            </a:extLst>
          </p:cNvPr>
          <p:cNvSpPr>
            <a:spLocks noGrp="1"/>
          </p:cNvSpPr>
          <p:nvPr>
            <p:ph type="ftr" sz="quarter" idx="11"/>
          </p:nvPr>
        </p:nvSpPr>
        <p:spPr/>
        <p:txBody>
          <a:bodyPr/>
          <a:lstStyle/>
          <a:p>
            <a:endParaRPr lang="pt-BR"/>
          </a:p>
        </p:txBody>
      </p:sp>
      <p:sp>
        <p:nvSpPr>
          <p:cNvPr id="6" name="Espaço Reservado para Número de Slide 5">
            <a:extLst>
              <a:ext uri="{FF2B5EF4-FFF2-40B4-BE49-F238E27FC236}">
                <a16:creationId xmlns:a16="http://schemas.microsoft.com/office/drawing/2014/main" id="{2794824C-9F0A-4E14-B549-37A280368DB6}"/>
              </a:ext>
            </a:extLst>
          </p:cNvPr>
          <p:cNvSpPr>
            <a:spLocks noGrp="1"/>
          </p:cNvSpPr>
          <p:nvPr>
            <p:ph type="sldNum" sz="quarter" idx="12"/>
          </p:nvPr>
        </p:nvSpPr>
        <p:spPr/>
        <p:txBody>
          <a:bodyPr/>
          <a:lstStyle/>
          <a:p>
            <a:fld id="{F962E508-BABC-4086-A3DF-E16B024FD0ED}" type="slidenum">
              <a:rPr lang="pt-BR" smtClean="0"/>
              <a:t>‹nº›</a:t>
            </a:fld>
            <a:endParaRPr lang="pt-BR"/>
          </a:p>
        </p:txBody>
      </p:sp>
    </p:spTree>
    <p:extLst>
      <p:ext uri="{BB962C8B-B14F-4D97-AF65-F5344CB8AC3E}">
        <p14:creationId xmlns:p14="http://schemas.microsoft.com/office/powerpoint/2010/main" val="201272726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ço Reservado para Título 1">
            <a:extLst>
              <a:ext uri="{FF2B5EF4-FFF2-40B4-BE49-F238E27FC236}">
                <a16:creationId xmlns:a16="http://schemas.microsoft.com/office/drawing/2014/main" id="{CBE133D4-9627-45A2-BFCF-87F11EDE26F5}"/>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pt-BR"/>
              <a:t>Clique para editar o título Mestre</a:t>
            </a:r>
          </a:p>
        </p:txBody>
      </p:sp>
      <p:sp>
        <p:nvSpPr>
          <p:cNvPr id="3" name="Espaço Reservado para Texto 2">
            <a:extLst>
              <a:ext uri="{FF2B5EF4-FFF2-40B4-BE49-F238E27FC236}">
                <a16:creationId xmlns:a16="http://schemas.microsoft.com/office/drawing/2014/main" id="{804F1387-2540-4D74-BD12-5ACB17658030}"/>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Data 3">
            <a:extLst>
              <a:ext uri="{FF2B5EF4-FFF2-40B4-BE49-F238E27FC236}">
                <a16:creationId xmlns:a16="http://schemas.microsoft.com/office/drawing/2014/main" id="{6CC3E0F4-2CDB-47BF-B32C-D36E2049A555}"/>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167E18A-CE57-4330-B0A2-459D826B2632}" type="datetimeFigureOut">
              <a:rPr lang="pt-BR" smtClean="0"/>
              <a:t>02/04/2020</a:t>
            </a:fld>
            <a:endParaRPr lang="pt-BR"/>
          </a:p>
        </p:txBody>
      </p:sp>
      <p:sp>
        <p:nvSpPr>
          <p:cNvPr id="5" name="Espaço Reservado para Rodapé 4">
            <a:extLst>
              <a:ext uri="{FF2B5EF4-FFF2-40B4-BE49-F238E27FC236}">
                <a16:creationId xmlns:a16="http://schemas.microsoft.com/office/drawing/2014/main" id="{04ACF930-8FEF-4A71-B46B-A5499F1DDDCE}"/>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pt-BR"/>
          </a:p>
        </p:txBody>
      </p:sp>
      <p:sp>
        <p:nvSpPr>
          <p:cNvPr id="6" name="Espaço Reservado para Número de Slide 5">
            <a:extLst>
              <a:ext uri="{FF2B5EF4-FFF2-40B4-BE49-F238E27FC236}">
                <a16:creationId xmlns:a16="http://schemas.microsoft.com/office/drawing/2014/main" id="{517680E0-7F1E-4C9C-A8EE-E3955390B3BA}"/>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962E508-BABC-4086-A3DF-E16B024FD0ED}" type="slidenum">
              <a:rPr lang="pt-BR" smtClean="0"/>
              <a:t>‹nº›</a:t>
            </a:fld>
            <a:endParaRPr lang="pt-BR"/>
          </a:p>
        </p:txBody>
      </p:sp>
    </p:spTree>
    <p:extLst>
      <p:ext uri="{BB962C8B-B14F-4D97-AF65-F5344CB8AC3E}">
        <p14:creationId xmlns:p14="http://schemas.microsoft.com/office/powerpoint/2010/main" val="409677192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diagramLayout" Target="../diagrams/layout1.xml"/><Relationship Id="rId7" Type="http://schemas.openxmlformats.org/officeDocument/2006/relationships/image" Target="../media/image1.png"/><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diagramLayout" Target="../diagrams/layout2.xml"/><Relationship Id="rId7" Type="http://schemas.openxmlformats.org/officeDocument/2006/relationships/image" Target="../media/image1.png"/><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diagramLayout" Target="../diagrams/layout3.xml"/><Relationship Id="rId7" Type="http://schemas.openxmlformats.org/officeDocument/2006/relationships/image" Target="../media/image1.png"/><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1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diagramLayout" Target="../diagrams/layout4.xml"/><Relationship Id="rId7" Type="http://schemas.openxmlformats.org/officeDocument/2006/relationships/image" Target="../media/image1.png"/><Relationship Id="rId2" Type="http://schemas.openxmlformats.org/officeDocument/2006/relationships/diagramData" Target="../diagrams/data4.xml"/><Relationship Id="rId1" Type="http://schemas.openxmlformats.org/officeDocument/2006/relationships/slideLayout" Target="../slideLayouts/slideLayout2.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1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diagramLayout" Target="../diagrams/layout5.xml"/><Relationship Id="rId7" Type="http://schemas.openxmlformats.org/officeDocument/2006/relationships/image" Target="../media/image1.png"/><Relationship Id="rId2" Type="http://schemas.openxmlformats.org/officeDocument/2006/relationships/diagramData" Target="../diagrams/data5.xml"/><Relationship Id="rId1" Type="http://schemas.openxmlformats.org/officeDocument/2006/relationships/slideLayout" Target="../slideLayouts/slideLayout2.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1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3">
            <a:extLst>
              <a:ext uri="{FF2B5EF4-FFF2-40B4-BE49-F238E27FC236}">
                <a16:creationId xmlns:a16="http://schemas.microsoft.com/office/drawing/2014/main" id="{0A671D0B-1BC8-41CB-AFC6-B8A28E1B7397}"/>
              </a:ext>
            </a:extLst>
          </p:cNvPr>
          <p:cNvSpPr>
            <a:spLocks noGrp="1"/>
          </p:cNvSpPr>
          <p:nvPr>
            <p:ph type="ctrTitle"/>
          </p:nvPr>
        </p:nvSpPr>
        <p:spPr/>
        <p:txBody>
          <a:bodyPr>
            <a:normAutofit/>
          </a:bodyPr>
          <a:lstStyle/>
          <a:p>
            <a:br>
              <a:rPr lang="pt-BR" sz="4800" dirty="0">
                <a:latin typeface="RobotoBR" pitchFamily="2" charset="0"/>
              </a:rPr>
            </a:br>
            <a:r>
              <a:rPr lang="pt-BR" sz="4800" dirty="0">
                <a:latin typeface="RobotoBR" pitchFamily="2" charset="0"/>
              </a:rPr>
              <a:t>Unidade 2 – Capítulo 3</a:t>
            </a:r>
          </a:p>
        </p:txBody>
      </p:sp>
      <p:sp>
        <p:nvSpPr>
          <p:cNvPr id="2" name="Slide Number Placeholder 1"/>
          <p:cNvSpPr>
            <a:spLocks noGrp="1"/>
          </p:cNvSpPr>
          <p:nvPr>
            <p:ph type="sldNum" sz="quarter" idx="12"/>
          </p:nvPr>
        </p:nvSpPr>
        <p:spPr/>
        <p:txBody>
          <a:bodyPr/>
          <a:lstStyle/>
          <a:p>
            <a:fld id="{58C7F00C-2275-4886-B8AE-3FC82F8469DF}" type="slidenum">
              <a:rPr lang="pt-BR" smtClean="0"/>
              <a:t>1</a:t>
            </a:fld>
            <a:endParaRPr lang="pt-BR" dirty="0"/>
          </a:p>
        </p:txBody>
      </p:sp>
      <p:pic>
        <p:nvPicPr>
          <p:cNvPr id="5" name="Google Shape;67;p15"/>
          <p:cNvPicPr preferRelativeResize="0"/>
          <p:nvPr/>
        </p:nvPicPr>
        <p:blipFill rotWithShape="1">
          <a:blip r:embed="rId2">
            <a:alphaModFix/>
          </a:blip>
          <a:srcRect/>
          <a:stretch/>
        </p:blipFill>
        <p:spPr>
          <a:xfrm>
            <a:off x="0" y="0"/>
            <a:ext cx="12192000" cy="561975"/>
          </a:xfrm>
          <a:prstGeom prst="rect">
            <a:avLst/>
          </a:prstGeom>
          <a:noFill/>
          <a:ln>
            <a:noFill/>
          </a:ln>
        </p:spPr>
      </p:pic>
    </p:spTree>
    <p:extLst>
      <p:ext uri="{BB962C8B-B14F-4D97-AF65-F5344CB8AC3E}">
        <p14:creationId xmlns:p14="http://schemas.microsoft.com/office/powerpoint/2010/main" val="5469933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1">
            <a:extLst>
              <a:ext uri="{FF2B5EF4-FFF2-40B4-BE49-F238E27FC236}">
                <a16:creationId xmlns:a16="http://schemas.microsoft.com/office/drawing/2014/main" id="{E046689A-2400-43A1-85E8-AA272FBF48D4}"/>
              </a:ext>
            </a:extLst>
          </p:cNvPr>
          <p:cNvSpPr>
            <a:spLocks noGrp="1"/>
          </p:cNvSpPr>
          <p:nvPr>
            <p:ph type="title"/>
          </p:nvPr>
        </p:nvSpPr>
        <p:spPr>
          <a:xfrm>
            <a:off x="1308100" y="497701"/>
            <a:ext cx="9766300" cy="1435099"/>
          </a:xfrm>
        </p:spPr>
        <p:style>
          <a:lnRef idx="2">
            <a:schemeClr val="accent1">
              <a:shade val="50000"/>
            </a:schemeClr>
          </a:lnRef>
          <a:fillRef idx="1">
            <a:schemeClr val="accent1"/>
          </a:fillRef>
          <a:effectRef idx="0">
            <a:schemeClr val="accent1"/>
          </a:effectRef>
          <a:fontRef idx="minor">
            <a:schemeClr val="lt1"/>
          </a:fontRef>
        </p:style>
        <p:txBody>
          <a:bodyPr>
            <a:noAutofit/>
          </a:bodyPr>
          <a:lstStyle/>
          <a:p>
            <a:pPr algn="ctr"/>
            <a:r>
              <a:rPr lang="pt-BR" sz="4800" dirty="0">
                <a:latin typeface="RobotoBR" pitchFamily="2" charset="0"/>
              </a:rPr>
              <a:t>Plásticas sonoras</a:t>
            </a:r>
            <a:endParaRPr lang="pt-BR" sz="4800" dirty="0">
              <a:ln w="0"/>
              <a:solidFill>
                <a:schemeClr val="bg1"/>
              </a:solidFill>
              <a:effectLst>
                <a:outerShdw blurRad="38100" dist="19050" dir="2700000" algn="tl" rotWithShape="0">
                  <a:schemeClr val="dk1">
                    <a:alpha val="40000"/>
                  </a:schemeClr>
                </a:outerShdw>
              </a:effectLst>
              <a:latin typeface="RobotoBR" pitchFamily="2" charset="0"/>
            </a:endParaRPr>
          </a:p>
        </p:txBody>
      </p:sp>
      <p:sp>
        <p:nvSpPr>
          <p:cNvPr id="12" name="Retângulo 11">
            <a:extLst>
              <a:ext uri="{FF2B5EF4-FFF2-40B4-BE49-F238E27FC236}">
                <a16:creationId xmlns:a16="http://schemas.microsoft.com/office/drawing/2014/main" id="{22539740-4563-4767-9740-19E11DFB5EC6}"/>
              </a:ext>
            </a:extLst>
          </p:cNvPr>
          <p:cNvSpPr/>
          <p:nvPr/>
        </p:nvSpPr>
        <p:spPr>
          <a:xfrm>
            <a:off x="6022736" y="5624270"/>
            <a:ext cx="2817133" cy="774249"/>
          </a:xfrm>
          <a:prstGeom prst="rect">
            <a:avLst/>
          </a:pr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sp>
      <p:sp>
        <p:nvSpPr>
          <p:cNvPr id="11" name="Seta: Pentágono 10">
            <a:extLst>
              <a:ext uri="{FF2B5EF4-FFF2-40B4-BE49-F238E27FC236}">
                <a16:creationId xmlns:a16="http://schemas.microsoft.com/office/drawing/2014/main" id="{89F06BFB-5597-4757-9691-CE41B1D07394}"/>
              </a:ext>
            </a:extLst>
          </p:cNvPr>
          <p:cNvSpPr/>
          <p:nvPr/>
        </p:nvSpPr>
        <p:spPr>
          <a:xfrm>
            <a:off x="676501" y="2565400"/>
            <a:ext cx="6270399" cy="3644900"/>
          </a:xfrm>
          <a:prstGeom prst="homePlate">
            <a:avLst/>
          </a:prstGeom>
        </p:spPr>
        <p:style>
          <a:lnRef idx="2">
            <a:schemeClr val="accent5">
              <a:shade val="50000"/>
            </a:schemeClr>
          </a:lnRef>
          <a:fillRef idx="1">
            <a:schemeClr val="accent5"/>
          </a:fillRef>
          <a:effectRef idx="0">
            <a:schemeClr val="accent5"/>
          </a:effectRef>
          <a:fontRef idx="minor">
            <a:schemeClr val="lt1"/>
          </a:fontRef>
        </p:style>
        <p:txBody>
          <a:bodyPr rtlCol="0" anchor="ctr"/>
          <a:lstStyle/>
          <a:p>
            <a:r>
              <a:rPr lang="pt-BR" sz="2800" dirty="0">
                <a:latin typeface="RobotoBR" pitchFamily="2" charset="0"/>
              </a:rPr>
              <a:t>O compositor suíço radicado </a:t>
            </a:r>
          </a:p>
          <a:p>
            <a:r>
              <a:rPr lang="pt-BR" sz="2800" dirty="0">
                <a:latin typeface="RobotoBR" pitchFamily="2" charset="0"/>
              </a:rPr>
              <a:t>no Brasil, </a:t>
            </a:r>
            <a:r>
              <a:rPr lang="pt-BR" sz="2800" b="1" dirty="0">
                <a:latin typeface="RobotoBR" pitchFamily="2" charset="0"/>
              </a:rPr>
              <a:t>Walter Smetak </a:t>
            </a:r>
            <a:r>
              <a:rPr lang="pt-BR" sz="2800" dirty="0">
                <a:latin typeface="RobotoBR" pitchFamily="2" charset="0"/>
              </a:rPr>
              <a:t>(1913-1984), criou o conceito de </a:t>
            </a:r>
            <a:r>
              <a:rPr lang="pt-BR" sz="2800" b="1" dirty="0">
                <a:latin typeface="RobotoBR" pitchFamily="2" charset="0"/>
              </a:rPr>
              <a:t>plásticas sonoras</a:t>
            </a:r>
            <a:r>
              <a:rPr lang="pt-BR" sz="2800" dirty="0">
                <a:latin typeface="RobotoBR" pitchFamily="2" charset="0"/>
              </a:rPr>
              <a:t>, caracterizando dessa maneira as obras que unem Artes visuais e Música.</a:t>
            </a:r>
          </a:p>
        </p:txBody>
      </p:sp>
      <p:sp>
        <p:nvSpPr>
          <p:cNvPr id="15" name="Retângulo: Cantos Arredondados 14">
            <a:extLst>
              <a:ext uri="{FF2B5EF4-FFF2-40B4-BE49-F238E27FC236}">
                <a16:creationId xmlns:a16="http://schemas.microsoft.com/office/drawing/2014/main" id="{6AF8A99A-9CE6-419E-9079-BB2B2CD3EF04}"/>
              </a:ext>
            </a:extLst>
          </p:cNvPr>
          <p:cNvSpPr/>
          <p:nvPr/>
        </p:nvSpPr>
        <p:spPr>
          <a:xfrm>
            <a:off x="7061201" y="2540000"/>
            <a:ext cx="4654099" cy="3378200"/>
          </a:xfrm>
          <a:prstGeom prst="roundRect">
            <a:avLst/>
          </a:prstGeom>
          <a:noFill/>
          <a:ln w="9525" cap="flat" cmpd="sng" algn="ctr">
            <a:solidFill>
              <a:schemeClr val="accent1"/>
            </a:solidFill>
            <a:prstDash val="solid"/>
            <a:round/>
            <a:headEnd type="none" w="med" len="med"/>
            <a:tailEnd type="none" w="med" len="med"/>
          </a:ln>
        </p:spPr>
        <p:style>
          <a:lnRef idx="0">
            <a:scrgbClr r="0" g="0" b="0"/>
          </a:lnRef>
          <a:fillRef idx="0">
            <a:scrgbClr r="0" g="0" b="0"/>
          </a:fillRef>
          <a:effectRef idx="0">
            <a:scrgbClr r="0" g="0" b="0"/>
          </a:effectRef>
          <a:fontRef idx="minor">
            <a:schemeClr val="accent1"/>
          </a:fontRef>
        </p:style>
        <p:txBody>
          <a:bodyPr rtlCol="0" anchor="ctr"/>
          <a:lstStyle/>
          <a:p>
            <a:pPr algn="ctr"/>
            <a:endParaRPr lang="pt-BR" dirty="0"/>
          </a:p>
        </p:txBody>
      </p:sp>
      <p:sp>
        <p:nvSpPr>
          <p:cNvPr id="16" name="CaixaDeTexto 15">
            <a:extLst>
              <a:ext uri="{FF2B5EF4-FFF2-40B4-BE49-F238E27FC236}">
                <a16:creationId xmlns:a16="http://schemas.microsoft.com/office/drawing/2014/main" id="{A31E8EBF-A389-46FE-8BDA-4B2A3B7E9EAA}"/>
              </a:ext>
            </a:extLst>
          </p:cNvPr>
          <p:cNvSpPr txBox="1"/>
          <p:nvPr/>
        </p:nvSpPr>
        <p:spPr>
          <a:xfrm>
            <a:off x="7296602" y="2798664"/>
            <a:ext cx="4418698" cy="2893100"/>
          </a:xfrm>
          <a:prstGeom prst="rect">
            <a:avLst/>
          </a:prstGeom>
          <a:noFill/>
        </p:spPr>
        <p:txBody>
          <a:bodyPr wrap="square" rtlCol="0">
            <a:spAutoFit/>
          </a:bodyPr>
          <a:lstStyle/>
          <a:p>
            <a:r>
              <a:rPr lang="pt-BR" sz="2600" dirty="0">
                <a:latin typeface="RobotoBR" pitchFamily="2" charset="0"/>
              </a:rPr>
              <a:t>Trabalhos desenvolvidos por ele, como </a:t>
            </a:r>
            <a:r>
              <a:rPr lang="pt-BR" sz="2600" b="1" dirty="0">
                <a:latin typeface="RobotoBR" pitchFamily="2" charset="0"/>
              </a:rPr>
              <a:t>Sinestesia  –Tímpanos grandes</a:t>
            </a:r>
            <a:r>
              <a:rPr lang="pt-BR" sz="2600" dirty="0">
                <a:latin typeface="RobotoBR" pitchFamily="2" charset="0"/>
              </a:rPr>
              <a:t>, são verdadeiras esculturas. Exploram tanto as formas dos instrumentos quanto suas sonoridades.</a:t>
            </a:r>
            <a:endParaRPr lang="pt-BR" sz="2600" b="1" dirty="0">
              <a:latin typeface="RobotoBR" pitchFamily="2" charset="0"/>
            </a:endParaRPr>
          </a:p>
        </p:txBody>
      </p:sp>
      <p:sp>
        <p:nvSpPr>
          <p:cNvPr id="2" name="Slide Number Placeholder 1"/>
          <p:cNvSpPr>
            <a:spLocks noGrp="1"/>
          </p:cNvSpPr>
          <p:nvPr>
            <p:ph type="sldNum" sz="quarter" idx="12"/>
          </p:nvPr>
        </p:nvSpPr>
        <p:spPr/>
        <p:txBody>
          <a:bodyPr/>
          <a:lstStyle/>
          <a:p>
            <a:fld id="{58C7F00C-2275-4886-B8AE-3FC82F8469DF}" type="slidenum">
              <a:rPr lang="pt-BR" smtClean="0"/>
              <a:t>2</a:t>
            </a:fld>
            <a:endParaRPr lang="pt-BR" dirty="0"/>
          </a:p>
        </p:txBody>
      </p:sp>
      <p:pic>
        <p:nvPicPr>
          <p:cNvPr id="8" name="Google Shape;67;p15"/>
          <p:cNvPicPr preferRelativeResize="0"/>
          <p:nvPr/>
        </p:nvPicPr>
        <p:blipFill rotWithShape="1">
          <a:blip r:embed="rId2">
            <a:alphaModFix/>
          </a:blip>
          <a:srcRect/>
          <a:stretch/>
        </p:blipFill>
        <p:spPr>
          <a:xfrm>
            <a:off x="0" y="0"/>
            <a:ext cx="12192000" cy="561975"/>
          </a:xfrm>
          <a:prstGeom prst="rect">
            <a:avLst/>
          </a:prstGeom>
          <a:noFill/>
          <a:ln>
            <a:noFill/>
          </a:ln>
        </p:spPr>
      </p:pic>
    </p:spTree>
    <p:extLst>
      <p:ext uri="{BB962C8B-B14F-4D97-AF65-F5344CB8AC3E}">
        <p14:creationId xmlns:p14="http://schemas.microsoft.com/office/powerpoint/2010/main" val="209844266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tângulo: Cantos Arredondados 14">
            <a:extLst>
              <a:ext uri="{FF2B5EF4-FFF2-40B4-BE49-F238E27FC236}">
                <a16:creationId xmlns:a16="http://schemas.microsoft.com/office/drawing/2014/main" id="{6AF8A99A-9CE6-419E-9079-BB2B2CD3EF04}"/>
              </a:ext>
            </a:extLst>
          </p:cNvPr>
          <p:cNvSpPr/>
          <p:nvPr/>
        </p:nvSpPr>
        <p:spPr>
          <a:xfrm>
            <a:off x="1222374" y="2374900"/>
            <a:ext cx="9725026" cy="3729921"/>
          </a:xfrm>
          <a:prstGeom prst="roundRect">
            <a:avLst/>
          </a:prstGeom>
          <a:noFill/>
          <a:ln w="9525" cap="flat" cmpd="sng" algn="ctr">
            <a:solidFill>
              <a:schemeClr val="accent1"/>
            </a:solidFill>
            <a:prstDash val="solid"/>
            <a:round/>
            <a:headEnd type="none" w="med" len="med"/>
            <a:tailEnd type="none" w="med" len="med"/>
          </a:ln>
        </p:spPr>
        <p:style>
          <a:lnRef idx="0">
            <a:scrgbClr r="0" g="0" b="0"/>
          </a:lnRef>
          <a:fillRef idx="0">
            <a:scrgbClr r="0" g="0" b="0"/>
          </a:fillRef>
          <a:effectRef idx="0">
            <a:scrgbClr r="0" g="0" b="0"/>
          </a:effectRef>
          <a:fontRef idx="minor">
            <a:schemeClr val="accent1"/>
          </a:fontRef>
        </p:style>
        <p:txBody>
          <a:bodyPr rtlCol="0" anchor="ctr"/>
          <a:lstStyle/>
          <a:p>
            <a:pPr algn="ctr"/>
            <a:endParaRPr lang="pt-BR" dirty="0"/>
          </a:p>
        </p:txBody>
      </p:sp>
      <p:sp>
        <p:nvSpPr>
          <p:cNvPr id="6" name="Retângulo 5"/>
          <p:cNvSpPr/>
          <p:nvPr/>
        </p:nvSpPr>
        <p:spPr>
          <a:xfrm>
            <a:off x="1481137" y="2581471"/>
            <a:ext cx="9207500" cy="3600986"/>
          </a:xfrm>
          <a:prstGeom prst="rect">
            <a:avLst/>
          </a:prstGeom>
        </p:spPr>
        <p:txBody>
          <a:bodyPr wrap="square">
            <a:spAutoFit/>
          </a:bodyPr>
          <a:lstStyle/>
          <a:p>
            <a:pPr marL="457200" indent="-457200">
              <a:buFont typeface="Arial" pitchFamily="34" charset="0"/>
              <a:buChar char="•"/>
            </a:pPr>
            <a:r>
              <a:rPr lang="pt-BR" sz="1900" dirty="0">
                <a:latin typeface="RobotoBR" pitchFamily="2" charset="0"/>
              </a:rPr>
              <a:t>Outro artista que explora a construção de instrumentos é o mineiro </a:t>
            </a:r>
            <a:r>
              <a:rPr lang="pt-BR" sz="1900" b="1" dirty="0">
                <a:latin typeface="RobotoBR" pitchFamily="2" charset="0"/>
              </a:rPr>
              <a:t>Marco Antônio Guimarães </a:t>
            </a:r>
            <a:r>
              <a:rPr lang="pt-BR" sz="1900" dirty="0">
                <a:latin typeface="RobotoBR" pitchFamily="2" charset="0"/>
              </a:rPr>
              <a:t>(1948-). </a:t>
            </a:r>
          </a:p>
          <a:p>
            <a:pPr marL="457200" indent="-457200">
              <a:buFont typeface="Arial" pitchFamily="34" charset="0"/>
              <a:buChar char="•"/>
            </a:pPr>
            <a:r>
              <a:rPr lang="pt-BR" sz="1900" dirty="0">
                <a:latin typeface="RobotoBR" pitchFamily="2" charset="0"/>
              </a:rPr>
              <a:t>Desde criança, Guimarães construía seus próprios brinquedos e, quando se tornou músico, resolveu se dedicar à </a:t>
            </a:r>
            <a:r>
              <a:rPr lang="pt-BR" sz="1900" b="1" dirty="0">
                <a:latin typeface="RobotoBR" pitchFamily="2" charset="0"/>
              </a:rPr>
              <a:t>invenção de novos instrumentos</a:t>
            </a:r>
            <a:r>
              <a:rPr lang="pt-BR" sz="1900" dirty="0">
                <a:latin typeface="RobotoBR" pitchFamily="2" charset="0"/>
              </a:rPr>
              <a:t>. </a:t>
            </a:r>
          </a:p>
          <a:p>
            <a:pPr marL="457200" indent="-457200">
              <a:buFont typeface="Arial" pitchFamily="34" charset="0"/>
              <a:buChar char="•"/>
            </a:pPr>
            <a:r>
              <a:rPr lang="pt-BR" sz="1900" dirty="0">
                <a:latin typeface="RobotoBR" pitchFamily="2" charset="0"/>
              </a:rPr>
              <a:t>Suas criações utilizam materiais como vidros de maionese, tubos de PVC e outras sucatas.</a:t>
            </a:r>
          </a:p>
          <a:p>
            <a:pPr marL="457200" indent="-457200">
              <a:buFont typeface="Arial" pitchFamily="34" charset="0"/>
              <a:buChar char="•"/>
            </a:pPr>
            <a:r>
              <a:rPr lang="pt-BR" sz="1900" dirty="0">
                <a:latin typeface="RobotoBR" pitchFamily="2" charset="0"/>
              </a:rPr>
              <a:t>Em 1978, Marco Antônio Guimarães fundou o </a:t>
            </a:r>
            <a:r>
              <a:rPr lang="pt-BR" sz="1900" b="1" dirty="0">
                <a:latin typeface="RobotoBR" pitchFamily="2" charset="0"/>
              </a:rPr>
              <a:t>grupo Uakti</a:t>
            </a:r>
            <a:r>
              <a:rPr lang="pt-BR" sz="1900" dirty="0">
                <a:latin typeface="RobotoBR" pitchFamily="2" charset="0"/>
              </a:rPr>
              <a:t>, cuja proposta era</a:t>
            </a:r>
          </a:p>
          <a:p>
            <a:pPr marL="457200" indent="-457200">
              <a:buFont typeface="Arial" pitchFamily="34" charset="0"/>
              <a:buChar char="•"/>
            </a:pPr>
            <a:r>
              <a:rPr lang="pt-BR" sz="1900" dirty="0">
                <a:latin typeface="RobotoBR" pitchFamily="2" charset="0"/>
              </a:rPr>
              <a:t>desenvolver composições próprias para serem executadas por seus instrumentos não convencionais.</a:t>
            </a:r>
          </a:p>
          <a:p>
            <a:pPr marL="457200" indent="-457200">
              <a:buFont typeface="Arial" pitchFamily="34" charset="0"/>
              <a:buChar char="•"/>
            </a:pPr>
            <a:r>
              <a:rPr lang="pt-BR" sz="1900" dirty="0">
                <a:latin typeface="RobotoBR" pitchFamily="2" charset="0"/>
              </a:rPr>
              <a:t>O grupo acabou após 38 anos de intensas experimentações. Foram 13 discos gravados e um grande acervo de instrumentos criados.</a:t>
            </a:r>
          </a:p>
          <a:p>
            <a:pPr marL="457200" indent="-457200">
              <a:buFont typeface="Arial" pitchFamily="34" charset="0"/>
              <a:buChar char="•"/>
            </a:pPr>
            <a:endParaRPr lang="pt-BR" sz="1900" dirty="0">
              <a:latin typeface="RobotoBR" pitchFamily="2" charset="0"/>
            </a:endParaRPr>
          </a:p>
        </p:txBody>
      </p:sp>
      <p:sp>
        <p:nvSpPr>
          <p:cNvPr id="7" name="Título 1">
            <a:extLst>
              <a:ext uri="{FF2B5EF4-FFF2-40B4-BE49-F238E27FC236}">
                <a16:creationId xmlns:a16="http://schemas.microsoft.com/office/drawing/2014/main" id="{E046689A-2400-43A1-85E8-AA272FBF48D4}"/>
              </a:ext>
            </a:extLst>
          </p:cNvPr>
          <p:cNvSpPr txBox="1">
            <a:spLocks/>
          </p:cNvSpPr>
          <p:nvPr/>
        </p:nvSpPr>
        <p:spPr>
          <a:xfrm>
            <a:off x="838200" y="444501"/>
            <a:ext cx="10236200" cy="146049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algn="ctr"/>
            <a:r>
              <a:rPr lang="pt-BR" sz="4800" b="1" dirty="0">
                <a:solidFill>
                  <a:schemeClr val="bg1"/>
                </a:solidFill>
                <a:latin typeface="RobotoBR" pitchFamily="2" charset="0"/>
                <a:ea typeface="Roboto" panose="02000000000000000000" pitchFamily="2" charset="0"/>
              </a:rPr>
              <a:t>Construtores de instrumentos</a:t>
            </a:r>
            <a:endParaRPr lang="pt-BR" sz="4800" dirty="0">
              <a:ln w="0"/>
              <a:solidFill>
                <a:schemeClr val="bg1"/>
              </a:solidFill>
              <a:effectLst>
                <a:outerShdw blurRad="38100" dist="19050" dir="2700000" algn="tl" rotWithShape="0">
                  <a:schemeClr val="dk1">
                    <a:alpha val="40000"/>
                  </a:schemeClr>
                </a:outerShdw>
              </a:effectLst>
              <a:latin typeface="RobotoBR" pitchFamily="2" charset="0"/>
            </a:endParaRPr>
          </a:p>
        </p:txBody>
      </p:sp>
      <p:sp>
        <p:nvSpPr>
          <p:cNvPr id="2" name="Slide Number Placeholder 1"/>
          <p:cNvSpPr>
            <a:spLocks noGrp="1"/>
          </p:cNvSpPr>
          <p:nvPr>
            <p:ph type="sldNum" sz="quarter" idx="12"/>
          </p:nvPr>
        </p:nvSpPr>
        <p:spPr/>
        <p:txBody>
          <a:bodyPr/>
          <a:lstStyle/>
          <a:p>
            <a:fld id="{58C7F00C-2275-4886-B8AE-3FC82F8469DF}" type="slidenum">
              <a:rPr lang="pt-BR" smtClean="0"/>
              <a:t>3</a:t>
            </a:fld>
            <a:endParaRPr lang="pt-BR" dirty="0"/>
          </a:p>
        </p:txBody>
      </p:sp>
      <p:pic>
        <p:nvPicPr>
          <p:cNvPr id="8" name="Google Shape;67;p15"/>
          <p:cNvPicPr preferRelativeResize="0"/>
          <p:nvPr/>
        </p:nvPicPr>
        <p:blipFill rotWithShape="1">
          <a:blip r:embed="rId2">
            <a:alphaModFix/>
          </a:blip>
          <a:srcRect/>
          <a:stretch/>
        </p:blipFill>
        <p:spPr>
          <a:xfrm>
            <a:off x="0" y="0"/>
            <a:ext cx="12192000" cy="561975"/>
          </a:xfrm>
          <a:prstGeom prst="rect">
            <a:avLst/>
          </a:prstGeom>
          <a:noFill/>
          <a:ln>
            <a:noFill/>
          </a:ln>
        </p:spPr>
      </p:pic>
    </p:spTree>
    <p:extLst>
      <p:ext uri="{BB962C8B-B14F-4D97-AF65-F5344CB8AC3E}">
        <p14:creationId xmlns:p14="http://schemas.microsoft.com/office/powerpoint/2010/main" val="45329818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Espaço Reservado para Conteúdo 4">
            <a:extLst>
              <a:ext uri="{FF2B5EF4-FFF2-40B4-BE49-F238E27FC236}">
                <a16:creationId xmlns:a16="http://schemas.microsoft.com/office/drawing/2014/main" id="{5F53B5A5-538A-46E7-990B-868E237B9F8E}"/>
              </a:ext>
            </a:extLst>
          </p:cNvPr>
          <p:cNvGraphicFramePr>
            <a:graphicFrameLocks noGrp="1"/>
          </p:cNvGraphicFramePr>
          <p:nvPr>
            <p:ph idx="1"/>
          </p:nvPr>
        </p:nvGraphicFramePr>
        <p:xfrm>
          <a:off x="838200" y="1825625"/>
          <a:ext cx="10515600" cy="435133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Título 1">
            <a:extLst>
              <a:ext uri="{FF2B5EF4-FFF2-40B4-BE49-F238E27FC236}">
                <a16:creationId xmlns:a16="http://schemas.microsoft.com/office/drawing/2014/main" id="{DF8307DF-7F63-4B4C-96C1-D382066B944D}"/>
              </a:ext>
            </a:extLst>
          </p:cNvPr>
          <p:cNvSpPr>
            <a:spLocks noGrp="1"/>
          </p:cNvSpPr>
          <p:nvPr>
            <p:ph type="title"/>
          </p:nvPr>
        </p:nvSpPr>
        <p:spPr>
          <a:xfrm>
            <a:off x="838200" y="327025"/>
            <a:ext cx="10515600" cy="1325563"/>
          </a:xfrm>
        </p:spPr>
        <p:style>
          <a:lnRef idx="2">
            <a:schemeClr val="accent1"/>
          </a:lnRef>
          <a:fillRef idx="1">
            <a:schemeClr val="lt1"/>
          </a:fillRef>
          <a:effectRef idx="0">
            <a:schemeClr val="accent1"/>
          </a:effectRef>
          <a:fontRef idx="minor">
            <a:schemeClr val="dk1"/>
          </a:fontRef>
        </p:style>
        <p:txBody>
          <a:bodyPr>
            <a:normAutofit/>
          </a:bodyPr>
          <a:lstStyle/>
          <a:p>
            <a:pPr algn="ctr"/>
            <a:r>
              <a:rPr lang="pt-BR" sz="4800" dirty="0">
                <a:ln w="0"/>
                <a:solidFill>
                  <a:schemeClr val="accent1"/>
                </a:solidFill>
                <a:effectLst>
                  <a:outerShdw blurRad="38100" dist="25400" dir="5400000" algn="ctr" rotWithShape="0">
                    <a:srgbClr val="6E747A">
                      <a:alpha val="43000"/>
                    </a:srgbClr>
                  </a:outerShdw>
                </a:effectLst>
                <a:latin typeface="RobotoBR" pitchFamily="2" charset="0"/>
              </a:rPr>
              <a:t>Como classificar os instrumentos?</a:t>
            </a:r>
          </a:p>
        </p:txBody>
      </p:sp>
      <p:sp>
        <p:nvSpPr>
          <p:cNvPr id="2" name="Slide Number Placeholder 1"/>
          <p:cNvSpPr>
            <a:spLocks noGrp="1"/>
          </p:cNvSpPr>
          <p:nvPr>
            <p:ph type="sldNum" sz="quarter" idx="12"/>
          </p:nvPr>
        </p:nvSpPr>
        <p:spPr/>
        <p:txBody>
          <a:bodyPr/>
          <a:lstStyle/>
          <a:p>
            <a:fld id="{58C7F00C-2275-4886-B8AE-3FC82F8469DF}" type="slidenum">
              <a:rPr lang="pt-BR" smtClean="0"/>
              <a:t>4</a:t>
            </a:fld>
            <a:endParaRPr lang="pt-BR" dirty="0"/>
          </a:p>
        </p:txBody>
      </p:sp>
      <p:pic>
        <p:nvPicPr>
          <p:cNvPr id="6" name="Google Shape;67;p15"/>
          <p:cNvPicPr preferRelativeResize="0"/>
          <p:nvPr/>
        </p:nvPicPr>
        <p:blipFill rotWithShape="1">
          <a:blip r:embed="rId7">
            <a:alphaModFix/>
          </a:blip>
          <a:srcRect/>
          <a:stretch/>
        </p:blipFill>
        <p:spPr>
          <a:xfrm>
            <a:off x="0" y="0"/>
            <a:ext cx="12192000" cy="561975"/>
          </a:xfrm>
          <a:prstGeom prst="rect">
            <a:avLst/>
          </a:prstGeom>
          <a:noFill/>
          <a:ln>
            <a:noFill/>
          </a:ln>
        </p:spPr>
      </p:pic>
    </p:spTree>
    <p:extLst>
      <p:ext uri="{BB962C8B-B14F-4D97-AF65-F5344CB8AC3E}">
        <p14:creationId xmlns:p14="http://schemas.microsoft.com/office/powerpoint/2010/main" val="356663763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 name="Título 1">
            <a:extLst>
              <a:ext uri="{FF2B5EF4-FFF2-40B4-BE49-F238E27FC236}">
                <a16:creationId xmlns:a16="http://schemas.microsoft.com/office/drawing/2014/main" id="{15AB3973-CA04-4387-A483-73CC734DA56F}"/>
              </a:ext>
            </a:extLst>
          </p:cNvPr>
          <p:cNvSpPr>
            <a:spLocks noGrp="1"/>
          </p:cNvSpPr>
          <p:nvPr>
            <p:ph type="title"/>
          </p:nvPr>
        </p:nvSpPr>
        <p:spPr>
          <a:xfrm>
            <a:off x="2141898" y="839413"/>
            <a:ext cx="7889608" cy="1325563"/>
          </a:xfrm>
        </p:spPr>
        <p:style>
          <a:lnRef idx="2">
            <a:schemeClr val="accent1">
              <a:shade val="50000"/>
            </a:schemeClr>
          </a:lnRef>
          <a:fillRef idx="1">
            <a:schemeClr val="accent1"/>
          </a:fillRef>
          <a:effectRef idx="0">
            <a:schemeClr val="accent1"/>
          </a:effectRef>
          <a:fontRef idx="minor">
            <a:schemeClr val="lt1"/>
          </a:fontRef>
        </p:style>
        <p:txBody>
          <a:bodyPr>
            <a:normAutofit/>
          </a:bodyPr>
          <a:lstStyle/>
          <a:p>
            <a:pPr algn="ctr"/>
            <a:r>
              <a:rPr lang="pt-BR" sz="4800" b="1" dirty="0">
                <a:solidFill>
                  <a:schemeClr val="bg1"/>
                </a:solidFill>
                <a:latin typeface="RobotoBR" pitchFamily="2" charset="0"/>
                <a:ea typeface="Roboto" panose="02000000000000000000" pitchFamily="2" charset="0"/>
              </a:rPr>
              <a:t>Música experimental</a:t>
            </a:r>
          </a:p>
        </p:txBody>
      </p:sp>
      <p:sp>
        <p:nvSpPr>
          <p:cNvPr id="48" name="CaixaDeTexto 47">
            <a:extLst>
              <a:ext uri="{FF2B5EF4-FFF2-40B4-BE49-F238E27FC236}">
                <a16:creationId xmlns:a16="http://schemas.microsoft.com/office/drawing/2014/main" id="{97DC7532-0517-436C-A4CC-06A41C901677}"/>
              </a:ext>
            </a:extLst>
          </p:cNvPr>
          <p:cNvSpPr txBox="1"/>
          <p:nvPr/>
        </p:nvSpPr>
        <p:spPr>
          <a:xfrm>
            <a:off x="2141898" y="2164976"/>
            <a:ext cx="7889608" cy="4087906"/>
          </a:xfrm>
          <a:prstGeom prst="rect">
            <a:avLst/>
          </a:prstGeom>
        </p:spPr>
        <p:style>
          <a:lnRef idx="2">
            <a:schemeClr val="accent5"/>
          </a:lnRef>
          <a:fillRef idx="1">
            <a:schemeClr val="lt1"/>
          </a:fillRef>
          <a:effectRef idx="0">
            <a:schemeClr val="accent5"/>
          </a:effectRef>
          <a:fontRef idx="minor">
            <a:schemeClr val="dk1"/>
          </a:fontRef>
        </p:style>
        <p:txBody>
          <a:bodyPr spcFirstLastPara="0" vert="horz" wrap="square" lIns="99568" tIns="35560" rIns="35560" bIns="35560" numCol="1" spcCol="1270" anchor="t" anchorCtr="0">
            <a:noAutofit/>
          </a:bodyPr>
          <a:lstStyle/>
          <a:p>
            <a:pPr marL="342900" indent="-342900">
              <a:lnSpc>
                <a:spcPct val="150000"/>
              </a:lnSpc>
              <a:buFont typeface="Arial" pitchFamily="34" charset="0"/>
              <a:buChar char="•"/>
            </a:pPr>
            <a:r>
              <a:rPr lang="pt-BR" sz="1900" dirty="0">
                <a:latin typeface="RobotoBR" pitchFamily="2" charset="0"/>
              </a:rPr>
              <a:t>Tipo de música criada com os sons de instrumentos musicais ou de objetos do cotidiano inventados ou modificados. </a:t>
            </a:r>
          </a:p>
          <a:p>
            <a:pPr marL="342900" indent="-342900">
              <a:lnSpc>
                <a:spcPct val="150000"/>
              </a:lnSpc>
              <a:buFont typeface="Arial" pitchFamily="34" charset="0"/>
              <a:buChar char="•"/>
            </a:pPr>
            <a:r>
              <a:rPr lang="pt-BR" sz="1900" dirty="0">
                <a:latin typeface="RobotoBR" pitchFamily="2" charset="0"/>
              </a:rPr>
              <a:t>Ruídos, sons da natureza e da cidade também podem fazer parte dessas composições.</a:t>
            </a:r>
          </a:p>
          <a:p>
            <a:pPr marL="342900" indent="-342900">
              <a:lnSpc>
                <a:spcPct val="150000"/>
              </a:lnSpc>
              <a:buFont typeface="Arial" pitchFamily="34" charset="0"/>
              <a:buChar char="•"/>
            </a:pPr>
            <a:r>
              <a:rPr lang="pt-BR" sz="1900" dirty="0">
                <a:latin typeface="RobotoBR" pitchFamily="2" charset="0"/>
              </a:rPr>
              <a:t>Ela recebe este nome justamente pelo fato de produzir som de modo inovador e com efeitos sonoros peculiares, de forma que os músicos “experimentam”, descobrem novas sonoridades, timbres, maneiras diferentes de tocar um mesmo instrumento ou objeto.</a:t>
            </a:r>
            <a:endParaRPr lang="pt-BR" sz="1900" kern="1200" dirty="0">
              <a:latin typeface="RobotoBR" pitchFamily="2" charset="0"/>
            </a:endParaRPr>
          </a:p>
        </p:txBody>
      </p:sp>
      <p:sp>
        <p:nvSpPr>
          <p:cNvPr id="2" name="Slide Number Placeholder 1"/>
          <p:cNvSpPr>
            <a:spLocks noGrp="1"/>
          </p:cNvSpPr>
          <p:nvPr>
            <p:ph type="sldNum" sz="quarter" idx="12"/>
          </p:nvPr>
        </p:nvSpPr>
        <p:spPr/>
        <p:txBody>
          <a:bodyPr/>
          <a:lstStyle/>
          <a:p>
            <a:fld id="{58C7F00C-2275-4886-B8AE-3FC82F8469DF}" type="slidenum">
              <a:rPr lang="pt-BR" smtClean="0"/>
              <a:t>5</a:t>
            </a:fld>
            <a:endParaRPr lang="pt-BR" dirty="0"/>
          </a:p>
        </p:txBody>
      </p:sp>
      <p:pic>
        <p:nvPicPr>
          <p:cNvPr id="5" name="Google Shape;67;p15"/>
          <p:cNvPicPr preferRelativeResize="0"/>
          <p:nvPr/>
        </p:nvPicPr>
        <p:blipFill rotWithShape="1">
          <a:blip r:embed="rId2">
            <a:alphaModFix/>
          </a:blip>
          <a:srcRect/>
          <a:stretch/>
        </p:blipFill>
        <p:spPr>
          <a:xfrm>
            <a:off x="0" y="0"/>
            <a:ext cx="12192000" cy="561975"/>
          </a:xfrm>
          <a:prstGeom prst="rect">
            <a:avLst/>
          </a:prstGeom>
          <a:noFill/>
          <a:ln>
            <a:noFill/>
          </a:ln>
        </p:spPr>
      </p:pic>
    </p:spTree>
    <p:extLst>
      <p:ext uri="{BB962C8B-B14F-4D97-AF65-F5344CB8AC3E}">
        <p14:creationId xmlns:p14="http://schemas.microsoft.com/office/powerpoint/2010/main" val="331882341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ço Reservado para Conteúdo 2">
            <a:extLst>
              <a:ext uri="{FF2B5EF4-FFF2-40B4-BE49-F238E27FC236}">
                <a16:creationId xmlns:a16="http://schemas.microsoft.com/office/drawing/2014/main" id="{DD463F65-98A4-467E-9F95-8E3521A46805}"/>
              </a:ext>
            </a:extLst>
          </p:cNvPr>
          <p:cNvSpPr>
            <a:spLocks noGrp="1"/>
          </p:cNvSpPr>
          <p:nvPr>
            <p:ph idx="1"/>
          </p:nvPr>
        </p:nvSpPr>
        <p:spPr>
          <a:xfrm>
            <a:off x="825500" y="1892960"/>
            <a:ext cx="10515600" cy="1674488"/>
          </a:xfrm>
          <a:ln>
            <a:headEnd type="none" w="med" len="med"/>
            <a:tailEnd type="none" w="med" len="med"/>
          </a:ln>
        </p:spPr>
        <p:style>
          <a:lnRef idx="1">
            <a:schemeClr val="accent1"/>
          </a:lnRef>
          <a:fillRef idx="3">
            <a:schemeClr val="accent1"/>
          </a:fillRef>
          <a:effectRef idx="2">
            <a:schemeClr val="accent1"/>
          </a:effectRef>
          <a:fontRef idx="minor">
            <a:schemeClr val="lt1"/>
          </a:fontRef>
        </p:style>
        <p:txBody>
          <a:bodyPr>
            <a:noAutofit/>
          </a:bodyPr>
          <a:lstStyle/>
          <a:p>
            <a:pPr marL="0" indent="0">
              <a:buNone/>
            </a:pPr>
            <a:r>
              <a:rPr lang="pt-BR" b="1" dirty="0">
                <a:latin typeface="RobotoBR" pitchFamily="2" charset="0"/>
              </a:rPr>
              <a:t>Autobang, de Chelpa Ferro </a:t>
            </a:r>
            <a:r>
              <a:rPr lang="pt-BR" dirty="0">
                <a:latin typeface="RobotoBR" pitchFamily="2" charset="0"/>
              </a:rPr>
              <a:t>| um Maverick enfeitado com desenhos e referências visuais dos artistas foi completamente destruído. Posteriormente, partes do carro foram transformadas em esculturas sonoras. </a:t>
            </a:r>
            <a:endParaRPr lang="pt-BR" dirty="0">
              <a:ln w="0"/>
              <a:solidFill>
                <a:schemeClr val="bg1"/>
              </a:solidFill>
              <a:effectLst>
                <a:outerShdw blurRad="38100" dist="19050" dir="2700000" algn="tl" rotWithShape="0">
                  <a:schemeClr val="dk1">
                    <a:alpha val="40000"/>
                  </a:schemeClr>
                </a:outerShdw>
              </a:effectLst>
              <a:latin typeface="RobotoBR" pitchFamily="2" charset="0"/>
            </a:endParaRPr>
          </a:p>
        </p:txBody>
      </p:sp>
      <p:sp>
        <p:nvSpPr>
          <p:cNvPr id="9" name="Espaço Reservado para Conteúdo 2">
            <a:extLst>
              <a:ext uri="{FF2B5EF4-FFF2-40B4-BE49-F238E27FC236}">
                <a16:creationId xmlns:a16="http://schemas.microsoft.com/office/drawing/2014/main" id="{DD463F65-98A4-467E-9F95-8E3521A46805}"/>
              </a:ext>
            </a:extLst>
          </p:cNvPr>
          <p:cNvSpPr txBox="1">
            <a:spLocks/>
          </p:cNvSpPr>
          <p:nvPr/>
        </p:nvSpPr>
        <p:spPr>
          <a:xfrm>
            <a:off x="825500" y="3918670"/>
            <a:ext cx="10515600" cy="2443494"/>
          </a:xfrm>
          <a:prstGeom prst="rect">
            <a:avLst/>
          </a:prstGeom>
          <a:ln w="6350" cap="flat" cmpd="sng" algn="ctr">
            <a:solidFill>
              <a:schemeClr val="accent1"/>
            </a:solidFill>
            <a:prstDash val="solid"/>
            <a:miter lim="800000"/>
            <a:headEnd type="none" w="med" len="med"/>
            <a:tailEnd type="none" w="med" len="med"/>
          </a:ln>
        </p:spPr>
        <p:style>
          <a:lnRef idx="1">
            <a:schemeClr val="accent1"/>
          </a:lnRef>
          <a:fillRef idx="3">
            <a:schemeClr val="accent1"/>
          </a:fillRef>
          <a:effectRef idx="2">
            <a:schemeClr val="accent1"/>
          </a:effectRef>
          <a:fontRef idx="minor">
            <a:schemeClr val="lt1"/>
          </a:fontRef>
        </p:style>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lt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lt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lt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lt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lt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lt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lt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lt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lt1"/>
                </a:solidFill>
                <a:latin typeface="+mn-lt"/>
                <a:ea typeface="+mn-ea"/>
                <a:cs typeface="+mn-cs"/>
              </a:defRPr>
            </a:lvl9pPr>
          </a:lstStyle>
          <a:p>
            <a:pPr marL="0" indent="0">
              <a:buNone/>
            </a:pPr>
            <a:r>
              <a:rPr lang="pt-BR" b="1" dirty="0" err="1">
                <a:latin typeface="RobotoBR" pitchFamily="2" charset="0"/>
              </a:rPr>
              <a:t>Jungle</a:t>
            </a:r>
            <a:r>
              <a:rPr lang="pt-BR" b="1" dirty="0">
                <a:latin typeface="RobotoBR" pitchFamily="2" charset="0"/>
              </a:rPr>
              <a:t> Jam, de Chelpa Ferro </a:t>
            </a:r>
            <a:r>
              <a:rPr lang="pt-BR" dirty="0">
                <a:latin typeface="RobotoBR" pitchFamily="2" charset="0"/>
              </a:rPr>
              <a:t>| composta por 30 motores colocados em linha horizontal sobre as paredes do espaço expositivo. Cada motor é conectado a um pino, e este a uma sacola plástica. Quando ativados por um sincronizador, os motores fazem girar os pinos e, com eles, as sacolas plásticas, que produzem sons ritmados.</a:t>
            </a:r>
            <a:endParaRPr lang="pt-BR" dirty="0">
              <a:ln w="0"/>
              <a:solidFill>
                <a:schemeClr val="bg1"/>
              </a:solidFill>
              <a:effectLst>
                <a:outerShdw blurRad="38100" dist="19050" dir="2700000" algn="tl" rotWithShape="0">
                  <a:schemeClr val="dk1">
                    <a:alpha val="40000"/>
                  </a:schemeClr>
                </a:outerShdw>
              </a:effectLst>
              <a:latin typeface="RobotoBR" pitchFamily="2" charset="0"/>
            </a:endParaRPr>
          </a:p>
        </p:txBody>
      </p:sp>
      <p:sp>
        <p:nvSpPr>
          <p:cNvPr id="8" name="Título 1">
            <a:extLst>
              <a:ext uri="{FF2B5EF4-FFF2-40B4-BE49-F238E27FC236}">
                <a16:creationId xmlns:a16="http://schemas.microsoft.com/office/drawing/2014/main" id="{DF8307DF-7F63-4B4C-96C1-D382066B944D}"/>
              </a:ext>
            </a:extLst>
          </p:cNvPr>
          <p:cNvSpPr>
            <a:spLocks noGrp="1"/>
          </p:cNvSpPr>
          <p:nvPr>
            <p:ph type="title"/>
          </p:nvPr>
        </p:nvSpPr>
        <p:spPr/>
        <p:style>
          <a:lnRef idx="2">
            <a:schemeClr val="accent1"/>
          </a:lnRef>
          <a:fillRef idx="1">
            <a:schemeClr val="lt1"/>
          </a:fillRef>
          <a:effectRef idx="0">
            <a:schemeClr val="accent1"/>
          </a:effectRef>
          <a:fontRef idx="minor">
            <a:schemeClr val="dk1"/>
          </a:fontRef>
        </p:style>
        <p:txBody>
          <a:bodyPr>
            <a:normAutofit fontScale="90000"/>
          </a:bodyPr>
          <a:lstStyle/>
          <a:p>
            <a:pPr algn="ctr"/>
            <a:r>
              <a:rPr lang="pt-BR" sz="4800" dirty="0">
                <a:ln w="0"/>
                <a:solidFill>
                  <a:schemeClr val="accent1"/>
                </a:solidFill>
                <a:effectLst>
                  <a:outerShdw blurRad="38100" dist="25400" dir="5400000" algn="ctr" rotWithShape="0">
                    <a:srgbClr val="6E747A">
                      <a:alpha val="43000"/>
                    </a:srgbClr>
                  </a:outerShdw>
                </a:effectLst>
                <a:latin typeface="RobotoBR" pitchFamily="2" charset="0"/>
              </a:rPr>
              <a:t>Obras para serem vistas (e escutadas!)</a:t>
            </a:r>
          </a:p>
        </p:txBody>
      </p:sp>
      <p:sp>
        <p:nvSpPr>
          <p:cNvPr id="2" name="Slide Number Placeholder 1"/>
          <p:cNvSpPr>
            <a:spLocks noGrp="1"/>
          </p:cNvSpPr>
          <p:nvPr>
            <p:ph type="sldNum" sz="quarter" idx="12"/>
          </p:nvPr>
        </p:nvSpPr>
        <p:spPr/>
        <p:txBody>
          <a:bodyPr/>
          <a:lstStyle/>
          <a:p>
            <a:fld id="{58C7F00C-2275-4886-B8AE-3FC82F8469DF}" type="slidenum">
              <a:rPr lang="pt-BR" smtClean="0"/>
              <a:t>6</a:t>
            </a:fld>
            <a:endParaRPr lang="pt-BR" dirty="0"/>
          </a:p>
        </p:txBody>
      </p:sp>
      <p:pic>
        <p:nvPicPr>
          <p:cNvPr id="6" name="Google Shape;67;p15"/>
          <p:cNvPicPr preferRelativeResize="0"/>
          <p:nvPr/>
        </p:nvPicPr>
        <p:blipFill rotWithShape="1">
          <a:blip r:embed="rId2">
            <a:alphaModFix/>
          </a:blip>
          <a:srcRect/>
          <a:stretch/>
        </p:blipFill>
        <p:spPr>
          <a:xfrm>
            <a:off x="0" y="0"/>
            <a:ext cx="12192000" cy="561975"/>
          </a:xfrm>
          <a:prstGeom prst="rect">
            <a:avLst/>
          </a:prstGeom>
          <a:noFill/>
          <a:ln>
            <a:noFill/>
          </a:ln>
        </p:spPr>
      </p:pic>
    </p:spTree>
    <p:extLst>
      <p:ext uri="{BB962C8B-B14F-4D97-AF65-F5344CB8AC3E}">
        <p14:creationId xmlns:p14="http://schemas.microsoft.com/office/powerpoint/2010/main" val="61260743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Espaço Reservado para Conteúdo 4">
            <a:extLst>
              <a:ext uri="{FF2B5EF4-FFF2-40B4-BE49-F238E27FC236}">
                <a16:creationId xmlns:a16="http://schemas.microsoft.com/office/drawing/2014/main" id="{5F53B5A5-538A-46E7-990B-868E237B9F8E}"/>
              </a:ext>
            </a:extLst>
          </p:cNvPr>
          <p:cNvGraphicFramePr>
            <a:graphicFrameLocks noGrp="1"/>
          </p:cNvGraphicFramePr>
          <p:nvPr>
            <p:ph idx="1"/>
          </p:nvPr>
        </p:nvGraphicFramePr>
        <p:xfrm>
          <a:off x="838200" y="1825625"/>
          <a:ext cx="10515600" cy="435133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8" name="Título 1">
            <a:extLst>
              <a:ext uri="{FF2B5EF4-FFF2-40B4-BE49-F238E27FC236}">
                <a16:creationId xmlns:a16="http://schemas.microsoft.com/office/drawing/2014/main" id="{15AB3973-CA04-4387-A483-73CC734DA56F}"/>
              </a:ext>
            </a:extLst>
          </p:cNvPr>
          <p:cNvSpPr>
            <a:spLocks noGrp="1"/>
          </p:cNvSpPr>
          <p:nvPr>
            <p:ph type="title"/>
          </p:nvPr>
        </p:nvSpPr>
        <p:spPr>
          <a:xfrm>
            <a:off x="1931832" y="400081"/>
            <a:ext cx="8615966" cy="1422043"/>
          </a:xfrm>
        </p:spPr>
        <p:style>
          <a:lnRef idx="2">
            <a:schemeClr val="accent1">
              <a:shade val="50000"/>
            </a:schemeClr>
          </a:lnRef>
          <a:fillRef idx="1">
            <a:schemeClr val="accent1"/>
          </a:fillRef>
          <a:effectRef idx="0">
            <a:schemeClr val="accent1"/>
          </a:effectRef>
          <a:fontRef idx="minor">
            <a:schemeClr val="lt1"/>
          </a:fontRef>
        </p:style>
        <p:txBody>
          <a:bodyPr>
            <a:noAutofit/>
          </a:bodyPr>
          <a:lstStyle/>
          <a:p>
            <a:pPr algn="ctr"/>
            <a:br>
              <a:rPr lang="pt-BR" sz="4800" b="1" dirty="0">
                <a:latin typeface="Roboto" panose="02000000000000000000" pitchFamily="2" charset="0"/>
                <a:ea typeface="Roboto" panose="02000000000000000000" pitchFamily="2" charset="0"/>
              </a:rPr>
            </a:br>
            <a:r>
              <a:rPr lang="pt-BR" sz="4800" b="1" dirty="0">
                <a:latin typeface="Roboto" panose="02000000000000000000" pitchFamily="2" charset="0"/>
                <a:ea typeface="Roboto" panose="02000000000000000000" pitchFamily="2" charset="0"/>
              </a:rPr>
              <a:t>O ruído também é música?</a:t>
            </a:r>
            <a:br>
              <a:rPr lang="pt-BR" sz="4800" dirty="0">
                <a:latin typeface="Roboto" panose="02000000000000000000" pitchFamily="2" charset="0"/>
                <a:ea typeface="Roboto" panose="02000000000000000000" pitchFamily="2" charset="0"/>
              </a:rPr>
            </a:br>
            <a:endParaRPr lang="pt-BR" sz="4800" b="1" dirty="0">
              <a:solidFill>
                <a:schemeClr val="bg1"/>
              </a:solidFill>
              <a:latin typeface="Roboto" panose="02000000000000000000" pitchFamily="2" charset="0"/>
              <a:ea typeface="Roboto" panose="02000000000000000000" pitchFamily="2" charset="0"/>
            </a:endParaRPr>
          </a:p>
        </p:txBody>
      </p:sp>
      <p:grpSp>
        <p:nvGrpSpPr>
          <p:cNvPr id="11" name="Grupo 10"/>
          <p:cNvGrpSpPr/>
          <p:nvPr/>
        </p:nvGrpSpPr>
        <p:grpSpPr>
          <a:xfrm>
            <a:off x="3451961" y="1923281"/>
            <a:ext cx="4988059" cy="5196627"/>
            <a:chOff x="609010" y="23545"/>
            <a:chExt cx="1869328" cy="2034130"/>
          </a:xfrm>
          <a:scene3d>
            <a:camera prst="orthographicFront"/>
            <a:lightRig rig="flat" dir="t"/>
          </a:scene3d>
        </p:grpSpPr>
        <p:sp>
          <p:nvSpPr>
            <p:cNvPr id="12" name="Elipse 11"/>
            <p:cNvSpPr/>
            <p:nvPr/>
          </p:nvSpPr>
          <p:spPr>
            <a:xfrm>
              <a:off x="609010" y="23545"/>
              <a:ext cx="1869328" cy="1809796"/>
            </a:xfrm>
            <a:prstGeom prst="ellipse">
              <a:avLst/>
            </a:prstGeom>
            <a:sp3d prstMaterial="dkEdge">
              <a:bevelT w="8200" h="38100"/>
            </a:sp3d>
          </p:spPr>
          <p:style>
            <a:lnRef idx="0">
              <a:schemeClr val="lt1">
                <a:hueOff val="0"/>
                <a:satOff val="0"/>
                <a:lumOff val="0"/>
                <a:alphaOff val="0"/>
              </a:schemeClr>
            </a:lnRef>
            <a:fillRef idx="2">
              <a:schemeClr val="accent1">
                <a:hueOff val="0"/>
                <a:satOff val="0"/>
                <a:lumOff val="0"/>
                <a:alphaOff val="0"/>
              </a:schemeClr>
            </a:fillRef>
            <a:effectRef idx="1">
              <a:schemeClr val="accent1">
                <a:hueOff val="0"/>
                <a:satOff val="0"/>
                <a:lumOff val="0"/>
                <a:alphaOff val="0"/>
              </a:schemeClr>
            </a:effectRef>
            <a:fontRef idx="minor">
              <a:schemeClr val="dk1"/>
            </a:fontRef>
          </p:style>
          <p:txBody>
            <a:bodyPr/>
            <a:lstStyle/>
            <a:p>
              <a:pPr algn="ctr"/>
              <a:br>
                <a:rPr lang="pt-BR" sz="2800" dirty="0">
                  <a:latin typeface="Roboto" panose="02000000000000000000" pitchFamily="2" charset="0"/>
                  <a:ea typeface="Roboto" panose="02000000000000000000" pitchFamily="2" charset="0"/>
                </a:rPr>
              </a:br>
              <a:endParaRPr lang="pt-BR" sz="2800" dirty="0">
                <a:latin typeface="Roboto" panose="02000000000000000000" pitchFamily="2" charset="0"/>
                <a:ea typeface="Roboto" panose="02000000000000000000" pitchFamily="2" charset="0"/>
              </a:endParaRPr>
            </a:p>
          </p:txBody>
        </p:sp>
        <p:sp>
          <p:nvSpPr>
            <p:cNvPr id="16" name="Elipse 4"/>
            <p:cNvSpPr/>
            <p:nvPr/>
          </p:nvSpPr>
          <p:spPr>
            <a:xfrm>
              <a:off x="652449" y="300400"/>
              <a:ext cx="1706860" cy="1757275"/>
            </a:xfrm>
            <a:prstGeom prst="rect">
              <a:avLst/>
            </a:prstGeom>
            <a:sp3d/>
          </p:spPr>
          <p:style>
            <a:lnRef idx="0">
              <a:scrgbClr r="0" g="0" b="0"/>
            </a:lnRef>
            <a:fillRef idx="0">
              <a:scrgbClr r="0" g="0" b="0"/>
            </a:fillRef>
            <a:effectRef idx="0">
              <a:scrgbClr r="0" g="0" b="0"/>
            </a:effectRef>
            <a:fontRef idx="minor">
              <a:schemeClr val="dk1"/>
            </a:fontRef>
          </p:style>
          <p:txBody>
            <a:bodyPr spcFirstLastPara="0" vert="horz" wrap="square" lIns="55880" tIns="55880" rIns="55880" bIns="55880" numCol="1" spcCol="1270" anchor="ctr" anchorCtr="0">
              <a:noAutofit/>
            </a:bodyPr>
            <a:lstStyle/>
            <a:p>
              <a:pPr lvl="0" algn="ctr" defTabSz="1955800">
                <a:lnSpc>
                  <a:spcPct val="90000"/>
                </a:lnSpc>
                <a:spcBef>
                  <a:spcPct val="0"/>
                </a:spcBef>
                <a:spcAft>
                  <a:spcPct val="35000"/>
                </a:spcAft>
              </a:pPr>
              <a:endParaRPr lang="pt-BR" sz="1800" i="1" kern="1200" dirty="0"/>
            </a:p>
          </p:txBody>
        </p:sp>
      </p:grpSp>
      <p:sp>
        <p:nvSpPr>
          <p:cNvPr id="3" name="Retângulo 2"/>
          <p:cNvSpPr/>
          <p:nvPr/>
        </p:nvSpPr>
        <p:spPr>
          <a:xfrm>
            <a:off x="4005330" y="2803878"/>
            <a:ext cx="4550600" cy="2862322"/>
          </a:xfrm>
          <a:prstGeom prst="rect">
            <a:avLst/>
          </a:prstGeom>
        </p:spPr>
        <p:txBody>
          <a:bodyPr wrap="square">
            <a:spAutoFit/>
          </a:bodyPr>
          <a:lstStyle/>
          <a:p>
            <a:r>
              <a:rPr lang="pt-BR" sz="2000" dirty="0">
                <a:solidFill>
                  <a:schemeClr val="bg1"/>
                </a:solidFill>
                <a:latin typeface="RobotoBR" pitchFamily="2" charset="0"/>
              </a:rPr>
              <a:t>Na década de 1910, o artista</a:t>
            </a:r>
          </a:p>
          <a:p>
            <a:r>
              <a:rPr lang="pt-BR" sz="2000" dirty="0">
                <a:solidFill>
                  <a:schemeClr val="bg1"/>
                </a:solidFill>
                <a:latin typeface="RobotoBR" pitchFamily="2" charset="0"/>
              </a:rPr>
              <a:t>italiano Luigi Russolo (1885-1947), ligado ao movimento futurista, produziu instrumentos chamados </a:t>
            </a:r>
            <a:r>
              <a:rPr lang="pt-BR" sz="2000" b="1" dirty="0">
                <a:solidFill>
                  <a:schemeClr val="bg1"/>
                </a:solidFill>
                <a:latin typeface="RobotoBR" pitchFamily="2" charset="0"/>
              </a:rPr>
              <a:t>Intonarumori</a:t>
            </a:r>
            <a:r>
              <a:rPr lang="pt-BR" sz="2000" dirty="0">
                <a:solidFill>
                  <a:schemeClr val="bg1"/>
                </a:solidFill>
                <a:latin typeface="RobotoBR" pitchFamily="2" charset="0"/>
              </a:rPr>
              <a:t>. Esses instrumentos simulavam os sons das grandes cidades que começavam a surgir, ruídos de fábricas, automóveis,</a:t>
            </a:r>
          </a:p>
          <a:p>
            <a:r>
              <a:rPr lang="pt-BR" sz="2000" dirty="0">
                <a:solidFill>
                  <a:schemeClr val="bg1"/>
                </a:solidFill>
                <a:latin typeface="RobotoBR" pitchFamily="2" charset="0"/>
              </a:rPr>
              <a:t>trens e máquinas.</a:t>
            </a:r>
          </a:p>
        </p:txBody>
      </p:sp>
      <p:sp>
        <p:nvSpPr>
          <p:cNvPr id="2" name="Slide Number Placeholder 1"/>
          <p:cNvSpPr>
            <a:spLocks noGrp="1"/>
          </p:cNvSpPr>
          <p:nvPr>
            <p:ph type="sldNum" sz="quarter" idx="12"/>
          </p:nvPr>
        </p:nvSpPr>
        <p:spPr/>
        <p:txBody>
          <a:bodyPr/>
          <a:lstStyle/>
          <a:p>
            <a:fld id="{58C7F00C-2275-4886-B8AE-3FC82F8469DF}" type="slidenum">
              <a:rPr lang="pt-BR" smtClean="0"/>
              <a:t>7</a:t>
            </a:fld>
            <a:endParaRPr lang="pt-BR" dirty="0"/>
          </a:p>
        </p:txBody>
      </p:sp>
      <p:pic>
        <p:nvPicPr>
          <p:cNvPr id="9" name="Google Shape;67;p15"/>
          <p:cNvPicPr preferRelativeResize="0"/>
          <p:nvPr/>
        </p:nvPicPr>
        <p:blipFill rotWithShape="1">
          <a:blip r:embed="rId7">
            <a:alphaModFix/>
          </a:blip>
          <a:srcRect/>
          <a:stretch/>
        </p:blipFill>
        <p:spPr>
          <a:xfrm>
            <a:off x="0" y="0"/>
            <a:ext cx="12192000" cy="561975"/>
          </a:xfrm>
          <a:prstGeom prst="rect">
            <a:avLst/>
          </a:prstGeom>
          <a:noFill/>
          <a:ln>
            <a:noFill/>
          </a:ln>
        </p:spPr>
      </p:pic>
    </p:spTree>
    <p:extLst>
      <p:ext uri="{BB962C8B-B14F-4D97-AF65-F5344CB8AC3E}">
        <p14:creationId xmlns:p14="http://schemas.microsoft.com/office/powerpoint/2010/main" val="72390163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1">
            <a:extLst>
              <a:ext uri="{FF2B5EF4-FFF2-40B4-BE49-F238E27FC236}">
                <a16:creationId xmlns:a16="http://schemas.microsoft.com/office/drawing/2014/main" id="{E046689A-2400-43A1-85E8-AA272FBF48D4}"/>
              </a:ext>
            </a:extLst>
          </p:cNvPr>
          <p:cNvSpPr>
            <a:spLocks noGrp="1"/>
          </p:cNvSpPr>
          <p:nvPr>
            <p:ph type="title"/>
          </p:nvPr>
        </p:nvSpPr>
        <p:spPr>
          <a:xfrm>
            <a:off x="1308100" y="304801"/>
            <a:ext cx="9766300" cy="1435099"/>
          </a:xfrm>
        </p:spPr>
        <p:style>
          <a:lnRef idx="2">
            <a:schemeClr val="accent1">
              <a:shade val="50000"/>
            </a:schemeClr>
          </a:lnRef>
          <a:fillRef idx="1">
            <a:schemeClr val="accent1"/>
          </a:fillRef>
          <a:effectRef idx="0">
            <a:schemeClr val="accent1"/>
          </a:effectRef>
          <a:fontRef idx="minor">
            <a:schemeClr val="lt1"/>
          </a:fontRef>
        </p:style>
        <p:txBody>
          <a:bodyPr>
            <a:noAutofit/>
          </a:bodyPr>
          <a:lstStyle/>
          <a:p>
            <a:pPr algn="ctr"/>
            <a:r>
              <a:rPr lang="pt-BR" sz="4800" dirty="0">
                <a:latin typeface="RobotoBR" pitchFamily="2" charset="0"/>
              </a:rPr>
              <a:t>Experimentar é </a:t>
            </a:r>
            <a:r>
              <a:rPr lang="pt-BR" sz="4800" i="1" dirty="0">
                <a:latin typeface="RobotoBR" pitchFamily="2" charset="0"/>
              </a:rPr>
              <a:t>pop</a:t>
            </a:r>
            <a:endParaRPr lang="pt-BR" sz="4800" dirty="0">
              <a:ln w="0"/>
              <a:solidFill>
                <a:schemeClr val="bg1"/>
              </a:solidFill>
              <a:effectLst>
                <a:outerShdw blurRad="38100" dist="19050" dir="2700000" algn="tl" rotWithShape="0">
                  <a:schemeClr val="dk1">
                    <a:alpha val="40000"/>
                  </a:schemeClr>
                </a:outerShdw>
              </a:effectLst>
              <a:latin typeface="RobotoBR" pitchFamily="2" charset="0"/>
            </a:endParaRPr>
          </a:p>
        </p:txBody>
      </p:sp>
      <p:sp>
        <p:nvSpPr>
          <p:cNvPr id="12" name="Retângulo 11">
            <a:extLst>
              <a:ext uri="{FF2B5EF4-FFF2-40B4-BE49-F238E27FC236}">
                <a16:creationId xmlns:a16="http://schemas.microsoft.com/office/drawing/2014/main" id="{22539740-4563-4767-9740-19E11DFB5EC6}"/>
              </a:ext>
            </a:extLst>
          </p:cNvPr>
          <p:cNvSpPr/>
          <p:nvPr/>
        </p:nvSpPr>
        <p:spPr>
          <a:xfrm>
            <a:off x="6022736" y="5624270"/>
            <a:ext cx="2817133" cy="774249"/>
          </a:xfrm>
          <a:prstGeom prst="rect">
            <a:avLst/>
          </a:pr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sp>
      <p:sp>
        <p:nvSpPr>
          <p:cNvPr id="11" name="Seta: Pentágono 10">
            <a:extLst>
              <a:ext uri="{FF2B5EF4-FFF2-40B4-BE49-F238E27FC236}">
                <a16:creationId xmlns:a16="http://schemas.microsoft.com/office/drawing/2014/main" id="{89F06BFB-5597-4757-9691-CE41B1D07394}"/>
              </a:ext>
            </a:extLst>
          </p:cNvPr>
          <p:cNvSpPr/>
          <p:nvPr/>
        </p:nvSpPr>
        <p:spPr>
          <a:xfrm>
            <a:off x="676500" y="2565401"/>
            <a:ext cx="5698541" cy="3058870"/>
          </a:xfrm>
          <a:prstGeom prst="homePlate">
            <a:avLst/>
          </a:prstGeom>
        </p:spPr>
        <p:style>
          <a:lnRef idx="2">
            <a:schemeClr val="accent5">
              <a:shade val="50000"/>
            </a:schemeClr>
          </a:lnRef>
          <a:fillRef idx="1">
            <a:schemeClr val="accent5"/>
          </a:fillRef>
          <a:effectRef idx="0">
            <a:schemeClr val="accent5"/>
          </a:effectRef>
          <a:fontRef idx="minor">
            <a:schemeClr val="lt1"/>
          </a:fontRef>
        </p:style>
        <p:txBody>
          <a:bodyPr rtlCol="0" anchor="ctr"/>
          <a:lstStyle/>
          <a:p>
            <a:r>
              <a:rPr lang="pt-BR" sz="2800" dirty="0">
                <a:latin typeface="RobotoBR" pitchFamily="2" charset="0"/>
              </a:rPr>
              <a:t>Elementos “experimentais” também estão presentes em músicas que ouvimos no dia a dia, veiculadas nos meios de comunicação. </a:t>
            </a:r>
          </a:p>
        </p:txBody>
      </p:sp>
      <p:sp>
        <p:nvSpPr>
          <p:cNvPr id="15" name="Retângulo: Cantos Arredondados 14">
            <a:extLst>
              <a:ext uri="{FF2B5EF4-FFF2-40B4-BE49-F238E27FC236}">
                <a16:creationId xmlns:a16="http://schemas.microsoft.com/office/drawing/2014/main" id="{6AF8A99A-9CE6-419E-9079-BB2B2CD3EF04}"/>
              </a:ext>
            </a:extLst>
          </p:cNvPr>
          <p:cNvSpPr/>
          <p:nvPr/>
        </p:nvSpPr>
        <p:spPr>
          <a:xfrm>
            <a:off x="6722773" y="2331076"/>
            <a:ext cx="4992528" cy="3915178"/>
          </a:xfrm>
          <a:prstGeom prst="roundRect">
            <a:avLst/>
          </a:prstGeom>
          <a:noFill/>
          <a:ln w="9525" cap="flat" cmpd="sng" algn="ctr">
            <a:solidFill>
              <a:schemeClr val="accent1"/>
            </a:solidFill>
            <a:prstDash val="solid"/>
            <a:round/>
            <a:headEnd type="none" w="med" len="med"/>
            <a:tailEnd type="none" w="med" len="med"/>
          </a:ln>
        </p:spPr>
        <p:style>
          <a:lnRef idx="0">
            <a:scrgbClr r="0" g="0" b="0"/>
          </a:lnRef>
          <a:fillRef idx="0">
            <a:scrgbClr r="0" g="0" b="0"/>
          </a:fillRef>
          <a:effectRef idx="0">
            <a:scrgbClr r="0" g="0" b="0"/>
          </a:effectRef>
          <a:fontRef idx="minor">
            <a:schemeClr val="accent1"/>
          </a:fontRef>
        </p:style>
        <p:txBody>
          <a:bodyPr rtlCol="0" anchor="ctr"/>
          <a:lstStyle/>
          <a:p>
            <a:pPr algn="ctr"/>
            <a:endParaRPr lang="pt-BR" dirty="0"/>
          </a:p>
        </p:txBody>
      </p:sp>
      <p:sp>
        <p:nvSpPr>
          <p:cNvPr id="16" name="CaixaDeTexto 15">
            <a:extLst>
              <a:ext uri="{FF2B5EF4-FFF2-40B4-BE49-F238E27FC236}">
                <a16:creationId xmlns:a16="http://schemas.microsoft.com/office/drawing/2014/main" id="{A31E8EBF-A389-46FE-8BDA-4B2A3B7E9EAA}"/>
              </a:ext>
            </a:extLst>
          </p:cNvPr>
          <p:cNvSpPr txBox="1"/>
          <p:nvPr/>
        </p:nvSpPr>
        <p:spPr>
          <a:xfrm>
            <a:off x="7009688" y="2488791"/>
            <a:ext cx="4418698" cy="3539430"/>
          </a:xfrm>
          <a:prstGeom prst="rect">
            <a:avLst/>
          </a:prstGeom>
          <a:noFill/>
        </p:spPr>
        <p:txBody>
          <a:bodyPr wrap="square" rtlCol="0">
            <a:spAutoFit/>
          </a:bodyPr>
          <a:lstStyle/>
          <a:p>
            <a:r>
              <a:rPr lang="pt-BR" sz="2800" dirty="0">
                <a:latin typeface="RobotoBR" pitchFamily="2" charset="0"/>
              </a:rPr>
              <a:t>O tecnobrega, por exemplo, criado em Belém do Pará, funde música eletrônica à música brega. Nesse ritmo, os artistas utilizam sons inusitados, como áudios baixados da internet.</a:t>
            </a:r>
            <a:endParaRPr lang="pt-BR" sz="2600" b="1" dirty="0">
              <a:latin typeface="RobotoBR" pitchFamily="2" charset="0"/>
            </a:endParaRPr>
          </a:p>
        </p:txBody>
      </p:sp>
      <p:sp>
        <p:nvSpPr>
          <p:cNvPr id="2" name="Slide Number Placeholder 1"/>
          <p:cNvSpPr>
            <a:spLocks noGrp="1"/>
          </p:cNvSpPr>
          <p:nvPr>
            <p:ph type="sldNum" sz="quarter" idx="12"/>
          </p:nvPr>
        </p:nvSpPr>
        <p:spPr/>
        <p:txBody>
          <a:bodyPr/>
          <a:lstStyle/>
          <a:p>
            <a:fld id="{58C7F00C-2275-4886-B8AE-3FC82F8469DF}" type="slidenum">
              <a:rPr lang="pt-BR" smtClean="0"/>
              <a:t>8</a:t>
            </a:fld>
            <a:endParaRPr lang="pt-BR" dirty="0"/>
          </a:p>
        </p:txBody>
      </p:sp>
      <p:pic>
        <p:nvPicPr>
          <p:cNvPr id="8" name="Google Shape;67;p15"/>
          <p:cNvPicPr preferRelativeResize="0"/>
          <p:nvPr/>
        </p:nvPicPr>
        <p:blipFill rotWithShape="1">
          <a:blip r:embed="rId2">
            <a:alphaModFix/>
          </a:blip>
          <a:srcRect/>
          <a:stretch/>
        </p:blipFill>
        <p:spPr>
          <a:xfrm>
            <a:off x="0" y="0"/>
            <a:ext cx="12192000" cy="561975"/>
          </a:xfrm>
          <a:prstGeom prst="rect">
            <a:avLst/>
          </a:prstGeom>
          <a:noFill/>
          <a:ln>
            <a:noFill/>
          </a:ln>
        </p:spPr>
      </p:pic>
    </p:spTree>
    <p:extLst>
      <p:ext uri="{BB962C8B-B14F-4D97-AF65-F5344CB8AC3E}">
        <p14:creationId xmlns:p14="http://schemas.microsoft.com/office/powerpoint/2010/main" val="333179709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tângulo: Cantos Arredondados 14">
            <a:extLst>
              <a:ext uri="{FF2B5EF4-FFF2-40B4-BE49-F238E27FC236}">
                <a16:creationId xmlns:a16="http://schemas.microsoft.com/office/drawing/2014/main" id="{6AF8A99A-9CE6-419E-9079-BB2B2CD3EF04}"/>
              </a:ext>
            </a:extLst>
          </p:cNvPr>
          <p:cNvSpPr/>
          <p:nvPr/>
        </p:nvSpPr>
        <p:spPr>
          <a:xfrm>
            <a:off x="914911" y="2086377"/>
            <a:ext cx="9980614" cy="4237706"/>
          </a:xfrm>
          <a:prstGeom prst="roundRect">
            <a:avLst/>
          </a:prstGeom>
          <a:noFill/>
          <a:ln w="9525" cap="flat" cmpd="sng" algn="ctr">
            <a:solidFill>
              <a:schemeClr val="accent1"/>
            </a:solidFill>
            <a:prstDash val="solid"/>
            <a:round/>
            <a:headEnd type="none" w="med" len="med"/>
            <a:tailEnd type="none" w="med" len="med"/>
          </a:ln>
        </p:spPr>
        <p:style>
          <a:lnRef idx="0">
            <a:scrgbClr r="0" g="0" b="0"/>
          </a:lnRef>
          <a:fillRef idx="0">
            <a:scrgbClr r="0" g="0" b="0"/>
          </a:fillRef>
          <a:effectRef idx="0">
            <a:scrgbClr r="0" g="0" b="0"/>
          </a:effectRef>
          <a:fontRef idx="minor">
            <a:schemeClr val="accent1"/>
          </a:fontRef>
        </p:style>
        <p:txBody>
          <a:bodyPr rtlCol="0" anchor="ctr"/>
          <a:lstStyle/>
          <a:p>
            <a:pPr algn="ctr"/>
            <a:endParaRPr lang="pt-BR" dirty="0"/>
          </a:p>
        </p:txBody>
      </p:sp>
      <p:sp>
        <p:nvSpPr>
          <p:cNvPr id="6" name="Retângulo 5"/>
          <p:cNvSpPr/>
          <p:nvPr/>
        </p:nvSpPr>
        <p:spPr>
          <a:xfrm>
            <a:off x="1248707" y="2353764"/>
            <a:ext cx="9415185" cy="3970318"/>
          </a:xfrm>
          <a:prstGeom prst="rect">
            <a:avLst/>
          </a:prstGeom>
        </p:spPr>
        <p:txBody>
          <a:bodyPr wrap="square">
            <a:spAutoFit/>
          </a:bodyPr>
          <a:lstStyle/>
          <a:p>
            <a:pPr marL="457200" indent="-457200">
              <a:buFont typeface="Arial" pitchFamily="34" charset="0"/>
              <a:buChar char="•"/>
            </a:pPr>
            <a:r>
              <a:rPr lang="pt-BR" sz="2800" dirty="0">
                <a:latin typeface="RobotoBR" pitchFamily="2" charset="0"/>
              </a:rPr>
              <a:t>O grupo paulistano faz uma mistura de letras críticas e bem-humoradas com ritmos afro-brasileiros, samba, </a:t>
            </a:r>
            <a:r>
              <a:rPr lang="pt-BR" sz="2800" i="1" dirty="0">
                <a:latin typeface="RobotoBR" pitchFamily="2" charset="0"/>
              </a:rPr>
              <a:t>funk</a:t>
            </a:r>
            <a:r>
              <a:rPr lang="pt-BR" sz="2800" dirty="0">
                <a:latin typeface="RobotoBR" pitchFamily="2" charset="0"/>
              </a:rPr>
              <a:t> e </a:t>
            </a:r>
            <a:r>
              <a:rPr lang="pt-BR" sz="2800" i="1" dirty="0">
                <a:latin typeface="RobotoBR" pitchFamily="2" charset="0"/>
              </a:rPr>
              <a:t>rock‘n’roll</a:t>
            </a:r>
            <a:r>
              <a:rPr lang="pt-BR" sz="2800" dirty="0">
                <a:latin typeface="RobotoBR" pitchFamily="2" charset="0"/>
              </a:rPr>
              <a:t>.</a:t>
            </a:r>
          </a:p>
          <a:p>
            <a:pPr marL="457200" indent="-457200">
              <a:buFont typeface="Arial" pitchFamily="34" charset="0"/>
              <a:buChar char="•"/>
            </a:pPr>
            <a:r>
              <a:rPr lang="pt-BR" sz="2800" dirty="0">
                <a:latin typeface="RobotoBR" pitchFamily="2" charset="0"/>
              </a:rPr>
              <a:t>Eles inventam e produzem seus próprios instrumentos musicais com materiais recicláveis.</a:t>
            </a:r>
          </a:p>
          <a:p>
            <a:pPr marL="457200" indent="-457200">
              <a:buFont typeface="Arial" pitchFamily="34" charset="0"/>
              <a:buChar char="•"/>
            </a:pPr>
            <a:r>
              <a:rPr lang="pt-BR" sz="2800" dirty="0">
                <a:latin typeface="RobotoBR" pitchFamily="2" charset="0"/>
              </a:rPr>
              <a:t>São mais de 30 anos de história com </a:t>
            </a:r>
            <a:r>
              <a:rPr lang="pt-BR" sz="2800" i="1" dirty="0">
                <a:latin typeface="RobotoBR" pitchFamily="2" charset="0"/>
              </a:rPr>
              <a:t>shows</a:t>
            </a:r>
            <a:r>
              <a:rPr lang="pt-BR" sz="2800" dirty="0">
                <a:latin typeface="RobotoBR" pitchFamily="2" charset="0"/>
              </a:rPr>
              <a:t> pelo Brasil, pela Europa e oficinas musicais ministradas para crianças brasileiras e europeias.</a:t>
            </a:r>
          </a:p>
          <a:p>
            <a:pPr marL="457200" indent="-457200">
              <a:buFont typeface="Arial" pitchFamily="34" charset="0"/>
              <a:buChar char="•"/>
            </a:pPr>
            <a:endParaRPr lang="pt-BR" sz="2800" dirty="0">
              <a:latin typeface="RobotoBR" pitchFamily="2" charset="0"/>
            </a:endParaRPr>
          </a:p>
        </p:txBody>
      </p:sp>
      <p:sp>
        <p:nvSpPr>
          <p:cNvPr id="7" name="Título 1">
            <a:extLst>
              <a:ext uri="{FF2B5EF4-FFF2-40B4-BE49-F238E27FC236}">
                <a16:creationId xmlns:a16="http://schemas.microsoft.com/office/drawing/2014/main" id="{E046689A-2400-43A1-85E8-AA272FBF48D4}"/>
              </a:ext>
            </a:extLst>
          </p:cNvPr>
          <p:cNvSpPr txBox="1">
            <a:spLocks/>
          </p:cNvSpPr>
          <p:nvPr/>
        </p:nvSpPr>
        <p:spPr>
          <a:xfrm>
            <a:off x="838200" y="444501"/>
            <a:ext cx="10236200" cy="146049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algn="ctr"/>
            <a:r>
              <a:rPr lang="pt-BR" sz="4800" b="1" dirty="0">
                <a:latin typeface="RobotoBR" pitchFamily="2" charset="0"/>
              </a:rPr>
              <a:t>Moleque de rua</a:t>
            </a:r>
            <a:endParaRPr lang="pt-BR" sz="4800" dirty="0">
              <a:ln w="0"/>
              <a:solidFill>
                <a:schemeClr val="bg1"/>
              </a:solidFill>
              <a:effectLst>
                <a:outerShdw blurRad="38100" dist="19050" dir="2700000" algn="tl" rotWithShape="0">
                  <a:schemeClr val="dk1">
                    <a:alpha val="40000"/>
                  </a:schemeClr>
                </a:outerShdw>
              </a:effectLst>
              <a:latin typeface="RobotoBR" pitchFamily="2" charset="0"/>
            </a:endParaRPr>
          </a:p>
        </p:txBody>
      </p:sp>
      <p:sp>
        <p:nvSpPr>
          <p:cNvPr id="2" name="Slide Number Placeholder 1"/>
          <p:cNvSpPr>
            <a:spLocks noGrp="1"/>
          </p:cNvSpPr>
          <p:nvPr>
            <p:ph type="sldNum" sz="quarter" idx="12"/>
          </p:nvPr>
        </p:nvSpPr>
        <p:spPr/>
        <p:txBody>
          <a:bodyPr/>
          <a:lstStyle/>
          <a:p>
            <a:fld id="{58C7F00C-2275-4886-B8AE-3FC82F8469DF}" type="slidenum">
              <a:rPr lang="pt-BR" smtClean="0"/>
              <a:t>9</a:t>
            </a:fld>
            <a:endParaRPr lang="pt-BR" dirty="0"/>
          </a:p>
        </p:txBody>
      </p:sp>
      <p:pic>
        <p:nvPicPr>
          <p:cNvPr id="8" name="Google Shape;67;p15"/>
          <p:cNvPicPr preferRelativeResize="0"/>
          <p:nvPr/>
        </p:nvPicPr>
        <p:blipFill rotWithShape="1">
          <a:blip r:embed="rId2">
            <a:alphaModFix/>
          </a:blip>
          <a:srcRect/>
          <a:stretch/>
        </p:blipFill>
        <p:spPr>
          <a:xfrm>
            <a:off x="0" y="0"/>
            <a:ext cx="12192000" cy="561975"/>
          </a:xfrm>
          <a:prstGeom prst="rect">
            <a:avLst/>
          </a:prstGeom>
          <a:noFill/>
          <a:ln>
            <a:noFill/>
          </a:ln>
        </p:spPr>
      </p:pic>
    </p:spTree>
    <p:extLst>
      <p:ext uri="{BB962C8B-B14F-4D97-AF65-F5344CB8AC3E}">
        <p14:creationId xmlns:p14="http://schemas.microsoft.com/office/powerpoint/2010/main" val="385788309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tângulo 11">
            <a:extLst>
              <a:ext uri="{FF2B5EF4-FFF2-40B4-BE49-F238E27FC236}">
                <a16:creationId xmlns:a16="http://schemas.microsoft.com/office/drawing/2014/main" id="{22539740-4563-4767-9740-19E11DFB5EC6}"/>
              </a:ext>
            </a:extLst>
          </p:cNvPr>
          <p:cNvSpPr/>
          <p:nvPr/>
        </p:nvSpPr>
        <p:spPr>
          <a:xfrm>
            <a:off x="6022736" y="5624270"/>
            <a:ext cx="2817133" cy="774249"/>
          </a:xfrm>
          <a:prstGeom prst="rect">
            <a:avLst/>
          </a:pr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sp>
      <p:sp>
        <p:nvSpPr>
          <p:cNvPr id="3" name="Elipse 2"/>
          <p:cNvSpPr/>
          <p:nvPr/>
        </p:nvSpPr>
        <p:spPr>
          <a:xfrm>
            <a:off x="2253804" y="2588654"/>
            <a:ext cx="3021838" cy="2985247"/>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dirty="0"/>
          </a:p>
        </p:txBody>
      </p:sp>
      <p:sp>
        <p:nvSpPr>
          <p:cNvPr id="13" name="Elipse 12"/>
          <p:cNvSpPr/>
          <p:nvPr/>
        </p:nvSpPr>
        <p:spPr>
          <a:xfrm>
            <a:off x="6535670" y="2588654"/>
            <a:ext cx="2930302" cy="3035616"/>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pt-BR" dirty="0"/>
          </a:p>
        </p:txBody>
      </p:sp>
      <p:sp>
        <p:nvSpPr>
          <p:cNvPr id="5" name="CaixaDeTexto 4"/>
          <p:cNvSpPr txBox="1"/>
          <p:nvPr/>
        </p:nvSpPr>
        <p:spPr>
          <a:xfrm>
            <a:off x="6935273" y="3329325"/>
            <a:ext cx="2311400" cy="1554272"/>
          </a:xfrm>
          <a:prstGeom prst="rect">
            <a:avLst/>
          </a:prstGeom>
          <a:noFill/>
        </p:spPr>
        <p:txBody>
          <a:bodyPr wrap="square" rtlCol="0">
            <a:spAutoFit/>
          </a:bodyPr>
          <a:lstStyle/>
          <a:p>
            <a:r>
              <a:rPr lang="pt-BR" sz="1900" dirty="0">
                <a:solidFill>
                  <a:schemeClr val="bg1"/>
                </a:solidFill>
                <a:latin typeface="RobotoBR" pitchFamily="2" charset="0"/>
              </a:rPr>
              <a:t>Além disso, ele incorpora em suas composições elementos da</a:t>
            </a:r>
          </a:p>
          <a:p>
            <a:r>
              <a:rPr lang="pt-BR" sz="1900" dirty="0">
                <a:solidFill>
                  <a:schemeClr val="bg1"/>
                </a:solidFill>
                <a:latin typeface="RobotoBR" pitchFamily="2" charset="0"/>
              </a:rPr>
              <a:t>poesia concreta.</a:t>
            </a:r>
          </a:p>
        </p:txBody>
      </p:sp>
      <p:sp>
        <p:nvSpPr>
          <p:cNvPr id="17" name="CaixaDeTexto 16"/>
          <p:cNvSpPr txBox="1"/>
          <p:nvPr/>
        </p:nvSpPr>
        <p:spPr>
          <a:xfrm>
            <a:off x="2699176" y="3036938"/>
            <a:ext cx="2311400" cy="2139047"/>
          </a:xfrm>
          <a:prstGeom prst="rect">
            <a:avLst/>
          </a:prstGeom>
          <a:noFill/>
        </p:spPr>
        <p:txBody>
          <a:bodyPr wrap="square" rtlCol="0">
            <a:spAutoFit/>
          </a:bodyPr>
          <a:lstStyle/>
          <a:p>
            <a:r>
              <a:rPr lang="pt-BR" sz="1900" dirty="0">
                <a:solidFill>
                  <a:schemeClr val="bg1"/>
                </a:solidFill>
                <a:latin typeface="RobotoBR" pitchFamily="2" charset="0"/>
              </a:rPr>
              <a:t>O cantor e</a:t>
            </a:r>
          </a:p>
          <a:p>
            <a:r>
              <a:rPr lang="pt-BR" sz="1900" dirty="0">
                <a:solidFill>
                  <a:schemeClr val="bg1"/>
                </a:solidFill>
                <a:latin typeface="RobotoBR" pitchFamily="2" charset="0"/>
              </a:rPr>
              <a:t>compositor explora a junção de gêneros musicais, como o samba, o pagode, a bossa nova e o </a:t>
            </a:r>
            <a:r>
              <a:rPr lang="pt-BR" sz="1900" i="1" dirty="0">
                <a:solidFill>
                  <a:schemeClr val="bg1"/>
                </a:solidFill>
                <a:latin typeface="RobotoBR" pitchFamily="2" charset="0"/>
              </a:rPr>
              <a:t>rock</a:t>
            </a:r>
            <a:r>
              <a:rPr lang="pt-BR" sz="1900" dirty="0">
                <a:solidFill>
                  <a:schemeClr val="bg1"/>
                </a:solidFill>
                <a:latin typeface="RobotoBR" pitchFamily="2" charset="0"/>
              </a:rPr>
              <a:t>.</a:t>
            </a:r>
          </a:p>
        </p:txBody>
      </p:sp>
      <p:sp>
        <p:nvSpPr>
          <p:cNvPr id="15" name="Título 1">
            <a:extLst>
              <a:ext uri="{FF2B5EF4-FFF2-40B4-BE49-F238E27FC236}">
                <a16:creationId xmlns:a16="http://schemas.microsoft.com/office/drawing/2014/main" id="{E046689A-2400-43A1-85E8-AA272FBF48D4}"/>
              </a:ext>
            </a:extLst>
          </p:cNvPr>
          <p:cNvSpPr>
            <a:spLocks noGrp="1"/>
          </p:cNvSpPr>
          <p:nvPr>
            <p:ph type="title"/>
          </p:nvPr>
        </p:nvSpPr>
        <p:spPr>
          <a:xfrm>
            <a:off x="990600" y="517525"/>
            <a:ext cx="10515600" cy="1325563"/>
          </a:xfrm>
        </p:spPr>
        <p:style>
          <a:lnRef idx="2">
            <a:schemeClr val="accent1">
              <a:shade val="50000"/>
            </a:schemeClr>
          </a:lnRef>
          <a:fillRef idx="1">
            <a:schemeClr val="accent1"/>
          </a:fillRef>
          <a:effectRef idx="0">
            <a:schemeClr val="accent1"/>
          </a:effectRef>
          <a:fontRef idx="minor">
            <a:schemeClr val="lt1"/>
          </a:fontRef>
        </p:style>
        <p:txBody>
          <a:bodyPr>
            <a:normAutofit/>
          </a:bodyPr>
          <a:lstStyle/>
          <a:p>
            <a:pPr algn="ctr"/>
            <a:r>
              <a:rPr lang="pt-BR" sz="4800" b="1" dirty="0">
                <a:ln w="0"/>
                <a:solidFill>
                  <a:schemeClr val="bg1"/>
                </a:solidFill>
                <a:effectLst>
                  <a:outerShdw blurRad="38100" dist="25400" dir="5400000" algn="ctr" rotWithShape="0">
                    <a:srgbClr val="6E747A">
                      <a:alpha val="43000"/>
                    </a:srgbClr>
                  </a:outerShdw>
                </a:effectLst>
                <a:latin typeface="RobotoBR" pitchFamily="2" charset="0"/>
              </a:rPr>
              <a:t>Os experimentalismos de Tom Zé</a:t>
            </a:r>
            <a:endParaRPr lang="pt-BR" sz="4800" dirty="0">
              <a:ln w="0"/>
              <a:solidFill>
                <a:schemeClr val="bg1"/>
              </a:solidFill>
              <a:effectLst>
                <a:outerShdw blurRad="38100" dist="25400" dir="5400000" algn="ctr" rotWithShape="0">
                  <a:srgbClr val="6E747A">
                    <a:alpha val="43000"/>
                  </a:srgbClr>
                </a:outerShdw>
              </a:effectLst>
              <a:latin typeface="RobotoBR" pitchFamily="2" charset="0"/>
            </a:endParaRPr>
          </a:p>
        </p:txBody>
      </p:sp>
      <p:sp>
        <p:nvSpPr>
          <p:cNvPr id="2" name="Slide Number Placeholder 1"/>
          <p:cNvSpPr>
            <a:spLocks noGrp="1"/>
          </p:cNvSpPr>
          <p:nvPr>
            <p:ph type="sldNum" sz="quarter" idx="12"/>
          </p:nvPr>
        </p:nvSpPr>
        <p:spPr/>
        <p:txBody>
          <a:bodyPr/>
          <a:lstStyle/>
          <a:p>
            <a:fld id="{58C7F00C-2275-4886-B8AE-3FC82F8469DF}" type="slidenum">
              <a:rPr lang="pt-BR" smtClean="0"/>
              <a:t>10</a:t>
            </a:fld>
            <a:endParaRPr lang="pt-BR" dirty="0"/>
          </a:p>
        </p:txBody>
      </p:sp>
      <p:pic>
        <p:nvPicPr>
          <p:cNvPr id="9" name="Google Shape;67;p15"/>
          <p:cNvPicPr preferRelativeResize="0"/>
          <p:nvPr/>
        </p:nvPicPr>
        <p:blipFill rotWithShape="1">
          <a:blip r:embed="rId2">
            <a:alphaModFix/>
          </a:blip>
          <a:srcRect/>
          <a:stretch/>
        </p:blipFill>
        <p:spPr>
          <a:xfrm>
            <a:off x="0" y="0"/>
            <a:ext cx="12192000" cy="561975"/>
          </a:xfrm>
          <a:prstGeom prst="rect">
            <a:avLst/>
          </a:prstGeom>
          <a:noFill/>
          <a:ln>
            <a:noFill/>
          </a:ln>
        </p:spPr>
      </p:pic>
    </p:spTree>
    <p:extLst>
      <p:ext uri="{BB962C8B-B14F-4D97-AF65-F5344CB8AC3E}">
        <p14:creationId xmlns:p14="http://schemas.microsoft.com/office/powerpoint/2010/main" val="399641948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3">
            <a:extLst>
              <a:ext uri="{FF2B5EF4-FFF2-40B4-BE49-F238E27FC236}">
                <a16:creationId xmlns:a16="http://schemas.microsoft.com/office/drawing/2014/main" id="{0A671D0B-1BC8-41CB-AFC6-B8A28E1B7397}"/>
              </a:ext>
            </a:extLst>
          </p:cNvPr>
          <p:cNvSpPr>
            <a:spLocks noGrp="1"/>
          </p:cNvSpPr>
          <p:nvPr>
            <p:ph type="ctrTitle"/>
          </p:nvPr>
        </p:nvSpPr>
        <p:spPr/>
        <p:txBody>
          <a:bodyPr>
            <a:normAutofit/>
          </a:bodyPr>
          <a:lstStyle/>
          <a:p>
            <a:br>
              <a:rPr lang="pt-BR" sz="4800" dirty="0">
                <a:latin typeface="RobotoBR" pitchFamily="2" charset="0"/>
              </a:rPr>
            </a:br>
            <a:r>
              <a:rPr lang="pt-BR" sz="4800" dirty="0">
                <a:latin typeface="RobotoBR" pitchFamily="2" charset="0"/>
              </a:rPr>
              <a:t>Unidade 2 – Capítulo 4</a:t>
            </a:r>
          </a:p>
        </p:txBody>
      </p:sp>
      <p:sp>
        <p:nvSpPr>
          <p:cNvPr id="2" name="Slide Number Placeholder 1"/>
          <p:cNvSpPr>
            <a:spLocks noGrp="1"/>
          </p:cNvSpPr>
          <p:nvPr>
            <p:ph type="sldNum" sz="quarter" idx="12"/>
          </p:nvPr>
        </p:nvSpPr>
        <p:spPr/>
        <p:txBody>
          <a:bodyPr/>
          <a:lstStyle/>
          <a:p>
            <a:fld id="{58C7F00C-2275-4886-B8AE-3FC82F8469DF}" type="slidenum">
              <a:rPr lang="pt-BR" smtClean="0"/>
              <a:t>11</a:t>
            </a:fld>
            <a:endParaRPr lang="pt-BR" dirty="0"/>
          </a:p>
        </p:txBody>
      </p:sp>
      <p:pic>
        <p:nvPicPr>
          <p:cNvPr id="5" name="Google Shape;67;p15"/>
          <p:cNvPicPr preferRelativeResize="0"/>
          <p:nvPr/>
        </p:nvPicPr>
        <p:blipFill rotWithShape="1">
          <a:blip r:embed="rId2">
            <a:alphaModFix/>
          </a:blip>
          <a:srcRect/>
          <a:stretch/>
        </p:blipFill>
        <p:spPr>
          <a:xfrm>
            <a:off x="0" y="0"/>
            <a:ext cx="12192000" cy="561975"/>
          </a:xfrm>
          <a:prstGeom prst="rect">
            <a:avLst/>
          </a:prstGeom>
          <a:noFill/>
          <a:ln>
            <a:noFill/>
          </a:ln>
        </p:spPr>
      </p:pic>
    </p:spTree>
    <p:extLst>
      <p:ext uri="{BB962C8B-B14F-4D97-AF65-F5344CB8AC3E}">
        <p14:creationId xmlns:p14="http://schemas.microsoft.com/office/powerpoint/2010/main" val="396852588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 name="Título 1">
            <a:extLst>
              <a:ext uri="{FF2B5EF4-FFF2-40B4-BE49-F238E27FC236}">
                <a16:creationId xmlns:a16="http://schemas.microsoft.com/office/drawing/2014/main" id="{15AB3973-CA04-4387-A483-73CC734DA56F}"/>
              </a:ext>
            </a:extLst>
          </p:cNvPr>
          <p:cNvSpPr>
            <a:spLocks noGrp="1"/>
          </p:cNvSpPr>
          <p:nvPr>
            <p:ph type="title"/>
          </p:nvPr>
        </p:nvSpPr>
        <p:spPr>
          <a:xfrm>
            <a:off x="2141898" y="839413"/>
            <a:ext cx="7889608" cy="1325563"/>
          </a:xfrm>
        </p:spPr>
        <p:style>
          <a:lnRef idx="2">
            <a:schemeClr val="accent1">
              <a:shade val="50000"/>
            </a:schemeClr>
          </a:lnRef>
          <a:fillRef idx="1">
            <a:schemeClr val="accent1"/>
          </a:fillRef>
          <a:effectRef idx="0">
            <a:schemeClr val="accent1"/>
          </a:effectRef>
          <a:fontRef idx="minor">
            <a:schemeClr val="lt1"/>
          </a:fontRef>
        </p:style>
        <p:txBody>
          <a:bodyPr>
            <a:normAutofit fontScale="90000"/>
          </a:bodyPr>
          <a:lstStyle/>
          <a:p>
            <a:pPr algn="ctr"/>
            <a:r>
              <a:rPr lang="pt-BR" sz="4800" b="1" dirty="0">
                <a:solidFill>
                  <a:schemeClr val="bg1"/>
                </a:solidFill>
                <a:latin typeface="RobotoBR" pitchFamily="2" charset="0"/>
                <a:ea typeface="Roboto" panose="02000000000000000000" pitchFamily="2" charset="0"/>
              </a:rPr>
              <a:t>Qual a cara da música brasileira?</a:t>
            </a:r>
          </a:p>
        </p:txBody>
      </p:sp>
      <p:sp>
        <p:nvSpPr>
          <p:cNvPr id="48" name="CaixaDeTexto 47">
            <a:extLst>
              <a:ext uri="{FF2B5EF4-FFF2-40B4-BE49-F238E27FC236}">
                <a16:creationId xmlns:a16="http://schemas.microsoft.com/office/drawing/2014/main" id="{97DC7532-0517-436C-A4CC-06A41C901677}"/>
              </a:ext>
            </a:extLst>
          </p:cNvPr>
          <p:cNvSpPr txBox="1"/>
          <p:nvPr/>
        </p:nvSpPr>
        <p:spPr>
          <a:xfrm>
            <a:off x="2141898" y="2164976"/>
            <a:ext cx="7889608" cy="4087906"/>
          </a:xfrm>
          <a:prstGeom prst="rect">
            <a:avLst/>
          </a:prstGeom>
        </p:spPr>
        <p:style>
          <a:lnRef idx="2">
            <a:schemeClr val="accent5"/>
          </a:lnRef>
          <a:fillRef idx="1">
            <a:schemeClr val="lt1"/>
          </a:fillRef>
          <a:effectRef idx="0">
            <a:schemeClr val="accent5"/>
          </a:effectRef>
          <a:fontRef idx="minor">
            <a:schemeClr val="dk1"/>
          </a:fontRef>
        </p:style>
        <p:txBody>
          <a:bodyPr spcFirstLastPara="0" vert="horz" wrap="square" lIns="99568" tIns="35560" rIns="35560" bIns="35560" numCol="1" spcCol="1270" anchor="t" anchorCtr="0">
            <a:noAutofit/>
          </a:bodyPr>
          <a:lstStyle/>
          <a:p>
            <a:pPr>
              <a:lnSpc>
                <a:spcPct val="150000"/>
              </a:lnSpc>
            </a:pPr>
            <a:r>
              <a:rPr lang="pt-BR" sz="2800" dirty="0">
                <a:latin typeface="RobotoBR" pitchFamily="2" charset="0"/>
              </a:rPr>
              <a:t>Cada região do Brasil é repleta de </a:t>
            </a:r>
            <a:r>
              <a:rPr lang="pt-BR" sz="2800" b="1" dirty="0">
                <a:latin typeface="RobotoBR" pitchFamily="2" charset="0"/>
              </a:rPr>
              <a:t>gêneros musicais próprios</a:t>
            </a:r>
            <a:r>
              <a:rPr lang="pt-BR" sz="2800" dirty="0">
                <a:latin typeface="RobotoBR" pitchFamily="2" charset="0"/>
              </a:rPr>
              <a:t>. Entretanto, com a revolução dos meios de comunicação, alguns desses regionalismos somaram-se às tendências musicais globais e formaram </a:t>
            </a:r>
            <a:r>
              <a:rPr lang="pt-BR" sz="2800" b="1" dirty="0">
                <a:latin typeface="RobotoBR" pitchFamily="2" charset="0"/>
              </a:rPr>
              <a:t>novos estilos e movimentos</a:t>
            </a:r>
            <a:r>
              <a:rPr lang="pt-BR" sz="2800" dirty="0">
                <a:latin typeface="RobotoBR" pitchFamily="2" charset="0"/>
              </a:rPr>
              <a:t>.</a:t>
            </a:r>
            <a:endParaRPr lang="pt-BR" sz="2800" kern="1200" dirty="0">
              <a:latin typeface="RobotoBR" pitchFamily="2" charset="0"/>
            </a:endParaRPr>
          </a:p>
        </p:txBody>
      </p:sp>
      <p:sp>
        <p:nvSpPr>
          <p:cNvPr id="2" name="Slide Number Placeholder 1"/>
          <p:cNvSpPr>
            <a:spLocks noGrp="1"/>
          </p:cNvSpPr>
          <p:nvPr>
            <p:ph type="sldNum" sz="quarter" idx="12"/>
          </p:nvPr>
        </p:nvSpPr>
        <p:spPr/>
        <p:txBody>
          <a:bodyPr/>
          <a:lstStyle/>
          <a:p>
            <a:fld id="{58C7F00C-2275-4886-B8AE-3FC82F8469DF}" type="slidenum">
              <a:rPr lang="pt-BR" smtClean="0"/>
              <a:t>12</a:t>
            </a:fld>
            <a:endParaRPr lang="pt-BR" dirty="0"/>
          </a:p>
        </p:txBody>
      </p:sp>
      <p:pic>
        <p:nvPicPr>
          <p:cNvPr id="5" name="Google Shape;67;p15"/>
          <p:cNvPicPr preferRelativeResize="0"/>
          <p:nvPr/>
        </p:nvPicPr>
        <p:blipFill rotWithShape="1">
          <a:blip r:embed="rId2">
            <a:alphaModFix/>
          </a:blip>
          <a:srcRect/>
          <a:stretch/>
        </p:blipFill>
        <p:spPr>
          <a:xfrm>
            <a:off x="0" y="0"/>
            <a:ext cx="12192000" cy="561975"/>
          </a:xfrm>
          <a:prstGeom prst="rect">
            <a:avLst/>
          </a:prstGeom>
          <a:noFill/>
          <a:ln>
            <a:noFill/>
          </a:ln>
        </p:spPr>
      </p:pic>
    </p:spTree>
    <p:extLst>
      <p:ext uri="{BB962C8B-B14F-4D97-AF65-F5344CB8AC3E}">
        <p14:creationId xmlns:p14="http://schemas.microsoft.com/office/powerpoint/2010/main" val="372928251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Espaço Reservado para Conteúdo 4">
            <a:extLst>
              <a:ext uri="{FF2B5EF4-FFF2-40B4-BE49-F238E27FC236}">
                <a16:creationId xmlns:a16="http://schemas.microsoft.com/office/drawing/2014/main" id="{5F53B5A5-538A-46E7-990B-868E237B9F8E}"/>
              </a:ext>
            </a:extLst>
          </p:cNvPr>
          <p:cNvGraphicFramePr>
            <a:graphicFrameLocks noGrp="1"/>
          </p:cNvGraphicFramePr>
          <p:nvPr>
            <p:ph idx="1"/>
          </p:nvPr>
        </p:nvGraphicFramePr>
        <p:xfrm>
          <a:off x="838200" y="1906000"/>
          <a:ext cx="10515600" cy="435133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Título 1">
            <a:extLst>
              <a:ext uri="{FF2B5EF4-FFF2-40B4-BE49-F238E27FC236}">
                <a16:creationId xmlns:a16="http://schemas.microsoft.com/office/drawing/2014/main" id="{DF8307DF-7F63-4B4C-96C1-D382066B944D}"/>
              </a:ext>
            </a:extLst>
          </p:cNvPr>
          <p:cNvSpPr>
            <a:spLocks noGrp="1"/>
          </p:cNvSpPr>
          <p:nvPr>
            <p:ph type="title"/>
          </p:nvPr>
        </p:nvSpPr>
        <p:spPr>
          <a:xfrm>
            <a:off x="838200" y="391325"/>
            <a:ext cx="10515600" cy="1325563"/>
          </a:xfrm>
        </p:spPr>
        <p:style>
          <a:lnRef idx="2">
            <a:schemeClr val="accent1"/>
          </a:lnRef>
          <a:fillRef idx="1">
            <a:schemeClr val="lt1"/>
          </a:fillRef>
          <a:effectRef idx="0">
            <a:schemeClr val="accent1"/>
          </a:effectRef>
          <a:fontRef idx="minor">
            <a:schemeClr val="dk1"/>
          </a:fontRef>
        </p:style>
        <p:txBody>
          <a:bodyPr>
            <a:normAutofit/>
          </a:bodyPr>
          <a:lstStyle/>
          <a:p>
            <a:pPr algn="ctr"/>
            <a:r>
              <a:rPr lang="pt-BR" sz="4800" dirty="0">
                <a:ln w="0"/>
                <a:solidFill>
                  <a:schemeClr val="accent1"/>
                </a:solidFill>
                <a:effectLst>
                  <a:outerShdw blurRad="38100" dist="25400" dir="5400000" algn="ctr" rotWithShape="0">
                    <a:srgbClr val="6E747A">
                      <a:alpha val="43000"/>
                    </a:srgbClr>
                  </a:outerShdw>
                </a:effectLst>
                <a:latin typeface="RobotoBR" pitchFamily="2" charset="0"/>
              </a:rPr>
              <a:t>Gêneros musicais do Brasil</a:t>
            </a:r>
          </a:p>
        </p:txBody>
      </p:sp>
      <p:sp>
        <p:nvSpPr>
          <p:cNvPr id="2" name="Slide Number Placeholder 1"/>
          <p:cNvSpPr>
            <a:spLocks noGrp="1"/>
          </p:cNvSpPr>
          <p:nvPr>
            <p:ph type="sldNum" sz="quarter" idx="12"/>
          </p:nvPr>
        </p:nvSpPr>
        <p:spPr/>
        <p:txBody>
          <a:bodyPr/>
          <a:lstStyle/>
          <a:p>
            <a:fld id="{58C7F00C-2275-4886-B8AE-3FC82F8469DF}" type="slidenum">
              <a:rPr lang="pt-BR" smtClean="0"/>
              <a:t>13</a:t>
            </a:fld>
            <a:endParaRPr lang="pt-BR" dirty="0"/>
          </a:p>
        </p:txBody>
      </p:sp>
      <p:pic>
        <p:nvPicPr>
          <p:cNvPr id="6" name="Google Shape;67;p15"/>
          <p:cNvPicPr preferRelativeResize="0"/>
          <p:nvPr/>
        </p:nvPicPr>
        <p:blipFill rotWithShape="1">
          <a:blip r:embed="rId7">
            <a:alphaModFix/>
          </a:blip>
          <a:srcRect/>
          <a:stretch/>
        </p:blipFill>
        <p:spPr>
          <a:xfrm>
            <a:off x="0" y="0"/>
            <a:ext cx="12192000" cy="561975"/>
          </a:xfrm>
          <a:prstGeom prst="rect">
            <a:avLst/>
          </a:prstGeom>
          <a:noFill/>
          <a:ln>
            <a:noFill/>
          </a:ln>
        </p:spPr>
      </p:pic>
    </p:spTree>
    <p:extLst>
      <p:ext uri="{BB962C8B-B14F-4D97-AF65-F5344CB8AC3E}">
        <p14:creationId xmlns:p14="http://schemas.microsoft.com/office/powerpoint/2010/main" val="12810683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tângulo: Cantos Arredondados 14">
            <a:extLst>
              <a:ext uri="{FF2B5EF4-FFF2-40B4-BE49-F238E27FC236}">
                <a16:creationId xmlns:a16="http://schemas.microsoft.com/office/drawing/2014/main" id="{6AF8A99A-9CE6-419E-9079-BB2B2CD3EF04}"/>
              </a:ext>
            </a:extLst>
          </p:cNvPr>
          <p:cNvSpPr/>
          <p:nvPr/>
        </p:nvSpPr>
        <p:spPr>
          <a:xfrm>
            <a:off x="838200" y="2374900"/>
            <a:ext cx="10299700" cy="3581400"/>
          </a:xfrm>
          <a:prstGeom prst="roundRect">
            <a:avLst/>
          </a:prstGeom>
          <a:noFill/>
          <a:ln w="9525" cap="flat" cmpd="sng" algn="ctr">
            <a:solidFill>
              <a:schemeClr val="accent1"/>
            </a:solidFill>
            <a:prstDash val="solid"/>
            <a:round/>
            <a:headEnd type="none" w="med" len="med"/>
            <a:tailEnd type="none" w="med" len="med"/>
          </a:ln>
        </p:spPr>
        <p:style>
          <a:lnRef idx="0">
            <a:scrgbClr r="0" g="0" b="0"/>
          </a:lnRef>
          <a:fillRef idx="0">
            <a:scrgbClr r="0" g="0" b="0"/>
          </a:fillRef>
          <a:effectRef idx="0">
            <a:scrgbClr r="0" g="0" b="0"/>
          </a:effectRef>
          <a:fontRef idx="minor">
            <a:schemeClr val="accent1"/>
          </a:fontRef>
        </p:style>
        <p:txBody>
          <a:bodyPr rtlCol="0" anchor="ctr"/>
          <a:lstStyle/>
          <a:p>
            <a:pPr algn="ctr"/>
            <a:endParaRPr lang="pt-BR" dirty="0"/>
          </a:p>
        </p:txBody>
      </p:sp>
      <p:sp>
        <p:nvSpPr>
          <p:cNvPr id="6" name="Retângulo 5"/>
          <p:cNvSpPr/>
          <p:nvPr/>
        </p:nvSpPr>
        <p:spPr>
          <a:xfrm>
            <a:off x="1104900" y="2611328"/>
            <a:ext cx="9766299" cy="3108543"/>
          </a:xfrm>
          <a:prstGeom prst="rect">
            <a:avLst/>
          </a:prstGeom>
        </p:spPr>
        <p:txBody>
          <a:bodyPr wrap="square">
            <a:spAutoFit/>
          </a:bodyPr>
          <a:lstStyle/>
          <a:p>
            <a:r>
              <a:rPr lang="pt-BR" sz="2800" dirty="0">
                <a:latin typeface="RobotoBR" pitchFamily="2" charset="0"/>
              </a:rPr>
              <a:t>Os </a:t>
            </a:r>
            <a:r>
              <a:rPr lang="pt-BR" sz="2800" b="1" dirty="0">
                <a:latin typeface="RobotoBR" pitchFamily="2" charset="0"/>
              </a:rPr>
              <a:t>sambas</a:t>
            </a:r>
            <a:r>
              <a:rPr lang="pt-BR" sz="2800" dirty="0">
                <a:latin typeface="RobotoBR" pitchFamily="2" charset="0"/>
              </a:rPr>
              <a:t> dos afro-brasileiros escravizados recém-libertos na Bahia, o surgimento de um novo estilo musical na década de 1960, que ficou conhecido como </a:t>
            </a:r>
            <a:r>
              <a:rPr lang="pt-BR" sz="2800" b="1" dirty="0">
                <a:latin typeface="RobotoBR" pitchFamily="2" charset="0"/>
              </a:rPr>
              <a:t>MPB</a:t>
            </a:r>
            <a:r>
              <a:rPr lang="pt-BR" sz="2800" dirty="0">
                <a:latin typeface="RobotoBR" pitchFamily="2" charset="0"/>
              </a:rPr>
              <a:t>, a invasão do </a:t>
            </a:r>
            <a:r>
              <a:rPr lang="pt-BR" sz="2800" b="1" i="1" dirty="0">
                <a:latin typeface="RobotoBR" pitchFamily="2" charset="0"/>
              </a:rPr>
              <a:t>funk</a:t>
            </a:r>
            <a:r>
              <a:rPr lang="pt-BR" sz="2800" dirty="0">
                <a:latin typeface="RobotoBR" pitchFamily="2" charset="0"/>
              </a:rPr>
              <a:t> norte-americano de James Brown na periferia do Rio de Janeiro na década de 1980, entre muitos outros acontecimentos, tornaram-se parte da rica diversidade que forma a identidade da música brasileira.</a:t>
            </a:r>
          </a:p>
        </p:txBody>
      </p:sp>
      <p:sp>
        <p:nvSpPr>
          <p:cNvPr id="7" name="Título 1">
            <a:extLst>
              <a:ext uri="{FF2B5EF4-FFF2-40B4-BE49-F238E27FC236}">
                <a16:creationId xmlns:a16="http://schemas.microsoft.com/office/drawing/2014/main" id="{E046689A-2400-43A1-85E8-AA272FBF48D4}"/>
              </a:ext>
            </a:extLst>
          </p:cNvPr>
          <p:cNvSpPr txBox="1">
            <a:spLocks/>
          </p:cNvSpPr>
          <p:nvPr/>
        </p:nvSpPr>
        <p:spPr>
          <a:xfrm>
            <a:off x="838200" y="444501"/>
            <a:ext cx="10236200" cy="146049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algn="ctr"/>
            <a:r>
              <a:rPr lang="pt-BR" sz="4800" dirty="0"/>
              <a:t>A música revela nossa identidade</a:t>
            </a:r>
            <a:endParaRPr lang="pt-BR" sz="4800" dirty="0">
              <a:ln w="0"/>
              <a:solidFill>
                <a:schemeClr val="bg1"/>
              </a:solidFill>
              <a:effectLst>
                <a:outerShdw blurRad="38100" dist="19050" dir="2700000" algn="tl" rotWithShape="0">
                  <a:schemeClr val="dk1">
                    <a:alpha val="40000"/>
                  </a:schemeClr>
                </a:outerShdw>
              </a:effectLst>
              <a:latin typeface="RobotoBR" pitchFamily="2" charset="0"/>
            </a:endParaRPr>
          </a:p>
        </p:txBody>
      </p:sp>
      <p:sp>
        <p:nvSpPr>
          <p:cNvPr id="2" name="Slide Number Placeholder 1"/>
          <p:cNvSpPr>
            <a:spLocks noGrp="1"/>
          </p:cNvSpPr>
          <p:nvPr>
            <p:ph type="sldNum" sz="quarter" idx="12"/>
          </p:nvPr>
        </p:nvSpPr>
        <p:spPr/>
        <p:txBody>
          <a:bodyPr/>
          <a:lstStyle/>
          <a:p>
            <a:fld id="{58C7F00C-2275-4886-B8AE-3FC82F8469DF}" type="slidenum">
              <a:rPr lang="pt-BR" smtClean="0"/>
              <a:t>14</a:t>
            </a:fld>
            <a:endParaRPr lang="pt-BR" dirty="0"/>
          </a:p>
        </p:txBody>
      </p:sp>
      <p:pic>
        <p:nvPicPr>
          <p:cNvPr id="8" name="Google Shape;67;p15"/>
          <p:cNvPicPr preferRelativeResize="0"/>
          <p:nvPr/>
        </p:nvPicPr>
        <p:blipFill rotWithShape="1">
          <a:blip r:embed="rId2">
            <a:alphaModFix/>
          </a:blip>
          <a:srcRect/>
          <a:stretch/>
        </p:blipFill>
        <p:spPr>
          <a:xfrm>
            <a:off x="0" y="0"/>
            <a:ext cx="12192000" cy="561975"/>
          </a:xfrm>
          <a:prstGeom prst="rect">
            <a:avLst/>
          </a:prstGeom>
          <a:noFill/>
          <a:ln>
            <a:noFill/>
          </a:ln>
        </p:spPr>
      </p:pic>
    </p:spTree>
    <p:extLst>
      <p:ext uri="{BB962C8B-B14F-4D97-AF65-F5344CB8AC3E}">
        <p14:creationId xmlns:p14="http://schemas.microsoft.com/office/powerpoint/2010/main" val="262920881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Espaço Reservado para Conteúdo 4">
            <a:extLst>
              <a:ext uri="{FF2B5EF4-FFF2-40B4-BE49-F238E27FC236}">
                <a16:creationId xmlns:a16="http://schemas.microsoft.com/office/drawing/2014/main" id="{5F53B5A5-538A-46E7-990B-868E237B9F8E}"/>
              </a:ext>
            </a:extLst>
          </p:cNvPr>
          <p:cNvGraphicFramePr>
            <a:graphicFrameLocks noGrp="1"/>
          </p:cNvGraphicFramePr>
          <p:nvPr>
            <p:ph idx="1"/>
          </p:nvPr>
        </p:nvGraphicFramePr>
        <p:xfrm>
          <a:off x="838200" y="1825625"/>
          <a:ext cx="10515600" cy="435133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Título 1">
            <a:extLst>
              <a:ext uri="{FF2B5EF4-FFF2-40B4-BE49-F238E27FC236}">
                <a16:creationId xmlns:a16="http://schemas.microsoft.com/office/drawing/2014/main" id="{DF8307DF-7F63-4B4C-96C1-D382066B944D}"/>
              </a:ext>
            </a:extLst>
          </p:cNvPr>
          <p:cNvSpPr>
            <a:spLocks noGrp="1"/>
          </p:cNvSpPr>
          <p:nvPr>
            <p:ph type="title"/>
          </p:nvPr>
        </p:nvSpPr>
        <p:spPr>
          <a:xfrm>
            <a:off x="838200" y="461575"/>
            <a:ext cx="10515600" cy="1325563"/>
          </a:xfrm>
        </p:spPr>
        <p:style>
          <a:lnRef idx="2">
            <a:schemeClr val="accent1"/>
          </a:lnRef>
          <a:fillRef idx="1">
            <a:schemeClr val="lt1"/>
          </a:fillRef>
          <a:effectRef idx="0">
            <a:schemeClr val="accent1"/>
          </a:effectRef>
          <a:fontRef idx="minor">
            <a:schemeClr val="dk1"/>
          </a:fontRef>
        </p:style>
        <p:txBody>
          <a:bodyPr>
            <a:normAutofit/>
          </a:bodyPr>
          <a:lstStyle/>
          <a:p>
            <a:pPr algn="ctr"/>
            <a:r>
              <a:rPr lang="pt-BR" sz="4800" dirty="0">
                <a:ln w="0"/>
                <a:solidFill>
                  <a:schemeClr val="accent1"/>
                </a:solidFill>
                <a:effectLst>
                  <a:outerShdw blurRad="38100" dist="25400" dir="5400000" algn="ctr" rotWithShape="0">
                    <a:srgbClr val="6E747A">
                      <a:alpha val="43000"/>
                    </a:srgbClr>
                  </a:outerShdw>
                </a:effectLst>
              </a:rPr>
              <a:t>Instrumentos da música brasileira</a:t>
            </a:r>
          </a:p>
        </p:txBody>
      </p:sp>
      <p:sp>
        <p:nvSpPr>
          <p:cNvPr id="2" name="Slide Number Placeholder 1"/>
          <p:cNvSpPr>
            <a:spLocks noGrp="1"/>
          </p:cNvSpPr>
          <p:nvPr>
            <p:ph type="sldNum" sz="quarter" idx="12"/>
          </p:nvPr>
        </p:nvSpPr>
        <p:spPr/>
        <p:txBody>
          <a:bodyPr/>
          <a:lstStyle/>
          <a:p>
            <a:fld id="{58C7F00C-2275-4886-B8AE-3FC82F8469DF}" type="slidenum">
              <a:rPr lang="pt-BR" smtClean="0"/>
              <a:t>15</a:t>
            </a:fld>
            <a:endParaRPr lang="pt-BR" dirty="0"/>
          </a:p>
        </p:txBody>
      </p:sp>
      <p:pic>
        <p:nvPicPr>
          <p:cNvPr id="6" name="Google Shape;67;p15"/>
          <p:cNvPicPr preferRelativeResize="0"/>
          <p:nvPr/>
        </p:nvPicPr>
        <p:blipFill rotWithShape="1">
          <a:blip r:embed="rId7">
            <a:alphaModFix/>
          </a:blip>
          <a:srcRect/>
          <a:stretch/>
        </p:blipFill>
        <p:spPr>
          <a:xfrm>
            <a:off x="0" y="0"/>
            <a:ext cx="12192000" cy="561975"/>
          </a:xfrm>
          <a:prstGeom prst="rect">
            <a:avLst/>
          </a:prstGeom>
          <a:noFill/>
          <a:ln>
            <a:noFill/>
          </a:ln>
        </p:spPr>
      </p:pic>
    </p:spTree>
    <p:extLst>
      <p:ext uri="{BB962C8B-B14F-4D97-AF65-F5344CB8AC3E}">
        <p14:creationId xmlns:p14="http://schemas.microsoft.com/office/powerpoint/2010/main" val="153274519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1">
            <a:extLst>
              <a:ext uri="{FF2B5EF4-FFF2-40B4-BE49-F238E27FC236}">
                <a16:creationId xmlns:a16="http://schemas.microsoft.com/office/drawing/2014/main" id="{E046689A-2400-43A1-85E8-AA272FBF48D4}"/>
              </a:ext>
            </a:extLst>
          </p:cNvPr>
          <p:cNvSpPr>
            <a:spLocks noGrp="1"/>
          </p:cNvSpPr>
          <p:nvPr>
            <p:ph type="title"/>
          </p:nvPr>
        </p:nvSpPr>
        <p:spPr>
          <a:xfrm>
            <a:off x="1308100" y="449476"/>
            <a:ext cx="9766300" cy="1435099"/>
          </a:xfrm>
        </p:spPr>
        <p:style>
          <a:lnRef idx="2">
            <a:schemeClr val="accent1">
              <a:shade val="50000"/>
            </a:schemeClr>
          </a:lnRef>
          <a:fillRef idx="1">
            <a:schemeClr val="accent1"/>
          </a:fillRef>
          <a:effectRef idx="0">
            <a:schemeClr val="accent1"/>
          </a:effectRef>
          <a:fontRef idx="minor">
            <a:schemeClr val="lt1"/>
          </a:fontRef>
        </p:style>
        <p:txBody>
          <a:bodyPr>
            <a:noAutofit/>
          </a:bodyPr>
          <a:lstStyle/>
          <a:p>
            <a:pPr algn="ctr"/>
            <a:r>
              <a:rPr lang="pt-BR" sz="4800" dirty="0">
                <a:latin typeface="RobotoBR" pitchFamily="2" charset="0"/>
              </a:rPr>
              <a:t>Entre Brasil e África</a:t>
            </a:r>
            <a:endParaRPr lang="pt-BR" sz="4800" dirty="0">
              <a:ln w="0"/>
              <a:solidFill>
                <a:schemeClr val="bg1"/>
              </a:solidFill>
              <a:effectLst>
                <a:outerShdw blurRad="38100" dist="19050" dir="2700000" algn="tl" rotWithShape="0">
                  <a:schemeClr val="dk1">
                    <a:alpha val="40000"/>
                  </a:schemeClr>
                </a:outerShdw>
              </a:effectLst>
              <a:latin typeface="RobotoBR" pitchFamily="2" charset="0"/>
            </a:endParaRPr>
          </a:p>
        </p:txBody>
      </p:sp>
      <p:sp>
        <p:nvSpPr>
          <p:cNvPr id="12" name="Retângulo 11">
            <a:extLst>
              <a:ext uri="{FF2B5EF4-FFF2-40B4-BE49-F238E27FC236}">
                <a16:creationId xmlns:a16="http://schemas.microsoft.com/office/drawing/2014/main" id="{22539740-4563-4767-9740-19E11DFB5EC6}"/>
              </a:ext>
            </a:extLst>
          </p:cNvPr>
          <p:cNvSpPr/>
          <p:nvPr/>
        </p:nvSpPr>
        <p:spPr>
          <a:xfrm>
            <a:off x="6022736" y="5624270"/>
            <a:ext cx="2817133" cy="774249"/>
          </a:xfrm>
          <a:prstGeom prst="rect">
            <a:avLst/>
          </a:pr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sp>
      <p:sp>
        <p:nvSpPr>
          <p:cNvPr id="11" name="Seta: Pentágono 10">
            <a:extLst>
              <a:ext uri="{FF2B5EF4-FFF2-40B4-BE49-F238E27FC236}">
                <a16:creationId xmlns:a16="http://schemas.microsoft.com/office/drawing/2014/main" id="{89F06BFB-5597-4757-9691-CE41B1D07394}"/>
              </a:ext>
            </a:extLst>
          </p:cNvPr>
          <p:cNvSpPr/>
          <p:nvPr/>
        </p:nvSpPr>
        <p:spPr>
          <a:xfrm>
            <a:off x="520699" y="2654300"/>
            <a:ext cx="5816601" cy="3273840"/>
          </a:xfrm>
          <a:prstGeom prst="homePlate">
            <a:avLst/>
          </a:prstGeom>
        </p:spPr>
        <p:style>
          <a:lnRef idx="2">
            <a:schemeClr val="accent5">
              <a:shade val="50000"/>
            </a:schemeClr>
          </a:lnRef>
          <a:fillRef idx="1">
            <a:schemeClr val="accent5"/>
          </a:fillRef>
          <a:effectRef idx="0">
            <a:schemeClr val="accent5"/>
          </a:effectRef>
          <a:fontRef idx="minor">
            <a:schemeClr val="lt1"/>
          </a:fontRef>
        </p:style>
        <p:txBody>
          <a:bodyPr rtlCol="0" anchor="ctr"/>
          <a:lstStyle/>
          <a:p>
            <a:r>
              <a:rPr lang="pt-BR" sz="2800" dirty="0">
                <a:latin typeface="RobotoBR" pitchFamily="2" charset="0"/>
              </a:rPr>
              <a:t>Muitos gêneros musicais tipicamente brasileiros nasceram da herança histórica proveniente da África, como o samba, o lundu, o choro e o maracatu.</a:t>
            </a:r>
          </a:p>
        </p:txBody>
      </p:sp>
      <p:sp>
        <p:nvSpPr>
          <p:cNvPr id="15" name="Retângulo: Cantos Arredondados 14">
            <a:extLst>
              <a:ext uri="{FF2B5EF4-FFF2-40B4-BE49-F238E27FC236}">
                <a16:creationId xmlns:a16="http://schemas.microsoft.com/office/drawing/2014/main" id="{6AF8A99A-9CE6-419E-9079-BB2B2CD3EF04}"/>
              </a:ext>
            </a:extLst>
          </p:cNvPr>
          <p:cNvSpPr/>
          <p:nvPr/>
        </p:nvSpPr>
        <p:spPr>
          <a:xfrm>
            <a:off x="6540500" y="2289829"/>
            <a:ext cx="5042802" cy="4326871"/>
          </a:xfrm>
          <a:prstGeom prst="roundRect">
            <a:avLst/>
          </a:prstGeom>
          <a:noFill/>
          <a:ln w="9525" cap="flat" cmpd="sng" algn="ctr">
            <a:solidFill>
              <a:schemeClr val="accent1"/>
            </a:solidFill>
            <a:prstDash val="solid"/>
            <a:round/>
            <a:headEnd type="none" w="med" len="med"/>
            <a:tailEnd type="none" w="med" len="med"/>
          </a:ln>
        </p:spPr>
        <p:style>
          <a:lnRef idx="0">
            <a:scrgbClr r="0" g="0" b="0"/>
          </a:lnRef>
          <a:fillRef idx="0">
            <a:scrgbClr r="0" g="0" b="0"/>
          </a:fillRef>
          <a:effectRef idx="0">
            <a:scrgbClr r="0" g="0" b="0"/>
          </a:effectRef>
          <a:fontRef idx="minor">
            <a:schemeClr val="accent1"/>
          </a:fontRef>
        </p:style>
        <p:txBody>
          <a:bodyPr rtlCol="0" anchor="ctr"/>
          <a:lstStyle/>
          <a:p>
            <a:pPr algn="ctr"/>
            <a:endParaRPr lang="pt-BR" dirty="0"/>
          </a:p>
        </p:txBody>
      </p:sp>
      <p:sp>
        <p:nvSpPr>
          <p:cNvPr id="16" name="CaixaDeTexto 15">
            <a:extLst>
              <a:ext uri="{FF2B5EF4-FFF2-40B4-BE49-F238E27FC236}">
                <a16:creationId xmlns:a16="http://schemas.microsoft.com/office/drawing/2014/main" id="{A31E8EBF-A389-46FE-8BDA-4B2A3B7E9EAA}"/>
              </a:ext>
            </a:extLst>
          </p:cNvPr>
          <p:cNvSpPr txBox="1"/>
          <p:nvPr/>
        </p:nvSpPr>
        <p:spPr>
          <a:xfrm>
            <a:off x="6878403" y="2654300"/>
            <a:ext cx="4520298" cy="3970318"/>
          </a:xfrm>
          <a:prstGeom prst="rect">
            <a:avLst/>
          </a:prstGeom>
          <a:noFill/>
        </p:spPr>
        <p:txBody>
          <a:bodyPr wrap="square" rtlCol="0">
            <a:spAutoFit/>
          </a:bodyPr>
          <a:lstStyle/>
          <a:p>
            <a:r>
              <a:rPr lang="es-ES" sz="2800" dirty="0">
                <a:latin typeface="RobotoBR" pitchFamily="2" charset="0"/>
              </a:rPr>
              <a:t>Artistas como Baden Powell, Vinicius de Moraes</a:t>
            </a:r>
            <a:r>
              <a:rPr lang="pt-BR" sz="2800" dirty="0">
                <a:latin typeface="RobotoBR" pitchFamily="2" charset="0"/>
              </a:rPr>
              <a:t>, Gilberto Gil, Seu Jorge, Criolo, Yzalú, entre outros, criaram estilos musicais que valorizam e revisitam essa importante parte de nossa história e cultura.</a:t>
            </a:r>
            <a:endParaRPr lang="pt-BR" sz="2800" b="1" dirty="0">
              <a:latin typeface="RobotoBR" pitchFamily="2" charset="0"/>
            </a:endParaRPr>
          </a:p>
        </p:txBody>
      </p:sp>
      <p:sp>
        <p:nvSpPr>
          <p:cNvPr id="2" name="Slide Number Placeholder 1"/>
          <p:cNvSpPr>
            <a:spLocks noGrp="1"/>
          </p:cNvSpPr>
          <p:nvPr>
            <p:ph type="sldNum" sz="quarter" idx="12"/>
          </p:nvPr>
        </p:nvSpPr>
        <p:spPr/>
        <p:txBody>
          <a:bodyPr/>
          <a:lstStyle/>
          <a:p>
            <a:fld id="{58C7F00C-2275-4886-B8AE-3FC82F8469DF}" type="slidenum">
              <a:rPr lang="pt-BR" smtClean="0"/>
              <a:t>16</a:t>
            </a:fld>
            <a:endParaRPr lang="pt-BR" dirty="0"/>
          </a:p>
        </p:txBody>
      </p:sp>
      <p:pic>
        <p:nvPicPr>
          <p:cNvPr id="8" name="Google Shape;67;p15"/>
          <p:cNvPicPr preferRelativeResize="0"/>
          <p:nvPr/>
        </p:nvPicPr>
        <p:blipFill rotWithShape="1">
          <a:blip r:embed="rId2">
            <a:alphaModFix/>
          </a:blip>
          <a:srcRect/>
          <a:stretch/>
        </p:blipFill>
        <p:spPr>
          <a:xfrm>
            <a:off x="0" y="0"/>
            <a:ext cx="12192000" cy="561975"/>
          </a:xfrm>
          <a:prstGeom prst="rect">
            <a:avLst/>
          </a:prstGeom>
          <a:noFill/>
          <a:ln>
            <a:noFill/>
          </a:ln>
        </p:spPr>
      </p:pic>
    </p:spTree>
    <p:extLst>
      <p:ext uri="{BB962C8B-B14F-4D97-AF65-F5344CB8AC3E}">
        <p14:creationId xmlns:p14="http://schemas.microsoft.com/office/powerpoint/2010/main" val="154933415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1">
            <a:extLst>
              <a:ext uri="{FF2B5EF4-FFF2-40B4-BE49-F238E27FC236}">
                <a16:creationId xmlns:a16="http://schemas.microsoft.com/office/drawing/2014/main" id="{E046689A-2400-43A1-85E8-AA272FBF48D4}"/>
              </a:ext>
            </a:extLst>
          </p:cNvPr>
          <p:cNvSpPr>
            <a:spLocks noGrp="1"/>
          </p:cNvSpPr>
          <p:nvPr>
            <p:ph type="title"/>
          </p:nvPr>
        </p:nvSpPr>
        <p:spPr>
          <a:xfrm>
            <a:off x="1971436" y="518926"/>
            <a:ext cx="7883764" cy="1193799"/>
          </a:xfrm>
        </p:spPr>
        <p:style>
          <a:lnRef idx="2">
            <a:schemeClr val="accent1">
              <a:shade val="50000"/>
            </a:schemeClr>
          </a:lnRef>
          <a:fillRef idx="1">
            <a:schemeClr val="accent1"/>
          </a:fillRef>
          <a:effectRef idx="0">
            <a:schemeClr val="accent1"/>
          </a:effectRef>
          <a:fontRef idx="minor">
            <a:schemeClr val="lt1"/>
          </a:fontRef>
        </p:style>
        <p:txBody>
          <a:bodyPr>
            <a:noAutofit/>
          </a:bodyPr>
          <a:lstStyle/>
          <a:p>
            <a:pPr algn="ctr"/>
            <a:r>
              <a:rPr lang="pt-BR" sz="4800" dirty="0">
                <a:ln w="0"/>
                <a:solidFill>
                  <a:schemeClr val="bg1"/>
                </a:solidFill>
                <a:effectLst>
                  <a:outerShdw blurRad="38100" dist="19050" dir="2700000" algn="tl" rotWithShape="0">
                    <a:schemeClr val="dk1">
                      <a:alpha val="40000"/>
                    </a:schemeClr>
                  </a:outerShdw>
                </a:effectLst>
                <a:latin typeface="RobotoBR" pitchFamily="2" charset="0"/>
              </a:rPr>
              <a:t>Música africana</a:t>
            </a:r>
            <a:endParaRPr lang="pt-BR" sz="4800" i="1" dirty="0">
              <a:ln w="0"/>
              <a:solidFill>
                <a:schemeClr val="bg1"/>
              </a:solidFill>
              <a:effectLst>
                <a:outerShdw blurRad="38100" dist="19050" dir="2700000" algn="tl" rotWithShape="0">
                  <a:schemeClr val="dk1">
                    <a:alpha val="40000"/>
                  </a:schemeClr>
                </a:outerShdw>
              </a:effectLst>
              <a:latin typeface="RobotoBR" pitchFamily="2" charset="0"/>
            </a:endParaRPr>
          </a:p>
        </p:txBody>
      </p:sp>
      <p:sp>
        <p:nvSpPr>
          <p:cNvPr id="12" name="Retângulo 11">
            <a:extLst>
              <a:ext uri="{FF2B5EF4-FFF2-40B4-BE49-F238E27FC236}">
                <a16:creationId xmlns:a16="http://schemas.microsoft.com/office/drawing/2014/main" id="{22539740-4563-4767-9740-19E11DFB5EC6}"/>
              </a:ext>
            </a:extLst>
          </p:cNvPr>
          <p:cNvSpPr/>
          <p:nvPr/>
        </p:nvSpPr>
        <p:spPr>
          <a:xfrm>
            <a:off x="6022736" y="5624270"/>
            <a:ext cx="2817133" cy="774249"/>
          </a:xfrm>
          <a:prstGeom prst="rect">
            <a:avLst/>
          </a:pr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sp>
      <p:sp>
        <p:nvSpPr>
          <p:cNvPr id="15" name="Retângulo: Cantos Arredondados 14">
            <a:extLst>
              <a:ext uri="{FF2B5EF4-FFF2-40B4-BE49-F238E27FC236}">
                <a16:creationId xmlns:a16="http://schemas.microsoft.com/office/drawing/2014/main" id="{6AF8A99A-9CE6-419E-9079-BB2B2CD3EF04}"/>
              </a:ext>
            </a:extLst>
          </p:cNvPr>
          <p:cNvSpPr/>
          <p:nvPr/>
        </p:nvSpPr>
        <p:spPr>
          <a:xfrm>
            <a:off x="1032774" y="2046209"/>
            <a:ext cx="3977376" cy="3195657"/>
          </a:xfrm>
          <a:prstGeom prst="roundRect">
            <a:avLst/>
          </a:prstGeom>
          <a:noFill/>
          <a:ln w="9525" cap="flat" cmpd="sng" algn="ctr">
            <a:solidFill>
              <a:schemeClr val="accent1"/>
            </a:solidFill>
            <a:prstDash val="solid"/>
            <a:round/>
            <a:headEnd type="none" w="med" len="med"/>
            <a:tailEnd type="none" w="med" len="med"/>
          </a:ln>
        </p:spPr>
        <p:style>
          <a:lnRef idx="0">
            <a:scrgbClr r="0" g="0" b="0"/>
          </a:lnRef>
          <a:fillRef idx="0">
            <a:scrgbClr r="0" g="0" b="0"/>
          </a:fillRef>
          <a:effectRef idx="0">
            <a:scrgbClr r="0" g="0" b="0"/>
          </a:effectRef>
          <a:fontRef idx="minor">
            <a:schemeClr val="accent1"/>
          </a:fontRef>
        </p:style>
        <p:txBody>
          <a:bodyPr rtlCol="0" anchor="ctr"/>
          <a:lstStyle/>
          <a:p>
            <a:pPr algn="ctr"/>
            <a:endParaRPr lang="pt-BR" dirty="0"/>
          </a:p>
        </p:txBody>
      </p:sp>
      <p:sp>
        <p:nvSpPr>
          <p:cNvPr id="16" name="CaixaDeTexto 15">
            <a:extLst>
              <a:ext uri="{FF2B5EF4-FFF2-40B4-BE49-F238E27FC236}">
                <a16:creationId xmlns:a16="http://schemas.microsoft.com/office/drawing/2014/main" id="{A31E8EBF-A389-46FE-8BDA-4B2A3B7E9EAA}"/>
              </a:ext>
            </a:extLst>
          </p:cNvPr>
          <p:cNvSpPr txBox="1"/>
          <p:nvPr/>
        </p:nvSpPr>
        <p:spPr>
          <a:xfrm>
            <a:off x="1207399" y="2271823"/>
            <a:ext cx="3628126" cy="2970044"/>
          </a:xfrm>
          <a:prstGeom prst="rect">
            <a:avLst/>
          </a:prstGeom>
          <a:noFill/>
        </p:spPr>
        <p:txBody>
          <a:bodyPr wrap="square" rtlCol="0">
            <a:spAutoFit/>
          </a:bodyPr>
          <a:lstStyle/>
          <a:p>
            <a:r>
              <a:rPr lang="pt-BR" sz="2400" dirty="0">
                <a:latin typeface="RobotoBR" pitchFamily="2" charset="0"/>
              </a:rPr>
              <a:t>O vasto continente africano é composto de 54 países e cerca de 2 mil línguas. Por aí já dá para perceber o tamanho de sua </a:t>
            </a:r>
            <a:r>
              <a:rPr lang="pt-BR" sz="2400" b="1" dirty="0">
                <a:latin typeface="RobotoBR" pitchFamily="2" charset="0"/>
              </a:rPr>
              <a:t>diversidade cultural</a:t>
            </a:r>
            <a:r>
              <a:rPr lang="pt-BR" sz="2400" dirty="0">
                <a:latin typeface="RobotoBR" pitchFamily="2" charset="0"/>
              </a:rPr>
              <a:t>.</a:t>
            </a:r>
          </a:p>
          <a:p>
            <a:endParaRPr lang="pt-BR" sz="1900" dirty="0">
              <a:latin typeface="RobotoBR" pitchFamily="2" charset="0"/>
            </a:endParaRPr>
          </a:p>
        </p:txBody>
      </p:sp>
      <p:sp>
        <p:nvSpPr>
          <p:cNvPr id="7" name="Elipse 6"/>
          <p:cNvSpPr/>
          <p:nvPr/>
        </p:nvSpPr>
        <p:spPr>
          <a:xfrm>
            <a:off x="6394450" y="2364955"/>
            <a:ext cx="4476750" cy="4150145"/>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t-BR" dirty="0"/>
              <a:t>N </a:t>
            </a:r>
          </a:p>
        </p:txBody>
      </p:sp>
      <p:sp>
        <p:nvSpPr>
          <p:cNvPr id="3" name="Retângulo 2"/>
          <p:cNvSpPr/>
          <p:nvPr/>
        </p:nvSpPr>
        <p:spPr>
          <a:xfrm>
            <a:off x="7131719" y="2872073"/>
            <a:ext cx="3416300" cy="3139321"/>
          </a:xfrm>
          <a:prstGeom prst="rect">
            <a:avLst/>
          </a:prstGeom>
        </p:spPr>
        <p:txBody>
          <a:bodyPr wrap="square">
            <a:spAutoFit/>
          </a:bodyPr>
          <a:lstStyle/>
          <a:p>
            <a:r>
              <a:rPr lang="pt-BR" sz="2200" dirty="0">
                <a:solidFill>
                  <a:schemeClr val="bg1"/>
                </a:solidFill>
                <a:latin typeface="RobotoBR" pitchFamily="2" charset="0"/>
              </a:rPr>
              <a:t>Assim como acontece em outras partes do mundo, </a:t>
            </a:r>
            <a:r>
              <a:rPr lang="pt-BR" sz="2200" b="1" dirty="0">
                <a:solidFill>
                  <a:schemeClr val="bg1"/>
                </a:solidFill>
                <a:latin typeface="RobotoBR" pitchFamily="2" charset="0"/>
              </a:rPr>
              <a:t>as formas musicais tradicionais se entrelaçam com as tendências contemporâneas </a:t>
            </a:r>
            <a:r>
              <a:rPr lang="pt-BR" sz="2200" dirty="0">
                <a:solidFill>
                  <a:schemeClr val="bg1"/>
                </a:solidFill>
                <a:latin typeface="RobotoBR" pitchFamily="2" charset="0"/>
              </a:rPr>
              <a:t>criando novas formas de expressão artística.</a:t>
            </a:r>
          </a:p>
        </p:txBody>
      </p:sp>
      <p:sp>
        <p:nvSpPr>
          <p:cNvPr id="2" name="Slide Number Placeholder 1"/>
          <p:cNvSpPr>
            <a:spLocks noGrp="1"/>
          </p:cNvSpPr>
          <p:nvPr>
            <p:ph type="sldNum" sz="quarter" idx="12"/>
          </p:nvPr>
        </p:nvSpPr>
        <p:spPr/>
        <p:txBody>
          <a:bodyPr/>
          <a:lstStyle/>
          <a:p>
            <a:fld id="{58C7F00C-2275-4886-B8AE-3FC82F8469DF}" type="slidenum">
              <a:rPr lang="pt-BR" smtClean="0"/>
              <a:t>17</a:t>
            </a:fld>
            <a:endParaRPr lang="pt-BR" dirty="0"/>
          </a:p>
        </p:txBody>
      </p:sp>
      <p:pic>
        <p:nvPicPr>
          <p:cNvPr id="9" name="Google Shape;67;p15"/>
          <p:cNvPicPr preferRelativeResize="0"/>
          <p:nvPr/>
        </p:nvPicPr>
        <p:blipFill rotWithShape="1">
          <a:blip r:embed="rId2">
            <a:alphaModFix/>
          </a:blip>
          <a:srcRect/>
          <a:stretch/>
        </p:blipFill>
        <p:spPr>
          <a:xfrm>
            <a:off x="0" y="0"/>
            <a:ext cx="12192000" cy="561975"/>
          </a:xfrm>
          <a:prstGeom prst="rect">
            <a:avLst/>
          </a:prstGeom>
          <a:noFill/>
          <a:ln>
            <a:noFill/>
          </a:ln>
        </p:spPr>
      </p:pic>
    </p:spTree>
    <p:extLst>
      <p:ext uri="{BB962C8B-B14F-4D97-AF65-F5344CB8AC3E}">
        <p14:creationId xmlns:p14="http://schemas.microsoft.com/office/powerpoint/2010/main" val="21770677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Espaço Reservado para Conteúdo 3">
            <a:extLst>
              <a:ext uri="{FF2B5EF4-FFF2-40B4-BE49-F238E27FC236}">
                <a16:creationId xmlns:a16="http://schemas.microsoft.com/office/drawing/2014/main" id="{3BB695FF-976C-499F-8136-4E06B1484A8F}"/>
              </a:ext>
            </a:extLst>
          </p:cNvPr>
          <p:cNvGraphicFramePr>
            <a:graphicFrameLocks noGrp="1"/>
          </p:cNvGraphicFramePr>
          <p:nvPr>
            <p:ph idx="1"/>
          </p:nvPr>
        </p:nvGraphicFramePr>
        <p:xfrm>
          <a:off x="787400" y="679275"/>
          <a:ext cx="10515600" cy="547228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2" name="Slide Number Placeholder 1"/>
          <p:cNvSpPr>
            <a:spLocks noGrp="1"/>
          </p:cNvSpPr>
          <p:nvPr>
            <p:ph type="sldNum" sz="quarter" idx="12"/>
          </p:nvPr>
        </p:nvSpPr>
        <p:spPr/>
        <p:txBody>
          <a:bodyPr/>
          <a:lstStyle/>
          <a:p>
            <a:fld id="{58C7F00C-2275-4886-B8AE-3FC82F8469DF}" type="slidenum">
              <a:rPr lang="pt-BR" smtClean="0"/>
              <a:t>18</a:t>
            </a:fld>
            <a:endParaRPr lang="pt-BR" dirty="0"/>
          </a:p>
        </p:txBody>
      </p:sp>
      <p:pic>
        <p:nvPicPr>
          <p:cNvPr id="5" name="Google Shape;67;p15"/>
          <p:cNvPicPr preferRelativeResize="0"/>
          <p:nvPr/>
        </p:nvPicPr>
        <p:blipFill rotWithShape="1">
          <a:blip r:embed="rId7">
            <a:alphaModFix/>
          </a:blip>
          <a:srcRect/>
          <a:stretch/>
        </p:blipFill>
        <p:spPr>
          <a:xfrm>
            <a:off x="0" y="0"/>
            <a:ext cx="12192000" cy="561975"/>
          </a:xfrm>
          <a:prstGeom prst="rect">
            <a:avLst/>
          </a:prstGeom>
          <a:noFill/>
          <a:ln>
            <a:noFill/>
          </a:ln>
        </p:spPr>
      </p:pic>
    </p:spTree>
    <p:extLst>
      <p:ext uri="{BB962C8B-B14F-4D97-AF65-F5344CB8AC3E}">
        <p14:creationId xmlns:p14="http://schemas.microsoft.com/office/powerpoint/2010/main" val="110939095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tângulo: Cantos Arredondados 14">
            <a:extLst>
              <a:ext uri="{FF2B5EF4-FFF2-40B4-BE49-F238E27FC236}">
                <a16:creationId xmlns:a16="http://schemas.microsoft.com/office/drawing/2014/main" id="{6AF8A99A-9CE6-419E-9079-BB2B2CD3EF04}"/>
              </a:ext>
            </a:extLst>
          </p:cNvPr>
          <p:cNvSpPr/>
          <p:nvPr/>
        </p:nvSpPr>
        <p:spPr>
          <a:xfrm>
            <a:off x="711200" y="2374900"/>
            <a:ext cx="10299700" cy="4165600"/>
          </a:xfrm>
          <a:prstGeom prst="roundRect">
            <a:avLst/>
          </a:prstGeom>
          <a:noFill/>
          <a:ln w="9525" cap="flat" cmpd="sng" algn="ctr">
            <a:solidFill>
              <a:schemeClr val="accent1"/>
            </a:solidFill>
            <a:prstDash val="solid"/>
            <a:round/>
            <a:headEnd type="none" w="med" len="med"/>
            <a:tailEnd type="none" w="med" len="med"/>
          </a:ln>
        </p:spPr>
        <p:style>
          <a:lnRef idx="0">
            <a:scrgbClr r="0" g="0" b="0"/>
          </a:lnRef>
          <a:fillRef idx="0">
            <a:scrgbClr r="0" g="0" b="0"/>
          </a:fillRef>
          <a:effectRef idx="0">
            <a:scrgbClr r="0" g="0" b="0"/>
          </a:effectRef>
          <a:fontRef idx="minor">
            <a:schemeClr val="accent1"/>
          </a:fontRef>
        </p:style>
        <p:txBody>
          <a:bodyPr rtlCol="0" anchor="ctr"/>
          <a:lstStyle/>
          <a:p>
            <a:pPr algn="ctr"/>
            <a:endParaRPr lang="pt-BR" dirty="0"/>
          </a:p>
        </p:txBody>
      </p:sp>
      <p:sp>
        <p:nvSpPr>
          <p:cNvPr id="6" name="Retângulo 5"/>
          <p:cNvSpPr/>
          <p:nvPr/>
        </p:nvSpPr>
        <p:spPr>
          <a:xfrm>
            <a:off x="1054100" y="2514601"/>
            <a:ext cx="9766299" cy="3785652"/>
          </a:xfrm>
          <a:prstGeom prst="rect">
            <a:avLst/>
          </a:prstGeom>
        </p:spPr>
        <p:txBody>
          <a:bodyPr wrap="square">
            <a:spAutoFit/>
          </a:bodyPr>
          <a:lstStyle/>
          <a:p>
            <a:pPr marL="457200" indent="-457200">
              <a:buFont typeface="Arial" pitchFamily="34" charset="0"/>
              <a:buChar char="•"/>
            </a:pPr>
            <a:r>
              <a:rPr lang="pt-BR" sz="2400" dirty="0">
                <a:latin typeface="RobotoBR" pitchFamily="2" charset="0"/>
              </a:rPr>
              <a:t>Esta é uma expressão em banto muito usada em Moçambique pelos </a:t>
            </a:r>
            <a:r>
              <a:rPr lang="pt-BR" sz="2400" b="1" dirty="0">
                <a:latin typeface="RobotoBR" pitchFamily="2" charset="0"/>
              </a:rPr>
              <a:t>contadores de histórias</a:t>
            </a:r>
            <a:r>
              <a:rPr lang="pt-BR" sz="2400" dirty="0">
                <a:latin typeface="RobotoBR" pitchFamily="2" charset="0"/>
              </a:rPr>
              <a:t>. Antes de iniciar o seu ofício, as palavras são entoadas: “</a:t>
            </a:r>
            <a:r>
              <a:rPr lang="pt-BR" sz="2400" i="1" dirty="0">
                <a:latin typeface="RobotoBR" pitchFamily="2" charset="0"/>
              </a:rPr>
              <a:t>Karingana ua Karingana</a:t>
            </a:r>
            <a:r>
              <a:rPr lang="pt-BR" sz="2400" dirty="0">
                <a:latin typeface="RobotoBR" pitchFamily="2" charset="0"/>
              </a:rPr>
              <a:t>”, e a plateia responde: “</a:t>
            </a:r>
            <a:r>
              <a:rPr lang="pt-BR" sz="2400" i="1" dirty="0">
                <a:latin typeface="RobotoBR" pitchFamily="2" charset="0"/>
              </a:rPr>
              <a:t>Karingana</a:t>
            </a:r>
            <a:r>
              <a:rPr lang="pt-BR" sz="2400" dirty="0">
                <a:latin typeface="RobotoBR" pitchFamily="2" charset="0"/>
              </a:rPr>
              <a:t>”!</a:t>
            </a:r>
          </a:p>
          <a:p>
            <a:pPr marL="457200" indent="-457200">
              <a:buFont typeface="Arial" pitchFamily="34" charset="0"/>
              <a:buChar char="•"/>
            </a:pPr>
            <a:r>
              <a:rPr lang="pt-BR" sz="2400" dirty="0">
                <a:latin typeface="RobotoBR" pitchFamily="2" charset="0"/>
              </a:rPr>
              <a:t>Os contadores de histórias que participam dessa tradição são chamados </a:t>
            </a:r>
            <a:r>
              <a:rPr lang="pt-BR" sz="2400" b="1" dirty="0">
                <a:latin typeface="RobotoBR" pitchFamily="2" charset="0"/>
              </a:rPr>
              <a:t>griôs</a:t>
            </a:r>
            <a:r>
              <a:rPr lang="pt-BR" sz="2400" dirty="0">
                <a:latin typeface="RobotoBR" pitchFamily="2" charset="0"/>
              </a:rPr>
              <a:t>. Eles estão presentes em países como Mali, Guiné e Senegal.</a:t>
            </a:r>
          </a:p>
          <a:p>
            <a:pPr marL="457200" indent="-457200">
              <a:buFont typeface="Arial" pitchFamily="34" charset="0"/>
              <a:buChar char="•"/>
            </a:pPr>
            <a:r>
              <a:rPr lang="pt-BR" sz="2400" dirty="0">
                <a:latin typeface="RobotoBR" pitchFamily="2" charset="0"/>
              </a:rPr>
              <a:t>Para acompanhar musicalmente suas histórias, os griôs utilizam instrumentos como o </a:t>
            </a:r>
            <a:r>
              <a:rPr lang="pt-BR" sz="2400" b="1" i="1" dirty="0">
                <a:latin typeface="RobotoBR" pitchFamily="2" charset="0"/>
              </a:rPr>
              <a:t>kora</a:t>
            </a:r>
            <a:r>
              <a:rPr lang="pt-BR" sz="2400" dirty="0">
                <a:latin typeface="RobotoBR" pitchFamily="2" charset="0"/>
              </a:rPr>
              <a:t>  e o </a:t>
            </a:r>
            <a:r>
              <a:rPr lang="pt-BR" sz="2400" b="1" i="1" dirty="0" err="1">
                <a:latin typeface="RobotoBR" pitchFamily="2" charset="0"/>
              </a:rPr>
              <a:t>balafom</a:t>
            </a:r>
            <a:r>
              <a:rPr lang="pt-BR" sz="2400" dirty="0">
                <a:latin typeface="RobotoBR" pitchFamily="2" charset="0"/>
              </a:rPr>
              <a:t>. A arte de tocar esses últimos é passada de geração em geração.</a:t>
            </a:r>
          </a:p>
        </p:txBody>
      </p:sp>
      <p:sp>
        <p:nvSpPr>
          <p:cNvPr id="7" name="Título 1">
            <a:extLst>
              <a:ext uri="{FF2B5EF4-FFF2-40B4-BE49-F238E27FC236}">
                <a16:creationId xmlns:a16="http://schemas.microsoft.com/office/drawing/2014/main" id="{E046689A-2400-43A1-85E8-AA272FBF48D4}"/>
              </a:ext>
            </a:extLst>
          </p:cNvPr>
          <p:cNvSpPr txBox="1">
            <a:spLocks/>
          </p:cNvSpPr>
          <p:nvPr/>
        </p:nvSpPr>
        <p:spPr>
          <a:xfrm>
            <a:off x="838200" y="444501"/>
            <a:ext cx="10236200" cy="146049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algn="ctr"/>
            <a:r>
              <a:rPr lang="pt-BR" sz="4800" dirty="0"/>
              <a:t>“</a:t>
            </a:r>
            <a:r>
              <a:rPr lang="pt-BR" sz="4800" i="1" dirty="0"/>
              <a:t>Karingana ua Karingana</a:t>
            </a:r>
            <a:r>
              <a:rPr lang="pt-BR" sz="4800" dirty="0"/>
              <a:t>”</a:t>
            </a:r>
            <a:endParaRPr lang="pt-BR" sz="4800" dirty="0">
              <a:ln w="0"/>
              <a:solidFill>
                <a:schemeClr val="bg1"/>
              </a:solidFill>
              <a:effectLst>
                <a:outerShdw blurRad="38100" dist="19050" dir="2700000" algn="tl" rotWithShape="0">
                  <a:schemeClr val="dk1">
                    <a:alpha val="40000"/>
                  </a:schemeClr>
                </a:outerShdw>
              </a:effectLst>
              <a:latin typeface="RobotoBR" pitchFamily="2" charset="0"/>
            </a:endParaRPr>
          </a:p>
        </p:txBody>
      </p:sp>
      <p:sp>
        <p:nvSpPr>
          <p:cNvPr id="2" name="Slide Number Placeholder 1"/>
          <p:cNvSpPr>
            <a:spLocks noGrp="1"/>
          </p:cNvSpPr>
          <p:nvPr>
            <p:ph type="sldNum" sz="quarter" idx="12"/>
          </p:nvPr>
        </p:nvSpPr>
        <p:spPr/>
        <p:txBody>
          <a:bodyPr/>
          <a:lstStyle/>
          <a:p>
            <a:fld id="{58C7F00C-2275-4886-B8AE-3FC82F8469DF}" type="slidenum">
              <a:rPr lang="pt-BR" smtClean="0"/>
              <a:t>19</a:t>
            </a:fld>
            <a:endParaRPr lang="pt-BR" dirty="0"/>
          </a:p>
        </p:txBody>
      </p:sp>
      <p:pic>
        <p:nvPicPr>
          <p:cNvPr id="8" name="Google Shape;67;p15"/>
          <p:cNvPicPr preferRelativeResize="0"/>
          <p:nvPr/>
        </p:nvPicPr>
        <p:blipFill rotWithShape="1">
          <a:blip r:embed="rId2">
            <a:alphaModFix/>
          </a:blip>
          <a:srcRect/>
          <a:stretch/>
        </p:blipFill>
        <p:spPr>
          <a:xfrm>
            <a:off x="0" y="0"/>
            <a:ext cx="12192000" cy="561975"/>
          </a:xfrm>
          <a:prstGeom prst="rect">
            <a:avLst/>
          </a:prstGeom>
          <a:noFill/>
          <a:ln>
            <a:noFill/>
          </a:ln>
        </p:spPr>
      </p:pic>
    </p:spTree>
    <p:extLst>
      <p:ext uri="{BB962C8B-B14F-4D97-AF65-F5344CB8AC3E}">
        <p14:creationId xmlns:p14="http://schemas.microsoft.com/office/powerpoint/2010/main" val="370039556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ço Reservado para Conteúdo 2">
            <a:extLst>
              <a:ext uri="{FF2B5EF4-FFF2-40B4-BE49-F238E27FC236}">
                <a16:creationId xmlns:a16="http://schemas.microsoft.com/office/drawing/2014/main" id="{DD463F65-98A4-467E-9F95-8E3521A46805}"/>
              </a:ext>
            </a:extLst>
          </p:cNvPr>
          <p:cNvSpPr>
            <a:spLocks noGrp="1"/>
          </p:cNvSpPr>
          <p:nvPr>
            <p:ph idx="1"/>
          </p:nvPr>
        </p:nvSpPr>
        <p:spPr>
          <a:xfrm>
            <a:off x="660400" y="1435760"/>
            <a:ext cx="10972800" cy="1307440"/>
          </a:xfrm>
          <a:ln>
            <a:headEnd type="none" w="med" len="med"/>
            <a:tailEnd type="none" w="med" len="med"/>
          </a:ln>
        </p:spPr>
        <p:style>
          <a:lnRef idx="1">
            <a:schemeClr val="accent1"/>
          </a:lnRef>
          <a:fillRef idx="3">
            <a:schemeClr val="accent1"/>
          </a:fillRef>
          <a:effectRef idx="2">
            <a:schemeClr val="accent1"/>
          </a:effectRef>
          <a:fontRef idx="minor">
            <a:schemeClr val="lt1"/>
          </a:fontRef>
        </p:style>
        <p:txBody>
          <a:bodyPr>
            <a:noAutofit/>
          </a:bodyPr>
          <a:lstStyle/>
          <a:p>
            <a:pPr marL="0" indent="0">
              <a:buNone/>
            </a:pPr>
            <a:r>
              <a:rPr lang="pt-BR" b="1" dirty="0">
                <a:latin typeface="RobotoBR" pitchFamily="2" charset="0"/>
              </a:rPr>
              <a:t>Angélique Kidjo </a:t>
            </a:r>
            <a:r>
              <a:rPr lang="pt-BR" dirty="0">
                <a:latin typeface="RobotoBR" pitchFamily="2" charset="0"/>
              </a:rPr>
              <a:t>| Uma das figuras mais importantes da cultura de Benim. Desde a infância, foi influenciada tanto pelas músicas tradicionais de seu país quanto pelo </a:t>
            </a:r>
            <a:r>
              <a:rPr lang="pt-BR" i="1" dirty="0">
                <a:latin typeface="RobotoBR" pitchFamily="2" charset="0"/>
              </a:rPr>
              <a:t>rock</a:t>
            </a:r>
            <a:r>
              <a:rPr lang="pt-BR" dirty="0">
                <a:latin typeface="RobotoBR" pitchFamily="2" charset="0"/>
              </a:rPr>
              <a:t> e pelo </a:t>
            </a:r>
            <a:r>
              <a:rPr lang="pt-BR" i="1" dirty="0">
                <a:latin typeface="RobotoBR" pitchFamily="2" charset="0"/>
              </a:rPr>
              <a:t>soul</a:t>
            </a:r>
            <a:r>
              <a:rPr lang="pt-BR" dirty="0">
                <a:latin typeface="RobotoBR" pitchFamily="2" charset="0"/>
              </a:rPr>
              <a:t> internacionais. </a:t>
            </a:r>
            <a:endParaRPr lang="pt-BR" dirty="0">
              <a:ln w="0"/>
              <a:solidFill>
                <a:schemeClr val="bg1"/>
              </a:solidFill>
              <a:effectLst>
                <a:outerShdw blurRad="38100" dist="19050" dir="2700000" algn="tl" rotWithShape="0">
                  <a:schemeClr val="dk1">
                    <a:alpha val="40000"/>
                  </a:schemeClr>
                </a:outerShdw>
              </a:effectLst>
              <a:latin typeface="RobotoBR" pitchFamily="2" charset="0"/>
            </a:endParaRPr>
          </a:p>
        </p:txBody>
      </p:sp>
      <p:sp>
        <p:nvSpPr>
          <p:cNvPr id="9" name="Espaço Reservado para Conteúdo 2">
            <a:extLst>
              <a:ext uri="{FF2B5EF4-FFF2-40B4-BE49-F238E27FC236}">
                <a16:creationId xmlns:a16="http://schemas.microsoft.com/office/drawing/2014/main" id="{DD463F65-98A4-467E-9F95-8E3521A46805}"/>
              </a:ext>
            </a:extLst>
          </p:cNvPr>
          <p:cNvSpPr txBox="1">
            <a:spLocks/>
          </p:cNvSpPr>
          <p:nvPr/>
        </p:nvSpPr>
        <p:spPr>
          <a:xfrm>
            <a:off x="647700" y="2851870"/>
            <a:ext cx="10985500" cy="1221747"/>
          </a:xfrm>
          <a:prstGeom prst="rect">
            <a:avLst/>
          </a:prstGeom>
          <a:ln w="6350" cap="flat" cmpd="sng" algn="ctr">
            <a:solidFill>
              <a:schemeClr val="accent1"/>
            </a:solidFill>
            <a:prstDash val="solid"/>
            <a:miter lim="800000"/>
            <a:headEnd type="none" w="med" len="med"/>
            <a:tailEnd type="none" w="med" len="med"/>
          </a:ln>
        </p:spPr>
        <p:style>
          <a:lnRef idx="1">
            <a:schemeClr val="accent1"/>
          </a:lnRef>
          <a:fillRef idx="3">
            <a:schemeClr val="accent1"/>
          </a:fillRef>
          <a:effectRef idx="2">
            <a:schemeClr val="accent1"/>
          </a:effectRef>
          <a:fontRef idx="minor">
            <a:schemeClr val="lt1"/>
          </a:fontRef>
        </p:style>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lt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lt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lt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lt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lt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lt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lt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lt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lt1"/>
                </a:solidFill>
                <a:latin typeface="+mn-lt"/>
                <a:ea typeface="+mn-ea"/>
                <a:cs typeface="+mn-cs"/>
              </a:defRPr>
            </a:lvl9pPr>
          </a:lstStyle>
          <a:p>
            <a:pPr marL="0" indent="0">
              <a:buNone/>
            </a:pPr>
            <a:r>
              <a:rPr lang="pt-BR" b="1" dirty="0">
                <a:latin typeface="RobotoBR" pitchFamily="2" charset="0"/>
              </a:rPr>
              <a:t>Jupiter Bokondji  </a:t>
            </a:r>
            <a:r>
              <a:rPr lang="pt-BR" dirty="0">
                <a:latin typeface="RobotoBR" pitchFamily="2" charset="0"/>
              </a:rPr>
              <a:t>| Músico congolês que alia o fazer artístico à militância política. Sua obra tem influência musical das centenas de etnias que compõem a cultura de seu país.</a:t>
            </a:r>
            <a:endParaRPr lang="pt-BR" dirty="0">
              <a:ln w="0"/>
              <a:solidFill>
                <a:schemeClr val="bg1"/>
              </a:solidFill>
              <a:effectLst>
                <a:outerShdw blurRad="38100" dist="19050" dir="2700000" algn="tl" rotWithShape="0">
                  <a:schemeClr val="dk1">
                    <a:alpha val="40000"/>
                  </a:schemeClr>
                </a:outerShdw>
              </a:effectLst>
              <a:latin typeface="RobotoBR" pitchFamily="2" charset="0"/>
            </a:endParaRPr>
          </a:p>
        </p:txBody>
      </p:sp>
      <p:sp>
        <p:nvSpPr>
          <p:cNvPr id="8" name="Título 1">
            <a:extLst>
              <a:ext uri="{FF2B5EF4-FFF2-40B4-BE49-F238E27FC236}">
                <a16:creationId xmlns:a16="http://schemas.microsoft.com/office/drawing/2014/main" id="{DF8307DF-7F63-4B4C-96C1-D382066B944D}"/>
              </a:ext>
            </a:extLst>
          </p:cNvPr>
          <p:cNvSpPr>
            <a:spLocks noGrp="1"/>
          </p:cNvSpPr>
          <p:nvPr>
            <p:ph type="title"/>
          </p:nvPr>
        </p:nvSpPr>
        <p:spPr>
          <a:xfrm>
            <a:off x="882650" y="354025"/>
            <a:ext cx="10509250" cy="1044575"/>
          </a:xfrm>
        </p:spPr>
        <p:style>
          <a:lnRef idx="2">
            <a:schemeClr val="accent1"/>
          </a:lnRef>
          <a:fillRef idx="1">
            <a:schemeClr val="lt1"/>
          </a:fillRef>
          <a:effectRef idx="0">
            <a:schemeClr val="accent1"/>
          </a:effectRef>
          <a:fontRef idx="minor">
            <a:schemeClr val="dk1"/>
          </a:fontRef>
        </p:style>
        <p:txBody>
          <a:bodyPr>
            <a:normAutofit/>
          </a:bodyPr>
          <a:lstStyle/>
          <a:p>
            <a:pPr algn="ctr"/>
            <a:r>
              <a:rPr lang="pt-BR" sz="4800" dirty="0">
                <a:ln w="0"/>
                <a:solidFill>
                  <a:schemeClr val="accent1"/>
                </a:solidFill>
                <a:effectLst>
                  <a:outerShdw blurRad="38100" dist="25400" dir="5400000" algn="ctr" rotWithShape="0">
                    <a:srgbClr val="6E747A">
                      <a:alpha val="43000"/>
                    </a:srgbClr>
                  </a:outerShdw>
                </a:effectLst>
                <a:latin typeface="RobotoBR" pitchFamily="2" charset="0"/>
              </a:rPr>
              <a:t>Músicos africanos</a:t>
            </a:r>
          </a:p>
        </p:txBody>
      </p:sp>
      <p:sp>
        <p:nvSpPr>
          <p:cNvPr id="5" name="Espaço Reservado para Conteúdo 2">
            <a:extLst>
              <a:ext uri="{FF2B5EF4-FFF2-40B4-BE49-F238E27FC236}">
                <a16:creationId xmlns:a16="http://schemas.microsoft.com/office/drawing/2014/main" id="{DD463F65-98A4-467E-9F95-8E3521A46805}"/>
              </a:ext>
            </a:extLst>
          </p:cNvPr>
          <p:cNvSpPr txBox="1">
            <a:spLocks/>
          </p:cNvSpPr>
          <p:nvPr/>
        </p:nvSpPr>
        <p:spPr>
          <a:xfrm>
            <a:off x="647700" y="4175217"/>
            <a:ext cx="10985500" cy="1221747"/>
          </a:xfrm>
          <a:prstGeom prst="rect">
            <a:avLst/>
          </a:prstGeom>
          <a:ln w="6350" cap="flat" cmpd="sng" algn="ctr">
            <a:solidFill>
              <a:schemeClr val="accent1"/>
            </a:solidFill>
            <a:prstDash val="solid"/>
            <a:miter lim="800000"/>
            <a:headEnd type="none" w="med" len="med"/>
            <a:tailEnd type="none" w="med" len="med"/>
          </a:ln>
        </p:spPr>
        <p:style>
          <a:lnRef idx="1">
            <a:schemeClr val="accent1"/>
          </a:lnRef>
          <a:fillRef idx="3">
            <a:schemeClr val="accent1"/>
          </a:fillRef>
          <a:effectRef idx="2">
            <a:schemeClr val="accent1"/>
          </a:effectRef>
          <a:fontRef idx="minor">
            <a:schemeClr val="lt1"/>
          </a:fontRef>
        </p:style>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lt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lt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lt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lt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lt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lt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lt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lt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lt1"/>
                </a:solidFill>
                <a:latin typeface="+mn-lt"/>
                <a:ea typeface="+mn-ea"/>
                <a:cs typeface="+mn-cs"/>
              </a:defRPr>
            </a:lvl9pPr>
          </a:lstStyle>
          <a:p>
            <a:pPr marL="0" indent="0">
              <a:buNone/>
            </a:pPr>
            <a:r>
              <a:rPr lang="pt-BR" b="1" dirty="0">
                <a:latin typeface="RobotoBR" pitchFamily="2" charset="0"/>
              </a:rPr>
              <a:t>Mulatu Astatke </a:t>
            </a:r>
            <a:r>
              <a:rPr lang="pt-BR" dirty="0">
                <a:latin typeface="RobotoBR" pitchFamily="2" charset="0"/>
              </a:rPr>
              <a:t>| Influente compositor da Etiópia. Dentre as muitas conquistas artísticas, destaca-se a criação do </a:t>
            </a:r>
            <a:r>
              <a:rPr lang="pt-BR" i="1" dirty="0">
                <a:latin typeface="RobotoBR" pitchFamily="2" charset="0"/>
              </a:rPr>
              <a:t>ethio-jazz</a:t>
            </a:r>
            <a:r>
              <a:rPr lang="pt-BR" dirty="0">
                <a:latin typeface="RobotoBR" pitchFamily="2" charset="0"/>
              </a:rPr>
              <a:t> nos anos 1960.</a:t>
            </a:r>
            <a:endParaRPr lang="pt-BR" dirty="0">
              <a:ln w="0"/>
              <a:solidFill>
                <a:schemeClr val="bg1"/>
              </a:solidFill>
              <a:effectLst>
                <a:outerShdw blurRad="38100" dist="19050" dir="2700000" algn="tl" rotWithShape="0">
                  <a:schemeClr val="dk1">
                    <a:alpha val="40000"/>
                  </a:schemeClr>
                </a:outerShdw>
              </a:effectLst>
              <a:latin typeface="RobotoBR" pitchFamily="2" charset="0"/>
            </a:endParaRPr>
          </a:p>
        </p:txBody>
      </p:sp>
      <p:sp>
        <p:nvSpPr>
          <p:cNvPr id="6" name="Espaço Reservado para Conteúdo 2">
            <a:extLst>
              <a:ext uri="{FF2B5EF4-FFF2-40B4-BE49-F238E27FC236}">
                <a16:creationId xmlns:a16="http://schemas.microsoft.com/office/drawing/2014/main" id="{DD463F65-98A4-467E-9F95-8E3521A46805}"/>
              </a:ext>
            </a:extLst>
          </p:cNvPr>
          <p:cNvSpPr txBox="1">
            <a:spLocks/>
          </p:cNvSpPr>
          <p:nvPr/>
        </p:nvSpPr>
        <p:spPr>
          <a:xfrm>
            <a:off x="647700" y="5512168"/>
            <a:ext cx="10985500" cy="1221747"/>
          </a:xfrm>
          <a:prstGeom prst="rect">
            <a:avLst/>
          </a:prstGeom>
          <a:ln w="6350" cap="flat" cmpd="sng" algn="ctr">
            <a:solidFill>
              <a:schemeClr val="accent1"/>
            </a:solidFill>
            <a:prstDash val="solid"/>
            <a:miter lim="800000"/>
            <a:headEnd type="none" w="med" len="med"/>
            <a:tailEnd type="none" w="med" len="med"/>
          </a:ln>
        </p:spPr>
        <p:style>
          <a:lnRef idx="1">
            <a:schemeClr val="accent1"/>
          </a:lnRef>
          <a:fillRef idx="3">
            <a:schemeClr val="accent1"/>
          </a:fillRef>
          <a:effectRef idx="2">
            <a:schemeClr val="accent1"/>
          </a:effectRef>
          <a:fontRef idx="minor">
            <a:schemeClr val="lt1"/>
          </a:fontRef>
        </p:style>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lt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lt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lt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lt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lt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lt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lt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lt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lt1"/>
                </a:solidFill>
                <a:latin typeface="+mn-lt"/>
                <a:ea typeface="+mn-ea"/>
                <a:cs typeface="+mn-cs"/>
              </a:defRPr>
            </a:lvl9pPr>
          </a:lstStyle>
          <a:p>
            <a:pPr marL="0" indent="0">
              <a:buNone/>
            </a:pPr>
            <a:r>
              <a:rPr lang="pt-BR" b="1" dirty="0">
                <a:latin typeface="RobotoBR" pitchFamily="2" charset="0"/>
              </a:rPr>
              <a:t>Salif Keita  </a:t>
            </a:r>
            <a:r>
              <a:rPr lang="pt-BR" dirty="0">
                <a:latin typeface="RobotoBR" pitchFamily="2" charset="0"/>
              </a:rPr>
              <a:t>| O mais famoso cantor malinês do mundo. Em Bamako, ele tocou com grupos que misturavam vários estilos como o </a:t>
            </a:r>
            <a:r>
              <a:rPr lang="pt-BR" i="1" dirty="0">
                <a:latin typeface="RobotoBR" pitchFamily="2" charset="0"/>
              </a:rPr>
              <a:t>jazz</a:t>
            </a:r>
            <a:r>
              <a:rPr lang="pt-BR" dirty="0">
                <a:latin typeface="RobotoBR" pitchFamily="2" charset="0"/>
              </a:rPr>
              <a:t> cubano, o </a:t>
            </a:r>
            <a:r>
              <a:rPr lang="pt-BR" i="1" dirty="0">
                <a:latin typeface="RobotoBR" pitchFamily="2" charset="0"/>
              </a:rPr>
              <a:t>soul</a:t>
            </a:r>
            <a:r>
              <a:rPr lang="pt-BR" dirty="0">
                <a:latin typeface="RobotoBR" pitchFamily="2" charset="0"/>
              </a:rPr>
              <a:t>, o </a:t>
            </a:r>
            <a:r>
              <a:rPr lang="pt-BR" i="1" dirty="0">
                <a:latin typeface="RobotoBR" pitchFamily="2" charset="0"/>
              </a:rPr>
              <a:t>funk</a:t>
            </a:r>
            <a:r>
              <a:rPr lang="pt-BR" dirty="0">
                <a:latin typeface="RobotoBR" pitchFamily="2" charset="0"/>
              </a:rPr>
              <a:t> e até mesmo o </a:t>
            </a:r>
            <a:r>
              <a:rPr lang="pt-BR" i="1" dirty="0">
                <a:latin typeface="RobotoBR" pitchFamily="2" charset="0"/>
              </a:rPr>
              <a:t>reggae</a:t>
            </a:r>
            <a:r>
              <a:rPr lang="pt-BR" dirty="0">
                <a:latin typeface="RobotoBR" pitchFamily="2" charset="0"/>
              </a:rPr>
              <a:t> jamaicano.</a:t>
            </a:r>
            <a:endParaRPr lang="pt-BR" dirty="0">
              <a:ln w="0"/>
              <a:solidFill>
                <a:schemeClr val="bg1"/>
              </a:solidFill>
              <a:effectLst>
                <a:outerShdw blurRad="38100" dist="19050" dir="2700000" algn="tl" rotWithShape="0">
                  <a:schemeClr val="dk1">
                    <a:alpha val="40000"/>
                  </a:schemeClr>
                </a:outerShdw>
              </a:effectLst>
              <a:latin typeface="RobotoBR" pitchFamily="2" charset="0"/>
            </a:endParaRPr>
          </a:p>
        </p:txBody>
      </p:sp>
      <p:sp>
        <p:nvSpPr>
          <p:cNvPr id="2" name="Slide Number Placeholder 1"/>
          <p:cNvSpPr>
            <a:spLocks noGrp="1"/>
          </p:cNvSpPr>
          <p:nvPr>
            <p:ph type="sldNum" sz="quarter" idx="12"/>
          </p:nvPr>
        </p:nvSpPr>
        <p:spPr/>
        <p:txBody>
          <a:bodyPr/>
          <a:lstStyle/>
          <a:p>
            <a:fld id="{58C7F00C-2275-4886-B8AE-3FC82F8469DF}" type="slidenum">
              <a:rPr lang="pt-BR" smtClean="0"/>
              <a:t>20</a:t>
            </a:fld>
            <a:endParaRPr lang="pt-BR" dirty="0"/>
          </a:p>
        </p:txBody>
      </p:sp>
      <p:pic>
        <p:nvPicPr>
          <p:cNvPr id="10" name="Google Shape;67;p15"/>
          <p:cNvPicPr preferRelativeResize="0"/>
          <p:nvPr/>
        </p:nvPicPr>
        <p:blipFill rotWithShape="1">
          <a:blip r:embed="rId2">
            <a:alphaModFix/>
          </a:blip>
          <a:srcRect/>
          <a:stretch/>
        </p:blipFill>
        <p:spPr>
          <a:xfrm>
            <a:off x="0" y="0"/>
            <a:ext cx="12192000" cy="561975"/>
          </a:xfrm>
          <a:prstGeom prst="rect">
            <a:avLst/>
          </a:prstGeom>
          <a:noFill/>
          <a:ln>
            <a:noFill/>
          </a:ln>
        </p:spPr>
      </p:pic>
    </p:spTree>
    <p:extLst>
      <p:ext uri="{BB962C8B-B14F-4D97-AF65-F5344CB8AC3E}">
        <p14:creationId xmlns:p14="http://schemas.microsoft.com/office/powerpoint/2010/main" val="3818246620"/>
      </p:ext>
    </p:extLst>
  </p:cSld>
  <p:clrMapOvr>
    <a:masterClrMapping/>
  </p:clrMapOvr>
</p:sld>
</file>

<file path=ppt/theme/theme1.xml><?xml version="1.0" encoding="utf-8"?>
<a:theme xmlns:a="http://schemas.openxmlformats.org/drawingml/2006/main" name="Tema do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TotalTime>
  <Words>1430</Words>
  <Application>Microsoft Office PowerPoint</Application>
  <PresentationFormat>Widescreen</PresentationFormat>
  <Paragraphs>106</Paragraphs>
  <Slides>20</Slides>
  <Notes>0</Notes>
  <HiddenSlides>0</HiddenSlides>
  <MMClips>0</MMClips>
  <ScaleCrop>false</ScaleCrop>
  <HeadingPairs>
    <vt:vector size="6" baseType="variant">
      <vt:variant>
        <vt:lpstr>Fontes usadas</vt:lpstr>
      </vt:variant>
      <vt:variant>
        <vt:i4>5</vt:i4>
      </vt:variant>
      <vt:variant>
        <vt:lpstr>Tema</vt:lpstr>
      </vt:variant>
      <vt:variant>
        <vt:i4>1</vt:i4>
      </vt:variant>
      <vt:variant>
        <vt:lpstr>Títulos de slides</vt:lpstr>
      </vt:variant>
      <vt:variant>
        <vt:i4>20</vt:i4>
      </vt:variant>
    </vt:vector>
  </HeadingPairs>
  <TitlesOfParts>
    <vt:vector size="26" baseType="lpstr">
      <vt:lpstr>Arial</vt:lpstr>
      <vt:lpstr>Calibri</vt:lpstr>
      <vt:lpstr>Calibri Light</vt:lpstr>
      <vt:lpstr>Roboto</vt:lpstr>
      <vt:lpstr>RobotoBR</vt:lpstr>
      <vt:lpstr>Tema do Office</vt:lpstr>
      <vt:lpstr> Unidade 2 – Capítulo 3</vt:lpstr>
      <vt:lpstr>Plásticas sonoras</vt:lpstr>
      <vt:lpstr>Apresentação do PowerPoint</vt:lpstr>
      <vt:lpstr>Como classificar os instrumentos?</vt:lpstr>
      <vt:lpstr>Música experimental</vt:lpstr>
      <vt:lpstr>Obras para serem vistas (e escutadas!)</vt:lpstr>
      <vt:lpstr> O ruído também é música? </vt:lpstr>
      <vt:lpstr>Experimentar é pop</vt:lpstr>
      <vt:lpstr>Apresentação do PowerPoint</vt:lpstr>
      <vt:lpstr>Os experimentalismos de Tom Zé</vt:lpstr>
      <vt:lpstr> Unidade 2 – Capítulo 4</vt:lpstr>
      <vt:lpstr>Qual a cara da música brasileira?</vt:lpstr>
      <vt:lpstr>Gêneros musicais do Brasil</vt:lpstr>
      <vt:lpstr>Apresentação do PowerPoint</vt:lpstr>
      <vt:lpstr>Instrumentos da música brasileira</vt:lpstr>
      <vt:lpstr>Entre Brasil e África</vt:lpstr>
      <vt:lpstr>Música africana</vt:lpstr>
      <vt:lpstr>Apresentação do PowerPoint</vt:lpstr>
      <vt:lpstr>Apresentação do PowerPoint</vt:lpstr>
      <vt:lpstr>Músicos africanos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Unidade 2 – Capítulo 3</dc:title>
  <dc:creator>João Paulo Bortoluci</dc:creator>
  <cp:lastModifiedBy>João Paulo Bortoluci</cp:lastModifiedBy>
  <cp:revision>1</cp:revision>
  <dcterms:created xsi:type="dcterms:W3CDTF">2020-04-03T00:16:03Z</dcterms:created>
  <dcterms:modified xsi:type="dcterms:W3CDTF">2020-04-03T00:19:21Z</dcterms:modified>
</cp:coreProperties>
</file>