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7" r:id="rId2"/>
    <p:sldId id="256" r:id="rId3"/>
    <p:sldId id="437" r:id="rId4"/>
    <p:sldId id="271" r:id="rId5"/>
    <p:sldId id="344" r:id="rId6"/>
    <p:sldId id="345" r:id="rId7"/>
    <p:sldId id="266" r:id="rId8"/>
    <p:sldId id="262" r:id="rId9"/>
    <p:sldId id="438" r:id="rId10"/>
    <p:sldId id="272" r:id="rId11"/>
    <p:sldId id="274" r:id="rId12"/>
    <p:sldId id="347" r:id="rId13"/>
    <p:sldId id="258" r:id="rId14"/>
    <p:sldId id="348" r:id="rId15"/>
    <p:sldId id="260" r:id="rId16"/>
    <p:sldId id="261" r:id="rId17"/>
    <p:sldId id="350" r:id="rId18"/>
    <p:sldId id="263" r:id="rId19"/>
    <p:sldId id="264" r:id="rId20"/>
    <p:sldId id="265" r:id="rId21"/>
    <p:sldId id="351" r:id="rId22"/>
    <p:sldId id="353" r:id="rId23"/>
    <p:sldId id="354" r:id="rId24"/>
    <p:sldId id="355" r:id="rId25"/>
    <p:sldId id="356" r:id="rId26"/>
    <p:sldId id="357" r:id="rId27"/>
    <p:sldId id="358" r:id="rId28"/>
    <p:sldId id="359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a Guerriero Antunes" initials="FGA" lastIdx="98" clrIdx="0"/>
  <p:cmAuthor id="2" name="Lilian Semenichin Nogueira" initials="LSN" lastIdx="63" clrIdx="1"/>
  <p:cmAuthor id="3" name="Marcia Takeuchi" initials="" lastIdx="2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3399"/>
    <a:srgbClr val="C0C9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664B92-5D32-4B85-A86F-909B628AA008}" v="143" dt="2019-07-04T01:55:40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06F8DE-282A-4FE9-9304-ADBDCD46543D}" type="doc">
      <dgm:prSet loTypeId="urn:microsoft.com/office/officeart/2008/layout/RadialCluster" loCatId="cycl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4429649F-3ABC-47A0-A02C-87424613B0FF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Crise da Monarquia</a:t>
          </a:r>
        </a:p>
      </dgm:t>
    </dgm:pt>
    <dgm:pt modelId="{FB80EE6B-D354-4666-B29B-9FFF02965C7A}" type="parTrans" cxnId="{F0B209C0-13B0-4586-BBEE-50BD8A31D3DE}">
      <dgm:prSet/>
      <dgm:spPr/>
      <dgm:t>
        <a:bodyPr/>
        <a:lstStyle/>
        <a:p>
          <a:endParaRPr lang="pt-BR"/>
        </a:p>
      </dgm:t>
    </dgm:pt>
    <dgm:pt modelId="{DB3B59A2-FE59-4CAF-BB14-7030B3431154}" type="sibTrans" cxnId="{F0B209C0-13B0-4586-BBEE-50BD8A31D3DE}">
      <dgm:prSet/>
      <dgm:spPr/>
      <dgm:t>
        <a:bodyPr/>
        <a:lstStyle/>
        <a:p>
          <a:endParaRPr lang="pt-BR"/>
        </a:p>
      </dgm:t>
    </dgm:pt>
    <dgm:pt modelId="{68BA0A91-1166-42D0-922F-8C9A1DC76FD4}">
      <dgm:prSet phldrT="[Texto]" custT="1"/>
      <dgm:spPr/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Proclamação da República</a:t>
          </a:r>
        </a:p>
      </dgm:t>
    </dgm:pt>
    <dgm:pt modelId="{9D750710-941C-46AB-B82F-3D597DD4479C}" type="parTrans" cxnId="{CC82C61A-DA7C-4C08-A298-7AF9FE24D0A2}">
      <dgm:prSet/>
      <dgm:spPr>
        <a:ln w="57150">
          <a:solidFill>
            <a:schemeClr val="accent2"/>
          </a:solidFill>
        </a:ln>
      </dgm:spPr>
      <dgm:t>
        <a:bodyPr/>
        <a:lstStyle/>
        <a:p>
          <a:endParaRPr lang="pt-BR"/>
        </a:p>
      </dgm:t>
    </dgm:pt>
    <dgm:pt modelId="{132235FB-59EC-42DF-AB86-34C3F6A2BEA0}" type="sibTrans" cxnId="{CC82C61A-DA7C-4C08-A298-7AF9FE24D0A2}">
      <dgm:prSet/>
      <dgm:spPr/>
      <dgm:t>
        <a:bodyPr/>
        <a:lstStyle/>
        <a:p>
          <a:endParaRPr lang="pt-BR"/>
        </a:p>
      </dgm:t>
    </dgm:pt>
    <dgm:pt modelId="{A6476D8F-A1AD-497A-B85C-3D58E253BC72}">
      <dgm:prSet phldrT="[Texto]" custT="1"/>
      <dgm:spPr/>
      <dgm:t>
        <a:bodyPr/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Questão militar</a:t>
          </a:r>
        </a:p>
      </dgm:t>
    </dgm:pt>
    <dgm:pt modelId="{3434658C-A9AE-4150-A0D1-BE370FEEC470}" type="parTrans" cxnId="{C5B93F57-CC4B-429D-9407-72EF1ED5E0FE}">
      <dgm:prSet/>
      <dgm:spPr/>
      <dgm:t>
        <a:bodyPr/>
        <a:lstStyle/>
        <a:p>
          <a:endParaRPr lang="pt-BR"/>
        </a:p>
      </dgm:t>
    </dgm:pt>
    <dgm:pt modelId="{D1795D3F-1A69-463D-8E71-61DC37E0B57D}" type="sibTrans" cxnId="{C5B93F57-CC4B-429D-9407-72EF1ED5E0FE}">
      <dgm:prSet/>
      <dgm:spPr/>
      <dgm:t>
        <a:bodyPr/>
        <a:lstStyle/>
        <a:p>
          <a:endParaRPr lang="pt-BR"/>
        </a:p>
      </dgm:t>
    </dgm:pt>
    <dgm:pt modelId="{B4C5B25E-A578-4CBB-9F94-004C2F16454B}">
      <dgm:prSet phldrT="[Texto]" custT="1"/>
      <dgm:spPr/>
      <dgm:t>
        <a:bodyPr/>
        <a:lstStyle/>
        <a:p>
          <a:r>
            <a: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Questão religiosa</a:t>
          </a:r>
          <a:endParaRPr lang="pt-BR" sz="2400" dirty="0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FC15CF1-7512-4C8F-811A-9EB9C9435D27}" type="parTrans" cxnId="{C3B01037-96B6-4FC0-8EBD-07F8BAE57925}">
      <dgm:prSet/>
      <dgm:spPr/>
      <dgm:t>
        <a:bodyPr/>
        <a:lstStyle/>
        <a:p>
          <a:endParaRPr lang="pt-BR"/>
        </a:p>
      </dgm:t>
    </dgm:pt>
    <dgm:pt modelId="{C9C05222-C6C5-4CE5-98A6-DDEBE58446AC}" type="sibTrans" cxnId="{C3B01037-96B6-4FC0-8EBD-07F8BAE57925}">
      <dgm:prSet/>
      <dgm:spPr/>
      <dgm:t>
        <a:bodyPr/>
        <a:lstStyle/>
        <a:p>
          <a:endParaRPr lang="pt-BR"/>
        </a:p>
      </dgm:t>
    </dgm:pt>
    <dgm:pt modelId="{EB352D4D-F5E2-4FFE-B836-98A92329C715}" type="pres">
      <dgm:prSet presAssocID="{5306F8DE-282A-4FE9-9304-ADBDCD46543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A9C6D7C8-6E6B-4A3D-9A6B-169599E259D6}" type="pres">
      <dgm:prSet presAssocID="{4429649F-3ABC-47A0-A02C-87424613B0FF}" presName="singleCycle" presStyleCnt="0"/>
      <dgm:spPr/>
    </dgm:pt>
    <dgm:pt modelId="{2D3BA293-251C-4FEA-A1F7-D0A6B1C8CA5F}" type="pres">
      <dgm:prSet presAssocID="{4429649F-3ABC-47A0-A02C-87424613B0FF}" presName="singleCenter" presStyleLbl="node1" presStyleIdx="0" presStyleCnt="4" custScaleX="230208" custScaleY="62475" custLinFactNeighborX="-2132" custLinFactNeighborY="-57536">
        <dgm:presLayoutVars>
          <dgm:chMax val="7"/>
          <dgm:chPref val="7"/>
        </dgm:presLayoutVars>
      </dgm:prSet>
      <dgm:spPr/>
    </dgm:pt>
    <dgm:pt modelId="{79A0A9A9-1AE1-41ED-8730-480C7847AD58}" type="pres">
      <dgm:prSet presAssocID="{9D750710-941C-46AB-B82F-3D597DD4479C}" presName="Name56" presStyleLbl="parChTrans1D2" presStyleIdx="0" presStyleCnt="3"/>
      <dgm:spPr/>
    </dgm:pt>
    <dgm:pt modelId="{38F02E64-43CB-4C99-ACAC-DA1AF2653855}" type="pres">
      <dgm:prSet presAssocID="{68BA0A91-1166-42D0-922F-8C9A1DC76FD4}" presName="text0" presStyleLbl="node1" presStyleIdx="1" presStyleCnt="4" custScaleX="513980" custScaleY="123279" custRadScaleRad="65143" custRadScaleInc="297388">
        <dgm:presLayoutVars>
          <dgm:bulletEnabled val="1"/>
        </dgm:presLayoutVars>
      </dgm:prSet>
      <dgm:spPr/>
    </dgm:pt>
    <dgm:pt modelId="{F348D180-2906-423F-A785-FE03CA1A8ACA}" type="pres">
      <dgm:prSet presAssocID="{3434658C-A9AE-4150-A0D1-BE370FEEC470}" presName="Name56" presStyleLbl="parChTrans1D2" presStyleIdx="1" presStyleCnt="3"/>
      <dgm:spPr/>
    </dgm:pt>
    <dgm:pt modelId="{B9764F35-B882-40DB-B0B3-B60B5518D51F}" type="pres">
      <dgm:prSet presAssocID="{A6476D8F-A1AD-497A-B85C-3D58E253BC72}" presName="text0" presStyleLbl="node1" presStyleIdx="2" presStyleCnt="4" custScaleX="315852" custScaleY="66463" custRadScaleRad="96032" custRadScaleInc="-101915">
        <dgm:presLayoutVars>
          <dgm:bulletEnabled val="1"/>
        </dgm:presLayoutVars>
      </dgm:prSet>
      <dgm:spPr/>
    </dgm:pt>
    <dgm:pt modelId="{99A14668-3048-4C56-8CB2-DA8128A11121}" type="pres">
      <dgm:prSet presAssocID="{0FC15CF1-7512-4C8F-811A-9EB9C9435D27}" presName="Name56" presStyleLbl="parChTrans1D2" presStyleIdx="2" presStyleCnt="3"/>
      <dgm:spPr/>
    </dgm:pt>
    <dgm:pt modelId="{1D14DA77-0196-465A-8562-5F34F2DD35D3}" type="pres">
      <dgm:prSet presAssocID="{B4C5B25E-A578-4CBB-9F94-004C2F16454B}" presName="text0" presStyleLbl="node1" presStyleIdx="3" presStyleCnt="4" custScaleX="286733" custScaleY="64721" custRadScaleRad="95544" custRadScaleInc="102392">
        <dgm:presLayoutVars>
          <dgm:bulletEnabled val="1"/>
        </dgm:presLayoutVars>
      </dgm:prSet>
      <dgm:spPr/>
    </dgm:pt>
  </dgm:ptLst>
  <dgm:cxnLst>
    <dgm:cxn modelId="{C2D05E07-B047-4987-9198-982651D376DB}" type="presOf" srcId="{5306F8DE-282A-4FE9-9304-ADBDCD46543D}" destId="{EB352D4D-F5E2-4FFE-B836-98A92329C715}" srcOrd="0" destOrd="0" presId="urn:microsoft.com/office/officeart/2008/layout/RadialCluster"/>
    <dgm:cxn modelId="{C87EE60B-E5B0-48F8-BBD0-EE27F516F24E}" type="presOf" srcId="{A6476D8F-A1AD-497A-B85C-3D58E253BC72}" destId="{B9764F35-B882-40DB-B0B3-B60B5518D51F}" srcOrd="0" destOrd="0" presId="urn:microsoft.com/office/officeart/2008/layout/RadialCluster"/>
    <dgm:cxn modelId="{CC82C61A-DA7C-4C08-A298-7AF9FE24D0A2}" srcId="{4429649F-3ABC-47A0-A02C-87424613B0FF}" destId="{68BA0A91-1166-42D0-922F-8C9A1DC76FD4}" srcOrd="0" destOrd="0" parTransId="{9D750710-941C-46AB-B82F-3D597DD4479C}" sibTransId="{132235FB-59EC-42DF-AB86-34C3F6A2BEA0}"/>
    <dgm:cxn modelId="{C3B01037-96B6-4FC0-8EBD-07F8BAE57925}" srcId="{4429649F-3ABC-47A0-A02C-87424613B0FF}" destId="{B4C5B25E-A578-4CBB-9F94-004C2F16454B}" srcOrd="2" destOrd="0" parTransId="{0FC15CF1-7512-4C8F-811A-9EB9C9435D27}" sibTransId="{C9C05222-C6C5-4CE5-98A6-DDEBE58446AC}"/>
    <dgm:cxn modelId="{54AEEC49-22EC-4198-8088-0D097A11A794}" type="presOf" srcId="{0FC15CF1-7512-4C8F-811A-9EB9C9435D27}" destId="{99A14668-3048-4C56-8CB2-DA8128A11121}" srcOrd="0" destOrd="0" presId="urn:microsoft.com/office/officeart/2008/layout/RadialCluster"/>
    <dgm:cxn modelId="{C5B93F57-CC4B-429D-9407-72EF1ED5E0FE}" srcId="{4429649F-3ABC-47A0-A02C-87424613B0FF}" destId="{A6476D8F-A1AD-497A-B85C-3D58E253BC72}" srcOrd="1" destOrd="0" parTransId="{3434658C-A9AE-4150-A0D1-BE370FEEC470}" sibTransId="{D1795D3F-1A69-463D-8E71-61DC37E0B57D}"/>
    <dgm:cxn modelId="{0A140885-BA75-448B-B49B-333455AB3DCF}" type="presOf" srcId="{4429649F-3ABC-47A0-A02C-87424613B0FF}" destId="{2D3BA293-251C-4FEA-A1F7-D0A6B1C8CA5F}" srcOrd="0" destOrd="0" presId="urn:microsoft.com/office/officeart/2008/layout/RadialCluster"/>
    <dgm:cxn modelId="{FBE3988C-84BF-428B-827A-0CF5198D45E2}" type="presOf" srcId="{B4C5B25E-A578-4CBB-9F94-004C2F16454B}" destId="{1D14DA77-0196-465A-8562-5F34F2DD35D3}" srcOrd="0" destOrd="0" presId="urn:microsoft.com/office/officeart/2008/layout/RadialCluster"/>
    <dgm:cxn modelId="{6F425FA4-5B02-4271-9854-1D10CA81E0D3}" type="presOf" srcId="{68BA0A91-1166-42D0-922F-8C9A1DC76FD4}" destId="{38F02E64-43CB-4C99-ACAC-DA1AF2653855}" srcOrd="0" destOrd="0" presId="urn:microsoft.com/office/officeart/2008/layout/RadialCluster"/>
    <dgm:cxn modelId="{F0B209C0-13B0-4586-BBEE-50BD8A31D3DE}" srcId="{5306F8DE-282A-4FE9-9304-ADBDCD46543D}" destId="{4429649F-3ABC-47A0-A02C-87424613B0FF}" srcOrd="0" destOrd="0" parTransId="{FB80EE6B-D354-4666-B29B-9FFF02965C7A}" sibTransId="{DB3B59A2-FE59-4CAF-BB14-7030B3431154}"/>
    <dgm:cxn modelId="{B88416CD-B510-44C8-B889-E93CB8C96DF9}" type="presOf" srcId="{3434658C-A9AE-4150-A0D1-BE370FEEC470}" destId="{F348D180-2906-423F-A785-FE03CA1A8ACA}" srcOrd="0" destOrd="0" presId="urn:microsoft.com/office/officeart/2008/layout/RadialCluster"/>
    <dgm:cxn modelId="{D1F733E1-255E-488E-A0E8-AD40A77F8E66}" type="presOf" srcId="{9D750710-941C-46AB-B82F-3D597DD4479C}" destId="{79A0A9A9-1AE1-41ED-8730-480C7847AD58}" srcOrd="0" destOrd="0" presId="urn:microsoft.com/office/officeart/2008/layout/RadialCluster"/>
    <dgm:cxn modelId="{5683FC15-5F2A-47B9-A31E-3E5775C89C0D}" type="presParOf" srcId="{EB352D4D-F5E2-4FFE-B836-98A92329C715}" destId="{A9C6D7C8-6E6B-4A3D-9A6B-169599E259D6}" srcOrd="0" destOrd="0" presId="urn:microsoft.com/office/officeart/2008/layout/RadialCluster"/>
    <dgm:cxn modelId="{43271A4A-5376-432D-8ED1-72E22EA9B738}" type="presParOf" srcId="{A9C6D7C8-6E6B-4A3D-9A6B-169599E259D6}" destId="{2D3BA293-251C-4FEA-A1F7-D0A6B1C8CA5F}" srcOrd="0" destOrd="0" presId="urn:microsoft.com/office/officeart/2008/layout/RadialCluster"/>
    <dgm:cxn modelId="{642F4B22-ABA5-4FC3-8627-250E3949E6C5}" type="presParOf" srcId="{A9C6D7C8-6E6B-4A3D-9A6B-169599E259D6}" destId="{79A0A9A9-1AE1-41ED-8730-480C7847AD58}" srcOrd="1" destOrd="0" presId="urn:microsoft.com/office/officeart/2008/layout/RadialCluster"/>
    <dgm:cxn modelId="{1604FDA6-25F0-4080-B651-A937C8AAE38F}" type="presParOf" srcId="{A9C6D7C8-6E6B-4A3D-9A6B-169599E259D6}" destId="{38F02E64-43CB-4C99-ACAC-DA1AF2653855}" srcOrd="2" destOrd="0" presId="urn:microsoft.com/office/officeart/2008/layout/RadialCluster"/>
    <dgm:cxn modelId="{BB234727-ACD1-4DCD-AD1C-A47F52AAE1EE}" type="presParOf" srcId="{A9C6D7C8-6E6B-4A3D-9A6B-169599E259D6}" destId="{F348D180-2906-423F-A785-FE03CA1A8ACA}" srcOrd="3" destOrd="0" presId="urn:microsoft.com/office/officeart/2008/layout/RadialCluster"/>
    <dgm:cxn modelId="{F59E16EC-FE1D-4AD0-9297-8C506F893E36}" type="presParOf" srcId="{A9C6D7C8-6E6B-4A3D-9A6B-169599E259D6}" destId="{B9764F35-B882-40DB-B0B3-B60B5518D51F}" srcOrd="4" destOrd="0" presId="urn:microsoft.com/office/officeart/2008/layout/RadialCluster"/>
    <dgm:cxn modelId="{277B0697-9948-47DD-A8E2-9CAA87E83ED1}" type="presParOf" srcId="{A9C6D7C8-6E6B-4A3D-9A6B-169599E259D6}" destId="{99A14668-3048-4C56-8CB2-DA8128A11121}" srcOrd="5" destOrd="0" presId="urn:microsoft.com/office/officeart/2008/layout/RadialCluster"/>
    <dgm:cxn modelId="{7C1E4069-D3ED-4003-A437-83EACCA70D7B}" type="presParOf" srcId="{A9C6D7C8-6E6B-4A3D-9A6B-169599E259D6}" destId="{1D14DA77-0196-465A-8562-5F34F2DD35D3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F41199-6067-439A-9BDB-1BEA4216088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EDFABBF-5DFA-4196-AC96-85A74BC9C16C}">
      <dgm:prSet phldrT="[Texto]" custT="1"/>
      <dgm:spPr>
        <a:noFill/>
        <a:ln>
          <a:solidFill>
            <a:schemeClr val="accent2"/>
          </a:solidFill>
        </a:ln>
      </dgm:spPr>
      <dgm:t>
        <a:bodyPr/>
        <a:lstStyle/>
        <a:p>
          <a:pPr algn="l"/>
          <a:r>
            <a:rPr lang="pt-BR" sz="2800" b="1" dirty="0">
              <a:solidFill>
                <a:schemeClr val="tx1"/>
              </a:solidFill>
            </a:rPr>
            <a:t>Governo Deodoro da  Fonseca</a:t>
          </a:r>
        </a:p>
      </dgm:t>
    </dgm:pt>
    <dgm:pt modelId="{2D1F80B5-47E9-4835-9E74-5B0D48E0DB05}" type="parTrans" cxnId="{702B8E96-1667-4DEB-A02B-0216975CB871}">
      <dgm:prSet/>
      <dgm:spPr/>
      <dgm:t>
        <a:bodyPr/>
        <a:lstStyle/>
        <a:p>
          <a:endParaRPr lang="pt-BR"/>
        </a:p>
      </dgm:t>
    </dgm:pt>
    <dgm:pt modelId="{B257490F-DC5C-44A2-A11F-7C57FFC6969D}" type="sibTrans" cxnId="{702B8E96-1667-4DEB-A02B-0216975CB871}">
      <dgm:prSet/>
      <dgm:spPr/>
      <dgm:t>
        <a:bodyPr/>
        <a:lstStyle/>
        <a:p>
          <a:endParaRPr lang="pt-BR"/>
        </a:p>
      </dgm:t>
    </dgm:pt>
    <dgm:pt modelId="{206A302E-0EAF-4FFF-8ACB-3BD6E456D44F}">
      <dgm:prSet phldrT="[Texto]" custT="1"/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pt-BR" sz="2400" dirty="0">
              <a:solidFill>
                <a:schemeClr val="tx1"/>
              </a:solidFill>
            </a:rPr>
            <a:t>Constituição de 1891</a:t>
          </a:r>
          <a:endParaRPr lang="pt-BR" sz="2400" dirty="0"/>
        </a:p>
      </dgm:t>
    </dgm:pt>
    <dgm:pt modelId="{37F23A21-297C-4939-B5AE-C0982F8CDC9D}" type="parTrans" cxnId="{C566B660-6238-4EBB-AD32-1059F51F06A2}">
      <dgm:prSet/>
      <dgm:spPr>
        <a:ln>
          <a:solidFill>
            <a:schemeClr val="accent2"/>
          </a:solidFill>
        </a:ln>
      </dgm:spPr>
      <dgm:t>
        <a:bodyPr/>
        <a:lstStyle/>
        <a:p>
          <a:endParaRPr lang="pt-BR" dirty="0"/>
        </a:p>
      </dgm:t>
    </dgm:pt>
    <dgm:pt modelId="{0809A874-305B-4A10-B270-6B46BA358881}" type="sibTrans" cxnId="{C566B660-6238-4EBB-AD32-1059F51F06A2}">
      <dgm:prSet/>
      <dgm:spPr/>
      <dgm:t>
        <a:bodyPr/>
        <a:lstStyle/>
        <a:p>
          <a:endParaRPr lang="pt-BR"/>
        </a:p>
      </dgm:t>
    </dgm:pt>
    <dgm:pt modelId="{6E90845D-ADD9-4458-8EF2-509BC428B3F5}">
      <dgm:prSet phldrT="[Texto]" custT="1"/>
      <dgm:spPr>
        <a:noFill/>
        <a:ln>
          <a:solidFill>
            <a:schemeClr val="accent2"/>
          </a:solidFill>
        </a:ln>
      </dgm:spPr>
      <dgm:t>
        <a:bodyPr/>
        <a:lstStyle/>
        <a:p>
          <a:pPr>
            <a:lnSpc>
              <a:spcPts val="2000"/>
            </a:lnSpc>
          </a:pPr>
          <a:r>
            <a:rPr lang="pt-BR" sz="2400" dirty="0">
              <a:solidFill>
                <a:schemeClr val="tx1"/>
              </a:solidFill>
            </a:rPr>
            <a:t>Reforma e </a:t>
          </a:r>
        </a:p>
        <a:p>
          <a:pPr>
            <a:lnSpc>
              <a:spcPts val="2000"/>
            </a:lnSpc>
          </a:pPr>
          <a:r>
            <a:rPr lang="pt-BR" sz="2400" dirty="0">
              <a:solidFill>
                <a:schemeClr val="tx1"/>
              </a:solidFill>
            </a:rPr>
            <a:t>crise financeira (encilhamento)</a:t>
          </a:r>
          <a:r>
            <a:rPr lang="pt-BR" sz="2400" dirty="0"/>
            <a:t> </a:t>
          </a:r>
        </a:p>
      </dgm:t>
    </dgm:pt>
    <dgm:pt modelId="{700124E8-7F1B-45BF-9083-E1A58FC8D9CD}" type="parTrans" cxnId="{2129E4C8-E9B2-4C7E-8E3A-10AE36C06189}">
      <dgm:prSet/>
      <dgm:spPr>
        <a:ln>
          <a:solidFill>
            <a:schemeClr val="accent2"/>
          </a:solidFill>
        </a:ln>
      </dgm:spPr>
      <dgm:t>
        <a:bodyPr/>
        <a:lstStyle/>
        <a:p>
          <a:endParaRPr lang="pt-BR" dirty="0"/>
        </a:p>
      </dgm:t>
    </dgm:pt>
    <dgm:pt modelId="{5D7A936A-BB5A-461E-8F67-6AFC637DF3A1}" type="sibTrans" cxnId="{2129E4C8-E9B2-4C7E-8E3A-10AE36C06189}">
      <dgm:prSet/>
      <dgm:spPr/>
      <dgm:t>
        <a:bodyPr/>
        <a:lstStyle/>
        <a:p>
          <a:endParaRPr lang="pt-BR"/>
        </a:p>
      </dgm:t>
    </dgm:pt>
    <dgm:pt modelId="{60682AB7-5727-4623-955A-3B7A0D99EEE1}">
      <dgm:prSet phldrT="[Texto]" custT="1"/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pt-BR" sz="18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Executivo, Legislativo e Judiciário</a:t>
          </a:r>
        </a:p>
      </dgm:t>
    </dgm:pt>
    <dgm:pt modelId="{2ECB4198-D625-4E39-BCFB-F25A9CAC5A8B}" type="parTrans" cxnId="{654FC08A-2446-4C6C-92A6-0DEEB8249146}">
      <dgm:prSet/>
      <dgm:spPr>
        <a:ln>
          <a:solidFill>
            <a:schemeClr val="accent2"/>
          </a:solidFill>
        </a:ln>
      </dgm:spPr>
      <dgm:t>
        <a:bodyPr/>
        <a:lstStyle/>
        <a:p>
          <a:endParaRPr lang="pt-BR" dirty="0"/>
        </a:p>
      </dgm:t>
    </dgm:pt>
    <dgm:pt modelId="{CFE61BA3-4359-4C51-9AFE-7E17D66F00BD}" type="sibTrans" cxnId="{654FC08A-2446-4C6C-92A6-0DEEB8249146}">
      <dgm:prSet/>
      <dgm:spPr/>
      <dgm:t>
        <a:bodyPr/>
        <a:lstStyle/>
        <a:p>
          <a:endParaRPr lang="pt-BR"/>
        </a:p>
      </dgm:t>
    </dgm:pt>
    <dgm:pt modelId="{57F697E5-43C1-4870-AE8F-97BF6F243DF8}">
      <dgm:prSet phldrT="[Texto]" custT="1"/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pt-BR" sz="1800" dirty="0">
              <a:solidFill>
                <a:schemeClr val="tx1"/>
              </a:solidFill>
            </a:rPr>
            <a:t>Federalismo e separação entre Igreja e Estado</a:t>
          </a:r>
        </a:p>
      </dgm:t>
    </dgm:pt>
    <dgm:pt modelId="{FF89909A-4534-4F45-B2E0-118047E748B9}" type="sibTrans" cxnId="{884427AB-AC09-4E71-90D1-2839EC7D2C32}">
      <dgm:prSet/>
      <dgm:spPr/>
      <dgm:t>
        <a:bodyPr/>
        <a:lstStyle/>
        <a:p>
          <a:endParaRPr lang="pt-BR"/>
        </a:p>
      </dgm:t>
    </dgm:pt>
    <dgm:pt modelId="{55A534DB-37A2-4782-AEE2-43112FA73631}" type="parTrans" cxnId="{884427AB-AC09-4E71-90D1-2839EC7D2C32}">
      <dgm:prSet/>
      <dgm:spPr>
        <a:ln>
          <a:solidFill>
            <a:schemeClr val="accent2"/>
          </a:solidFill>
        </a:ln>
      </dgm:spPr>
      <dgm:t>
        <a:bodyPr/>
        <a:lstStyle/>
        <a:p>
          <a:endParaRPr lang="pt-BR" dirty="0"/>
        </a:p>
      </dgm:t>
    </dgm:pt>
    <dgm:pt modelId="{8435E7C1-15F7-4977-B55D-36AFB9BE0F71}">
      <dgm:prSet phldrT="[Texto]" custT="1"/>
      <dgm:spPr>
        <a:noFill/>
        <a:ln>
          <a:solidFill>
            <a:schemeClr val="accent2"/>
          </a:solidFill>
        </a:ln>
      </dgm:spPr>
      <dgm:t>
        <a:bodyPr/>
        <a:lstStyle/>
        <a:p>
          <a:r>
            <a:rPr lang="pt-BR" sz="18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Voto universal masculino (exceto analfabetos, soldados e clero)</a:t>
          </a:r>
        </a:p>
      </dgm:t>
    </dgm:pt>
    <dgm:pt modelId="{A8C92C4C-1CFA-445A-9C1C-FA4265C28504}" type="parTrans" cxnId="{C991C367-0923-4EBC-B526-5AEFC7F73243}">
      <dgm:prSet/>
      <dgm:spPr>
        <a:ln>
          <a:solidFill>
            <a:schemeClr val="accent2"/>
          </a:solidFill>
        </a:ln>
      </dgm:spPr>
      <dgm:t>
        <a:bodyPr/>
        <a:lstStyle/>
        <a:p>
          <a:endParaRPr lang="pt-BR" dirty="0"/>
        </a:p>
      </dgm:t>
    </dgm:pt>
    <dgm:pt modelId="{3A15D2E2-06C5-4307-902E-3E912508D32F}" type="sibTrans" cxnId="{C991C367-0923-4EBC-B526-5AEFC7F73243}">
      <dgm:prSet/>
      <dgm:spPr/>
      <dgm:t>
        <a:bodyPr/>
        <a:lstStyle/>
        <a:p>
          <a:endParaRPr lang="pt-BR"/>
        </a:p>
      </dgm:t>
    </dgm:pt>
    <dgm:pt modelId="{EBBE89CD-74B1-4279-84E6-A5A1DC2149E5}" type="pres">
      <dgm:prSet presAssocID="{1FF41199-6067-439A-9BDB-1BEA42160887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CE109A8-8C03-4CEB-A19C-5B8F761D66E2}" type="pres">
      <dgm:prSet presAssocID="{DEDFABBF-5DFA-4196-AC96-85A74BC9C16C}" presName="root1" presStyleCnt="0"/>
      <dgm:spPr/>
    </dgm:pt>
    <dgm:pt modelId="{C5C01240-CE5F-4F75-B9A8-EF8116E598FE}" type="pres">
      <dgm:prSet presAssocID="{DEDFABBF-5DFA-4196-AC96-85A74BC9C16C}" presName="LevelOneTextNode" presStyleLbl="node0" presStyleIdx="0" presStyleCnt="1" custScaleX="98541" custScaleY="86906" custLinFactY="-22754" custLinFactNeighborX="5271" custLinFactNeighborY="-100000">
        <dgm:presLayoutVars>
          <dgm:chPref val="3"/>
        </dgm:presLayoutVars>
      </dgm:prSet>
      <dgm:spPr/>
    </dgm:pt>
    <dgm:pt modelId="{2574ADEA-EBD3-4DAC-9D13-8800FAF9DC88}" type="pres">
      <dgm:prSet presAssocID="{DEDFABBF-5DFA-4196-AC96-85A74BC9C16C}" presName="level2hierChild" presStyleCnt="0"/>
      <dgm:spPr/>
    </dgm:pt>
    <dgm:pt modelId="{A11E0AF4-1050-4E18-A497-62F483F36ED7}" type="pres">
      <dgm:prSet presAssocID="{37F23A21-297C-4939-B5AE-C0982F8CDC9D}" presName="conn2-1" presStyleLbl="parChTrans1D2" presStyleIdx="0" presStyleCnt="2"/>
      <dgm:spPr/>
    </dgm:pt>
    <dgm:pt modelId="{B8EADDFB-2313-4FEC-A992-9DC30F9C77F1}" type="pres">
      <dgm:prSet presAssocID="{37F23A21-297C-4939-B5AE-C0982F8CDC9D}" presName="connTx" presStyleLbl="parChTrans1D2" presStyleIdx="0" presStyleCnt="2"/>
      <dgm:spPr/>
    </dgm:pt>
    <dgm:pt modelId="{38B297F2-F546-4DFC-9D84-0216DF6FC26C}" type="pres">
      <dgm:prSet presAssocID="{206A302E-0EAF-4FFF-8ACB-3BD6E456D44F}" presName="root2" presStyleCnt="0"/>
      <dgm:spPr/>
    </dgm:pt>
    <dgm:pt modelId="{13AEC271-F1A9-451F-AE0A-E83E531211C5}" type="pres">
      <dgm:prSet presAssocID="{206A302E-0EAF-4FFF-8ACB-3BD6E456D44F}" presName="LevelTwoTextNode" presStyleLbl="node2" presStyleIdx="0" presStyleCnt="2" custScaleX="89479" custScaleY="73080" custLinFactNeighborX="10895" custLinFactNeighborY="45716">
        <dgm:presLayoutVars>
          <dgm:chPref val="3"/>
        </dgm:presLayoutVars>
      </dgm:prSet>
      <dgm:spPr/>
    </dgm:pt>
    <dgm:pt modelId="{810E8595-0A47-4BBB-A690-B9CBFA66FF55}" type="pres">
      <dgm:prSet presAssocID="{206A302E-0EAF-4FFF-8ACB-3BD6E456D44F}" presName="level3hierChild" presStyleCnt="0"/>
      <dgm:spPr/>
    </dgm:pt>
    <dgm:pt modelId="{23D2BC18-82E0-44ED-ADD5-55EE38B8B098}" type="pres">
      <dgm:prSet presAssocID="{55A534DB-37A2-4782-AEE2-43112FA73631}" presName="conn2-1" presStyleLbl="parChTrans1D3" presStyleIdx="0" presStyleCnt="3"/>
      <dgm:spPr/>
    </dgm:pt>
    <dgm:pt modelId="{1DDC96EB-95C8-46AC-8E2F-37CC7D4A613B}" type="pres">
      <dgm:prSet presAssocID="{55A534DB-37A2-4782-AEE2-43112FA73631}" presName="connTx" presStyleLbl="parChTrans1D3" presStyleIdx="0" presStyleCnt="3"/>
      <dgm:spPr/>
    </dgm:pt>
    <dgm:pt modelId="{9F9BBC08-D50A-4A0B-94E9-1EB6954DAD81}" type="pres">
      <dgm:prSet presAssocID="{57F697E5-43C1-4870-AE8F-97BF6F243DF8}" presName="root2" presStyleCnt="0"/>
      <dgm:spPr/>
    </dgm:pt>
    <dgm:pt modelId="{89F74FDC-3BAE-402A-A409-39EC1F4DF077}" type="pres">
      <dgm:prSet presAssocID="{57F697E5-43C1-4870-AE8F-97BF6F243DF8}" presName="LevelTwoTextNode" presStyleLbl="node3" presStyleIdx="0" presStyleCnt="3" custScaleX="65603" custScaleY="55887" custLinFactNeighborX="4548" custLinFactNeighborY="33612">
        <dgm:presLayoutVars>
          <dgm:chPref val="3"/>
        </dgm:presLayoutVars>
      </dgm:prSet>
      <dgm:spPr/>
    </dgm:pt>
    <dgm:pt modelId="{AD4B369E-CDE3-4681-B352-1042D34058B6}" type="pres">
      <dgm:prSet presAssocID="{57F697E5-43C1-4870-AE8F-97BF6F243DF8}" presName="level3hierChild" presStyleCnt="0"/>
      <dgm:spPr/>
    </dgm:pt>
    <dgm:pt modelId="{1F4453FF-E682-4CD9-AD56-772CD5EFC1DE}" type="pres">
      <dgm:prSet presAssocID="{2ECB4198-D625-4E39-BCFB-F25A9CAC5A8B}" presName="conn2-1" presStyleLbl="parChTrans1D3" presStyleIdx="1" presStyleCnt="3"/>
      <dgm:spPr/>
    </dgm:pt>
    <dgm:pt modelId="{C49095E3-426A-4BEF-BFA6-D4E5021132EB}" type="pres">
      <dgm:prSet presAssocID="{2ECB4198-D625-4E39-BCFB-F25A9CAC5A8B}" presName="connTx" presStyleLbl="parChTrans1D3" presStyleIdx="1" presStyleCnt="3"/>
      <dgm:spPr/>
    </dgm:pt>
    <dgm:pt modelId="{CD5E67B6-9091-45D9-807F-BF9E5F86CB97}" type="pres">
      <dgm:prSet presAssocID="{60682AB7-5727-4623-955A-3B7A0D99EEE1}" presName="root2" presStyleCnt="0"/>
      <dgm:spPr/>
    </dgm:pt>
    <dgm:pt modelId="{6DFD6A43-13B3-47F5-B20B-9B225D91CC51}" type="pres">
      <dgm:prSet presAssocID="{60682AB7-5727-4623-955A-3B7A0D99EEE1}" presName="LevelTwoTextNode" presStyleLbl="node3" presStyleIdx="1" presStyleCnt="3" custScaleX="70538" custScaleY="54572" custLinFactNeighborX="1466" custLinFactNeighborY="42136">
        <dgm:presLayoutVars>
          <dgm:chPref val="3"/>
        </dgm:presLayoutVars>
      </dgm:prSet>
      <dgm:spPr/>
    </dgm:pt>
    <dgm:pt modelId="{AA135643-CA66-4D9C-80B1-4FABEF6A220D}" type="pres">
      <dgm:prSet presAssocID="{60682AB7-5727-4623-955A-3B7A0D99EEE1}" presName="level3hierChild" presStyleCnt="0"/>
      <dgm:spPr/>
    </dgm:pt>
    <dgm:pt modelId="{1AB8E4A4-6D0C-4B01-A521-CF9C3F94C148}" type="pres">
      <dgm:prSet presAssocID="{A8C92C4C-1CFA-445A-9C1C-FA4265C28504}" presName="conn2-1" presStyleLbl="parChTrans1D3" presStyleIdx="2" presStyleCnt="3"/>
      <dgm:spPr/>
    </dgm:pt>
    <dgm:pt modelId="{5F49D348-1079-45AE-8FCC-03CAD0A1C0B6}" type="pres">
      <dgm:prSet presAssocID="{A8C92C4C-1CFA-445A-9C1C-FA4265C28504}" presName="connTx" presStyleLbl="parChTrans1D3" presStyleIdx="2" presStyleCnt="3"/>
      <dgm:spPr/>
    </dgm:pt>
    <dgm:pt modelId="{E7747381-819B-420D-B97D-BE7845D3856C}" type="pres">
      <dgm:prSet presAssocID="{8435E7C1-15F7-4977-B55D-36AFB9BE0F71}" presName="root2" presStyleCnt="0"/>
      <dgm:spPr/>
    </dgm:pt>
    <dgm:pt modelId="{FE33F87E-A30E-4082-9F0C-B2C44ECB89AB}" type="pres">
      <dgm:prSet presAssocID="{8435E7C1-15F7-4977-B55D-36AFB9BE0F71}" presName="LevelTwoTextNode" presStyleLbl="node3" presStyleIdx="2" presStyleCnt="3" custScaleX="75882" custScaleY="58666" custLinFactNeighborX="-3183" custLinFactNeighborY="54968">
        <dgm:presLayoutVars>
          <dgm:chPref val="3"/>
        </dgm:presLayoutVars>
      </dgm:prSet>
      <dgm:spPr/>
    </dgm:pt>
    <dgm:pt modelId="{F479CD3F-730E-44F7-B5BF-36BCEBD1F40A}" type="pres">
      <dgm:prSet presAssocID="{8435E7C1-15F7-4977-B55D-36AFB9BE0F71}" presName="level3hierChild" presStyleCnt="0"/>
      <dgm:spPr/>
    </dgm:pt>
    <dgm:pt modelId="{BBF2873F-F11A-4632-AB81-222FC305590B}" type="pres">
      <dgm:prSet presAssocID="{700124E8-7F1B-45BF-9083-E1A58FC8D9CD}" presName="conn2-1" presStyleLbl="parChTrans1D2" presStyleIdx="1" presStyleCnt="2"/>
      <dgm:spPr/>
    </dgm:pt>
    <dgm:pt modelId="{AA15E789-047F-439E-B6F9-222138007F11}" type="pres">
      <dgm:prSet presAssocID="{700124E8-7F1B-45BF-9083-E1A58FC8D9CD}" presName="connTx" presStyleLbl="parChTrans1D2" presStyleIdx="1" presStyleCnt="2"/>
      <dgm:spPr/>
    </dgm:pt>
    <dgm:pt modelId="{9D9FF3ED-F597-42F3-A552-C1B5B0B9FB91}" type="pres">
      <dgm:prSet presAssocID="{6E90845D-ADD9-4458-8EF2-509BC428B3F5}" presName="root2" presStyleCnt="0"/>
      <dgm:spPr/>
    </dgm:pt>
    <dgm:pt modelId="{BA2E904D-CE6E-4788-B80B-A5A8B5394BEC}" type="pres">
      <dgm:prSet presAssocID="{6E90845D-ADD9-4458-8EF2-509BC428B3F5}" presName="LevelTwoTextNode" presStyleLbl="node2" presStyleIdx="1" presStyleCnt="2" custScaleX="82611" custScaleY="69079" custLinFactY="-95655" custLinFactNeighborX="16670" custLinFactNeighborY="-100000">
        <dgm:presLayoutVars>
          <dgm:chPref val="3"/>
        </dgm:presLayoutVars>
      </dgm:prSet>
      <dgm:spPr/>
    </dgm:pt>
    <dgm:pt modelId="{308FFD44-6082-4425-91BA-F4611ED24212}" type="pres">
      <dgm:prSet presAssocID="{6E90845D-ADD9-4458-8EF2-509BC428B3F5}" presName="level3hierChild" presStyleCnt="0"/>
      <dgm:spPr/>
    </dgm:pt>
  </dgm:ptLst>
  <dgm:cxnLst>
    <dgm:cxn modelId="{7FFDD50F-7EAA-40CF-9EA9-E67FA551412A}" type="presOf" srcId="{1FF41199-6067-439A-9BDB-1BEA42160887}" destId="{EBBE89CD-74B1-4279-84E6-A5A1DC2149E5}" srcOrd="0" destOrd="0" presId="urn:microsoft.com/office/officeart/2005/8/layout/hierarchy2"/>
    <dgm:cxn modelId="{D19BD315-8FD9-4F50-9F5A-4D9A636D7074}" type="presOf" srcId="{57F697E5-43C1-4870-AE8F-97BF6F243DF8}" destId="{89F74FDC-3BAE-402A-A409-39EC1F4DF077}" srcOrd="0" destOrd="0" presId="urn:microsoft.com/office/officeart/2005/8/layout/hierarchy2"/>
    <dgm:cxn modelId="{C400E336-14F4-4749-A302-AEE381721D07}" type="presOf" srcId="{6E90845D-ADD9-4458-8EF2-509BC428B3F5}" destId="{BA2E904D-CE6E-4788-B80B-A5A8B5394BEC}" srcOrd="0" destOrd="0" presId="urn:microsoft.com/office/officeart/2005/8/layout/hierarchy2"/>
    <dgm:cxn modelId="{C566B660-6238-4EBB-AD32-1059F51F06A2}" srcId="{DEDFABBF-5DFA-4196-AC96-85A74BC9C16C}" destId="{206A302E-0EAF-4FFF-8ACB-3BD6E456D44F}" srcOrd="0" destOrd="0" parTransId="{37F23A21-297C-4939-B5AE-C0982F8CDC9D}" sibTransId="{0809A874-305B-4A10-B270-6B46BA358881}"/>
    <dgm:cxn modelId="{41A14743-B011-4DE7-9CA0-CCABED69EE55}" type="presOf" srcId="{700124E8-7F1B-45BF-9083-E1A58FC8D9CD}" destId="{AA15E789-047F-439E-B6F9-222138007F11}" srcOrd="1" destOrd="0" presId="urn:microsoft.com/office/officeart/2005/8/layout/hierarchy2"/>
    <dgm:cxn modelId="{C991C367-0923-4EBC-B526-5AEFC7F73243}" srcId="{206A302E-0EAF-4FFF-8ACB-3BD6E456D44F}" destId="{8435E7C1-15F7-4977-B55D-36AFB9BE0F71}" srcOrd="2" destOrd="0" parTransId="{A8C92C4C-1CFA-445A-9C1C-FA4265C28504}" sibTransId="{3A15D2E2-06C5-4307-902E-3E912508D32F}"/>
    <dgm:cxn modelId="{014B286F-2C4E-4CB3-B0F7-60742BA7776E}" type="presOf" srcId="{37F23A21-297C-4939-B5AE-C0982F8CDC9D}" destId="{B8EADDFB-2313-4FEC-A992-9DC30F9C77F1}" srcOrd="1" destOrd="0" presId="urn:microsoft.com/office/officeart/2005/8/layout/hierarchy2"/>
    <dgm:cxn modelId="{6F660888-510A-4DC5-BA8A-269EE50D7BD0}" type="presOf" srcId="{A8C92C4C-1CFA-445A-9C1C-FA4265C28504}" destId="{1AB8E4A4-6D0C-4B01-A521-CF9C3F94C148}" srcOrd="0" destOrd="0" presId="urn:microsoft.com/office/officeart/2005/8/layout/hierarchy2"/>
    <dgm:cxn modelId="{654FC08A-2446-4C6C-92A6-0DEEB8249146}" srcId="{206A302E-0EAF-4FFF-8ACB-3BD6E456D44F}" destId="{60682AB7-5727-4623-955A-3B7A0D99EEE1}" srcOrd="1" destOrd="0" parTransId="{2ECB4198-D625-4E39-BCFB-F25A9CAC5A8B}" sibTransId="{CFE61BA3-4359-4C51-9AFE-7E17D66F00BD}"/>
    <dgm:cxn modelId="{176C6194-5EF9-48E7-A003-E3F7B6F8835E}" type="presOf" srcId="{206A302E-0EAF-4FFF-8ACB-3BD6E456D44F}" destId="{13AEC271-F1A9-451F-AE0A-E83E531211C5}" srcOrd="0" destOrd="0" presId="urn:microsoft.com/office/officeart/2005/8/layout/hierarchy2"/>
    <dgm:cxn modelId="{4CD22096-19D8-4BC8-82D2-9E0A3F4D22D3}" type="presOf" srcId="{2ECB4198-D625-4E39-BCFB-F25A9CAC5A8B}" destId="{C49095E3-426A-4BEF-BFA6-D4E5021132EB}" srcOrd="1" destOrd="0" presId="urn:microsoft.com/office/officeart/2005/8/layout/hierarchy2"/>
    <dgm:cxn modelId="{702B8E96-1667-4DEB-A02B-0216975CB871}" srcId="{1FF41199-6067-439A-9BDB-1BEA42160887}" destId="{DEDFABBF-5DFA-4196-AC96-85A74BC9C16C}" srcOrd="0" destOrd="0" parTransId="{2D1F80B5-47E9-4835-9E74-5B0D48E0DB05}" sibTransId="{B257490F-DC5C-44A2-A11F-7C57FFC6969D}"/>
    <dgm:cxn modelId="{6241D09C-3CA7-45DC-9A64-0D91A5B2B7A2}" type="presOf" srcId="{8435E7C1-15F7-4977-B55D-36AFB9BE0F71}" destId="{FE33F87E-A30E-4082-9F0C-B2C44ECB89AB}" srcOrd="0" destOrd="0" presId="urn:microsoft.com/office/officeart/2005/8/layout/hierarchy2"/>
    <dgm:cxn modelId="{684A029E-1A80-4EDE-BC86-0EE78EAEA571}" type="presOf" srcId="{2ECB4198-D625-4E39-BCFB-F25A9CAC5A8B}" destId="{1F4453FF-E682-4CD9-AD56-772CD5EFC1DE}" srcOrd="0" destOrd="0" presId="urn:microsoft.com/office/officeart/2005/8/layout/hierarchy2"/>
    <dgm:cxn modelId="{0B08A4A3-4905-4917-A534-B3392B6D84FD}" type="presOf" srcId="{55A534DB-37A2-4782-AEE2-43112FA73631}" destId="{1DDC96EB-95C8-46AC-8E2F-37CC7D4A613B}" srcOrd="1" destOrd="0" presId="urn:microsoft.com/office/officeart/2005/8/layout/hierarchy2"/>
    <dgm:cxn modelId="{884427AB-AC09-4E71-90D1-2839EC7D2C32}" srcId="{206A302E-0EAF-4FFF-8ACB-3BD6E456D44F}" destId="{57F697E5-43C1-4870-AE8F-97BF6F243DF8}" srcOrd="0" destOrd="0" parTransId="{55A534DB-37A2-4782-AEE2-43112FA73631}" sibTransId="{FF89909A-4534-4F45-B2E0-118047E748B9}"/>
    <dgm:cxn modelId="{CCDAEFAD-361E-428C-9F7F-CB290AAD597A}" type="presOf" srcId="{55A534DB-37A2-4782-AEE2-43112FA73631}" destId="{23D2BC18-82E0-44ED-ADD5-55EE38B8B098}" srcOrd="0" destOrd="0" presId="urn:microsoft.com/office/officeart/2005/8/layout/hierarchy2"/>
    <dgm:cxn modelId="{5A0E12B2-1C31-4410-A204-AC1621A9F208}" type="presOf" srcId="{60682AB7-5727-4623-955A-3B7A0D99EEE1}" destId="{6DFD6A43-13B3-47F5-B20B-9B225D91CC51}" srcOrd="0" destOrd="0" presId="urn:microsoft.com/office/officeart/2005/8/layout/hierarchy2"/>
    <dgm:cxn modelId="{3BCE0EC2-41A2-44B5-8972-FE6CE7FF53F2}" type="presOf" srcId="{700124E8-7F1B-45BF-9083-E1A58FC8D9CD}" destId="{BBF2873F-F11A-4632-AB81-222FC305590B}" srcOrd="0" destOrd="0" presId="urn:microsoft.com/office/officeart/2005/8/layout/hierarchy2"/>
    <dgm:cxn modelId="{2129E4C8-E9B2-4C7E-8E3A-10AE36C06189}" srcId="{DEDFABBF-5DFA-4196-AC96-85A74BC9C16C}" destId="{6E90845D-ADD9-4458-8EF2-509BC428B3F5}" srcOrd="1" destOrd="0" parTransId="{700124E8-7F1B-45BF-9083-E1A58FC8D9CD}" sibTransId="{5D7A936A-BB5A-461E-8F67-6AFC637DF3A1}"/>
    <dgm:cxn modelId="{6FED72D3-2A89-4DF9-A71C-8463DD5AEAAD}" type="presOf" srcId="{DEDFABBF-5DFA-4196-AC96-85A74BC9C16C}" destId="{C5C01240-CE5F-4F75-B9A8-EF8116E598FE}" srcOrd="0" destOrd="0" presId="urn:microsoft.com/office/officeart/2005/8/layout/hierarchy2"/>
    <dgm:cxn modelId="{66BCC7DF-99D8-410F-8F28-1F0E8DD94776}" type="presOf" srcId="{37F23A21-297C-4939-B5AE-C0982F8CDC9D}" destId="{A11E0AF4-1050-4E18-A497-62F483F36ED7}" srcOrd="0" destOrd="0" presId="urn:microsoft.com/office/officeart/2005/8/layout/hierarchy2"/>
    <dgm:cxn modelId="{4D1A01E3-B884-4D03-816E-D9622C952174}" type="presOf" srcId="{A8C92C4C-1CFA-445A-9C1C-FA4265C28504}" destId="{5F49D348-1079-45AE-8FCC-03CAD0A1C0B6}" srcOrd="1" destOrd="0" presId="urn:microsoft.com/office/officeart/2005/8/layout/hierarchy2"/>
    <dgm:cxn modelId="{74C5D1A9-7D1B-44C3-9E5C-483B4FD313C4}" type="presParOf" srcId="{EBBE89CD-74B1-4279-84E6-A5A1DC2149E5}" destId="{0CE109A8-8C03-4CEB-A19C-5B8F761D66E2}" srcOrd="0" destOrd="0" presId="urn:microsoft.com/office/officeart/2005/8/layout/hierarchy2"/>
    <dgm:cxn modelId="{07D4B1EC-4652-4A2C-AA8E-590A38D3D86B}" type="presParOf" srcId="{0CE109A8-8C03-4CEB-A19C-5B8F761D66E2}" destId="{C5C01240-CE5F-4F75-B9A8-EF8116E598FE}" srcOrd="0" destOrd="0" presId="urn:microsoft.com/office/officeart/2005/8/layout/hierarchy2"/>
    <dgm:cxn modelId="{EC1B9E7D-D2F9-4712-97E1-5EEB4D5327BC}" type="presParOf" srcId="{0CE109A8-8C03-4CEB-A19C-5B8F761D66E2}" destId="{2574ADEA-EBD3-4DAC-9D13-8800FAF9DC88}" srcOrd="1" destOrd="0" presId="urn:microsoft.com/office/officeart/2005/8/layout/hierarchy2"/>
    <dgm:cxn modelId="{19B52A25-D079-4695-86E6-D9D3D531080A}" type="presParOf" srcId="{2574ADEA-EBD3-4DAC-9D13-8800FAF9DC88}" destId="{A11E0AF4-1050-4E18-A497-62F483F36ED7}" srcOrd="0" destOrd="0" presId="urn:microsoft.com/office/officeart/2005/8/layout/hierarchy2"/>
    <dgm:cxn modelId="{3C4F6914-F37D-4EB7-AC8D-F7414C5E2E91}" type="presParOf" srcId="{A11E0AF4-1050-4E18-A497-62F483F36ED7}" destId="{B8EADDFB-2313-4FEC-A992-9DC30F9C77F1}" srcOrd="0" destOrd="0" presId="urn:microsoft.com/office/officeart/2005/8/layout/hierarchy2"/>
    <dgm:cxn modelId="{8FDEFEB3-2C0A-4B4C-AF90-BCC1F297FE29}" type="presParOf" srcId="{2574ADEA-EBD3-4DAC-9D13-8800FAF9DC88}" destId="{38B297F2-F546-4DFC-9D84-0216DF6FC26C}" srcOrd="1" destOrd="0" presId="urn:microsoft.com/office/officeart/2005/8/layout/hierarchy2"/>
    <dgm:cxn modelId="{B347261A-AF61-4DD8-815F-6987B82D592F}" type="presParOf" srcId="{38B297F2-F546-4DFC-9D84-0216DF6FC26C}" destId="{13AEC271-F1A9-451F-AE0A-E83E531211C5}" srcOrd="0" destOrd="0" presId="urn:microsoft.com/office/officeart/2005/8/layout/hierarchy2"/>
    <dgm:cxn modelId="{550D2568-8AF7-4D73-B030-6D5B3270C570}" type="presParOf" srcId="{38B297F2-F546-4DFC-9D84-0216DF6FC26C}" destId="{810E8595-0A47-4BBB-A690-B9CBFA66FF55}" srcOrd="1" destOrd="0" presId="urn:microsoft.com/office/officeart/2005/8/layout/hierarchy2"/>
    <dgm:cxn modelId="{7B153726-5B6B-4897-870F-828657A87127}" type="presParOf" srcId="{810E8595-0A47-4BBB-A690-B9CBFA66FF55}" destId="{23D2BC18-82E0-44ED-ADD5-55EE38B8B098}" srcOrd="0" destOrd="0" presId="urn:microsoft.com/office/officeart/2005/8/layout/hierarchy2"/>
    <dgm:cxn modelId="{FD8B6530-D15F-4E67-9705-CF4100565753}" type="presParOf" srcId="{23D2BC18-82E0-44ED-ADD5-55EE38B8B098}" destId="{1DDC96EB-95C8-46AC-8E2F-37CC7D4A613B}" srcOrd="0" destOrd="0" presId="urn:microsoft.com/office/officeart/2005/8/layout/hierarchy2"/>
    <dgm:cxn modelId="{C1CF9FF5-E92D-4863-BECF-A2FA44C3F585}" type="presParOf" srcId="{810E8595-0A47-4BBB-A690-B9CBFA66FF55}" destId="{9F9BBC08-D50A-4A0B-94E9-1EB6954DAD81}" srcOrd="1" destOrd="0" presId="urn:microsoft.com/office/officeart/2005/8/layout/hierarchy2"/>
    <dgm:cxn modelId="{D958E22C-8ADE-4883-BCF6-282DF1018D36}" type="presParOf" srcId="{9F9BBC08-D50A-4A0B-94E9-1EB6954DAD81}" destId="{89F74FDC-3BAE-402A-A409-39EC1F4DF077}" srcOrd="0" destOrd="0" presId="urn:microsoft.com/office/officeart/2005/8/layout/hierarchy2"/>
    <dgm:cxn modelId="{F863E243-DF42-4874-B8B4-757B5BCC3E63}" type="presParOf" srcId="{9F9BBC08-D50A-4A0B-94E9-1EB6954DAD81}" destId="{AD4B369E-CDE3-4681-B352-1042D34058B6}" srcOrd="1" destOrd="0" presId="urn:microsoft.com/office/officeart/2005/8/layout/hierarchy2"/>
    <dgm:cxn modelId="{04C43030-8458-4B19-8214-3DCE0578CC83}" type="presParOf" srcId="{810E8595-0A47-4BBB-A690-B9CBFA66FF55}" destId="{1F4453FF-E682-4CD9-AD56-772CD5EFC1DE}" srcOrd="2" destOrd="0" presId="urn:microsoft.com/office/officeart/2005/8/layout/hierarchy2"/>
    <dgm:cxn modelId="{65E9A740-9E7C-4BE4-98D3-4E72CC8D0106}" type="presParOf" srcId="{1F4453FF-E682-4CD9-AD56-772CD5EFC1DE}" destId="{C49095E3-426A-4BEF-BFA6-D4E5021132EB}" srcOrd="0" destOrd="0" presId="urn:microsoft.com/office/officeart/2005/8/layout/hierarchy2"/>
    <dgm:cxn modelId="{3340BB51-20D4-423A-B26B-8D4508D9CB2D}" type="presParOf" srcId="{810E8595-0A47-4BBB-A690-B9CBFA66FF55}" destId="{CD5E67B6-9091-45D9-807F-BF9E5F86CB97}" srcOrd="3" destOrd="0" presId="urn:microsoft.com/office/officeart/2005/8/layout/hierarchy2"/>
    <dgm:cxn modelId="{17122D0A-BDA4-4B22-98C1-676FD2945DC2}" type="presParOf" srcId="{CD5E67B6-9091-45D9-807F-BF9E5F86CB97}" destId="{6DFD6A43-13B3-47F5-B20B-9B225D91CC51}" srcOrd="0" destOrd="0" presId="urn:microsoft.com/office/officeart/2005/8/layout/hierarchy2"/>
    <dgm:cxn modelId="{D312A2BD-E72D-42C9-93C8-B48A796C7855}" type="presParOf" srcId="{CD5E67B6-9091-45D9-807F-BF9E5F86CB97}" destId="{AA135643-CA66-4D9C-80B1-4FABEF6A220D}" srcOrd="1" destOrd="0" presId="urn:microsoft.com/office/officeart/2005/8/layout/hierarchy2"/>
    <dgm:cxn modelId="{F1B97C95-500E-467A-9AF8-13BDAFC39613}" type="presParOf" srcId="{810E8595-0A47-4BBB-A690-B9CBFA66FF55}" destId="{1AB8E4A4-6D0C-4B01-A521-CF9C3F94C148}" srcOrd="4" destOrd="0" presId="urn:microsoft.com/office/officeart/2005/8/layout/hierarchy2"/>
    <dgm:cxn modelId="{50D05C61-6D5F-4210-8841-6747D924FB63}" type="presParOf" srcId="{1AB8E4A4-6D0C-4B01-A521-CF9C3F94C148}" destId="{5F49D348-1079-45AE-8FCC-03CAD0A1C0B6}" srcOrd="0" destOrd="0" presId="urn:microsoft.com/office/officeart/2005/8/layout/hierarchy2"/>
    <dgm:cxn modelId="{85E2A85A-6375-4A62-BE13-B1691384FDFD}" type="presParOf" srcId="{810E8595-0A47-4BBB-A690-B9CBFA66FF55}" destId="{E7747381-819B-420D-B97D-BE7845D3856C}" srcOrd="5" destOrd="0" presId="urn:microsoft.com/office/officeart/2005/8/layout/hierarchy2"/>
    <dgm:cxn modelId="{0E594612-2F4D-480B-B632-EFFC26593D07}" type="presParOf" srcId="{E7747381-819B-420D-B97D-BE7845D3856C}" destId="{FE33F87E-A30E-4082-9F0C-B2C44ECB89AB}" srcOrd="0" destOrd="0" presId="urn:microsoft.com/office/officeart/2005/8/layout/hierarchy2"/>
    <dgm:cxn modelId="{66961EF7-11D5-4D2C-A639-051CC193F2CB}" type="presParOf" srcId="{E7747381-819B-420D-B97D-BE7845D3856C}" destId="{F479CD3F-730E-44F7-B5BF-36BCEBD1F40A}" srcOrd="1" destOrd="0" presId="urn:microsoft.com/office/officeart/2005/8/layout/hierarchy2"/>
    <dgm:cxn modelId="{5F1565AE-9033-41C8-A935-815F7DDEAF30}" type="presParOf" srcId="{2574ADEA-EBD3-4DAC-9D13-8800FAF9DC88}" destId="{BBF2873F-F11A-4632-AB81-222FC305590B}" srcOrd="2" destOrd="0" presId="urn:microsoft.com/office/officeart/2005/8/layout/hierarchy2"/>
    <dgm:cxn modelId="{B5B1EDBD-DEAA-40BC-A305-289D0267C0AF}" type="presParOf" srcId="{BBF2873F-F11A-4632-AB81-222FC305590B}" destId="{AA15E789-047F-439E-B6F9-222138007F11}" srcOrd="0" destOrd="0" presId="urn:microsoft.com/office/officeart/2005/8/layout/hierarchy2"/>
    <dgm:cxn modelId="{7D126B9C-3533-4362-9457-442E94C970FE}" type="presParOf" srcId="{2574ADEA-EBD3-4DAC-9D13-8800FAF9DC88}" destId="{9D9FF3ED-F597-42F3-A552-C1B5B0B9FB91}" srcOrd="3" destOrd="0" presId="urn:microsoft.com/office/officeart/2005/8/layout/hierarchy2"/>
    <dgm:cxn modelId="{93A8AE36-B97C-4C39-A7C1-C3F47E97C4F6}" type="presParOf" srcId="{9D9FF3ED-F597-42F3-A552-C1B5B0B9FB91}" destId="{BA2E904D-CE6E-4788-B80B-A5A8B5394BEC}" srcOrd="0" destOrd="0" presId="urn:microsoft.com/office/officeart/2005/8/layout/hierarchy2"/>
    <dgm:cxn modelId="{1DC5EBA9-31DF-46BA-8F88-0861A9C2EED0}" type="presParOf" srcId="{9D9FF3ED-F597-42F3-A552-C1B5B0B9FB91}" destId="{308FFD44-6082-4425-91BA-F4611ED24212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C5B87F3-CCF7-4AC7-B2CA-92BF227823F6}" type="doc">
      <dgm:prSet loTypeId="urn:microsoft.com/office/officeart/2008/layout/LinedList" loCatId="hierarchy" qsTypeId="urn:microsoft.com/office/officeart/2005/8/quickstyle/simple5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7F9979C5-2098-4AC6-8B28-60B5C5B82F99}">
      <dgm:prSet phldrT="[Texto]" custT="1"/>
      <dgm:spPr/>
      <dgm:t>
        <a:bodyPr/>
        <a:lstStyle/>
        <a:p>
          <a:endParaRPr lang="pt-BR" sz="4800" b="1" dirty="0"/>
        </a:p>
        <a:p>
          <a:endParaRPr lang="pt-BR" sz="4800" b="1" dirty="0"/>
        </a:p>
        <a:p>
          <a:r>
            <a:rPr lang="pt-BR" sz="4800" b="1" dirty="0">
              <a:latin typeface="Roboto" panose="02000000000000000000" pitchFamily="2" charset="0"/>
              <a:ea typeface="Roboto" panose="02000000000000000000" pitchFamily="2" charset="0"/>
            </a:rPr>
            <a:t>Governo Floriano Peixoto</a:t>
          </a:r>
          <a:endParaRPr lang="pt-BR" sz="4800" dirty="0"/>
        </a:p>
      </dgm:t>
    </dgm:pt>
    <dgm:pt modelId="{3D183A77-BF11-4D30-BF11-C919C92D16CC}" type="parTrans" cxnId="{3AF0D9AB-75FA-4FBC-9F16-12BB739807CC}">
      <dgm:prSet/>
      <dgm:spPr/>
      <dgm:t>
        <a:bodyPr/>
        <a:lstStyle/>
        <a:p>
          <a:endParaRPr lang="pt-BR"/>
        </a:p>
      </dgm:t>
    </dgm:pt>
    <dgm:pt modelId="{7E4B42FA-3BE9-4B55-824B-C436C3674DE4}" type="sibTrans" cxnId="{3AF0D9AB-75FA-4FBC-9F16-12BB739807CC}">
      <dgm:prSet/>
      <dgm:spPr/>
      <dgm:t>
        <a:bodyPr/>
        <a:lstStyle/>
        <a:p>
          <a:endParaRPr lang="pt-BR"/>
        </a:p>
      </dgm:t>
    </dgm:pt>
    <dgm:pt modelId="{73D7B0F2-C02D-4FFC-ACBC-02D8FBB7E709}">
      <dgm:prSet phldrT="[Texto]" custT="1"/>
      <dgm:spPr/>
      <dgm:t>
        <a:bodyPr/>
        <a:lstStyle/>
        <a:p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Revolução Federalista:</a:t>
          </a:r>
        </a:p>
        <a:p>
          <a: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Guerra civil motivada pela disputa entre o Partido Republicano Rio-</a:t>
          </a:r>
        </a:p>
        <a:p>
          <a: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</a:t>
          </a:r>
          <a:r>
            <a:rPr lang="pt-BR" sz="15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Grandense</a:t>
          </a:r>
          <a: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e o Partido Federalista.</a:t>
          </a:r>
          <a:b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b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Causou a morte de milhares de pessoas e só terminou em 1895, com a vitória do Partido Republicano Rio-Grandense.</a:t>
          </a:r>
        </a:p>
        <a:p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662E65CE-597E-4361-83F3-1B8624C30378}" type="parTrans" cxnId="{E014EA06-58A0-400B-B0C3-FEF9FC1E792C}">
      <dgm:prSet/>
      <dgm:spPr/>
      <dgm:t>
        <a:bodyPr/>
        <a:lstStyle/>
        <a:p>
          <a:endParaRPr lang="pt-BR"/>
        </a:p>
      </dgm:t>
    </dgm:pt>
    <dgm:pt modelId="{0E8662F5-74AA-4CF4-BB4B-F750427BAE30}" type="sibTrans" cxnId="{E014EA06-58A0-400B-B0C3-FEF9FC1E792C}">
      <dgm:prSet/>
      <dgm:spPr/>
      <dgm:t>
        <a:bodyPr/>
        <a:lstStyle/>
        <a:p>
          <a:endParaRPr lang="pt-BR"/>
        </a:p>
      </dgm:t>
    </dgm:pt>
    <dgm:pt modelId="{731850C7-C924-4C03-BA72-3B12F337279A}">
      <dgm:prSet phldrT="[Texto]" custT="1"/>
      <dgm:spPr/>
      <dgm:t>
        <a:bodyPr/>
        <a:lstStyle/>
        <a:p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  <a:p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Segunda Revolta da Armada:</a:t>
          </a:r>
          <a:b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Militares da Marinha bombardearam o Rio de Janeiro com tiros de canhão, para exigir a renúncia do presidente.</a:t>
          </a:r>
          <a:b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b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Floriano Peixoto, porém, conseguiu dinheiro com os cafeicultores paulistas, comprou navios no exterior e, com o apoio dos soldados do Exército, venceu a revolta liderada pela Marinha.</a:t>
          </a:r>
          <a:b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b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endParaRPr lang="pt-BR" sz="15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gm:t>
    </dgm:pt>
    <dgm:pt modelId="{13F53118-A5CA-4B8C-93FE-667E2EB3C0F5}" type="sibTrans" cxnId="{1EF87EBF-83C3-445A-A37C-8166E940C273}">
      <dgm:prSet/>
      <dgm:spPr/>
      <dgm:t>
        <a:bodyPr/>
        <a:lstStyle/>
        <a:p>
          <a:endParaRPr lang="pt-BR"/>
        </a:p>
      </dgm:t>
    </dgm:pt>
    <dgm:pt modelId="{3CF38095-89FF-4CD6-AE4A-F57218377128}" type="parTrans" cxnId="{1EF87EBF-83C3-445A-A37C-8166E940C273}">
      <dgm:prSet/>
      <dgm:spPr/>
      <dgm:t>
        <a:bodyPr/>
        <a:lstStyle/>
        <a:p>
          <a:endParaRPr lang="pt-BR"/>
        </a:p>
      </dgm:t>
    </dgm:pt>
    <dgm:pt modelId="{2B8F4198-B2F2-4E3E-8606-12B0013912D4}">
      <dgm:prSet phldrT="[Texto]" custT="1"/>
      <dgm:spPr/>
      <dgm:t>
        <a:bodyPr/>
        <a:lstStyle/>
        <a:p>
          <a:endParaRPr lang="pt-BR" sz="2000" dirty="0"/>
        </a:p>
        <a:p>
          <a:endParaRPr lang="pt-BR" sz="2000" dirty="0"/>
        </a:p>
      </dgm:t>
    </dgm:pt>
    <dgm:pt modelId="{F2F43A92-3EE0-4E03-B5DC-17349997B630}" type="sibTrans" cxnId="{620182B1-86D1-497C-9E90-35B7AEB594D8}">
      <dgm:prSet/>
      <dgm:spPr/>
      <dgm:t>
        <a:bodyPr/>
        <a:lstStyle/>
        <a:p>
          <a:endParaRPr lang="pt-BR"/>
        </a:p>
      </dgm:t>
    </dgm:pt>
    <dgm:pt modelId="{5CEB8CDB-B4D7-4816-97F3-F6BF07786824}" type="parTrans" cxnId="{620182B1-86D1-497C-9E90-35B7AEB594D8}">
      <dgm:prSet/>
      <dgm:spPr/>
      <dgm:t>
        <a:bodyPr/>
        <a:lstStyle/>
        <a:p>
          <a:endParaRPr lang="pt-BR"/>
        </a:p>
      </dgm:t>
    </dgm:pt>
    <dgm:pt modelId="{05C16F70-E91A-467B-BC45-77E99B22A225}" type="pres">
      <dgm:prSet presAssocID="{7C5B87F3-CCF7-4AC7-B2CA-92BF227823F6}" presName="vert0" presStyleCnt="0">
        <dgm:presLayoutVars>
          <dgm:dir/>
          <dgm:animOne val="branch"/>
          <dgm:animLvl val="lvl"/>
        </dgm:presLayoutVars>
      </dgm:prSet>
      <dgm:spPr/>
    </dgm:pt>
    <dgm:pt modelId="{A7356AC6-425A-4561-B19C-20F265036EDB}" type="pres">
      <dgm:prSet presAssocID="{7F9979C5-2098-4AC6-8B28-60B5C5B82F99}" presName="thickLine" presStyleLbl="alignNode1" presStyleIdx="0" presStyleCnt="1" custLinFactNeighborX="-1309" custLinFactNeighborY="-29740"/>
      <dgm:spPr/>
    </dgm:pt>
    <dgm:pt modelId="{C3111B37-B654-4EF5-83B9-05C37A2B9D00}" type="pres">
      <dgm:prSet presAssocID="{7F9979C5-2098-4AC6-8B28-60B5C5B82F99}" presName="horz1" presStyleCnt="0"/>
      <dgm:spPr/>
    </dgm:pt>
    <dgm:pt modelId="{FC34919C-19C3-4424-9BB6-5E60014B4851}" type="pres">
      <dgm:prSet presAssocID="{7F9979C5-2098-4AC6-8B28-60B5C5B82F99}" presName="tx1" presStyleLbl="revTx" presStyleIdx="0" presStyleCnt="4" custScaleX="269977"/>
      <dgm:spPr/>
    </dgm:pt>
    <dgm:pt modelId="{56A2921E-7705-4D93-A5A4-9271A75D3D83}" type="pres">
      <dgm:prSet presAssocID="{7F9979C5-2098-4AC6-8B28-60B5C5B82F99}" presName="vert1" presStyleCnt="0"/>
      <dgm:spPr/>
    </dgm:pt>
    <dgm:pt modelId="{5411461F-228E-407C-8197-68C635D7617D}" type="pres">
      <dgm:prSet presAssocID="{2B8F4198-B2F2-4E3E-8606-12B0013912D4}" presName="vertSpace2a" presStyleCnt="0"/>
      <dgm:spPr/>
    </dgm:pt>
    <dgm:pt modelId="{A8889ABE-885D-45F7-8240-17CDB61EFB1F}" type="pres">
      <dgm:prSet presAssocID="{2B8F4198-B2F2-4E3E-8606-12B0013912D4}" presName="horz2" presStyleCnt="0"/>
      <dgm:spPr/>
    </dgm:pt>
    <dgm:pt modelId="{A605E496-8367-4F17-8C4D-99AC8126F07D}" type="pres">
      <dgm:prSet presAssocID="{2B8F4198-B2F2-4E3E-8606-12B0013912D4}" presName="horzSpace2" presStyleCnt="0"/>
      <dgm:spPr/>
    </dgm:pt>
    <dgm:pt modelId="{8DA2B6AD-2679-44E2-9DF0-07FFE8E2A813}" type="pres">
      <dgm:prSet presAssocID="{2B8F4198-B2F2-4E3E-8606-12B0013912D4}" presName="tx2" presStyleLbl="revTx" presStyleIdx="1" presStyleCnt="4" custScaleX="42993" custScaleY="28136" custLinFactNeighborX="1944" custLinFactNeighborY="-14099"/>
      <dgm:spPr/>
    </dgm:pt>
    <dgm:pt modelId="{9B21DB7F-2B98-427C-9722-F900A8053DD5}" type="pres">
      <dgm:prSet presAssocID="{2B8F4198-B2F2-4E3E-8606-12B0013912D4}" presName="vert2" presStyleCnt="0"/>
      <dgm:spPr/>
    </dgm:pt>
    <dgm:pt modelId="{370648B8-87D7-4B42-B72C-2BA19B527F74}" type="pres">
      <dgm:prSet presAssocID="{2B8F4198-B2F2-4E3E-8606-12B0013912D4}" presName="thinLine2b" presStyleLbl="callout" presStyleIdx="0" presStyleCnt="3"/>
      <dgm:spPr/>
    </dgm:pt>
    <dgm:pt modelId="{A724A24B-13A9-4A9A-92A7-CF5799026B04}" type="pres">
      <dgm:prSet presAssocID="{2B8F4198-B2F2-4E3E-8606-12B0013912D4}" presName="vertSpace2b" presStyleCnt="0"/>
      <dgm:spPr/>
    </dgm:pt>
    <dgm:pt modelId="{535DE822-3A32-4C81-B0A6-CD93E15EB571}" type="pres">
      <dgm:prSet presAssocID="{731850C7-C924-4C03-BA72-3B12F337279A}" presName="horz2" presStyleCnt="0"/>
      <dgm:spPr/>
    </dgm:pt>
    <dgm:pt modelId="{EF937EE3-B278-42C3-9472-DBA8C8466C7D}" type="pres">
      <dgm:prSet presAssocID="{731850C7-C924-4C03-BA72-3B12F337279A}" presName="horzSpace2" presStyleCnt="0"/>
      <dgm:spPr/>
    </dgm:pt>
    <dgm:pt modelId="{960A5CA9-F76A-4F8A-871C-995EA793EC41}" type="pres">
      <dgm:prSet presAssocID="{731850C7-C924-4C03-BA72-3B12F337279A}" presName="tx2" presStyleLbl="revTx" presStyleIdx="2" presStyleCnt="4" custScaleX="107525" custLinFactNeighborX="-1682" custLinFactNeighborY="-25957"/>
      <dgm:spPr/>
    </dgm:pt>
    <dgm:pt modelId="{6A123626-DCE7-4371-BC61-1B3D72422F75}" type="pres">
      <dgm:prSet presAssocID="{731850C7-C924-4C03-BA72-3B12F337279A}" presName="vert2" presStyleCnt="0"/>
      <dgm:spPr/>
    </dgm:pt>
    <dgm:pt modelId="{C93DFD2E-74D8-4EDD-B391-256B3841BD45}" type="pres">
      <dgm:prSet presAssocID="{731850C7-C924-4C03-BA72-3B12F337279A}" presName="thinLine2b" presStyleLbl="callout" presStyleIdx="1" presStyleCnt="3" custLinFactNeighborY="77050"/>
      <dgm:spPr/>
    </dgm:pt>
    <dgm:pt modelId="{CC194AED-A1D9-4FA1-8D69-426E258361AE}" type="pres">
      <dgm:prSet presAssocID="{731850C7-C924-4C03-BA72-3B12F337279A}" presName="vertSpace2b" presStyleCnt="0"/>
      <dgm:spPr/>
    </dgm:pt>
    <dgm:pt modelId="{7559B2FE-0BE0-41F0-B098-BE4804FB887B}" type="pres">
      <dgm:prSet presAssocID="{73D7B0F2-C02D-4FFC-ACBC-02D8FBB7E709}" presName="horz2" presStyleCnt="0"/>
      <dgm:spPr/>
    </dgm:pt>
    <dgm:pt modelId="{AF9CFBBE-D0DB-4AED-A607-5EC90496F9BC}" type="pres">
      <dgm:prSet presAssocID="{73D7B0F2-C02D-4FFC-ACBC-02D8FBB7E709}" presName="horzSpace2" presStyleCnt="0"/>
      <dgm:spPr/>
    </dgm:pt>
    <dgm:pt modelId="{AB85CF65-35AC-410E-9C2D-8D3A57A9547E}" type="pres">
      <dgm:prSet presAssocID="{73D7B0F2-C02D-4FFC-ACBC-02D8FBB7E709}" presName="tx2" presStyleLbl="revTx" presStyleIdx="3" presStyleCnt="4"/>
      <dgm:spPr/>
    </dgm:pt>
    <dgm:pt modelId="{01A02E7A-CC94-4026-9935-F37A83B3E6F6}" type="pres">
      <dgm:prSet presAssocID="{73D7B0F2-C02D-4FFC-ACBC-02D8FBB7E709}" presName="vert2" presStyleCnt="0"/>
      <dgm:spPr/>
    </dgm:pt>
    <dgm:pt modelId="{9C1F7086-0C26-46CD-9692-3062070452D8}" type="pres">
      <dgm:prSet presAssocID="{73D7B0F2-C02D-4FFC-ACBC-02D8FBB7E709}" presName="thinLine2b" presStyleLbl="callout" presStyleIdx="2" presStyleCnt="3"/>
      <dgm:spPr/>
    </dgm:pt>
    <dgm:pt modelId="{7C0D462A-4DAA-48F6-B502-37CAD6E722CC}" type="pres">
      <dgm:prSet presAssocID="{73D7B0F2-C02D-4FFC-ACBC-02D8FBB7E709}" presName="vertSpace2b" presStyleCnt="0"/>
      <dgm:spPr/>
    </dgm:pt>
  </dgm:ptLst>
  <dgm:cxnLst>
    <dgm:cxn modelId="{E014EA06-58A0-400B-B0C3-FEF9FC1E792C}" srcId="{7F9979C5-2098-4AC6-8B28-60B5C5B82F99}" destId="{73D7B0F2-C02D-4FFC-ACBC-02D8FBB7E709}" srcOrd="2" destOrd="0" parTransId="{662E65CE-597E-4361-83F3-1B8624C30378}" sibTransId="{0E8662F5-74AA-4CF4-BB4B-F750427BAE30}"/>
    <dgm:cxn modelId="{56863433-0949-4CF2-9CB7-85184687F103}" type="presOf" srcId="{731850C7-C924-4C03-BA72-3B12F337279A}" destId="{960A5CA9-F76A-4F8A-871C-995EA793EC41}" srcOrd="0" destOrd="0" presId="urn:microsoft.com/office/officeart/2008/layout/LinedList"/>
    <dgm:cxn modelId="{80C4FD5E-3C59-48D7-BB3B-7234B94FFF87}" type="presOf" srcId="{7C5B87F3-CCF7-4AC7-B2CA-92BF227823F6}" destId="{05C16F70-E91A-467B-BC45-77E99B22A225}" srcOrd="0" destOrd="0" presId="urn:microsoft.com/office/officeart/2008/layout/LinedList"/>
    <dgm:cxn modelId="{AB7E4F66-094B-4691-8F3E-F87533FA03ED}" type="presOf" srcId="{7F9979C5-2098-4AC6-8B28-60B5C5B82F99}" destId="{FC34919C-19C3-4424-9BB6-5E60014B4851}" srcOrd="0" destOrd="0" presId="urn:microsoft.com/office/officeart/2008/layout/LinedList"/>
    <dgm:cxn modelId="{3AF0D9AB-75FA-4FBC-9F16-12BB739807CC}" srcId="{7C5B87F3-CCF7-4AC7-B2CA-92BF227823F6}" destId="{7F9979C5-2098-4AC6-8B28-60B5C5B82F99}" srcOrd="0" destOrd="0" parTransId="{3D183A77-BF11-4D30-BF11-C919C92D16CC}" sibTransId="{7E4B42FA-3BE9-4B55-824B-C436C3674DE4}"/>
    <dgm:cxn modelId="{620182B1-86D1-497C-9E90-35B7AEB594D8}" srcId="{7F9979C5-2098-4AC6-8B28-60B5C5B82F99}" destId="{2B8F4198-B2F2-4E3E-8606-12B0013912D4}" srcOrd="0" destOrd="0" parTransId="{5CEB8CDB-B4D7-4816-97F3-F6BF07786824}" sibTransId="{F2F43A92-3EE0-4E03-B5DC-17349997B630}"/>
    <dgm:cxn modelId="{1EF87EBF-83C3-445A-A37C-8166E940C273}" srcId="{7F9979C5-2098-4AC6-8B28-60B5C5B82F99}" destId="{731850C7-C924-4C03-BA72-3B12F337279A}" srcOrd="1" destOrd="0" parTransId="{3CF38095-89FF-4CD6-AE4A-F57218377128}" sibTransId="{13F53118-A5CA-4B8C-93FE-667E2EB3C0F5}"/>
    <dgm:cxn modelId="{E01276C5-C5A9-4487-A333-9DDA0F4B5714}" type="presOf" srcId="{73D7B0F2-C02D-4FFC-ACBC-02D8FBB7E709}" destId="{AB85CF65-35AC-410E-9C2D-8D3A57A9547E}" srcOrd="0" destOrd="0" presId="urn:microsoft.com/office/officeart/2008/layout/LinedList"/>
    <dgm:cxn modelId="{846A72E8-6501-47C3-922F-34A1EFB40EEA}" type="presOf" srcId="{2B8F4198-B2F2-4E3E-8606-12B0013912D4}" destId="{8DA2B6AD-2679-44E2-9DF0-07FFE8E2A813}" srcOrd="0" destOrd="0" presId="urn:microsoft.com/office/officeart/2008/layout/LinedList"/>
    <dgm:cxn modelId="{FB06F340-069D-4194-8F97-EE17629AC553}" type="presParOf" srcId="{05C16F70-E91A-467B-BC45-77E99B22A225}" destId="{A7356AC6-425A-4561-B19C-20F265036EDB}" srcOrd="0" destOrd="0" presId="urn:microsoft.com/office/officeart/2008/layout/LinedList"/>
    <dgm:cxn modelId="{0BE585E0-56E1-47B1-8464-51B3BE2370C4}" type="presParOf" srcId="{05C16F70-E91A-467B-BC45-77E99B22A225}" destId="{C3111B37-B654-4EF5-83B9-05C37A2B9D00}" srcOrd="1" destOrd="0" presId="urn:microsoft.com/office/officeart/2008/layout/LinedList"/>
    <dgm:cxn modelId="{04C78396-2D72-47B3-BEFE-CFD9E0A2B5E8}" type="presParOf" srcId="{C3111B37-B654-4EF5-83B9-05C37A2B9D00}" destId="{FC34919C-19C3-4424-9BB6-5E60014B4851}" srcOrd="0" destOrd="0" presId="urn:microsoft.com/office/officeart/2008/layout/LinedList"/>
    <dgm:cxn modelId="{7CECEDC9-D7C1-4374-AC98-A00A2650E8F0}" type="presParOf" srcId="{C3111B37-B654-4EF5-83B9-05C37A2B9D00}" destId="{56A2921E-7705-4D93-A5A4-9271A75D3D83}" srcOrd="1" destOrd="0" presId="urn:microsoft.com/office/officeart/2008/layout/LinedList"/>
    <dgm:cxn modelId="{A9C0C125-3AC4-444B-A02D-67CBC78E439F}" type="presParOf" srcId="{56A2921E-7705-4D93-A5A4-9271A75D3D83}" destId="{5411461F-228E-407C-8197-68C635D7617D}" srcOrd="0" destOrd="0" presId="urn:microsoft.com/office/officeart/2008/layout/LinedList"/>
    <dgm:cxn modelId="{57EA0AFC-5FF0-4CF5-B300-C19DC5060791}" type="presParOf" srcId="{56A2921E-7705-4D93-A5A4-9271A75D3D83}" destId="{A8889ABE-885D-45F7-8240-17CDB61EFB1F}" srcOrd="1" destOrd="0" presId="urn:microsoft.com/office/officeart/2008/layout/LinedList"/>
    <dgm:cxn modelId="{89FEB981-FBBB-4845-920D-0197E440B949}" type="presParOf" srcId="{A8889ABE-885D-45F7-8240-17CDB61EFB1F}" destId="{A605E496-8367-4F17-8C4D-99AC8126F07D}" srcOrd="0" destOrd="0" presId="urn:microsoft.com/office/officeart/2008/layout/LinedList"/>
    <dgm:cxn modelId="{2EC90CA1-10E9-4D01-ABCB-7990F00A56F3}" type="presParOf" srcId="{A8889ABE-885D-45F7-8240-17CDB61EFB1F}" destId="{8DA2B6AD-2679-44E2-9DF0-07FFE8E2A813}" srcOrd="1" destOrd="0" presId="urn:microsoft.com/office/officeart/2008/layout/LinedList"/>
    <dgm:cxn modelId="{D331E464-23E6-4CB0-8E00-CCD6FC602F56}" type="presParOf" srcId="{A8889ABE-885D-45F7-8240-17CDB61EFB1F}" destId="{9B21DB7F-2B98-427C-9722-F900A8053DD5}" srcOrd="2" destOrd="0" presId="urn:microsoft.com/office/officeart/2008/layout/LinedList"/>
    <dgm:cxn modelId="{A3BA565A-FEDD-4E8D-8BAC-0E486C6A78C0}" type="presParOf" srcId="{56A2921E-7705-4D93-A5A4-9271A75D3D83}" destId="{370648B8-87D7-4B42-B72C-2BA19B527F74}" srcOrd="2" destOrd="0" presId="urn:microsoft.com/office/officeart/2008/layout/LinedList"/>
    <dgm:cxn modelId="{8DE83E78-622C-44DF-B560-336AD3251E55}" type="presParOf" srcId="{56A2921E-7705-4D93-A5A4-9271A75D3D83}" destId="{A724A24B-13A9-4A9A-92A7-CF5799026B04}" srcOrd="3" destOrd="0" presId="urn:microsoft.com/office/officeart/2008/layout/LinedList"/>
    <dgm:cxn modelId="{ECF023AC-49FE-41A4-BEAC-A151CF8928BD}" type="presParOf" srcId="{56A2921E-7705-4D93-A5A4-9271A75D3D83}" destId="{535DE822-3A32-4C81-B0A6-CD93E15EB571}" srcOrd="4" destOrd="0" presId="urn:microsoft.com/office/officeart/2008/layout/LinedList"/>
    <dgm:cxn modelId="{8BB656B1-8E88-48B5-B3C9-26755F71BBE4}" type="presParOf" srcId="{535DE822-3A32-4C81-B0A6-CD93E15EB571}" destId="{EF937EE3-B278-42C3-9472-DBA8C8466C7D}" srcOrd="0" destOrd="0" presId="urn:microsoft.com/office/officeart/2008/layout/LinedList"/>
    <dgm:cxn modelId="{506CFAEF-8A01-44B1-AC2B-ECC5FCD9B1D3}" type="presParOf" srcId="{535DE822-3A32-4C81-B0A6-CD93E15EB571}" destId="{960A5CA9-F76A-4F8A-871C-995EA793EC41}" srcOrd="1" destOrd="0" presId="urn:microsoft.com/office/officeart/2008/layout/LinedList"/>
    <dgm:cxn modelId="{3B12CC10-CA78-4196-85E6-3A53663D2E2C}" type="presParOf" srcId="{535DE822-3A32-4C81-B0A6-CD93E15EB571}" destId="{6A123626-DCE7-4371-BC61-1B3D72422F75}" srcOrd="2" destOrd="0" presId="urn:microsoft.com/office/officeart/2008/layout/LinedList"/>
    <dgm:cxn modelId="{A8DB2B18-788C-4560-9C3F-4B517D52BC09}" type="presParOf" srcId="{56A2921E-7705-4D93-A5A4-9271A75D3D83}" destId="{C93DFD2E-74D8-4EDD-B391-256B3841BD45}" srcOrd="5" destOrd="0" presId="urn:microsoft.com/office/officeart/2008/layout/LinedList"/>
    <dgm:cxn modelId="{86D80CEA-E71E-4D03-935A-6C0F6AF9E6B9}" type="presParOf" srcId="{56A2921E-7705-4D93-A5A4-9271A75D3D83}" destId="{CC194AED-A1D9-4FA1-8D69-426E258361AE}" srcOrd="6" destOrd="0" presId="urn:microsoft.com/office/officeart/2008/layout/LinedList"/>
    <dgm:cxn modelId="{BD929DD2-C1D5-4D78-845D-FDC28F34FB24}" type="presParOf" srcId="{56A2921E-7705-4D93-A5A4-9271A75D3D83}" destId="{7559B2FE-0BE0-41F0-B098-BE4804FB887B}" srcOrd="7" destOrd="0" presId="urn:microsoft.com/office/officeart/2008/layout/LinedList"/>
    <dgm:cxn modelId="{A7BFC262-B654-48F8-B57E-A7E06CC6DB33}" type="presParOf" srcId="{7559B2FE-0BE0-41F0-B098-BE4804FB887B}" destId="{AF9CFBBE-D0DB-4AED-A607-5EC90496F9BC}" srcOrd="0" destOrd="0" presId="urn:microsoft.com/office/officeart/2008/layout/LinedList"/>
    <dgm:cxn modelId="{EF389CE6-CCA5-4EE1-A373-03E8143FB4B1}" type="presParOf" srcId="{7559B2FE-0BE0-41F0-B098-BE4804FB887B}" destId="{AB85CF65-35AC-410E-9C2D-8D3A57A9547E}" srcOrd="1" destOrd="0" presId="urn:microsoft.com/office/officeart/2008/layout/LinedList"/>
    <dgm:cxn modelId="{51AFD628-D1D6-4D28-8C6C-AD1B05AEF8C1}" type="presParOf" srcId="{7559B2FE-0BE0-41F0-B098-BE4804FB887B}" destId="{01A02E7A-CC94-4026-9935-F37A83B3E6F6}" srcOrd="2" destOrd="0" presId="urn:microsoft.com/office/officeart/2008/layout/LinedList"/>
    <dgm:cxn modelId="{D5F93374-F1B0-4DD6-8E51-7FE809FF03C2}" type="presParOf" srcId="{56A2921E-7705-4D93-A5A4-9271A75D3D83}" destId="{9C1F7086-0C26-46CD-9692-3062070452D8}" srcOrd="8" destOrd="0" presId="urn:microsoft.com/office/officeart/2008/layout/LinedList"/>
    <dgm:cxn modelId="{CE8A5FB4-81ED-4711-AB83-CF44257809FF}" type="presParOf" srcId="{56A2921E-7705-4D93-A5A4-9271A75D3D83}" destId="{7C0D462A-4DAA-48F6-B502-37CAD6E722CC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1F45642-8433-41A3-8D15-5527FFB3CDCF}" type="doc">
      <dgm:prSet loTypeId="urn:microsoft.com/office/officeart/2005/8/layout/radial6" loCatId="relationship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2A271A46-6B44-4F4A-BCB8-085448D21140}">
      <dgm:prSet phldrT="[Texto]" custT="1"/>
      <dgm:spPr/>
      <dgm:t>
        <a:bodyPr/>
        <a:lstStyle/>
        <a:p>
          <a:r>
            <a:rPr lang="pt-BR" sz="19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Oligarquias no Poder</a:t>
          </a:r>
        </a:p>
      </dgm:t>
    </dgm:pt>
    <dgm:pt modelId="{B01DC6F1-ACA4-45EA-B6ED-AF8424E8171F}" type="parTrans" cxnId="{18939F9A-CEF3-4E80-BA8D-70C1C9BAAD78}">
      <dgm:prSet/>
      <dgm:spPr/>
      <dgm:t>
        <a:bodyPr/>
        <a:lstStyle/>
        <a:p>
          <a:endParaRPr lang="pt-BR"/>
        </a:p>
      </dgm:t>
    </dgm:pt>
    <dgm:pt modelId="{BAAFB791-C416-4139-85A9-4B169B620543}" type="sibTrans" cxnId="{18939F9A-CEF3-4E80-BA8D-70C1C9BAAD78}">
      <dgm:prSet/>
      <dgm:spPr/>
      <dgm:t>
        <a:bodyPr/>
        <a:lstStyle/>
        <a:p>
          <a:endParaRPr lang="pt-BR"/>
        </a:p>
      </dgm:t>
    </dgm:pt>
    <dgm:pt modelId="{D81F0795-C27D-491B-8912-2A43D5D2F6E4}">
      <dgm:prSet phldrT="[Texto]" custT="1"/>
      <dgm:spPr/>
      <dgm:t>
        <a:bodyPr/>
        <a:lstStyle/>
        <a:p>
          <a:r>
            <a:rPr lang="pt-BR" sz="18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Coronelismo</a:t>
          </a:r>
        </a:p>
      </dgm:t>
    </dgm:pt>
    <dgm:pt modelId="{9369FE2D-51CA-480B-8E42-9A8E60ECB3F6}" type="parTrans" cxnId="{CFD3DDD5-7CAE-408B-864A-1A8B5B7AA918}">
      <dgm:prSet/>
      <dgm:spPr/>
      <dgm:t>
        <a:bodyPr/>
        <a:lstStyle/>
        <a:p>
          <a:endParaRPr lang="pt-BR"/>
        </a:p>
      </dgm:t>
    </dgm:pt>
    <dgm:pt modelId="{A39C67BD-A7BC-47B7-93F5-EA68ACE1071A}" type="sibTrans" cxnId="{CFD3DDD5-7CAE-408B-864A-1A8B5B7AA918}">
      <dgm:prSet/>
      <dgm:spPr/>
      <dgm:t>
        <a:bodyPr/>
        <a:lstStyle/>
        <a:p>
          <a:endParaRPr lang="pt-BR"/>
        </a:p>
      </dgm:t>
    </dgm:pt>
    <dgm:pt modelId="{259CA68F-0FBB-4D92-BFA2-559ED1947503}">
      <dgm:prSet phldrT="[Texto]" custT="1"/>
      <dgm:spPr/>
      <dgm:t>
        <a:bodyPr/>
        <a:lstStyle/>
        <a:p>
          <a:r>
            <a:rPr lang="pt-BR" sz="1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Política dos governadores</a:t>
          </a:r>
        </a:p>
      </dgm:t>
    </dgm:pt>
    <dgm:pt modelId="{BB3F8EBB-B595-4D51-9DD6-8ACDB59A4B83}" type="parTrans" cxnId="{16254A96-4F5C-4F20-B5B7-2F9621937EB2}">
      <dgm:prSet/>
      <dgm:spPr/>
      <dgm:t>
        <a:bodyPr/>
        <a:lstStyle/>
        <a:p>
          <a:endParaRPr lang="pt-BR"/>
        </a:p>
      </dgm:t>
    </dgm:pt>
    <dgm:pt modelId="{6BD25F2C-5352-4BAC-90FE-8C098C1B49D7}" type="sibTrans" cxnId="{16254A96-4F5C-4F20-B5B7-2F9621937EB2}">
      <dgm:prSet/>
      <dgm:spPr/>
      <dgm:t>
        <a:bodyPr/>
        <a:lstStyle/>
        <a:p>
          <a:endParaRPr lang="pt-BR"/>
        </a:p>
      </dgm:t>
    </dgm:pt>
    <dgm:pt modelId="{94D230FA-7933-474A-B9B7-D56BFFCDF444}">
      <dgm:prSet phldrT="[Texto]" custT="1"/>
      <dgm:spPr/>
      <dgm:t>
        <a:bodyPr/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Economia: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Café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Borracha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Cacau</a:t>
          </a:r>
        </a:p>
      </dgm:t>
    </dgm:pt>
    <dgm:pt modelId="{C2B32EBE-9295-48EA-9DE5-81D879C725DC}" type="sibTrans" cxnId="{50C06A51-A1E8-40A3-830D-B063B7628D76}">
      <dgm:prSet/>
      <dgm:spPr/>
      <dgm:t>
        <a:bodyPr/>
        <a:lstStyle/>
        <a:p>
          <a:endParaRPr lang="pt-BR"/>
        </a:p>
      </dgm:t>
    </dgm:pt>
    <dgm:pt modelId="{DAFE5D07-D8B1-4CD4-B46A-CE719033A3AC}" type="parTrans" cxnId="{50C06A51-A1E8-40A3-830D-B063B7628D76}">
      <dgm:prSet/>
      <dgm:spPr/>
      <dgm:t>
        <a:bodyPr/>
        <a:lstStyle/>
        <a:p>
          <a:endParaRPr lang="pt-BR"/>
        </a:p>
      </dgm:t>
    </dgm:pt>
    <dgm:pt modelId="{8020FD23-9498-4E4A-9701-A9222814993E}">
      <dgm:prSet phldrT="[Texto]"/>
      <dgm:spPr/>
      <dgm:t>
        <a:bodyPr/>
        <a:lstStyle/>
        <a:p>
          <a:pPr>
            <a:buNone/>
          </a:pPr>
          <a:r>
            <a:rPr lang="pt-BR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Proteção ao café (Convênio de Taubaté)</a:t>
          </a:r>
        </a:p>
      </dgm:t>
    </dgm:pt>
    <dgm:pt modelId="{0569F0F5-9C91-4129-8BB1-93869B712748}" type="parTrans" cxnId="{2E54E22E-2680-402D-B799-282488569220}">
      <dgm:prSet/>
      <dgm:spPr/>
      <dgm:t>
        <a:bodyPr/>
        <a:lstStyle/>
        <a:p>
          <a:endParaRPr lang="pt-BR"/>
        </a:p>
      </dgm:t>
    </dgm:pt>
    <dgm:pt modelId="{D28C275E-2E4F-4EB5-AEF1-911D7F521FCF}" type="sibTrans" cxnId="{2E54E22E-2680-402D-B799-282488569220}">
      <dgm:prSet/>
      <dgm:spPr/>
      <dgm:t>
        <a:bodyPr/>
        <a:lstStyle/>
        <a:p>
          <a:endParaRPr lang="pt-BR"/>
        </a:p>
      </dgm:t>
    </dgm:pt>
    <dgm:pt modelId="{E41DE083-FDC5-46FD-B25D-58E24A189E2D}">
      <dgm:prSet phldrT="[Texto]"/>
      <dgm:spPr/>
      <dgm:t>
        <a:bodyPr/>
        <a:lstStyle/>
        <a:p>
          <a:pPr>
            <a:buNone/>
          </a:pPr>
          <a:r>
            <a:rPr lang="pt-BR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Café com política (SP, MG, RS, RJ, BA, PE)</a:t>
          </a:r>
        </a:p>
      </dgm:t>
    </dgm:pt>
    <dgm:pt modelId="{CCC475A8-3700-4B2C-9BB1-9390B27822D3}" type="parTrans" cxnId="{84D44D1A-5780-4269-9A42-6204A2EB94C2}">
      <dgm:prSet/>
      <dgm:spPr/>
      <dgm:t>
        <a:bodyPr/>
        <a:lstStyle/>
        <a:p>
          <a:endParaRPr lang="pt-BR"/>
        </a:p>
      </dgm:t>
    </dgm:pt>
    <dgm:pt modelId="{A6BF2EE8-B5B0-460B-BA0A-CC5B4D62DBEA}" type="sibTrans" cxnId="{84D44D1A-5780-4269-9A42-6204A2EB94C2}">
      <dgm:prSet/>
      <dgm:spPr/>
      <dgm:t>
        <a:bodyPr/>
        <a:lstStyle/>
        <a:p>
          <a:endParaRPr lang="pt-BR"/>
        </a:p>
      </dgm:t>
    </dgm:pt>
    <dgm:pt modelId="{8E896ECB-529A-4247-8E63-A1376B27D97B}" type="pres">
      <dgm:prSet presAssocID="{F1F45642-8433-41A3-8D15-5527FFB3CDC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F353BC3-5CE0-4DFD-8361-4DB1ADA2AB06}" type="pres">
      <dgm:prSet presAssocID="{2A271A46-6B44-4F4A-BCB8-085448D21140}" presName="centerShape" presStyleLbl="node0" presStyleIdx="0" presStyleCnt="1" custScaleX="92618" custScaleY="94517"/>
      <dgm:spPr/>
    </dgm:pt>
    <dgm:pt modelId="{A50B7497-5101-4E79-B1E2-9963AA21552A}" type="pres">
      <dgm:prSet presAssocID="{D81F0795-C27D-491B-8912-2A43D5D2F6E4}" presName="node" presStyleLbl="node1" presStyleIdx="0" presStyleCnt="5" custScaleX="143695" custRadScaleRad="105429" custRadScaleInc="-9512">
        <dgm:presLayoutVars>
          <dgm:bulletEnabled val="1"/>
        </dgm:presLayoutVars>
      </dgm:prSet>
      <dgm:spPr/>
    </dgm:pt>
    <dgm:pt modelId="{326C8082-72A3-44C4-9414-132B6E267322}" type="pres">
      <dgm:prSet presAssocID="{D81F0795-C27D-491B-8912-2A43D5D2F6E4}" presName="dummy" presStyleCnt="0"/>
      <dgm:spPr/>
    </dgm:pt>
    <dgm:pt modelId="{8B0170AB-06EE-45A3-AAC4-70F89297C1D4}" type="pres">
      <dgm:prSet presAssocID="{A39C67BD-A7BC-47B7-93F5-EA68ACE1071A}" presName="sibTrans" presStyleLbl="sibTrans2D1" presStyleIdx="0" presStyleCnt="5"/>
      <dgm:spPr/>
    </dgm:pt>
    <dgm:pt modelId="{459B1DC0-2832-465E-9D1F-586437E85F88}" type="pres">
      <dgm:prSet presAssocID="{94D230FA-7933-474A-B9B7-D56BFFCDF444}" presName="node" presStyleLbl="node1" presStyleIdx="1" presStyleCnt="5" custScaleX="138425" custScaleY="112446">
        <dgm:presLayoutVars>
          <dgm:bulletEnabled val="1"/>
        </dgm:presLayoutVars>
      </dgm:prSet>
      <dgm:spPr/>
    </dgm:pt>
    <dgm:pt modelId="{D9030C06-4A26-4C8C-8E2A-7144A6E987E0}" type="pres">
      <dgm:prSet presAssocID="{94D230FA-7933-474A-B9B7-D56BFFCDF444}" presName="dummy" presStyleCnt="0"/>
      <dgm:spPr/>
    </dgm:pt>
    <dgm:pt modelId="{7D5661F5-C6F7-49A5-8339-72D3B9212C6D}" type="pres">
      <dgm:prSet presAssocID="{C2B32EBE-9295-48EA-9DE5-81D879C725DC}" presName="sibTrans" presStyleLbl="sibTrans2D1" presStyleIdx="1" presStyleCnt="5"/>
      <dgm:spPr/>
    </dgm:pt>
    <dgm:pt modelId="{4D153DED-D4BC-4F83-9695-9B7A63096F3F}" type="pres">
      <dgm:prSet presAssocID="{8020FD23-9498-4E4A-9701-A9222814993E}" presName="node" presStyleLbl="node1" presStyleIdx="2" presStyleCnt="5" custScaleX="119984">
        <dgm:presLayoutVars>
          <dgm:bulletEnabled val="1"/>
        </dgm:presLayoutVars>
      </dgm:prSet>
      <dgm:spPr/>
    </dgm:pt>
    <dgm:pt modelId="{5AEEF9FD-7E13-46E9-AAF7-18104E1E7B18}" type="pres">
      <dgm:prSet presAssocID="{8020FD23-9498-4E4A-9701-A9222814993E}" presName="dummy" presStyleCnt="0"/>
      <dgm:spPr/>
    </dgm:pt>
    <dgm:pt modelId="{D57F1ECE-0490-49C8-953A-251D0551FA80}" type="pres">
      <dgm:prSet presAssocID="{D28C275E-2E4F-4EB5-AEF1-911D7F521FCF}" presName="sibTrans" presStyleLbl="sibTrans2D1" presStyleIdx="2" presStyleCnt="5"/>
      <dgm:spPr/>
    </dgm:pt>
    <dgm:pt modelId="{46C6F15B-4FF8-478E-AEB8-BF8D4849A983}" type="pres">
      <dgm:prSet presAssocID="{E41DE083-FDC5-46FD-B25D-58E24A189E2D}" presName="node" presStyleLbl="node1" presStyleIdx="3" presStyleCnt="5" custScaleX="119984">
        <dgm:presLayoutVars>
          <dgm:bulletEnabled val="1"/>
        </dgm:presLayoutVars>
      </dgm:prSet>
      <dgm:spPr/>
    </dgm:pt>
    <dgm:pt modelId="{02FD0BB9-8C29-40D0-8F7E-3BBF3252AAC8}" type="pres">
      <dgm:prSet presAssocID="{E41DE083-FDC5-46FD-B25D-58E24A189E2D}" presName="dummy" presStyleCnt="0"/>
      <dgm:spPr/>
    </dgm:pt>
    <dgm:pt modelId="{70F2E418-7766-4B8C-9A96-A273C5B2D664}" type="pres">
      <dgm:prSet presAssocID="{A6BF2EE8-B5B0-460B-BA0A-CC5B4D62DBEA}" presName="sibTrans" presStyleLbl="sibTrans2D1" presStyleIdx="3" presStyleCnt="5"/>
      <dgm:spPr/>
    </dgm:pt>
    <dgm:pt modelId="{2B0E3370-7E3D-4D1B-9217-3CB05A0FA54C}" type="pres">
      <dgm:prSet presAssocID="{259CA68F-0FBB-4D92-BFA2-559ED1947503}" presName="node" presStyleLbl="node1" presStyleIdx="4" presStyleCnt="5" custScaleX="146139" custRadScaleRad="105161">
        <dgm:presLayoutVars>
          <dgm:bulletEnabled val="1"/>
        </dgm:presLayoutVars>
      </dgm:prSet>
      <dgm:spPr/>
    </dgm:pt>
    <dgm:pt modelId="{FA0A94B8-454C-49A0-B8A1-E5E2E04C313C}" type="pres">
      <dgm:prSet presAssocID="{259CA68F-0FBB-4D92-BFA2-559ED1947503}" presName="dummy" presStyleCnt="0"/>
      <dgm:spPr/>
    </dgm:pt>
    <dgm:pt modelId="{7F386F5B-ECDE-49A9-A807-4E2288007FE7}" type="pres">
      <dgm:prSet presAssocID="{6BD25F2C-5352-4BAC-90FE-8C098C1B49D7}" presName="sibTrans" presStyleLbl="sibTrans2D1" presStyleIdx="4" presStyleCnt="5"/>
      <dgm:spPr/>
    </dgm:pt>
  </dgm:ptLst>
  <dgm:cxnLst>
    <dgm:cxn modelId="{84D44D1A-5780-4269-9A42-6204A2EB94C2}" srcId="{2A271A46-6B44-4F4A-BCB8-085448D21140}" destId="{E41DE083-FDC5-46FD-B25D-58E24A189E2D}" srcOrd="3" destOrd="0" parTransId="{CCC475A8-3700-4B2C-9BB1-9390B27822D3}" sibTransId="{A6BF2EE8-B5B0-460B-BA0A-CC5B4D62DBEA}"/>
    <dgm:cxn modelId="{78AE8323-83AA-4AA8-A124-154BD290512A}" type="presOf" srcId="{6BD25F2C-5352-4BAC-90FE-8C098C1B49D7}" destId="{7F386F5B-ECDE-49A9-A807-4E2288007FE7}" srcOrd="0" destOrd="0" presId="urn:microsoft.com/office/officeart/2005/8/layout/radial6"/>
    <dgm:cxn modelId="{2E54E22E-2680-402D-B799-282488569220}" srcId="{2A271A46-6B44-4F4A-BCB8-085448D21140}" destId="{8020FD23-9498-4E4A-9701-A9222814993E}" srcOrd="2" destOrd="0" parTransId="{0569F0F5-9C91-4129-8BB1-93869B712748}" sibTransId="{D28C275E-2E4F-4EB5-AEF1-911D7F521FCF}"/>
    <dgm:cxn modelId="{E2EE7139-1336-4E94-BB31-293E679EA1ED}" type="presOf" srcId="{E41DE083-FDC5-46FD-B25D-58E24A189E2D}" destId="{46C6F15B-4FF8-478E-AEB8-BF8D4849A983}" srcOrd="0" destOrd="0" presId="urn:microsoft.com/office/officeart/2005/8/layout/radial6"/>
    <dgm:cxn modelId="{EEE7E045-E7F1-42EB-8FC9-D518EC336BDD}" type="presOf" srcId="{8020FD23-9498-4E4A-9701-A9222814993E}" destId="{4D153DED-D4BC-4F83-9695-9B7A63096F3F}" srcOrd="0" destOrd="0" presId="urn:microsoft.com/office/officeart/2005/8/layout/radial6"/>
    <dgm:cxn modelId="{17107F69-E53A-43D6-B0D1-B77CA1DCFDF5}" type="presOf" srcId="{F1F45642-8433-41A3-8D15-5527FFB3CDCF}" destId="{8E896ECB-529A-4247-8E63-A1376B27D97B}" srcOrd="0" destOrd="0" presId="urn:microsoft.com/office/officeart/2005/8/layout/radial6"/>
    <dgm:cxn modelId="{50C06A51-A1E8-40A3-830D-B063B7628D76}" srcId="{2A271A46-6B44-4F4A-BCB8-085448D21140}" destId="{94D230FA-7933-474A-B9B7-D56BFFCDF444}" srcOrd="1" destOrd="0" parTransId="{DAFE5D07-D8B1-4CD4-B46A-CE719033A3AC}" sibTransId="{C2B32EBE-9295-48EA-9DE5-81D879C725DC}"/>
    <dgm:cxn modelId="{3626D17E-2781-468D-99CA-64D794413CD7}" type="presOf" srcId="{94D230FA-7933-474A-B9B7-D56BFFCDF444}" destId="{459B1DC0-2832-465E-9D1F-586437E85F88}" srcOrd="0" destOrd="0" presId="urn:microsoft.com/office/officeart/2005/8/layout/radial6"/>
    <dgm:cxn modelId="{16254A96-4F5C-4F20-B5B7-2F9621937EB2}" srcId="{2A271A46-6B44-4F4A-BCB8-085448D21140}" destId="{259CA68F-0FBB-4D92-BFA2-559ED1947503}" srcOrd="4" destOrd="0" parTransId="{BB3F8EBB-B595-4D51-9DD6-8ACDB59A4B83}" sibTransId="{6BD25F2C-5352-4BAC-90FE-8C098C1B49D7}"/>
    <dgm:cxn modelId="{19DBF496-310A-4799-80CE-1289636D2737}" type="presOf" srcId="{D28C275E-2E4F-4EB5-AEF1-911D7F521FCF}" destId="{D57F1ECE-0490-49C8-953A-251D0551FA80}" srcOrd="0" destOrd="0" presId="urn:microsoft.com/office/officeart/2005/8/layout/radial6"/>
    <dgm:cxn modelId="{8E1F8E98-CB9C-4B12-A7F6-358F5BD4C3E6}" type="presOf" srcId="{2A271A46-6B44-4F4A-BCB8-085448D21140}" destId="{1F353BC3-5CE0-4DFD-8361-4DB1ADA2AB06}" srcOrd="0" destOrd="0" presId="urn:microsoft.com/office/officeart/2005/8/layout/radial6"/>
    <dgm:cxn modelId="{18939F9A-CEF3-4E80-BA8D-70C1C9BAAD78}" srcId="{F1F45642-8433-41A3-8D15-5527FFB3CDCF}" destId="{2A271A46-6B44-4F4A-BCB8-085448D21140}" srcOrd="0" destOrd="0" parTransId="{B01DC6F1-ACA4-45EA-B6ED-AF8424E8171F}" sibTransId="{BAAFB791-C416-4139-85A9-4B169B620543}"/>
    <dgm:cxn modelId="{A64150A4-9648-4DEB-96F6-F949D81D65F2}" type="presOf" srcId="{A39C67BD-A7BC-47B7-93F5-EA68ACE1071A}" destId="{8B0170AB-06EE-45A3-AAC4-70F89297C1D4}" srcOrd="0" destOrd="0" presId="urn:microsoft.com/office/officeart/2005/8/layout/radial6"/>
    <dgm:cxn modelId="{52D4E2B2-5CED-4A9E-BFA9-360310539DF9}" type="presOf" srcId="{D81F0795-C27D-491B-8912-2A43D5D2F6E4}" destId="{A50B7497-5101-4E79-B1E2-9963AA21552A}" srcOrd="0" destOrd="0" presId="urn:microsoft.com/office/officeart/2005/8/layout/radial6"/>
    <dgm:cxn modelId="{CFD3DDD5-7CAE-408B-864A-1A8B5B7AA918}" srcId="{2A271A46-6B44-4F4A-BCB8-085448D21140}" destId="{D81F0795-C27D-491B-8912-2A43D5D2F6E4}" srcOrd="0" destOrd="0" parTransId="{9369FE2D-51CA-480B-8E42-9A8E60ECB3F6}" sibTransId="{A39C67BD-A7BC-47B7-93F5-EA68ACE1071A}"/>
    <dgm:cxn modelId="{736E5BE6-2820-40ED-A178-A61057B48D49}" type="presOf" srcId="{C2B32EBE-9295-48EA-9DE5-81D879C725DC}" destId="{7D5661F5-C6F7-49A5-8339-72D3B9212C6D}" srcOrd="0" destOrd="0" presId="urn:microsoft.com/office/officeart/2005/8/layout/radial6"/>
    <dgm:cxn modelId="{F2EF54E9-20F0-4A65-9FFD-A968370F9D6E}" type="presOf" srcId="{259CA68F-0FBB-4D92-BFA2-559ED1947503}" destId="{2B0E3370-7E3D-4D1B-9217-3CB05A0FA54C}" srcOrd="0" destOrd="0" presId="urn:microsoft.com/office/officeart/2005/8/layout/radial6"/>
    <dgm:cxn modelId="{2DAE9DFD-6FC1-47BC-838F-90AF5C9B13DB}" type="presOf" srcId="{A6BF2EE8-B5B0-460B-BA0A-CC5B4D62DBEA}" destId="{70F2E418-7766-4B8C-9A96-A273C5B2D664}" srcOrd="0" destOrd="0" presId="urn:microsoft.com/office/officeart/2005/8/layout/radial6"/>
    <dgm:cxn modelId="{DAAC770E-5490-4FC1-956B-F4B050A76380}" type="presParOf" srcId="{8E896ECB-529A-4247-8E63-A1376B27D97B}" destId="{1F353BC3-5CE0-4DFD-8361-4DB1ADA2AB06}" srcOrd="0" destOrd="0" presId="urn:microsoft.com/office/officeart/2005/8/layout/radial6"/>
    <dgm:cxn modelId="{E1C0C8FE-73B2-461B-B403-461AE0F9E8F1}" type="presParOf" srcId="{8E896ECB-529A-4247-8E63-A1376B27D97B}" destId="{A50B7497-5101-4E79-B1E2-9963AA21552A}" srcOrd="1" destOrd="0" presId="urn:microsoft.com/office/officeart/2005/8/layout/radial6"/>
    <dgm:cxn modelId="{1C0C4005-E822-48F7-B413-ED3A0EF455D7}" type="presParOf" srcId="{8E896ECB-529A-4247-8E63-A1376B27D97B}" destId="{326C8082-72A3-44C4-9414-132B6E267322}" srcOrd="2" destOrd="0" presId="urn:microsoft.com/office/officeart/2005/8/layout/radial6"/>
    <dgm:cxn modelId="{810D21F8-D7F3-4DCC-A6B0-76ADB7BCB43F}" type="presParOf" srcId="{8E896ECB-529A-4247-8E63-A1376B27D97B}" destId="{8B0170AB-06EE-45A3-AAC4-70F89297C1D4}" srcOrd="3" destOrd="0" presId="urn:microsoft.com/office/officeart/2005/8/layout/radial6"/>
    <dgm:cxn modelId="{13CF1335-B37F-4199-A7DD-0D7C4DDDE6BB}" type="presParOf" srcId="{8E896ECB-529A-4247-8E63-A1376B27D97B}" destId="{459B1DC0-2832-465E-9D1F-586437E85F88}" srcOrd="4" destOrd="0" presId="urn:microsoft.com/office/officeart/2005/8/layout/radial6"/>
    <dgm:cxn modelId="{A7C25E13-C9C4-410B-881D-BDFF28FE385F}" type="presParOf" srcId="{8E896ECB-529A-4247-8E63-A1376B27D97B}" destId="{D9030C06-4A26-4C8C-8E2A-7144A6E987E0}" srcOrd="5" destOrd="0" presId="urn:microsoft.com/office/officeart/2005/8/layout/radial6"/>
    <dgm:cxn modelId="{3533EEED-E8F0-4F59-9BE9-DA58457A0E86}" type="presParOf" srcId="{8E896ECB-529A-4247-8E63-A1376B27D97B}" destId="{7D5661F5-C6F7-49A5-8339-72D3B9212C6D}" srcOrd="6" destOrd="0" presId="urn:microsoft.com/office/officeart/2005/8/layout/radial6"/>
    <dgm:cxn modelId="{E46183C6-4CC2-47A8-8ED2-29A816430646}" type="presParOf" srcId="{8E896ECB-529A-4247-8E63-A1376B27D97B}" destId="{4D153DED-D4BC-4F83-9695-9B7A63096F3F}" srcOrd="7" destOrd="0" presId="urn:microsoft.com/office/officeart/2005/8/layout/radial6"/>
    <dgm:cxn modelId="{EB094B22-0D6F-4B9B-B5D0-A0F9B8777ACB}" type="presParOf" srcId="{8E896ECB-529A-4247-8E63-A1376B27D97B}" destId="{5AEEF9FD-7E13-46E9-AAF7-18104E1E7B18}" srcOrd="8" destOrd="0" presId="urn:microsoft.com/office/officeart/2005/8/layout/radial6"/>
    <dgm:cxn modelId="{84570008-7201-44D5-BDE8-5BE40B0D8F47}" type="presParOf" srcId="{8E896ECB-529A-4247-8E63-A1376B27D97B}" destId="{D57F1ECE-0490-49C8-953A-251D0551FA80}" srcOrd="9" destOrd="0" presId="urn:microsoft.com/office/officeart/2005/8/layout/radial6"/>
    <dgm:cxn modelId="{046586FB-97AB-4E04-B037-BF537CDE92A7}" type="presParOf" srcId="{8E896ECB-529A-4247-8E63-A1376B27D97B}" destId="{46C6F15B-4FF8-478E-AEB8-BF8D4849A983}" srcOrd="10" destOrd="0" presId="urn:microsoft.com/office/officeart/2005/8/layout/radial6"/>
    <dgm:cxn modelId="{3A1A9958-905A-477B-8ACE-A605034ED576}" type="presParOf" srcId="{8E896ECB-529A-4247-8E63-A1376B27D97B}" destId="{02FD0BB9-8C29-40D0-8F7E-3BBF3252AAC8}" srcOrd="11" destOrd="0" presId="urn:microsoft.com/office/officeart/2005/8/layout/radial6"/>
    <dgm:cxn modelId="{9E98E2B9-8820-4669-94D5-552CEDB7C0B0}" type="presParOf" srcId="{8E896ECB-529A-4247-8E63-A1376B27D97B}" destId="{70F2E418-7766-4B8C-9A96-A273C5B2D664}" srcOrd="12" destOrd="0" presId="urn:microsoft.com/office/officeart/2005/8/layout/radial6"/>
    <dgm:cxn modelId="{933DE90E-8E92-44C3-8ABA-33D0F578160F}" type="presParOf" srcId="{8E896ECB-529A-4247-8E63-A1376B27D97B}" destId="{2B0E3370-7E3D-4D1B-9217-3CB05A0FA54C}" srcOrd="13" destOrd="0" presId="urn:microsoft.com/office/officeart/2005/8/layout/radial6"/>
    <dgm:cxn modelId="{A2D454EE-C97C-45A1-94B7-1B904E2ED519}" type="presParOf" srcId="{8E896ECB-529A-4247-8E63-A1376B27D97B}" destId="{FA0A94B8-454C-49A0-B8A1-E5E2E04C313C}" srcOrd="14" destOrd="0" presId="urn:microsoft.com/office/officeart/2005/8/layout/radial6"/>
    <dgm:cxn modelId="{575BA124-D568-46D1-B0E8-CEBDCC73AEAD}" type="presParOf" srcId="{8E896ECB-529A-4247-8E63-A1376B27D97B}" destId="{7F386F5B-ECDE-49A9-A807-4E2288007FE7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F946899-16FE-467C-96F0-D0B1151A23B7}" type="doc">
      <dgm:prSet loTypeId="urn:microsoft.com/office/officeart/2005/8/layout/hierarchy4" loCatId="hierarchy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76B0131D-1730-4209-B09C-065607036873}">
      <dgm:prSet custT="1"/>
      <dgm:spPr/>
      <dgm:t>
        <a:bodyPr/>
        <a:lstStyle/>
        <a:p>
          <a:pPr algn="l"/>
          <a:r>
            <a:rPr lang="pt-BR" sz="32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Light</a:t>
          </a:r>
          <a:r>
            <a:rPr lang="pt-BR" sz="3200" b="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r>
            <a:rPr lang="pt-BR" sz="3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constituição da empresa responsável pelo serviço de transporte e distribuição de energia elétrica</a:t>
          </a:r>
          <a:r>
            <a:rPr lang="pt-BR" sz="28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gm:t>
    </dgm:pt>
    <dgm:pt modelId="{8F78207B-DE48-4E96-9C18-16ED4B1C4182}" type="parTrans" cxnId="{1594BC7F-41A0-4488-947A-30ACAE812620}">
      <dgm:prSet/>
      <dgm:spPr/>
      <dgm:t>
        <a:bodyPr/>
        <a:lstStyle/>
        <a:p>
          <a:endParaRPr lang="pt-BR"/>
        </a:p>
      </dgm:t>
    </dgm:pt>
    <dgm:pt modelId="{EF12CB79-B5C9-4BB1-BA0C-6119BFEA52AF}" type="sibTrans" cxnId="{1594BC7F-41A0-4488-947A-30ACAE812620}">
      <dgm:prSet/>
      <dgm:spPr/>
      <dgm:t>
        <a:bodyPr/>
        <a:lstStyle/>
        <a:p>
          <a:endParaRPr lang="pt-BR"/>
        </a:p>
      </dgm:t>
    </dgm:pt>
    <dgm:pt modelId="{12AC9346-A78D-451C-86C5-FA8A897787C2}">
      <dgm:prSet custT="1"/>
      <dgm:spPr/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Bondes elétricos</a:t>
          </a:r>
          <a:r>
            <a:rPr lang="pt-BR" sz="3200" b="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:</a:t>
          </a:r>
          <a:r>
            <a:rPr lang="pt-BR" sz="32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aumento da velocidade, diminuição no tempo de transporte e melhoria na higiene pública. </a:t>
          </a:r>
        </a:p>
      </dgm:t>
    </dgm:pt>
    <dgm:pt modelId="{B1E9014E-7D88-498D-8D5C-B7B80DD4213F}" type="parTrans" cxnId="{1376CB13-BD10-4086-B515-A6C698D97A12}">
      <dgm:prSet/>
      <dgm:spPr/>
      <dgm:t>
        <a:bodyPr/>
        <a:lstStyle/>
        <a:p>
          <a:endParaRPr lang="pt-BR"/>
        </a:p>
      </dgm:t>
    </dgm:pt>
    <dgm:pt modelId="{A1EC550D-AE4A-47C3-A1AC-E2FC44E7F047}" type="sibTrans" cxnId="{1376CB13-BD10-4086-B515-A6C698D97A12}">
      <dgm:prSet/>
      <dgm:spPr/>
      <dgm:t>
        <a:bodyPr/>
        <a:lstStyle/>
        <a:p>
          <a:endParaRPr lang="pt-BR"/>
        </a:p>
      </dgm:t>
    </dgm:pt>
    <dgm:pt modelId="{B861E53B-ECE0-4696-B5D2-7FD54D8E6943}" type="pres">
      <dgm:prSet presAssocID="{AF946899-16FE-467C-96F0-D0B1151A23B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B2BF264-4648-46A0-ADEC-BF908ED8A845}" type="pres">
      <dgm:prSet presAssocID="{76B0131D-1730-4209-B09C-065607036873}" presName="vertOne" presStyleCnt="0"/>
      <dgm:spPr/>
    </dgm:pt>
    <dgm:pt modelId="{2FBC70F0-50DE-4473-97AA-813A49202100}" type="pres">
      <dgm:prSet presAssocID="{76B0131D-1730-4209-B09C-065607036873}" presName="txOne" presStyleLbl="node0" presStyleIdx="0" presStyleCnt="1" custScaleY="28985" custLinFactY="10232" custLinFactNeighborY="100000">
        <dgm:presLayoutVars>
          <dgm:chPref val="3"/>
        </dgm:presLayoutVars>
      </dgm:prSet>
      <dgm:spPr/>
    </dgm:pt>
    <dgm:pt modelId="{2B586DAB-3BF4-4EB3-BABB-0DC25287F4AA}" type="pres">
      <dgm:prSet presAssocID="{76B0131D-1730-4209-B09C-065607036873}" presName="parTransOne" presStyleCnt="0"/>
      <dgm:spPr/>
    </dgm:pt>
    <dgm:pt modelId="{A92057B5-BFB4-4D2D-80DF-4F192E036075}" type="pres">
      <dgm:prSet presAssocID="{76B0131D-1730-4209-B09C-065607036873}" presName="horzOne" presStyleCnt="0"/>
      <dgm:spPr/>
    </dgm:pt>
    <dgm:pt modelId="{CB6E318C-E347-4083-B08F-9D62C98C21F3}" type="pres">
      <dgm:prSet presAssocID="{12AC9346-A78D-451C-86C5-FA8A897787C2}" presName="vertTwo" presStyleCnt="0"/>
      <dgm:spPr/>
    </dgm:pt>
    <dgm:pt modelId="{A3FD0D2E-D3BD-4F7D-AC2B-D37FB94C7D14}" type="pres">
      <dgm:prSet presAssocID="{12AC9346-A78D-451C-86C5-FA8A897787C2}" presName="txTwo" presStyleLbl="node2" presStyleIdx="0" presStyleCnt="1" custScaleY="29743" custLinFactNeighborY="14315">
        <dgm:presLayoutVars>
          <dgm:chPref val="3"/>
        </dgm:presLayoutVars>
      </dgm:prSet>
      <dgm:spPr>
        <a:xfrm>
          <a:off x="5134" y="2464930"/>
          <a:ext cx="10505330" cy="2187892"/>
        </a:xfrm>
        <a:prstGeom prst="roundRect">
          <a:avLst>
            <a:gd name="adj" fmla="val 10000"/>
          </a:avLst>
        </a:prstGeom>
      </dgm:spPr>
    </dgm:pt>
    <dgm:pt modelId="{27804418-458B-4020-856B-11776003D804}" type="pres">
      <dgm:prSet presAssocID="{12AC9346-A78D-451C-86C5-FA8A897787C2}" presName="horzTwo" presStyleCnt="0"/>
      <dgm:spPr/>
    </dgm:pt>
  </dgm:ptLst>
  <dgm:cxnLst>
    <dgm:cxn modelId="{1376CB13-BD10-4086-B515-A6C698D97A12}" srcId="{76B0131D-1730-4209-B09C-065607036873}" destId="{12AC9346-A78D-451C-86C5-FA8A897787C2}" srcOrd="0" destOrd="0" parTransId="{B1E9014E-7D88-498D-8D5C-B7B80DD4213F}" sibTransId="{A1EC550D-AE4A-47C3-A1AC-E2FC44E7F047}"/>
    <dgm:cxn modelId="{1594BC7F-41A0-4488-947A-30ACAE812620}" srcId="{AF946899-16FE-467C-96F0-D0B1151A23B7}" destId="{76B0131D-1730-4209-B09C-065607036873}" srcOrd="0" destOrd="0" parTransId="{8F78207B-DE48-4E96-9C18-16ED4B1C4182}" sibTransId="{EF12CB79-B5C9-4BB1-BA0C-6119BFEA52AF}"/>
    <dgm:cxn modelId="{97189B8D-F48B-415E-9159-B3CC2D33392F}" type="presOf" srcId="{AF946899-16FE-467C-96F0-D0B1151A23B7}" destId="{B861E53B-ECE0-4696-B5D2-7FD54D8E6943}" srcOrd="0" destOrd="0" presId="urn:microsoft.com/office/officeart/2005/8/layout/hierarchy4"/>
    <dgm:cxn modelId="{3A9FD4C8-E172-4DDB-BAF8-6B934B41117E}" type="presOf" srcId="{12AC9346-A78D-451C-86C5-FA8A897787C2}" destId="{A3FD0D2E-D3BD-4F7D-AC2B-D37FB94C7D14}" srcOrd="0" destOrd="0" presId="urn:microsoft.com/office/officeart/2005/8/layout/hierarchy4"/>
    <dgm:cxn modelId="{B49857F1-8EB0-4334-9B23-CAF898DC3EFC}" type="presOf" srcId="{76B0131D-1730-4209-B09C-065607036873}" destId="{2FBC70F0-50DE-4473-97AA-813A49202100}" srcOrd="0" destOrd="0" presId="urn:microsoft.com/office/officeart/2005/8/layout/hierarchy4"/>
    <dgm:cxn modelId="{9F8DAEC8-CD72-4991-86EE-F49DE58F4529}" type="presParOf" srcId="{B861E53B-ECE0-4696-B5D2-7FD54D8E6943}" destId="{0B2BF264-4648-46A0-ADEC-BF908ED8A845}" srcOrd="0" destOrd="0" presId="urn:microsoft.com/office/officeart/2005/8/layout/hierarchy4"/>
    <dgm:cxn modelId="{BDEC9DF5-49C6-4522-AE0B-48175E7E6121}" type="presParOf" srcId="{0B2BF264-4648-46A0-ADEC-BF908ED8A845}" destId="{2FBC70F0-50DE-4473-97AA-813A49202100}" srcOrd="0" destOrd="0" presId="urn:microsoft.com/office/officeart/2005/8/layout/hierarchy4"/>
    <dgm:cxn modelId="{26E82B54-1B95-4822-B7CE-AEF1781A1581}" type="presParOf" srcId="{0B2BF264-4648-46A0-ADEC-BF908ED8A845}" destId="{2B586DAB-3BF4-4EB3-BABB-0DC25287F4AA}" srcOrd="1" destOrd="0" presId="urn:microsoft.com/office/officeart/2005/8/layout/hierarchy4"/>
    <dgm:cxn modelId="{0004E7CE-1D15-419B-97FA-7060FB6887D9}" type="presParOf" srcId="{0B2BF264-4648-46A0-ADEC-BF908ED8A845}" destId="{A92057B5-BFB4-4D2D-80DF-4F192E036075}" srcOrd="2" destOrd="0" presId="urn:microsoft.com/office/officeart/2005/8/layout/hierarchy4"/>
    <dgm:cxn modelId="{62A7E9A4-5051-4AC1-B72A-1F15271AC3BC}" type="presParOf" srcId="{A92057B5-BFB4-4D2D-80DF-4F192E036075}" destId="{CB6E318C-E347-4083-B08F-9D62C98C21F3}" srcOrd="0" destOrd="0" presId="urn:microsoft.com/office/officeart/2005/8/layout/hierarchy4"/>
    <dgm:cxn modelId="{C0EC2616-EF99-4020-AC5B-4686B4196662}" type="presParOf" srcId="{CB6E318C-E347-4083-B08F-9D62C98C21F3}" destId="{A3FD0D2E-D3BD-4F7D-AC2B-D37FB94C7D14}" srcOrd="0" destOrd="0" presId="urn:microsoft.com/office/officeart/2005/8/layout/hierarchy4"/>
    <dgm:cxn modelId="{05C72916-DC73-45DE-9C0B-7D623B6767DD}" type="presParOf" srcId="{CB6E318C-E347-4083-B08F-9D62C98C21F3}" destId="{27804418-458B-4020-856B-11776003D804}" srcOrd="1" destOrd="0" presId="urn:microsoft.com/office/officeart/2005/8/layout/hierarchy4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A404963-1A69-4570-B570-629AF9604ECC}" type="doc">
      <dgm:prSet loTypeId="urn:microsoft.com/office/officeart/2005/8/layout/hierarchy3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64CD49F7-A41F-4A48-A70C-BC54A7B77EED}" type="pres">
      <dgm:prSet presAssocID="{0A404963-1A69-4570-B570-629AF9604EC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C0A954A6-57CC-430F-84F6-13B293AF9A72}" type="presOf" srcId="{0A404963-1A69-4570-B570-629AF9604ECC}" destId="{64CD49F7-A41F-4A48-A70C-BC54A7B77EED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CB88168-8721-4428-AA7E-152D48EDAC80}" type="doc">
      <dgm:prSet loTypeId="urn:microsoft.com/office/officeart/2005/8/layout/hierarchy3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83C063D8-E6D0-4B9B-90D6-8605F23FCD0F}">
      <dgm:prSet phldrT="[Texto]" custT="1"/>
      <dgm:spPr/>
      <dgm:t>
        <a:bodyPr/>
        <a:lstStyle/>
        <a:p>
          <a:r>
            <a:rPr lang="pt-BR" sz="3200" dirty="0">
              <a:latin typeface="Roboto" panose="02000000000000000000" pitchFamily="2" charset="0"/>
              <a:ea typeface="Roboto" panose="02000000000000000000" pitchFamily="2" charset="0"/>
            </a:rPr>
            <a:t>Guerra de Canudos</a:t>
          </a:r>
        </a:p>
      </dgm:t>
    </dgm:pt>
    <dgm:pt modelId="{5D53A7C1-FE6C-4344-B67B-FB78AFD69D05}" type="parTrans" cxnId="{F5D6F558-166F-4A3E-A4B3-3228AA845AC1}">
      <dgm:prSet/>
      <dgm:spPr/>
      <dgm:t>
        <a:bodyPr/>
        <a:lstStyle/>
        <a:p>
          <a:endParaRPr lang="pt-BR"/>
        </a:p>
      </dgm:t>
    </dgm:pt>
    <dgm:pt modelId="{29BB22EA-DEFA-4555-BAE4-5BDCE810A811}" type="sibTrans" cxnId="{F5D6F558-166F-4A3E-A4B3-3228AA845AC1}">
      <dgm:prSet/>
      <dgm:spPr/>
      <dgm:t>
        <a:bodyPr/>
        <a:lstStyle/>
        <a:p>
          <a:endParaRPr lang="pt-BR"/>
        </a:p>
      </dgm:t>
    </dgm:pt>
    <dgm:pt modelId="{BA6F0E22-7B8D-484F-958A-7D3C53D071BD}">
      <dgm:prSet phldrT="[Texto]" custT="1"/>
      <dgm:spPr/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Antônio Conselheiro</a:t>
          </a:r>
        </a:p>
      </dgm:t>
    </dgm:pt>
    <dgm:pt modelId="{FF7AAEDE-4A3E-4C2E-BE16-73BE66E0F6F5}" type="parTrans" cxnId="{FBC1F13B-6933-4AAB-8B23-DE3208824528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4305019E-536E-4452-A57F-1D33D62EB830}" type="sibTrans" cxnId="{FBC1F13B-6933-4AAB-8B23-DE3208824528}">
      <dgm:prSet/>
      <dgm:spPr/>
      <dgm:t>
        <a:bodyPr/>
        <a:lstStyle/>
        <a:p>
          <a:endParaRPr lang="pt-BR"/>
        </a:p>
      </dgm:t>
    </dgm:pt>
    <dgm:pt modelId="{FB77CC56-206E-4828-8F85-8ECFDA4757E8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José Maria</a:t>
          </a:r>
        </a:p>
      </dgm:t>
    </dgm:pt>
    <dgm:pt modelId="{F11E6FBB-BE31-44F0-ACBB-BD799D2E5212}" type="parTrans" cxnId="{E9545768-013D-45AD-BA3E-01EE7588C455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038B696-CD5C-4998-88DB-E22996253617}" type="sibTrans" cxnId="{E9545768-013D-45AD-BA3E-01EE7588C455}">
      <dgm:prSet/>
      <dgm:spPr/>
      <dgm:t>
        <a:bodyPr/>
        <a:lstStyle/>
        <a:p>
          <a:endParaRPr lang="pt-BR"/>
        </a:p>
      </dgm:t>
    </dgm:pt>
    <dgm:pt modelId="{EFEE84BB-FB5F-4F82-9D82-DD3223418C60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algn="ctr"/>
          <a:r>
            <a:rPr lang="pt-BR" sz="1900" dirty="0">
              <a:latin typeface="Roboto" panose="02000000000000000000" pitchFamily="2" charset="0"/>
              <a:ea typeface="Roboto" panose="02000000000000000000" pitchFamily="2" charset="0"/>
            </a:rPr>
            <a:t>Sertanejos reprimidos. Vilas destruídas e camponeses mortos.</a:t>
          </a:r>
        </a:p>
      </dgm:t>
    </dgm:pt>
    <dgm:pt modelId="{D81A6D37-E5B7-41C4-A129-81867E4D2211}" type="parTrans" cxnId="{2FE88E8D-E81B-46D7-9DF5-DB7642A62CDF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E07FCD5A-CF7C-4AFB-9B4C-86F7C89DC1C1}" type="sibTrans" cxnId="{2FE88E8D-E81B-46D7-9DF5-DB7642A62CDF}">
      <dgm:prSet/>
      <dgm:spPr/>
      <dgm:t>
        <a:bodyPr/>
        <a:lstStyle/>
        <a:p>
          <a:endParaRPr lang="pt-BR"/>
        </a:p>
      </dgm:t>
    </dgm:pt>
    <dgm:pt modelId="{E2E05EFD-64C5-43C3-873E-6F45480AEFB5}">
      <dgm:prSet phldrT="[Texto]" custT="1"/>
      <dgm:spPr/>
      <dgm:t>
        <a:bodyPr/>
        <a:lstStyle/>
        <a:p>
          <a:pPr algn="ctr"/>
          <a:r>
            <a:rPr lang="pt-BR" sz="2000" dirty="0">
              <a:latin typeface="Roboto" panose="02000000000000000000" pitchFamily="2" charset="0"/>
              <a:ea typeface="Roboto" panose="02000000000000000000" pitchFamily="2" charset="0"/>
            </a:rPr>
            <a:t>Repressão e destruição de Canudos.</a:t>
          </a:r>
        </a:p>
      </dgm:t>
    </dgm:pt>
    <dgm:pt modelId="{F90292F2-32D7-4E4B-8CAB-6620A6D6C012}" type="parTrans" cxnId="{1B35A785-3DD9-420C-80F1-321C67A1FE5B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466627E-A50F-4DAE-9267-2CA7425C66DA}" type="sibTrans" cxnId="{1B35A785-3DD9-420C-80F1-321C67A1FE5B}">
      <dgm:prSet/>
      <dgm:spPr/>
      <dgm:t>
        <a:bodyPr/>
        <a:lstStyle/>
        <a:p>
          <a:endParaRPr lang="pt-BR"/>
        </a:p>
      </dgm:t>
    </dgm:pt>
    <dgm:pt modelId="{61EA67EF-BEFC-4FCB-811E-093283288E0E}">
      <dgm:prSet phldrT="[Texto]" custT="1"/>
      <dgm:spPr/>
      <dgm:t>
        <a:bodyPr/>
        <a:lstStyle/>
        <a:p>
          <a:r>
            <a:rPr lang="pt-BR" sz="1900" dirty="0">
              <a:latin typeface="Roboto" panose="02000000000000000000" pitchFamily="2" charset="0"/>
              <a:ea typeface="Roboto" panose="02000000000000000000" pitchFamily="2" charset="0"/>
            </a:rPr>
            <a:t>Autonomia, religiosidade de Conselheiro e recusa no pagamento de impostos.</a:t>
          </a:r>
        </a:p>
      </dgm:t>
    </dgm:pt>
    <dgm:pt modelId="{0386CA78-A543-4DD8-8568-800B35384B0D}" type="parTrans" cxnId="{EBC6C902-C30B-4699-B185-80570C064721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FD92AE9F-B9F9-4D83-9EAE-5E91C30E9A41}" type="sibTrans" cxnId="{EBC6C902-C30B-4699-B185-80570C064721}">
      <dgm:prSet/>
      <dgm:spPr/>
      <dgm:t>
        <a:bodyPr/>
        <a:lstStyle/>
        <a:p>
          <a:endParaRPr lang="pt-BR"/>
        </a:p>
      </dgm:t>
    </dgm:pt>
    <dgm:pt modelId="{DA79FF12-E06C-40D1-B071-C535C2DC003A}">
      <dgm:prSet phldrT="[Texto]"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t-BR" sz="3200" dirty="0">
              <a:latin typeface="Roboto" panose="02000000000000000000" pitchFamily="2" charset="0"/>
              <a:ea typeface="Roboto" panose="02000000000000000000" pitchFamily="2" charset="0"/>
            </a:rPr>
            <a:t>Guerra do Contestado</a:t>
          </a:r>
        </a:p>
      </dgm:t>
    </dgm:pt>
    <dgm:pt modelId="{E6DCC495-D27B-4DB4-B317-A7B8297858F2}" type="sibTrans" cxnId="{F3CDB046-6444-4356-87D7-52B0E3894A32}">
      <dgm:prSet/>
      <dgm:spPr/>
      <dgm:t>
        <a:bodyPr/>
        <a:lstStyle/>
        <a:p>
          <a:endParaRPr lang="pt-BR"/>
        </a:p>
      </dgm:t>
    </dgm:pt>
    <dgm:pt modelId="{A971FC9D-35EA-4FC0-96C3-526F567F65B6}" type="parTrans" cxnId="{F3CDB046-6444-4356-87D7-52B0E3894A32}">
      <dgm:prSet/>
      <dgm:spPr/>
      <dgm:t>
        <a:bodyPr/>
        <a:lstStyle/>
        <a:p>
          <a:endParaRPr lang="pt-BR"/>
        </a:p>
      </dgm:t>
    </dgm:pt>
    <dgm:pt modelId="{E89C3699-4172-41F2-B1DA-2DF8034BEB48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pt-BR" sz="1900" dirty="0">
              <a:latin typeface="Roboto" panose="02000000000000000000" pitchFamily="2" charset="0"/>
              <a:ea typeface="Roboto" panose="02000000000000000000" pitchFamily="2" charset="0"/>
            </a:rPr>
            <a:t>Tensão entre coronéis, indígenas e posseiros. Camponeses expulsos de suas terras. </a:t>
          </a:r>
        </a:p>
      </dgm:t>
    </dgm:pt>
    <dgm:pt modelId="{05D8F51A-41AE-46F7-9D9B-16E7CC36E1DC}" type="parTrans" cxnId="{A55A63AA-49FB-48AB-BAAB-153CA748079C}">
      <dgm:prSet/>
      <dgm:spPr/>
      <dgm:t>
        <a:bodyPr/>
        <a:lstStyle/>
        <a:p>
          <a:endParaRPr lang="pt-BR">
            <a:latin typeface="Roboto" panose="02000000000000000000" pitchFamily="2" charset="0"/>
            <a:ea typeface="Roboto" panose="02000000000000000000" pitchFamily="2" charset="0"/>
          </a:endParaRPr>
        </a:p>
      </dgm:t>
    </dgm:pt>
    <dgm:pt modelId="{062B6F66-B089-4000-AD76-14C60476B7CC}" type="sibTrans" cxnId="{A55A63AA-49FB-48AB-BAAB-153CA748079C}">
      <dgm:prSet/>
      <dgm:spPr/>
      <dgm:t>
        <a:bodyPr/>
        <a:lstStyle/>
        <a:p>
          <a:endParaRPr lang="pt-BR"/>
        </a:p>
      </dgm:t>
    </dgm:pt>
    <dgm:pt modelId="{6F5E9C8D-1754-4175-93A3-763DFA96CC0A}">
      <dgm:prSet phldrT="[Texto]" custT="1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pt-BR" sz="1900" dirty="0">
              <a:latin typeface="Roboto" panose="02000000000000000000" pitchFamily="2" charset="0"/>
              <a:ea typeface="Roboto" panose="02000000000000000000" pitchFamily="2" charset="0"/>
            </a:rPr>
            <a:t>Camponeses seguem o beato José Maria.</a:t>
          </a:r>
        </a:p>
      </dgm:t>
    </dgm:pt>
    <dgm:pt modelId="{71971317-957B-40B6-BF64-FF7FB4E60DC7}" type="parTrans" cxnId="{1F6BAD27-9B46-4BA6-94CE-28E74B83BA9E}">
      <dgm:prSet/>
      <dgm:spPr/>
      <dgm:t>
        <a:bodyPr/>
        <a:lstStyle/>
        <a:p>
          <a:endParaRPr lang="pt-BR"/>
        </a:p>
      </dgm:t>
    </dgm:pt>
    <dgm:pt modelId="{6ED9E165-D500-4385-82FD-AFE05057F5B2}" type="sibTrans" cxnId="{1F6BAD27-9B46-4BA6-94CE-28E74B83BA9E}">
      <dgm:prSet/>
      <dgm:spPr/>
      <dgm:t>
        <a:bodyPr/>
        <a:lstStyle/>
        <a:p>
          <a:endParaRPr lang="pt-BR"/>
        </a:p>
      </dgm:t>
    </dgm:pt>
    <dgm:pt modelId="{D46E777D-E62F-4C93-8F65-17C07B231EEA}" type="pres">
      <dgm:prSet presAssocID="{FCB88168-8721-4428-AA7E-152D48EDAC8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E7D9120-AE11-4F98-B6E8-1DD660941E32}" type="pres">
      <dgm:prSet presAssocID="{83C063D8-E6D0-4B9B-90D6-8605F23FCD0F}" presName="root" presStyleCnt="0"/>
      <dgm:spPr/>
    </dgm:pt>
    <dgm:pt modelId="{438DA6C1-8C2D-40F0-8CDC-64768C20E81F}" type="pres">
      <dgm:prSet presAssocID="{83C063D8-E6D0-4B9B-90D6-8605F23FCD0F}" presName="rootComposite" presStyleCnt="0"/>
      <dgm:spPr/>
    </dgm:pt>
    <dgm:pt modelId="{09FB2475-2305-41C1-ADEF-171AC19FE333}" type="pres">
      <dgm:prSet presAssocID="{83C063D8-E6D0-4B9B-90D6-8605F23FCD0F}" presName="rootText" presStyleLbl="node1" presStyleIdx="0" presStyleCnt="2" custScaleX="144936" custScaleY="38930"/>
      <dgm:spPr/>
    </dgm:pt>
    <dgm:pt modelId="{D3E2ED20-2736-4C29-84E5-66438E33FAA3}" type="pres">
      <dgm:prSet presAssocID="{83C063D8-E6D0-4B9B-90D6-8605F23FCD0F}" presName="rootConnector" presStyleLbl="node1" presStyleIdx="0" presStyleCnt="2"/>
      <dgm:spPr/>
    </dgm:pt>
    <dgm:pt modelId="{24B6BAD7-796C-443E-81CB-67E1E52FE943}" type="pres">
      <dgm:prSet presAssocID="{83C063D8-E6D0-4B9B-90D6-8605F23FCD0F}" presName="childShape" presStyleCnt="0"/>
      <dgm:spPr/>
    </dgm:pt>
    <dgm:pt modelId="{C5AFEA54-0052-41F3-A873-3D63D42F922C}" type="pres">
      <dgm:prSet presAssocID="{FF7AAEDE-4A3E-4C2E-BE16-73BE66E0F6F5}" presName="Name13" presStyleLbl="parChTrans1D2" presStyleIdx="0" presStyleCnt="7"/>
      <dgm:spPr/>
    </dgm:pt>
    <dgm:pt modelId="{FDBB2446-3EA9-4B3E-A7D5-B764FA892070}" type="pres">
      <dgm:prSet presAssocID="{BA6F0E22-7B8D-484F-958A-7D3C53D071BD}" presName="childText" presStyleLbl="bgAcc1" presStyleIdx="0" presStyleCnt="7" custScaleX="139743" custScaleY="42096">
        <dgm:presLayoutVars>
          <dgm:bulletEnabled val="1"/>
        </dgm:presLayoutVars>
      </dgm:prSet>
      <dgm:spPr/>
    </dgm:pt>
    <dgm:pt modelId="{ABDDEF83-8F57-4BCB-8B4B-4AFE83F2BF76}" type="pres">
      <dgm:prSet presAssocID="{0386CA78-A543-4DD8-8568-800B35384B0D}" presName="Name13" presStyleLbl="parChTrans1D2" presStyleIdx="1" presStyleCnt="7"/>
      <dgm:spPr/>
    </dgm:pt>
    <dgm:pt modelId="{C99EF0A7-C7F3-4C04-94F2-E903BB423E46}" type="pres">
      <dgm:prSet presAssocID="{61EA67EF-BEFC-4FCB-811E-093283288E0E}" presName="childText" presStyleLbl="bgAcc1" presStyleIdx="1" presStyleCnt="7" custScaleX="141229" custScaleY="87092">
        <dgm:presLayoutVars>
          <dgm:bulletEnabled val="1"/>
        </dgm:presLayoutVars>
      </dgm:prSet>
      <dgm:spPr/>
    </dgm:pt>
    <dgm:pt modelId="{C27D3EEF-69F0-4306-B11F-176924621C15}" type="pres">
      <dgm:prSet presAssocID="{F90292F2-32D7-4E4B-8CAB-6620A6D6C012}" presName="Name13" presStyleLbl="parChTrans1D2" presStyleIdx="2" presStyleCnt="7"/>
      <dgm:spPr/>
    </dgm:pt>
    <dgm:pt modelId="{A40CDB7B-1036-409D-BE48-B92A657F0591}" type="pres">
      <dgm:prSet presAssocID="{E2E05EFD-64C5-43C3-873E-6F45480AEFB5}" presName="childText" presStyleLbl="bgAcc1" presStyleIdx="2" presStyleCnt="7" custScaleX="142588" custScaleY="61507">
        <dgm:presLayoutVars>
          <dgm:bulletEnabled val="1"/>
        </dgm:presLayoutVars>
      </dgm:prSet>
      <dgm:spPr/>
    </dgm:pt>
    <dgm:pt modelId="{940E625F-2A93-4311-8518-0DD590B18EBA}" type="pres">
      <dgm:prSet presAssocID="{DA79FF12-E06C-40D1-B071-C535C2DC003A}" presName="root" presStyleCnt="0"/>
      <dgm:spPr/>
    </dgm:pt>
    <dgm:pt modelId="{C87028A2-CF3A-4641-AC17-EE2A9EC1F4B6}" type="pres">
      <dgm:prSet presAssocID="{DA79FF12-E06C-40D1-B071-C535C2DC003A}" presName="rootComposite" presStyleCnt="0"/>
      <dgm:spPr/>
    </dgm:pt>
    <dgm:pt modelId="{C5B586AF-EC07-4F1C-9E4D-8EF1F91AC33C}" type="pres">
      <dgm:prSet presAssocID="{DA79FF12-E06C-40D1-B071-C535C2DC003A}" presName="rootText" presStyleLbl="node1" presStyleIdx="1" presStyleCnt="2" custScaleX="143276" custScaleY="71597"/>
      <dgm:spPr/>
    </dgm:pt>
    <dgm:pt modelId="{0A56018A-44B0-49C6-B39A-B5D8A793CAB4}" type="pres">
      <dgm:prSet presAssocID="{DA79FF12-E06C-40D1-B071-C535C2DC003A}" presName="rootConnector" presStyleLbl="node1" presStyleIdx="1" presStyleCnt="2"/>
      <dgm:spPr/>
    </dgm:pt>
    <dgm:pt modelId="{5C7426DF-2ECD-4391-84D3-163D9A4E155B}" type="pres">
      <dgm:prSet presAssocID="{DA79FF12-E06C-40D1-B071-C535C2DC003A}" presName="childShape" presStyleCnt="0"/>
      <dgm:spPr/>
    </dgm:pt>
    <dgm:pt modelId="{6DFD490F-7343-4C91-9D65-FC6533A33090}" type="pres">
      <dgm:prSet presAssocID="{F11E6FBB-BE31-44F0-ACBB-BD799D2E5212}" presName="Name13" presStyleLbl="parChTrans1D2" presStyleIdx="3" presStyleCnt="7"/>
      <dgm:spPr/>
    </dgm:pt>
    <dgm:pt modelId="{D929A152-4AF9-498B-A5B6-719D9D4C4052}" type="pres">
      <dgm:prSet presAssocID="{FB77CC56-206E-4828-8F85-8ECFDA4757E8}" presName="childText" presStyleLbl="bgAcc1" presStyleIdx="3" presStyleCnt="7" custScaleX="175663" custScaleY="44786" custLinFactNeighborX="-2586">
        <dgm:presLayoutVars>
          <dgm:bulletEnabled val="1"/>
        </dgm:presLayoutVars>
      </dgm:prSet>
      <dgm:spPr/>
    </dgm:pt>
    <dgm:pt modelId="{F112CE53-8818-4C47-B71E-37651375AB1F}" type="pres">
      <dgm:prSet presAssocID="{05D8F51A-41AE-46F7-9D9B-16E7CC36E1DC}" presName="Name13" presStyleLbl="parChTrans1D2" presStyleIdx="4" presStyleCnt="7"/>
      <dgm:spPr/>
    </dgm:pt>
    <dgm:pt modelId="{A03C6376-A6F5-4F66-A720-B5331B037528}" type="pres">
      <dgm:prSet presAssocID="{E89C3699-4172-41F2-B1DA-2DF8034BEB48}" presName="childText" presStyleLbl="bgAcc1" presStyleIdx="4" presStyleCnt="7" custScaleX="175317" custScaleY="73341">
        <dgm:presLayoutVars>
          <dgm:bulletEnabled val="1"/>
        </dgm:presLayoutVars>
      </dgm:prSet>
      <dgm:spPr/>
    </dgm:pt>
    <dgm:pt modelId="{2683BDDF-971D-4A5B-AD10-239CD672F30B}" type="pres">
      <dgm:prSet presAssocID="{71971317-957B-40B6-BF64-FF7FB4E60DC7}" presName="Name13" presStyleLbl="parChTrans1D2" presStyleIdx="5" presStyleCnt="7"/>
      <dgm:spPr/>
    </dgm:pt>
    <dgm:pt modelId="{53A6C0D4-C111-42FC-8DD0-4BC3F3075116}" type="pres">
      <dgm:prSet presAssocID="{6F5E9C8D-1754-4175-93A3-763DFA96CC0A}" presName="childText" presStyleLbl="bgAcc1" presStyleIdx="5" presStyleCnt="7" custScaleX="175317" custScaleY="73341">
        <dgm:presLayoutVars>
          <dgm:bulletEnabled val="1"/>
        </dgm:presLayoutVars>
      </dgm:prSet>
      <dgm:spPr/>
    </dgm:pt>
    <dgm:pt modelId="{77FE4BD1-B7D5-4646-BDFF-F6D05EBF4CFD}" type="pres">
      <dgm:prSet presAssocID="{D81A6D37-E5B7-41C4-A129-81867E4D2211}" presName="Name13" presStyleLbl="parChTrans1D2" presStyleIdx="6" presStyleCnt="7"/>
      <dgm:spPr/>
    </dgm:pt>
    <dgm:pt modelId="{E6160EB3-23B4-45BD-8B08-FFF557A2EC31}" type="pres">
      <dgm:prSet presAssocID="{EFEE84BB-FB5F-4F82-9D82-DD3223418C60}" presName="childText" presStyleLbl="bgAcc1" presStyleIdx="6" presStyleCnt="7" custScaleX="177279" custScaleY="74778" custLinFactNeighborX="-1069" custLinFactNeighborY="-676">
        <dgm:presLayoutVars>
          <dgm:bulletEnabled val="1"/>
        </dgm:presLayoutVars>
      </dgm:prSet>
      <dgm:spPr/>
    </dgm:pt>
  </dgm:ptLst>
  <dgm:cxnLst>
    <dgm:cxn modelId="{EBC6C902-C30B-4699-B185-80570C064721}" srcId="{83C063D8-E6D0-4B9B-90D6-8605F23FCD0F}" destId="{61EA67EF-BEFC-4FCB-811E-093283288E0E}" srcOrd="1" destOrd="0" parTransId="{0386CA78-A543-4DD8-8568-800B35384B0D}" sibTransId="{FD92AE9F-B9F9-4D83-9EAE-5E91C30E9A41}"/>
    <dgm:cxn modelId="{3A92E204-F5B2-422D-A06D-1CEAC24513DC}" type="presOf" srcId="{83C063D8-E6D0-4B9B-90D6-8605F23FCD0F}" destId="{09FB2475-2305-41C1-ADEF-171AC19FE333}" srcOrd="0" destOrd="0" presId="urn:microsoft.com/office/officeart/2005/8/layout/hierarchy3"/>
    <dgm:cxn modelId="{8733121A-BFFD-48EA-BF09-83E122D7D7A4}" type="presOf" srcId="{DA79FF12-E06C-40D1-B071-C535C2DC003A}" destId="{C5B586AF-EC07-4F1C-9E4D-8EF1F91AC33C}" srcOrd="0" destOrd="0" presId="urn:microsoft.com/office/officeart/2005/8/layout/hierarchy3"/>
    <dgm:cxn modelId="{7D99E21B-D674-4077-830C-21463FF7775E}" type="presOf" srcId="{0386CA78-A543-4DD8-8568-800B35384B0D}" destId="{ABDDEF83-8F57-4BCB-8B4B-4AFE83F2BF76}" srcOrd="0" destOrd="0" presId="urn:microsoft.com/office/officeart/2005/8/layout/hierarchy3"/>
    <dgm:cxn modelId="{315BFB1B-F561-4279-B168-ED6E5BA8EE46}" type="presOf" srcId="{DA79FF12-E06C-40D1-B071-C535C2DC003A}" destId="{0A56018A-44B0-49C6-B39A-B5D8A793CAB4}" srcOrd="1" destOrd="0" presId="urn:microsoft.com/office/officeart/2005/8/layout/hierarchy3"/>
    <dgm:cxn modelId="{C2ED8D1E-033F-44A8-BD08-6708FC62C96D}" type="presOf" srcId="{FF7AAEDE-4A3E-4C2E-BE16-73BE66E0F6F5}" destId="{C5AFEA54-0052-41F3-A873-3D63D42F922C}" srcOrd="0" destOrd="0" presId="urn:microsoft.com/office/officeart/2005/8/layout/hierarchy3"/>
    <dgm:cxn modelId="{1F6BAD27-9B46-4BA6-94CE-28E74B83BA9E}" srcId="{DA79FF12-E06C-40D1-B071-C535C2DC003A}" destId="{6F5E9C8D-1754-4175-93A3-763DFA96CC0A}" srcOrd="2" destOrd="0" parTransId="{71971317-957B-40B6-BF64-FF7FB4E60DC7}" sibTransId="{6ED9E165-D500-4385-82FD-AFE05057F5B2}"/>
    <dgm:cxn modelId="{80B45D29-58C5-4145-84E6-88724C389BFE}" type="presOf" srcId="{EFEE84BB-FB5F-4F82-9D82-DD3223418C60}" destId="{E6160EB3-23B4-45BD-8B08-FFF557A2EC31}" srcOrd="0" destOrd="0" presId="urn:microsoft.com/office/officeart/2005/8/layout/hierarchy3"/>
    <dgm:cxn modelId="{04A0562B-61E7-45CD-84D5-18316FC98AB2}" type="presOf" srcId="{FCB88168-8721-4428-AA7E-152D48EDAC80}" destId="{D46E777D-E62F-4C93-8F65-17C07B231EEA}" srcOrd="0" destOrd="0" presId="urn:microsoft.com/office/officeart/2005/8/layout/hierarchy3"/>
    <dgm:cxn modelId="{01BC8B32-5411-4F7C-8AF3-73A1567E8735}" type="presOf" srcId="{F11E6FBB-BE31-44F0-ACBB-BD799D2E5212}" destId="{6DFD490F-7343-4C91-9D65-FC6533A33090}" srcOrd="0" destOrd="0" presId="urn:microsoft.com/office/officeart/2005/8/layout/hierarchy3"/>
    <dgm:cxn modelId="{FBC1F13B-6933-4AAB-8B23-DE3208824528}" srcId="{83C063D8-E6D0-4B9B-90D6-8605F23FCD0F}" destId="{BA6F0E22-7B8D-484F-958A-7D3C53D071BD}" srcOrd="0" destOrd="0" parTransId="{FF7AAEDE-4A3E-4C2E-BE16-73BE66E0F6F5}" sibTransId="{4305019E-536E-4452-A57F-1D33D62EB830}"/>
    <dgm:cxn modelId="{A0764345-F729-405E-82D6-7D96D5A9EDE9}" type="presOf" srcId="{F90292F2-32D7-4E4B-8CAB-6620A6D6C012}" destId="{C27D3EEF-69F0-4306-B11F-176924621C15}" srcOrd="0" destOrd="0" presId="urn:microsoft.com/office/officeart/2005/8/layout/hierarchy3"/>
    <dgm:cxn modelId="{F3CDB046-6444-4356-87D7-52B0E3894A32}" srcId="{FCB88168-8721-4428-AA7E-152D48EDAC80}" destId="{DA79FF12-E06C-40D1-B071-C535C2DC003A}" srcOrd="1" destOrd="0" parTransId="{A971FC9D-35EA-4FC0-96C3-526F567F65B6}" sibTransId="{E6DCC495-D27B-4DB4-B317-A7B8297858F2}"/>
    <dgm:cxn modelId="{E9545768-013D-45AD-BA3E-01EE7588C455}" srcId="{DA79FF12-E06C-40D1-B071-C535C2DC003A}" destId="{FB77CC56-206E-4828-8F85-8ECFDA4757E8}" srcOrd="0" destOrd="0" parTransId="{F11E6FBB-BE31-44F0-ACBB-BD799D2E5212}" sibTransId="{0038B696-CD5C-4998-88DB-E22996253617}"/>
    <dgm:cxn modelId="{D529306A-14BA-47F9-9283-F2CDAB699AB1}" type="presOf" srcId="{83C063D8-E6D0-4B9B-90D6-8605F23FCD0F}" destId="{D3E2ED20-2736-4C29-84E5-66438E33FAA3}" srcOrd="1" destOrd="0" presId="urn:microsoft.com/office/officeart/2005/8/layout/hierarchy3"/>
    <dgm:cxn modelId="{586EE16C-63E8-48CF-BC16-1C72448D667E}" type="presOf" srcId="{E89C3699-4172-41F2-B1DA-2DF8034BEB48}" destId="{A03C6376-A6F5-4F66-A720-B5331B037528}" srcOrd="0" destOrd="0" presId="urn:microsoft.com/office/officeart/2005/8/layout/hierarchy3"/>
    <dgm:cxn modelId="{3DF4DE6D-DAD5-4EAC-B711-94E4F22FCE60}" type="presOf" srcId="{6F5E9C8D-1754-4175-93A3-763DFA96CC0A}" destId="{53A6C0D4-C111-42FC-8DD0-4BC3F3075116}" srcOrd="0" destOrd="0" presId="urn:microsoft.com/office/officeart/2005/8/layout/hierarchy3"/>
    <dgm:cxn modelId="{C0DA8056-3BA1-4447-8866-9F9F2EBC1F07}" type="presOf" srcId="{BA6F0E22-7B8D-484F-958A-7D3C53D071BD}" destId="{FDBB2446-3EA9-4B3E-A7D5-B764FA892070}" srcOrd="0" destOrd="0" presId="urn:microsoft.com/office/officeart/2005/8/layout/hierarchy3"/>
    <dgm:cxn modelId="{F5D6F558-166F-4A3E-A4B3-3228AA845AC1}" srcId="{FCB88168-8721-4428-AA7E-152D48EDAC80}" destId="{83C063D8-E6D0-4B9B-90D6-8605F23FCD0F}" srcOrd="0" destOrd="0" parTransId="{5D53A7C1-FE6C-4344-B67B-FB78AFD69D05}" sibTransId="{29BB22EA-DEFA-4555-BAE4-5BDCE810A811}"/>
    <dgm:cxn modelId="{1B35A785-3DD9-420C-80F1-321C67A1FE5B}" srcId="{83C063D8-E6D0-4B9B-90D6-8605F23FCD0F}" destId="{E2E05EFD-64C5-43C3-873E-6F45480AEFB5}" srcOrd="2" destOrd="0" parTransId="{F90292F2-32D7-4E4B-8CAB-6620A6D6C012}" sibTransId="{F466627E-A50F-4DAE-9267-2CA7425C66DA}"/>
    <dgm:cxn modelId="{2FE88E8D-E81B-46D7-9DF5-DB7642A62CDF}" srcId="{DA79FF12-E06C-40D1-B071-C535C2DC003A}" destId="{EFEE84BB-FB5F-4F82-9D82-DD3223418C60}" srcOrd="3" destOrd="0" parTransId="{D81A6D37-E5B7-41C4-A129-81867E4D2211}" sibTransId="{E07FCD5A-CF7C-4AFB-9B4C-86F7C89DC1C1}"/>
    <dgm:cxn modelId="{A55A63AA-49FB-48AB-BAAB-153CA748079C}" srcId="{DA79FF12-E06C-40D1-B071-C535C2DC003A}" destId="{E89C3699-4172-41F2-B1DA-2DF8034BEB48}" srcOrd="1" destOrd="0" parTransId="{05D8F51A-41AE-46F7-9D9B-16E7CC36E1DC}" sibTransId="{062B6F66-B089-4000-AD76-14C60476B7CC}"/>
    <dgm:cxn modelId="{C5E88AAA-089D-4ABE-A382-BAF0FEA75A34}" type="presOf" srcId="{05D8F51A-41AE-46F7-9D9B-16E7CC36E1DC}" destId="{F112CE53-8818-4C47-B71E-37651375AB1F}" srcOrd="0" destOrd="0" presId="urn:microsoft.com/office/officeart/2005/8/layout/hierarchy3"/>
    <dgm:cxn modelId="{5C10F1CB-BA27-44C2-9D47-C8513AD0D56E}" type="presOf" srcId="{FB77CC56-206E-4828-8F85-8ECFDA4757E8}" destId="{D929A152-4AF9-498B-A5B6-719D9D4C4052}" srcOrd="0" destOrd="0" presId="urn:microsoft.com/office/officeart/2005/8/layout/hierarchy3"/>
    <dgm:cxn modelId="{2DE556DE-E499-43D8-A31B-589ABC042974}" type="presOf" srcId="{71971317-957B-40B6-BF64-FF7FB4E60DC7}" destId="{2683BDDF-971D-4A5B-AD10-239CD672F30B}" srcOrd="0" destOrd="0" presId="urn:microsoft.com/office/officeart/2005/8/layout/hierarchy3"/>
    <dgm:cxn modelId="{04DC8EEE-4DCB-4B58-9798-4179A02CBFDC}" type="presOf" srcId="{D81A6D37-E5B7-41C4-A129-81867E4D2211}" destId="{77FE4BD1-B7D5-4646-BDFF-F6D05EBF4CFD}" srcOrd="0" destOrd="0" presId="urn:microsoft.com/office/officeart/2005/8/layout/hierarchy3"/>
    <dgm:cxn modelId="{A9377BEF-5505-4704-867F-BE4EE6B443F6}" type="presOf" srcId="{61EA67EF-BEFC-4FCB-811E-093283288E0E}" destId="{C99EF0A7-C7F3-4C04-94F2-E903BB423E46}" srcOrd="0" destOrd="0" presId="urn:microsoft.com/office/officeart/2005/8/layout/hierarchy3"/>
    <dgm:cxn modelId="{631459FE-6C2A-4E5D-AD1D-E7F9AA17D7EB}" type="presOf" srcId="{E2E05EFD-64C5-43C3-873E-6F45480AEFB5}" destId="{A40CDB7B-1036-409D-BE48-B92A657F0591}" srcOrd="0" destOrd="0" presId="urn:microsoft.com/office/officeart/2005/8/layout/hierarchy3"/>
    <dgm:cxn modelId="{EDDE023D-FC1C-43E8-BF9D-6187C544ABC9}" type="presParOf" srcId="{D46E777D-E62F-4C93-8F65-17C07B231EEA}" destId="{DE7D9120-AE11-4F98-B6E8-1DD660941E32}" srcOrd="0" destOrd="0" presId="urn:microsoft.com/office/officeart/2005/8/layout/hierarchy3"/>
    <dgm:cxn modelId="{0E6BD41F-6C51-482D-A906-9C053B6086DA}" type="presParOf" srcId="{DE7D9120-AE11-4F98-B6E8-1DD660941E32}" destId="{438DA6C1-8C2D-40F0-8CDC-64768C20E81F}" srcOrd="0" destOrd="0" presId="urn:microsoft.com/office/officeart/2005/8/layout/hierarchy3"/>
    <dgm:cxn modelId="{ACD33C2B-55A7-4E47-9296-6F205041DA52}" type="presParOf" srcId="{438DA6C1-8C2D-40F0-8CDC-64768C20E81F}" destId="{09FB2475-2305-41C1-ADEF-171AC19FE333}" srcOrd="0" destOrd="0" presId="urn:microsoft.com/office/officeart/2005/8/layout/hierarchy3"/>
    <dgm:cxn modelId="{FB156716-2174-40C3-89B1-EBC5A75FEA80}" type="presParOf" srcId="{438DA6C1-8C2D-40F0-8CDC-64768C20E81F}" destId="{D3E2ED20-2736-4C29-84E5-66438E33FAA3}" srcOrd="1" destOrd="0" presId="urn:microsoft.com/office/officeart/2005/8/layout/hierarchy3"/>
    <dgm:cxn modelId="{D39FD623-4088-4BDD-90BD-F3890575DDF7}" type="presParOf" srcId="{DE7D9120-AE11-4F98-B6E8-1DD660941E32}" destId="{24B6BAD7-796C-443E-81CB-67E1E52FE943}" srcOrd="1" destOrd="0" presId="urn:microsoft.com/office/officeart/2005/8/layout/hierarchy3"/>
    <dgm:cxn modelId="{3FA8052B-593E-4A6E-9B5E-24BF55978E07}" type="presParOf" srcId="{24B6BAD7-796C-443E-81CB-67E1E52FE943}" destId="{C5AFEA54-0052-41F3-A873-3D63D42F922C}" srcOrd="0" destOrd="0" presId="urn:microsoft.com/office/officeart/2005/8/layout/hierarchy3"/>
    <dgm:cxn modelId="{20864081-0430-4D74-8407-B70117A796F8}" type="presParOf" srcId="{24B6BAD7-796C-443E-81CB-67E1E52FE943}" destId="{FDBB2446-3EA9-4B3E-A7D5-B764FA892070}" srcOrd="1" destOrd="0" presId="urn:microsoft.com/office/officeart/2005/8/layout/hierarchy3"/>
    <dgm:cxn modelId="{D3E7AFB5-D6AE-46FD-B909-5BF3761CF604}" type="presParOf" srcId="{24B6BAD7-796C-443E-81CB-67E1E52FE943}" destId="{ABDDEF83-8F57-4BCB-8B4B-4AFE83F2BF76}" srcOrd="2" destOrd="0" presId="urn:microsoft.com/office/officeart/2005/8/layout/hierarchy3"/>
    <dgm:cxn modelId="{8C7527F5-B8BB-43D6-8818-31E1C5D911E1}" type="presParOf" srcId="{24B6BAD7-796C-443E-81CB-67E1E52FE943}" destId="{C99EF0A7-C7F3-4C04-94F2-E903BB423E46}" srcOrd="3" destOrd="0" presId="urn:microsoft.com/office/officeart/2005/8/layout/hierarchy3"/>
    <dgm:cxn modelId="{DE141A38-1636-45B3-94DD-62287FCD94A9}" type="presParOf" srcId="{24B6BAD7-796C-443E-81CB-67E1E52FE943}" destId="{C27D3EEF-69F0-4306-B11F-176924621C15}" srcOrd="4" destOrd="0" presId="urn:microsoft.com/office/officeart/2005/8/layout/hierarchy3"/>
    <dgm:cxn modelId="{6C42A04D-4457-4716-9DF8-6BA040E74758}" type="presParOf" srcId="{24B6BAD7-796C-443E-81CB-67E1E52FE943}" destId="{A40CDB7B-1036-409D-BE48-B92A657F0591}" srcOrd="5" destOrd="0" presId="urn:microsoft.com/office/officeart/2005/8/layout/hierarchy3"/>
    <dgm:cxn modelId="{B65AA955-A15B-47CB-AD9F-00DDC7C268A1}" type="presParOf" srcId="{D46E777D-E62F-4C93-8F65-17C07B231EEA}" destId="{940E625F-2A93-4311-8518-0DD590B18EBA}" srcOrd="1" destOrd="0" presId="urn:microsoft.com/office/officeart/2005/8/layout/hierarchy3"/>
    <dgm:cxn modelId="{F74EC1E1-D068-419D-A2C5-683A45B990D5}" type="presParOf" srcId="{940E625F-2A93-4311-8518-0DD590B18EBA}" destId="{C87028A2-CF3A-4641-AC17-EE2A9EC1F4B6}" srcOrd="0" destOrd="0" presId="urn:microsoft.com/office/officeart/2005/8/layout/hierarchy3"/>
    <dgm:cxn modelId="{04FA5833-E15B-4038-912E-BBB7963FD0AB}" type="presParOf" srcId="{C87028A2-CF3A-4641-AC17-EE2A9EC1F4B6}" destId="{C5B586AF-EC07-4F1C-9E4D-8EF1F91AC33C}" srcOrd="0" destOrd="0" presId="urn:microsoft.com/office/officeart/2005/8/layout/hierarchy3"/>
    <dgm:cxn modelId="{0407AB31-92E3-4D13-A23E-FCD06EC5EABE}" type="presParOf" srcId="{C87028A2-CF3A-4641-AC17-EE2A9EC1F4B6}" destId="{0A56018A-44B0-49C6-B39A-B5D8A793CAB4}" srcOrd="1" destOrd="0" presId="urn:microsoft.com/office/officeart/2005/8/layout/hierarchy3"/>
    <dgm:cxn modelId="{6DCFD15F-CA72-4FCA-8F54-C55704872561}" type="presParOf" srcId="{940E625F-2A93-4311-8518-0DD590B18EBA}" destId="{5C7426DF-2ECD-4391-84D3-163D9A4E155B}" srcOrd="1" destOrd="0" presId="urn:microsoft.com/office/officeart/2005/8/layout/hierarchy3"/>
    <dgm:cxn modelId="{2668502F-784D-4B02-A110-B2CD6F6A094E}" type="presParOf" srcId="{5C7426DF-2ECD-4391-84D3-163D9A4E155B}" destId="{6DFD490F-7343-4C91-9D65-FC6533A33090}" srcOrd="0" destOrd="0" presId="urn:microsoft.com/office/officeart/2005/8/layout/hierarchy3"/>
    <dgm:cxn modelId="{FA369CB6-2102-44C6-98D3-3645389DA5D8}" type="presParOf" srcId="{5C7426DF-2ECD-4391-84D3-163D9A4E155B}" destId="{D929A152-4AF9-498B-A5B6-719D9D4C4052}" srcOrd="1" destOrd="0" presId="urn:microsoft.com/office/officeart/2005/8/layout/hierarchy3"/>
    <dgm:cxn modelId="{1E02046D-2C40-4686-BE09-3421E6E99564}" type="presParOf" srcId="{5C7426DF-2ECD-4391-84D3-163D9A4E155B}" destId="{F112CE53-8818-4C47-B71E-37651375AB1F}" srcOrd="2" destOrd="0" presId="urn:microsoft.com/office/officeart/2005/8/layout/hierarchy3"/>
    <dgm:cxn modelId="{152048E8-B252-424D-A954-46E8973B6B30}" type="presParOf" srcId="{5C7426DF-2ECD-4391-84D3-163D9A4E155B}" destId="{A03C6376-A6F5-4F66-A720-B5331B037528}" srcOrd="3" destOrd="0" presId="urn:microsoft.com/office/officeart/2005/8/layout/hierarchy3"/>
    <dgm:cxn modelId="{8F6CCAB9-7EA7-4E17-A7D2-CC61A42C8665}" type="presParOf" srcId="{5C7426DF-2ECD-4391-84D3-163D9A4E155B}" destId="{2683BDDF-971D-4A5B-AD10-239CD672F30B}" srcOrd="4" destOrd="0" presId="urn:microsoft.com/office/officeart/2005/8/layout/hierarchy3"/>
    <dgm:cxn modelId="{44DFCD9F-40B2-4E72-991E-356963F29A9A}" type="presParOf" srcId="{5C7426DF-2ECD-4391-84D3-163D9A4E155B}" destId="{53A6C0D4-C111-42FC-8DD0-4BC3F3075116}" srcOrd="5" destOrd="0" presId="urn:microsoft.com/office/officeart/2005/8/layout/hierarchy3"/>
    <dgm:cxn modelId="{83A48D40-6452-4EA9-BD1D-FA64728655F5}" type="presParOf" srcId="{5C7426DF-2ECD-4391-84D3-163D9A4E155B}" destId="{77FE4BD1-B7D5-4646-BDFF-F6D05EBF4CFD}" srcOrd="6" destOrd="0" presId="urn:microsoft.com/office/officeart/2005/8/layout/hierarchy3"/>
    <dgm:cxn modelId="{8BD3B881-134A-4086-8CCB-5505C7E28F4C}" type="presParOf" srcId="{5C7426DF-2ECD-4391-84D3-163D9A4E155B}" destId="{E6160EB3-23B4-45BD-8B08-FFF557A2EC31}" srcOrd="7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7399D0F-5B4D-4811-A8AE-3B940F836F5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76B3DDA1-F111-4CF1-BDCF-43D6DCF4AD6B}">
      <dgm:prSet phldrT="[Texto]" custT="1"/>
      <dgm:spPr>
        <a:solidFill>
          <a:schemeClr val="accent2">
            <a:lumMod val="5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t-BR" sz="3600" i="1" dirty="0"/>
            <a:t>Belle Époque</a:t>
          </a:r>
        </a:p>
      </dgm:t>
    </dgm:pt>
    <dgm:pt modelId="{2D77FD82-CA50-45D7-81CB-E02B4D01CE85}" type="parTrans" cxnId="{19AE00DD-A8AF-4D46-9630-B89563925224}">
      <dgm:prSet/>
      <dgm:spPr/>
      <dgm:t>
        <a:bodyPr/>
        <a:lstStyle/>
        <a:p>
          <a:endParaRPr lang="pt-BR"/>
        </a:p>
      </dgm:t>
    </dgm:pt>
    <dgm:pt modelId="{B2E407D6-DD20-40D5-A133-4804AD95AEBA}" type="sibTrans" cxnId="{19AE00DD-A8AF-4D46-9630-B89563925224}">
      <dgm:prSet/>
      <dgm:spPr/>
      <dgm:t>
        <a:bodyPr/>
        <a:lstStyle/>
        <a:p>
          <a:endParaRPr lang="pt-BR"/>
        </a:p>
      </dgm:t>
    </dgm:pt>
    <dgm:pt modelId="{DF9CBF8A-D8C2-4799-84AF-8AE224B874AF}">
      <dgm:prSet phldrT="[Texto]"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pt-BR" sz="2400" dirty="0"/>
            <a:t>Avanços tecnológicos</a:t>
          </a:r>
        </a:p>
      </dgm:t>
    </dgm:pt>
    <dgm:pt modelId="{F0C8A4D9-A4B7-44CA-B199-BD5FDA6AD0DC}" type="parTrans" cxnId="{62F5221C-1E59-49B9-8D58-52C2AA4ED0C7}">
      <dgm:prSet/>
      <dgm:spPr>
        <a:ln>
          <a:solidFill>
            <a:schemeClr val="accent2"/>
          </a:solidFill>
        </a:ln>
      </dgm:spPr>
      <dgm:t>
        <a:bodyPr/>
        <a:lstStyle/>
        <a:p>
          <a:endParaRPr lang="pt-BR" dirty="0"/>
        </a:p>
      </dgm:t>
    </dgm:pt>
    <dgm:pt modelId="{D4092A24-8F30-4ECA-9E3E-A28BBD2D7345}" type="sibTrans" cxnId="{62F5221C-1E59-49B9-8D58-52C2AA4ED0C7}">
      <dgm:prSet/>
      <dgm:spPr/>
      <dgm:t>
        <a:bodyPr/>
        <a:lstStyle/>
        <a:p>
          <a:endParaRPr lang="pt-BR"/>
        </a:p>
      </dgm:t>
    </dgm:pt>
    <dgm:pt modelId="{DDC96D69-8C4E-4CBA-A21C-66D5A33E547F}">
      <dgm:prSet phldrT="[Texto]"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t-BR" sz="2400" dirty="0"/>
            <a:t>Luz elétrica, cinematógrafo, aparelhos raio X etc.</a:t>
          </a:r>
        </a:p>
      </dgm:t>
    </dgm:pt>
    <dgm:pt modelId="{2A24A932-A026-498A-93F3-4965720661FA}" type="parTrans" cxnId="{7973C823-91C0-4A3E-9399-881320CA55AD}">
      <dgm:prSet/>
      <dgm:spPr>
        <a:ln>
          <a:solidFill>
            <a:schemeClr val="accent2"/>
          </a:solidFill>
        </a:ln>
      </dgm:spPr>
      <dgm:t>
        <a:bodyPr/>
        <a:lstStyle/>
        <a:p>
          <a:endParaRPr lang="pt-BR" dirty="0"/>
        </a:p>
      </dgm:t>
    </dgm:pt>
    <dgm:pt modelId="{0BE08947-4363-47F9-B5CA-328FC1607E8D}" type="sibTrans" cxnId="{7973C823-91C0-4A3E-9399-881320CA55AD}">
      <dgm:prSet/>
      <dgm:spPr/>
      <dgm:t>
        <a:bodyPr/>
        <a:lstStyle/>
        <a:p>
          <a:endParaRPr lang="pt-BR"/>
        </a:p>
      </dgm:t>
    </dgm:pt>
    <dgm:pt modelId="{89DAD12B-1969-45D9-865D-53823806E2F1}">
      <dgm:prSet phldrT="[Texto]"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t-BR" sz="2400" dirty="0"/>
            <a:t>Reformas urbanas</a:t>
          </a:r>
          <a:r>
            <a:rPr lang="pt-BR" sz="3400" dirty="0"/>
            <a:t> </a:t>
          </a:r>
        </a:p>
      </dgm:t>
    </dgm:pt>
    <dgm:pt modelId="{AB31E615-467B-4BAC-819D-EAD3BF027955}" type="parTrans" cxnId="{8F86ABD4-DBE9-4DF6-9FF1-71E9802CFFF4}">
      <dgm:prSet/>
      <dgm:spPr>
        <a:ln>
          <a:solidFill>
            <a:schemeClr val="accent2"/>
          </a:solidFill>
        </a:ln>
      </dgm:spPr>
      <dgm:t>
        <a:bodyPr/>
        <a:lstStyle/>
        <a:p>
          <a:endParaRPr lang="pt-BR" dirty="0"/>
        </a:p>
      </dgm:t>
    </dgm:pt>
    <dgm:pt modelId="{A9D987F4-96D2-40B8-97AE-0CCBAB1342B6}" type="sibTrans" cxnId="{8F86ABD4-DBE9-4DF6-9FF1-71E9802CFFF4}">
      <dgm:prSet/>
      <dgm:spPr/>
      <dgm:t>
        <a:bodyPr/>
        <a:lstStyle/>
        <a:p>
          <a:endParaRPr lang="pt-BR"/>
        </a:p>
      </dgm:t>
    </dgm:pt>
    <dgm:pt modelId="{7923F154-435A-4625-B78A-3F447B32CF2A}" type="pres">
      <dgm:prSet presAssocID="{27399D0F-5B4D-4811-A8AE-3B940F836F5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B106E2D-2446-41D7-9976-738E3590EE21}" type="pres">
      <dgm:prSet presAssocID="{76B3DDA1-F111-4CF1-BDCF-43D6DCF4AD6B}" presName="root1" presStyleCnt="0"/>
      <dgm:spPr/>
    </dgm:pt>
    <dgm:pt modelId="{0DF77975-550E-4C41-BFBD-435E5BA653FF}" type="pres">
      <dgm:prSet presAssocID="{76B3DDA1-F111-4CF1-BDCF-43D6DCF4AD6B}" presName="LevelOneTextNode" presStyleLbl="node0" presStyleIdx="0" presStyleCnt="1" custScaleY="62730">
        <dgm:presLayoutVars>
          <dgm:chPref val="3"/>
        </dgm:presLayoutVars>
      </dgm:prSet>
      <dgm:spPr/>
    </dgm:pt>
    <dgm:pt modelId="{2E7763AE-5AC3-4490-840B-EAD70CACC7E8}" type="pres">
      <dgm:prSet presAssocID="{76B3DDA1-F111-4CF1-BDCF-43D6DCF4AD6B}" presName="level2hierChild" presStyleCnt="0"/>
      <dgm:spPr/>
    </dgm:pt>
    <dgm:pt modelId="{2DB69D6D-6973-4882-86C2-035125E423AC}" type="pres">
      <dgm:prSet presAssocID="{F0C8A4D9-A4B7-44CA-B199-BD5FDA6AD0DC}" presName="conn2-1" presStyleLbl="parChTrans1D2" presStyleIdx="0" presStyleCnt="3"/>
      <dgm:spPr/>
    </dgm:pt>
    <dgm:pt modelId="{D668DE80-9343-487F-8D49-22744741AAC5}" type="pres">
      <dgm:prSet presAssocID="{F0C8A4D9-A4B7-44CA-B199-BD5FDA6AD0DC}" presName="connTx" presStyleLbl="parChTrans1D2" presStyleIdx="0" presStyleCnt="3"/>
      <dgm:spPr/>
    </dgm:pt>
    <dgm:pt modelId="{773FCCEF-D5B1-43FD-80A4-4858AF4EAF1D}" type="pres">
      <dgm:prSet presAssocID="{DF9CBF8A-D8C2-4799-84AF-8AE224B874AF}" presName="root2" presStyleCnt="0"/>
      <dgm:spPr/>
    </dgm:pt>
    <dgm:pt modelId="{8605E923-010C-4724-889E-D85326F0D9DA}" type="pres">
      <dgm:prSet presAssocID="{DF9CBF8A-D8C2-4799-84AF-8AE224B874AF}" presName="LevelTwoTextNode" presStyleLbl="node2" presStyleIdx="0" presStyleCnt="3" custLinFactNeighborX="-258" custLinFactNeighborY="1874">
        <dgm:presLayoutVars>
          <dgm:chPref val="3"/>
        </dgm:presLayoutVars>
      </dgm:prSet>
      <dgm:spPr/>
    </dgm:pt>
    <dgm:pt modelId="{992F2F61-3C8E-4B37-9358-624C0B13C03D}" type="pres">
      <dgm:prSet presAssocID="{DF9CBF8A-D8C2-4799-84AF-8AE224B874AF}" presName="level3hierChild" presStyleCnt="0"/>
      <dgm:spPr/>
    </dgm:pt>
    <dgm:pt modelId="{75348511-3A5D-477F-9411-C84EC1F935EA}" type="pres">
      <dgm:prSet presAssocID="{2A24A932-A026-498A-93F3-4965720661FA}" presName="conn2-1" presStyleLbl="parChTrans1D2" presStyleIdx="1" presStyleCnt="3"/>
      <dgm:spPr/>
    </dgm:pt>
    <dgm:pt modelId="{131BAB12-3720-4231-8B84-753220819F39}" type="pres">
      <dgm:prSet presAssocID="{2A24A932-A026-498A-93F3-4965720661FA}" presName="connTx" presStyleLbl="parChTrans1D2" presStyleIdx="1" presStyleCnt="3"/>
      <dgm:spPr/>
    </dgm:pt>
    <dgm:pt modelId="{99B09A1F-8A7B-46EB-87F6-1CE7E953C066}" type="pres">
      <dgm:prSet presAssocID="{DDC96D69-8C4E-4CBA-A21C-66D5A33E547F}" presName="root2" presStyleCnt="0"/>
      <dgm:spPr/>
    </dgm:pt>
    <dgm:pt modelId="{99D4DABA-8279-47EC-BC90-16306D29A339}" type="pres">
      <dgm:prSet presAssocID="{DDC96D69-8C4E-4CBA-A21C-66D5A33E547F}" presName="LevelTwoTextNode" presStyleLbl="node2" presStyleIdx="1" presStyleCnt="3" custScaleY="115059">
        <dgm:presLayoutVars>
          <dgm:chPref val="3"/>
        </dgm:presLayoutVars>
      </dgm:prSet>
      <dgm:spPr/>
    </dgm:pt>
    <dgm:pt modelId="{C5598516-6D02-4101-9512-080189B4C1F7}" type="pres">
      <dgm:prSet presAssocID="{DDC96D69-8C4E-4CBA-A21C-66D5A33E547F}" presName="level3hierChild" presStyleCnt="0"/>
      <dgm:spPr/>
    </dgm:pt>
    <dgm:pt modelId="{7CC68C50-097D-4B23-987A-A1A017FB20FA}" type="pres">
      <dgm:prSet presAssocID="{AB31E615-467B-4BAC-819D-EAD3BF027955}" presName="conn2-1" presStyleLbl="parChTrans1D2" presStyleIdx="2" presStyleCnt="3"/>
      <dgm:spPr/>
    </dgm:pt>
    <dgm:pt modelId="{D44F82D5-E00C-4248-92FC-088ABC833AE1}" type="pres">
      <dgm:prSet presAssocID="{AB31E615-467B-4BAC-819D-EAD3BF027955}" presName="connTx" presStyleLbl="parChTrans1D2" presStyleIdx="2" presStyleCnt="3"/>
      <dgm:spPr/>
    </dgm:pt>
    <dgm:pt modelId="{274E882C-B56D-4FAE-8B51-3ABAA184A1F7}" type="pres">
      <dgm:prSet presAssocID="{89DAD12B-1969-45D9-865D-53823806E2F1}" presName="root2" presStyleCnt="0"/>
      <dgm:spPr/>
    </dgm:pt>
    <dgm:pt modelId="{3C041BEA-69AB-467F-B097-1C465ABB01B2}" type="pres">
      <dgm:prSet presAssocID="{89DAD12B-1969-45D9-865D-53823806E2F1}" presName="LevelTwoTextNode" presStyleLbl="node2" presStyleIdx="2" presStyleCnt="3">
        <dgm:presLayoutVars>
          <dgm:chPref val="3"/>
        </dgm:presLayoutVars>
      </dgm:prSet>
      <dgm:spPr/>
    </dgm:pt>
    <dgm:pt modelId="{045FEC5E-2AB9-486F-81ED-ABFD2DE4EC6E}" type="pres">
      <dgm:prSet presAssocID="{89DAD12B-1969-45D9-865D-53823806E2F1}" presName="level3hierChild" presStyleCnt="0"/>
      <dgm:spPr/>
    </dgm:pt>
  </dgm:ptLst>
  <dgm:cxnLst>
    <dgm:cxn modelId="{62F5221C-1E59-49B9-8D58-52C2AA4ED0C7}" srcId="{76B3DDA1-F111-4CF1-BDCF-43D6DCF4AD6B}" destId="{DF9CBF8A-D8C2-4799-84AF-8AE224B874AF}" srcOrd="0" destOrd="0" parTransId="{F0C8A4D9-A4B7-44CA-B199-BD5FDA6AD0DC}" sibTransId="{D4092A24-8F30-4ECA-9E3E-A28BBD2D7345}"/>
    <dgm:cxn modelId="{7973C823-91C0-4A3E-9399-881320CA55AD}" srcId="{76B3DDA1-F111-4CF1-BDCF-43D6DCF4AD6B}" destId="{DDC96D69-8C4E-4CBA-A21C-66D5A33E547F}" srcOrd="1" destOrd="0" parTransId="{2A24A932-A026-498A-93F3-4965720661FA}" sibTransId="{0BE08947-4363-47F9-B5CA-328FC1607E8D}"/>
    <dgm:cxn modelId="{DA5D0126-97A6-4FC1-A697-F16CF14E3C0E}" type="presOf" srcId="{AB31E615-467B-4BAC-819D-EAD3BF027955}" destId="{7CC68C50-097D-4B23-987A-A1A017FB20FA}" srcOrd="0" destOrd="0" presId="urn:microsoft.com/office/officeart/2008/layout/HorizontalMultiLevelHierarchy"/>
    <dgm:cxn modelId="{1D782F2F-0A86-4210-9214-D498AA17B503}" type="presOf" srcId="{DF9CBF8A-D8C2-4799-84AF-8AE224B874AF}" destId="{8605E923-010C-4724-889E-D85326F0D9DA}" srcOrd="0" destOrd="0" presId="urn:microsoft.com/office/officeart/2008/layout/HorizontalMultiLevelHierarchy"/>
    <dgm:cxn modelId="{34D3AB39-3992-45AE-BB8A-42047FEAE480}" type="presOf" srcId="{89DAD12B-1969-45D9-865D-53823806E2F1}" destId="{3C041BEA-69AB-467F-B097-1C465ABB01B2}" srcOrd="0" destOrd="0" presId="urn:microsoft.com/office/officeart/2008/layout/HorizontalMultiLevelHierarchy"/>
    <dgm:cxn modelId="{F9F60D46-331B-49CC-989A-D33E9C6B9BCD}" type="presOf" srcId="{27399D0F-5B4D-4811-A8AE-3B940F836F56}" destId="{7923F154-435A-4625-B78A-3F447B32CF2A}" srcOrd="0" destOrd="0" presId="urn:microsoft.com/office/officeart/2008/layout/HorizontalMultiLevelHierarchy"/>
    <dgm:cxn modelId="{BDA43267-3728-4B54-A8A0-CADCE0926D7C}" type="presOf" srcId="{2A24A932-A026-498A-93F3-4965720661FA}" destId="{75348511-3A5D-477F-9411-C84EC1F935EA}" srcOrd="0" destOrd="0" presId="urn:microsoft.com/office/officeart/2008/layout/HorizontalMultiLevelHierarchy"/>
    <dgm:cxn modelId="{D66A854B-8779-4B34-9E64-492E206980B0}" type="presOf" srcId="{DDC96D69-8C4E-4CBA-A21C-66D5A33E547F}" destId="{99D4DABA-8279-47EC-BC90-16306D29A339}" srcOrd="0" destOrd="0" presId="urn:microsoft.com/office/officeart/2008/layout/HorizontalMultiLevelHierarchy"/>
    <dgm:cxn modelId="{7494C86C-8D6C-4B8D-975D-C4632DC0546B}" type="presOf" srcId="{F0C8A4D9-A4B7-44CA-B199-BD5FDA6AD0DC}" destId="{2DB69D6D-6973-4882-86C2-035125E423AC}" srcOrd="0" destOrd="0" presId="urn:microsoft.com/office/officeart/2008/layout/HorizontalMultiLevelHierarchy"/>
    <dgm:cxn modelId="{E85A816F-D548-4D4B-8BE6-E1593FFC4CAF}" type="presOf" srcId="{2A24A932-A026-498A-93F3-4965720661FA}" destId="{131BAB12-3720-4231-8B84-753220819F39}" srcOrd="1" destOrd="0" presId="urn:microsoft.com/office/officeart/2008/layout/HorizontalMultiLevelHierarchy"/>
    <dgm:cxn modelId="{E04E688B-5A36-4D0C-83FF-B268F4DCA9AF}" type="presOf" srcId="{AB31E615-467B-4BAC-819D-EAD3BF027955}" destId="{D44F82D5-E00C-4248-92FC-088ABC833AE1}" srcOrd="1" destOrd="0" presId="urn:microsoft.com/office/officeart/2008/layout/HorizontalMultiLevelHierarchy"/>
    <dgm:cxn modelId="{8F86ABD4-DBE9-4DF6-9FF1-71E9802CFFF4}" srcId="{76B3DDA1-F111-4CF1-BDCF-43D6DCF4AD6B}" destId="{89DAD12B-1969-45D9-865D-53823806E2F1}" srcOrd="2" destOrd="0" parTransId="{AB31E615-467B-4BAC-819D-EAD3BF027955}" sibTransId="{A9D987F4-96D2-40B8-97AE-0CCBAB1342B6}"/>
    <dgm:cxn modelId="{19AE00DD-A8AF-4D46-9630-B89563925224}" srcId="{27399D0F-5B4D-4811-A8AE-3B940F836F56}" destId="{76B3DDA1-F111-4CF1-BDCF-43D6DCF4AD6B}" srcOrd="0" destOrd="0" parTransId="{2D77FD82-CA50-45D7-81CB-E02B4D01CE85}" sibTransId="{B2E407D6-DD20-40D5-A133-4804AD95AEBA}"/>
    <dgm:cxn modelId="{315C56E3-9524-488F-8616-9C91F173ABFD}" type="presOf" srcId="{76B3DDA1-F111-4CF1-BDCF-43D6DCF4AD6B}" destId="{0DF77975-550E-4C41-BFBD-435E5BA653FF}" srcOrd="0" destOrd="0" presId="urn:microsoft.com/office/officeart/2008/layout/HorizontalMultiLevelHierarchy"/>
    <dgm:cxn modelId="{B572AEF5-DE79-47D4-99F0-36A00AF5843C}" type="presOf" srcId="{F0C8A4D9-A4B7-44CA-B199-BD5FDA6AD0DC}" destId="{D668DE80-9343-487F-8D49-22744741AAC5}" srcOrd="1" destOrd="0" presId="urn:microsoft.com/office/officeart/2008/layout/HorizontalMultiLevelHierarchy"/>
    <dgm:cxn modelId="{092A7BE3-0775-4F5A-AB17-63FB5934900D}" type="presParOf" srcId="{7923F154-435A-4625-B78A-3F447B32CF2A}" destId="{6B106E2D-2446-41D7-9976-738E3590EE21}" srcOrd="0" destOrd="0" presId="urn:microsoft.com/office/officeart/2008/layout/HorizontalMultiLevelHierarchy"/>
    <dgm:cxn modelId="{175A57DA-5FE4-45C0-9172-1564D8DA6C78}" type="presParOf" srcId="{6B106E2D-2446-41D7-9976-738E3590EE21}" destId="{0DF77975-550E-4C41-BFBD-435E5BA653FF}" srcOrd="0" destOrd="0" presId="urn:microsoft.com/office/officeart/2008/layout/HorizontalMultiLevelHierarchy"/>
    <dgm:cxn modelId="{8F674F28-21B3-427F-B70F-2A1421843E90}" type="presParOf" srcId="{6B106E2D-2446-41D7-9976-738E3590EE21}" destId="{2E7763AE-5AC3-4490-840B-EAD70CACC7E8}" srcOrd="1" destOrd="0" presId="urn:microsoft.com/office/officeart/2008/layout/HorizontalMultiLevelHierarchy"/>
    <dgm:cxn modelId="{8847D309-8511-4289-B624-4BC90B1AD6CF}" type="presParOf" srcId="{2E7763AE-5AC3-4490-840B-EAD70CACC7E8}" destId="{2DB69D6D-6973-4882-86C2-035125E423AC}" srcOrd="0" destOrd="0" presId="urn:microsoft.com/office/officeart/2008/layout/HorizontalMultiLevelHierarchy"/>
    <dgm:cxn modelId="{71D0BAA5-27E7-427B-A9A8-BA9A4F2A09D4}" type="presParOf" srcId="{2DB69D6D-6973-4882-86C2-035125E423AC}" destId="{D668DE80-9343-487F-8D49-22744741AAC5}" srcOrd="0" destOrd="0" presId="urn:microsoft.com/office/officeart/2008/layout/HorizontalMultiLevelHierarchy"/>
    <dgm:cxn modelId="{5B7636B7-1200-4915-8ECA-50268169B59D}" type="presParOf" srcId="{2E7763AE-5AC3-4490-840B-EAD70CACC7E8}" destId="{773FCCEF-D5B1-43FD-80A4-4858AF4EAF1D}" srcOrd="1" destOrd="0" presId="urn:microsoft.com/office/officeart/2008/layout/HorizontalMultiLevelHierarchy"/>
    <dgm:cxn modelId="{C1AC87A6-74C7-4CB7-8826-2E52F7652001}" type="presParOf" srcId="{773FCCEF-D5B1-43FD-80A4-4858AF4EAF1D}" destId="{8605E923-010C-4724-889E-D85326F0D9DA}" srcOrd="0" destOrd="0" presId="urn:microsoft.com/office/officeart/2008/layout/HorizontalMultiLevelHierarchy"/>
    <dgm:cxn modelId="{18A75B3D-2611-4736-B593-9C81E580C610}" type="presParOf" srcId="{773FCCEF-D5B1-43FD-80A4-4858AF4EAF1D}" destId="{992F2F61-3C8E-4B37-9358-624C0B13C03D}" srcOrd="1" destOrd="0" presId="urn:microsoft.com/office/officeart/2008/layout/HorizontalMultiLevelHierarchy"/>
    <dgm:cxn modelId="{712F5433-A7E6-415B-B92C-99D938921B40}" type="presParOf" srcId="{2E7763AE-5AC3-4490-840B-EAD70CACC7E8}" destId="{75348511-3A5D-477F-9411-C84EC1F935EA}" srcOrd="2" destOrd="0" presId="urn:microsoft.com/office/officeart/2008/layout/HorizontalMultiLevelHierarchy"/>
    <dgm:cxn modelId="{CB28FC94-067B-4056-A068-81042838C0DC}" type="presParOf" srcId="{75348511-3A5D-477F-9411-C84EC1F935EA}" destId="{131BAB12-3720-4231-8B84-753220819F39}" srcOrd="0" destOrd="0" presId="urn:microsoft.com/office/officeart/2008/layout/HorizontalMultiLevelHierarchy"/>
    <dgm:cxn modelId="{D151D064-7E1D-4937-973D-530607C6831D}" type="presParOf" srcId="{2E7763AE-5AC3-4490-840B-EAD70CACC7E8}" destId="{99B09A1F-8A7B-46EB-87F6-1CE7E953C066}" srcOrd="3" destOrd="0" presId="urn:microsoft.com/office/officeart/2008/layout/HorizontalMultiLevelHierarchy"/>
    <dgm:cxn modelId="{2163EBB7-4F2C-43A1-8054-57DD3D0E2808}" type="presParOf" srcId="{99B09A1F-8A7B-46EB-87F6-1CE7E953C066}" destId="{99D4DABA-8279-47EC-BC90-16306D29A339}" srcOrd="0" destOrd="0" presId="urn:microsoft.com/office/officeart/2008/layout/HorizontalMultiLevelHierarchy"/>
    <dgm:cxn modelId="{892735E7-D85B-4F9D-BAB8-D73B661FEF14}" type="presParOf" srcId="{99B09A1F-8A7B-46EB-87F6-1CE7E953C066}" destId="{C5598516-6D02-4101-9512-080189B4C1F7}" srcOrd="1" destOrd="0" presId="urn:microsoft.com/office/officeart/2008/layout/HorizontalMultiLevelHierarchy"/>
    <dgm:cxn modelId="{77B6102C-A27F-40CD-8D84-3B4D2B613C8E}" type="presParOf" srcId="{2E7763AE-5AC3-4490-840B-EAD70CACC7E8}" destId="{7CC68C50-097D-4B23-987A-A1A017FB20FA}" srcOrd="4" destOrd="0" presId="urn:microsoft.com/office/officeart/2008/layout/HorizontalMultiLevelHierarchy"/>
    <dgm:cxn modelId="{D97BBFE8-D44D-4F97-80C6-DCD43E234221}" type="presParOf" srcId="{7CC68C50-097D-4B23-987A-A1A017FB20FA}" destId="{D44F82D5-E00C-4248-92FC-088ABC833AE1}" srcOrd="0" destOrd="0" presId="urn:microsoft.com/office/officeart/2008/layout/HorizontalMultiLevelHierarchy"/>
    <dgm:cxn modelId="{1D453ADB-4DB2-4275-B71E-F67884F51F90}" type="presParOf" srcId="{2E7763AE-5AC3-4490-840B-EAD70CACC7E8}" destId="{274E882C-B56D-4FAE-8B51-3ABAA184A1F7}" srcOrd="5" destOrd="0" presId="urn:microsoft.com/office/officeart/2008/layout/HorizontalMultiLevelHierarchy"/>
    <dgm:cxn modelId="{AFB2FF74-90A1-435E-8E3D-AD233FB85627}" type="presParOf" srcId="{274E882C-B56D-4FAE-8B51-3ABAA184A1F7}" destId="{3C041BEA-69AB-467F-B097-1C465ABB01B2}" srcOrd="0" destOrd="0" presId="urn:microsoft.com/office/officeart/2008/layout/HorizontalMultiLevelHierarchy"/>
    <dgm:cxn modelId="{582A5EB4-FFF1-47F3-8EF1-7616DE80B9A4}" type="presParOf" srcId="{274E882C-B56D-4FAE-8B51-3ABAA184A1F7}" destId="{045FEC5E-2AB9-486F-81ED-ABFD2DE4EC6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325EAEB-4622-4F30-BB52-1C1842BE8657}" type="doc">
      <dgm:prSet loTypeId="urn:microsoft.com/office/officeart/2005/8/layout/funnel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AB98389C-F5E4-4387-8C91-16B978FC263B}">
      <dgm:prSet phldrT="[Texto]"/>
      <dgm:spPr>
        <a:solidFill>
          <a:schemeClr val="accent4">
            <a:lumMod val="20000"/>
            <a:lumOff val="8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Lei da Vacina Obrigatória</a:t>
          </a:r>
        </a:p>
      </dgm:t>
    </dgm:pt>
    <dgm:pt modelId="{5A80EF23-04E5-47B5-9030-F05C3F8FAE73}" type="parTrans" cxnId="{7F4800CD-9307-4428-8FE1-B0FE37F146E2}">
      <dgm:prSet/>
      <dgm:spPr/>
      <dgm:t>
        <a:bodyPr/>
        <a:lstStyle/>
        <a:p>
          <a:endParaRPr lang="pt-BR"/>
        </a:p>
      </dgm:t>
    </dgm:pt>
    <dgm:pt modelId="{B8CED0F1-2AA2-470B-9BA2-AAEAF31AE92A}" type="sibTrans" cxnId="{7F4800CD-9307-4428-8FE1-B0FE37F146E2}">
      <dgm:prSet/>
      <dgm:spPr/>
      <dgm:t>
        <a:bodyPr/>
        <a:lstStyle/>
        <a:p>
          <a:endParaRPr lang="pt-BR"/>
        </a:p>
      </dgm:t>
    </dgm:pt>
    <dgm:pt modelId="{2EE2CBD4-13E0-417A-B83C-56C6DD87C3E8}">
      <dgm:prSet phldrT="[Texto]"/>
      <dgm:spPr>
        <a:solidFill>
          <a:schemeClr val="accent4">
            <a:lumMod val="20000"/>
            <a:lumOff val="8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Demolição de casas	 e casebres</a:t>
          </a:r>
        </a:p>
      </dgm:t>
    </dgm:pt>
    <dgm:pt modelId="{A5397455-841E-41BA-9174-1BECFBB50C49}" type="parTrans" cxnId="{29E1589A-B929-483D-A250-969B6DFA1F19}">
      <dgm:prSet/>
      <dgm:spPr/>
      <dgm:t>
        <a:bodyPr/>
        <a:lstStyle/>
        <a:p>
          <a:endParaRPr lang="pt-BR"/>
        </a:p>
      </dgm:t>
    </dgm:pt>
    <dgm:pt modelId="{463543A6-8257-46C3-9FEB-3E3FB1402224}" type="sibTrans" cxnId="{29E1589A-B929-483D-A250-969B6DFA1F19}">
      <dgm:prSet/>
      <dgm:spPr/>
      <dgm:t>
        <a:bodyPr/>
        <a:lstStyle/>
        <a:p>
          <a:endParaRPr lang="pt-BR"/>
        </a:p>
      </dgm:t>
    </dgm:pt>
    <dgm:pt modelId="{3F0133C6-A293-4516-91BD-C6BBDB0BEC8C}">
      <dgm:prSet phldrT="[Texto]"/>
      <dgm:spPr>
        <a:solidFill>
          <a:schemeClr val="accent4">
            <a:lumMod val="20000"/>
            <a:lumOff val="80000"/>
          </a:schemeClr>
        </a:solidFill>
        <a:ln>
          <a:solidFill>
            <a:schemeClr val="accent2"/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Conflitos nas ruas</a:t>
          </a:r>
        </a:p>
      </dgm:t>
    </dgm:pt>
    <dgm:pt modelId="{72868DAC-47D9-43C9-A963-CEB2D657D261}" type="parTrans" cxnId="{257ADC14-AC16-4098-8B00-2DDA2C2ECACB}">
      <dgm:prSet/>
      <dgm:spPr/>
      <dgm:t>
        <a:bodyPr/>
        <a:lstStyle/>
        <a:p>
          <a:endParaRPr lang="pt-BR"/>
        </a:p>
      </dgm:t>
    </dgm:pt>
    <dgm:pt modelId="{E03560EB-C4DB-416F-9FFB-F4E6190F947A}" type="sibTrans" cxnId="{257ADC14-AC16-4098-8B00-2DDA2C2ECACB}">
      <dgm:prSet/>
      <dgm:spPr/>
      <dgm:t>
        <a:bodyPr/>
        <a:lstStyle/>
        <a:p>
          <a:endParaRPr lang="pt-BR"/>
        </a:p>
      </dgm:t>
    </dgm:pt>
    <dgm:pt modelId="{00599172-E32F-46E7-ADBC-0662BA13FF5F}">
      <dgm:prSet phldrT="[Texto]"/>
      <dgm:spPr/>
      <dgm:t>
        <a:bodyPr/>
        <a:lstStyle/>
        <a:p>
          <a:r>
            <a:rPr lang="pt-BR" dirty="0"/>
            <a:t>Revolta da Vacina</a:t>
          </a:r>
        </a:p>
      </dgm:t>
    </dgm:pt>
    <dgm:pt modelId="{A70B57CD-069F-4269-9269-FD93CB665096}" type="parTrans" cxnId="{CFFC9635-7D4C-4CBC-BBD8-4581D38F5083}">
      <dgm:prSet/>
      <dgm:spPr/>
      <dgm:t>
        <a:bodyPr/>
        <a:lstStyle/>
        <a:p>
          <a:endParaRPr lang="pt-BR"/>
        </a:p>
      </dgm:t>
    </dgm:pt>
    <dgm:pt modelId="{A39834E9-1646-4A1A-8551-48E9B9938D0E}" type="sibTrans" cxnId="{CFFC9635-7D4C-4CBC-BBD8-4581D38F5083}">
      <dgm:prSet/>
      <dgm:spPr/>
      <dgm:t>
        <a:bodyPr/>
        <a:lstStyle/>
        <a:p>
          <a:endParaRPr lang="pt-BR"/>
        </a:p>
      </dgm:t>
    </dgm:pt>
    <dgm:pt modelId="{651F3B8B-400E-4896-AC15-71AE998318F5}" type="pres">
      <dgm:prSet presAssocID="{A325EAEB-4622-4F30-BB52-1C1842BE8657}" presName="Name0" presStyleCnt="0">
        <dgm:presLayoutVars>
          <dgm:chMax val="4"/>
          <dgm:resizeHandles val="exact"/>
        </dgm:presLayoutVars>
      </dgm:prSet>
      <dgm:spPr/>
    </dgm:pt>
    <dgm:pt modelId="{16659068-429A-4F96-A2F6-DECF74CBE6A4}" type="pres">
      <dgm:prSet presAssocID="{A325EAEB-4622-4F30-BB52-1C1842BE8657}" presName="ellipse" presStyleLbl="trBgShp" presStyleIdx="0" presStyleCnt="1" custLinFactNeighborY="4134"/>
      <dgm:spPr>
        <a:noFill/>
      </dgm:spPr>
    </dgm:pt>
    <dgm:pt modelId="{0D1D548C-29E7-4E22-8356-F6FE5D00CE61}" type="pres">
      <dgm:prSet presAssocID="{A325EAEB-4622-4F30-BB52-1C1842BE8657}" presName="arrow1" presStyleLbl="fgShp" presStyleIdx="0" presStyleCnt="1"/>
      <dgm:spPr>
        <a:noFill/>
        <a:ln>
          <a:solidFill>
            <a:schemeClr val="accent2">
              <a:lumMod val="75000"/>
            </a:schemeClr>
          </a:solidFill>
        </a:ln>
      </dgm:spPr>
    </dgm:pt>
    <dgm:pt modelId="{7E037A3E-DBF4-461E-9B18-61B6FED3B34A}" type="pres">
      <dgm:prSet presAssocID="{A325EAEB-4622-4F30-BB52-1C1842BE8657}" presName="rectangle" presStyleLbl="revTx" presStyleIdx="0" presStyleCnt="1">
        <dgm:presLayoutVars>
          <dgm:bulletEnabled val="1"/>
        </dgm:presLayoutVars>
      </dgm:prSet>
      <dgm:spPr/>
    </dgm:pt>
    <dgm:pt modelId="{106EA26F-55B5-47A9-9213-14DF0DBE2BCD}" type="pres">
      <dgm:prSet presAssocID="{2EE2CBD4-13E0-417A-B83C-56C6DD87C3E8}" presName="item1" presStyleLbl="node1" presStyleIdx="0" presStyleCnt="3" custLinFactNeighborX="-6690">
        <dgm:presLayoutVars>
          <dgm:bulletEnabled val="1"/>
        </dgm:presLayoutVars>
      </dgm:prSet>
      <dgm:spPr/>
    </dgm:pt>
    <dgm:pt modelId="{5C170F6D-486F-4D6B-88F6-9559BFD8222F}" type="pres">
      <dgm:prSet presAssocID="{3F0133C6-A293-4516-91BD-C6BBDB0BEC8C}" presName="item2" presStyleLbl="node1" presStyleIdx="1" presStyleCnt="3" custLinFactNeighborX="-6169" custLinFactNeighborY="-7540">
        <dgm:presLayoutVars>
          <dgm:bulletEnabled val="1"/>
        </dgm:presLayoutVars>
      </dgm:prSet>
      <dgm:spPr/>
    </dgm:pt>
    <dgm:pt modelId="{E8A3493C-BD23-4941-BECF-9DEB23FAC2BC}" type="pres">
      <dgm:prSet presAssocID="{00599172-E32F-46E7-ADBC-0662BA13FF5F}" presName="item3" presStyleLbl="node1" presStyleIdx="2" presStyleCnt="3" custLinFactNeighborX="4113" custLinFactNeighborY="-2758">
        <dgm:presLayoutVars>
          <dgm:bulletEnabled val="1"/>
        </dgm:presLayoutVars>
      </dgm:prSet>
      <dgm:spPr/>
    </dgm:pt>
    <dgm:pt modelId="{240D4DDB-EC8B-4E24-BCC6-A1032935B318}" type="pres">
      <dgm:prSet presAssocID="{A325EAEB-4622-4F30-BB52-1C1842BE8657}" presName="funnel" presStyleLbl="trAlignAcc1" presStyleIdx="0" presStyleCnt="1"/>
      <dgm:spPr>
        <a:noFill/>
        <a:ln>
          <a:solidFill>
            <a:schemeClr val="accent2">
              <a:lumMod val="75000"/>
            </a:schemeClr>
          </a:solidFill>
        </a:ln>
      </dgm:spPr>
    </dgm:pt>
  </dgm:ptLst>
  <dgm:cxnLst>
    <dgm:cxn modelId="{257ADC14-AC16-4098-8B00-2DDA2C2ECACB}" srcId="{A325EAEB-4622-4F30-BB52-1C1842BE8657}" destId="{3F0133C6-A293-4516-91BD-C6BBDB0BEC8C}" srcOrd="2" destOrd="0" parTransId="{72868DAC-47D9-43C9-A963-CEB2D657D261}" sibTransId="{E03560EB-C4DB-416F-9FFB-F4E6190F947A}"/>
    <dgm:cxn modelId="{CFFC9635-7D4C-4CBC-BBD8-4581D38F5083}" srcId="{A325EAEB-4622-4F30-BB52-1C1842BE8657}" destId="{00599172-E32F-46E7-ADBC-0662BA13FF5F}" srcOrd="3" destOrd="0" parTransId="{A70B57CD-069F-4269-9269-FD93CB665096}" sibTransId="{A39834E9-1646-4A1A-8551-48E9B9938D0E}"/>
    <dgm:cxn modelId="{C70C2E56-DE94-4751-BFE0-9C67BA95647F}" type="presOf" srcId="{2EE2CBD4-13E0-417A-B83C-56C6DD87C3E8}" destId="{5C170F6D-486F-4D6B-88F6-9559BFD8222F}" srcOrd="0" destOrd="0" presId="urn:microsoft.com/office/officeart/2005/8/layout/funnel1"/>
    <dgm:cxn modelId="{FDBBAA8B-7527-4920-98D1-C67C6212479D}" type="presOf" srcId="{3F0133C6-A293-4516-91BD-C6BBDB0BEC8C}" destId="{106EA26F-55B5-47A9-9213-14DF0DBE2BCD}" srcOrd="0" destOrd="0" presId="urn:microsoft.com/office/officeart/2005/8/layout/funnel1"/>
    <dgm:cxn modelId="{29E1589A-B929-483D-A250-969B6DFA1F19}" srcId="{A325EAEB-4622-4F30-BB52-1C1842BE8657}" destId="{2EE2CBD4-13E0-417A-B83C-56C6DD87C3E8}" srcOrd="1" destOrd="0" parTransId="{A5397455-841E-41BA-9174-1BECFBB50C49}" sibTransId="{463543A6-8257-46C3-9FEB-3E3FB1402224}"/>
    <dgm:cxn modelId="{7F4800CD-9307-4428-8FE1-B0FE37F146E2}" srcId="{A325EAEB-4622-4F30-BB52-1C1842BE8657}" destId="{AB98389C-F5E4-4387-8C91-16B978FC263B}" srcOrd="0" destOrd="0" parTransId="{5A80EF23-04E5-47B5-9030-F05C3F8FAE73}" sibTransId="{B8CED0F1-2AA2-470B-9BA2-AAEAF31AE92A}"/>
    <dgm:cxn modelId="{EDED78D1-9595-4EE8-8932-C6E4CEFFA5D5}" type="presOf" srcId="{AB98389C-F5E4-4387-8C91-16B978FC263B}" destId="{E8A3493C-BD23-4941-BECF-9DEB23FAC2BC}" srcOrd="0" destOrd="0" presId="urn:microsoft.com/office/officeart/2005/8/layout/funnel1"/>
    <dgm:cxn modelId="{FB1CD1D5-628A-4F5D-A6FD-8CA8303E8822}" type="presOf" srcId="{00599172-E32F-46E7-ADBC-0662BA13FF5F}" destId="{7E037A3E-DBF4-461E-9B18-61B6FED3B34A}" srcOrd="0" destOrd="0" presId="urn:microsoft.com/office/officeart/2005/8/layout/funnel1"/>
    <dgm:cxn modelId="{42CF0AE5-E890-49F9-BD9D-F63FDFB4CB16}" type="presOf" srcId="{A325EAEB-4622-4F30-BB52-1C1842BE8657}" destId="{651F3B8B-400E-4896-AC15-71AE998318F5}" srcOrd="0" destOrd="0" presId="urn:microsoft.com/office/officeart/2005/8/layout/funnel1"/>
    <dgm:cxn modelId="{2B7A33B6-F93D-45D5-A950-06C36D3458C7}" type="presParOf" srcId="{651F3B8B-400E-4896-AC15-71AE998318F5}" destId="{16659068-429A-4F96-A2F6-DECF74CBE6A4}" srcOrd="0" destOrd="0" presId="urn:microsoft.com/office/officeart/2005/8/layout/funnel1"/>
    <dgm:cxn modelId="{B73D0C9F-1447-4FC4-9A16-8927D346DA38}" type="presParOf" srcId="{651F3B8B-400E-4896-AC15-71AE998318F5}" destId="{0D1D548C-29E7-4E22-8356-F6FE5D00CE61}" srcOrd="1" destOrd="0" presId="urn:microsoft.com/office/officeart/2005/8/layout/funnel1"/>
    <dgm:cxn modelId="{27C9565C-DF9D-4C83-8658-F2C1A99B973A}" type="presParOf" srcId="{651F3B8B-400E-4896-AC15-71AE998318F5}" destId="{7E037A3E-DBF4-461E-9B18-61B6FED3B34A}" srcOrd="2" destOrd="0" presId="urn:microsoft.com/office/officeart/2005/8/layout/funnel1"/>
    <dgm:cxn modelId="{5CC44449-B539-4013-9E4C-6D7F2BBB9002}" type="presParOf" srcId="{651F3B8B-400E-4896-AC15-71AE998318F5}" destId="{106EA26F-55B5-47A9-9213-14DF0DBE2BCD}" srcOrd="3" destOrd="0" presId="urn:microsoft.com/office/officeart/2005/8/layout/funnel1"/>
    <dgm:cxn modelId="{0F8EC57B-3901-4A70-B6D3-52D91FB1F3CE}" type="presParOf" srcId="{651F3B8B-400E-4896-AC15-71AE998318F5}" destId="{5C170F6D-486F-4D6B-88F6-9559BFD8222F}" srcOrd="4" destOrd="0" presId="urn:microsoft.com/office/officeart/2005/8/layout/funnel1"/>
    <dgm:cxn modelId="{6A0A5F84-14A9-464C-A8B7-AAFA0E3A72F8}" type="presParOf" srcId="{651F3B8B-400E-4896-AC15-71AE998318F5}" destId="{E8A3493C-BD23-4941-BECF-9DEB23FAC2BC}" srcOrd="5" destOrd="0" presId="urn:microsoft.com/office/officeart/2005/8/layout/funnel1"/>
    <dgm:cxn modelId="{DFA04474-2BDA-4C3F-A217-284531393E42}" type="presParOf" srcId="{651F3B8B-400E-4896-AC15-71AE998318F5}" destId="{240D4DDB-EC8B-4E24-BCC6-A1032935B318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1E82E74-DC4F-4786-B2E0-845E313B5BCE}" type="doc">
      <dgm:prSet loTypeId="urn:microsoft.com/office/officeart/2005/8/layout/hList1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D36571E0-E583-4595-B00D-1B910111EB06}">
      <dgm:prSet phldrT="[Texto]"/>
      <dgm:spPr/>
      <dgm:t>
        <a:bodyPr/>
        <a:lstStyle/>
        <a:p>
          <a:r>
            <a:rPr lang="pt-BR" dirty="0"/>
            <a:t>O primeiro 5 de julho</a:t>
          </a:r>
        </a:p>
      </dgm:t>
    </dgm:pt>
    <dgm:pt modelId="{F567ADBD-3AEB-4620-A982-AF97B623C827}" type="parTrans" cxnId="{79EFD86E-EDE1-4D49-83F5-ED4343C472D9}">
      <dgm:prSet/>
      <dgm:spPr/>
      <dgm:t>
        <a:bodyPr/>
        <a:lstStyle/>
        <a:p>
          <a:endParaRPr lang="pt-BR"/>
        </a:p>
      </dgm:t>
    </dgm:pt>
    <dgm:pt modelId="{A7E0E8E2-C326-4B4C-9D1D-1DCA608E5625}" type="sibTrans" cxnId="{79EFD86E-EDE1-4D49-83F5-ED4343C472D9}">
      <dgm:prSet/>
      <dgm:spPr/>
      <dgm:t>
        <a:bodyPr/>
        <a:lstStyle/>
        <a:p>
          <a:endParaRPr lang="pt-BR"/>
        </a:p>
      </dgm:t>
    </dgm:pt>
    <dgm:pt modelId="{F270AAA6-D43F-4CDE-A6B8-512B007293BF}">
      <dgm:prSet phldrT="[Texto]"/>
      <dgm:spPr/>
      <dgm:t>
        <a:bodyPr/>
        <a:lstStyle/>
        <a:p>
          <a:r>
            <a:rPr lang="pt-BR" dirty="0"/>
            <a:t>“Salvar a honra do exército”</a:t>
          </a:r>
        </a:p>
      </dgm:t>
    </dgm:pt>
    <dgm:pt modelId="{914E4829-F0C7-46DA-A43F-2D3DD2A1C1D1}" type="parTrans" cxnId="{9C98548A-A36F-442C-9B00-89C517A80848}">
      <dgm:prSet/>
      <dgm:spPr/>
      <dgm:t>
        <a:bodyPr/>
        <a:lstStyle/>
        <a:p>
          <a:endParaRPr lang="pt-BR"/>
        </a:p>
      </dgm:t>
    </dgm:pt>
    <dgm:pt modelId="{B8881B79-98B8-423A-B8EB-31E48C240217}" type="sibTrans" cxnId="{9C98548A-A36F-442C-9B00-89C517A80848}">
      <dgm:prSet/>
      <dgm:spPr/>
      <dgm:t>
        <a:bodyPr/>
        <a:lstStyle/>
        <a:p>
          <a:endParaRPr lang="pt-BR"/>
        </a:p>
      </dgm:t>
    </dgm:pt>
    <dgm:pt modelId="{49E7670B-5953-4584-8217-BFFA47118AD1}">
      <dgm:prSet phldrT="[Texto]"/>
      <dgm:spPr/>
      <dgm:t>
        <a:bodyPr/>
        <a:lstStyle/>
        <a:p>
          <a:r>
            <a:rPr lang="pt-BR" dirty="0"/>
            <a:t>Moralizar a política do país</a:t>
          </a:r>
        </a:p>
      </dgm:t>
    </dgm:pt>
    <dgm:pt modelId="{492BF0F6-4C2A-4E3A-8D78-2F722F66104B}" type="parTrans" cxnId="{AC51C9A4-1AFC-472C-AEE7-C887799A9927}">
      <dgm:prSet/>
      <dgm:spPr/>
      <dgm:t>
        <a:bodyPr/>
        <a:lstStyle/>
        <a:p>
          <a:endParaRPr lang="pt-BR"/>
        </a:p>
      </dgm:t>
    </dgm:pt>
    <dgm:pt modelId="{C54312A3-D063-4B8A-856F-8A397FF6531F}" type="sibTrans" cxnId="{AC51C9A4-1AFC-472C-AEE7-C887799A9927}">
      <dgm:prSet/>
      <dgm:spPr/>
      <dgm:t>
        <a:bodyPr/>
        <a:lstStyle/>
        <a:p>
          <a:endParaRPr lang="pt-BR"/>
        </a:p>
      </dgm:t>
    </dgm:pt>
    <dgm:pt modelId="{F98DA43F-E4DA-4275-A31B-3F02E0718A62}">
      <dgm:prSet phldrT="[Texto]"/>
      <dgm:spPr/>
      <dgm:t>
        <a:bodyPr/>
        <a:lstStyle/>
        <a:p>
          <a:r>
            <a:rPr lang="pt-BR" dirty="0"/>
            <a:t>O segundo 5 de julho</a:t>
          </a:r>
        </a:p>
      </dgm:t>
    </dgm:pt>
    <dgm:pt modelId="{60B876A2-5EFF-4281-A1E6-175A9E0CC517}" type="parTrans" cxnId="{981DF6CA-564B-4F1F-930C-AB12BE4560D4}">
      <dgm:prSet/>
      <dgm:spPr/>
      <dgm:t>
        <a:bodyPr/>
        <a:lstStyle/>
        <a:p>
          <a:endParaRPr lang="pt-BR"/>
        </a:p>
      </dgm:t>
    </dgm:pt>
    <dgm:pt modelId="{9E470D7F-326A-40EF-AEB2-E04252CB1849}" type="sibTrans" cxnId="{981DF6CA-564B-4F1F-930C-AB12BE4560D4}">
      <dgm:prSet/>
      <dgm:spPr/>
      <dgm:t>
        <a:bodyPr/>
        <a:lstStyle/>
        <a:p>
          <a:endParaRPr lang="pt-BR"/>
        </a:p>
      </dgm:t>
    </dgm:pt>
    <dgm:pt modelId="{EF977014-409A-47AF-9BCA-BF187AC96166}">
      <dgm:prSet phldrT="[Texto]"/>
      <dgm:spPr/>
      <dgm:t>
        <a:bodyPr/>
        <a:lstStyle/>
        <a:p>
          <a:r>
            <a:rPr lang="pt-BR" dirty="0"/>
            <a:t>Isidoro Dias Lopes e Miguel Costa</a:t>
          </a:r>
        </a:p>
      </dgm:t>
    </dgm:pt>
    <dgm:pt modelId="{D62455E9-9474-41C6-BEDE-30D9E98B06D4}" type="parTrans" cxnId="{FD398821-686A-4F9B-948E-012BD764D27D}">
      <dgm:prSet/>
      <dgm:spPr/>
      <dgm:t>
        <a:bodyPr/>
        <a:lstStyle/>
        <a:p>
          <a:endParaRPr lang="pt-BR"/>
        </a:p>
      </dgm:t>
    </dgm:pt>
    <dgm:pt modelId="{11ABB4F7-4D7D-4FB3-9A0D-A96F877E08D2}" type="sibTrans" cxnId="{FD398821-686A-4F9B-948E-012BD764D27D}">
      <dgm:prSet/>
      <dgm:spPr/>
      <dgm:t>
        <a:bodyPr/>
        <a:lstStyle/>
        <a:p>
          <a:endParaRPr lang="pt-BR"/>
        </a:p>
      </dgm:t>
    </dgm:pt>
    <dgm:pt modelId="{9F07F862-B4A6-40FC-9B28-9DD4F0B5728A}">
      <dgm:prSet phldrT="[Texto]"/>
      <dgm:spPr/>
      <dgm:t>
        <a:bodyPr/>
        <a:lstStyle/>
        <a:p>
          <a:r>
            <a:rPr lang="pt-BR" dirty="0"/>
            <a:t>Deposição do presidente Arthur Bernardes</a:t>
          </a:r>
        </a:p>
      </dgm:t>
    </dgm:pt>
    <dgm:pt modelId="{26A037E1-4E4C-42BA-9644-F6439DC1EFB7}" type="parTrans" cxnId="{67F96039-9AD3-44C4-99AA-9B5A7E0709D4}">
      <dgm:prSet/>
      <dgm:spPr/>
      <dgm:t>
        <a:bodyPr/>
        <a:lstStyle/>
        <a:p>
          <a:endParaRPr lang="pt-BR"/>
        </a:p>
      </dgm:t>
    </dgm:pt>
    <dgm:pt modelId="{C29BE2A8-552B-4A5E-8484-A276BA5823D2}" type="sibTrans" cxnId="{67F96039-9AD3-44C4-99AA-9B5A7E0709D4}">
      <dgm:prSet/>
      <dgm:spPr/>
      <dgm:t>
        <a:bodyPr/>
        <a:lstStyle/>
        <a:p>
          <a:endParaRPr lang="pt-BR"/>
        </a:p>
      </dgm:t>
    </dgm:pt>
    <dgm:pt modelId="{C88F1FE4-55E7-4BC0-B1C0-2E069F83C0EB}">
      <dgm:prSet phldrT="[Texto]"/>
      <dgm:spPr/>
      <dgm:t>
        <a:bodyPr/>
        <a:lstStyle/>
        <a:p>
          <a:r>
            <a:rPr lang="pt-BR" dirty="0"/>
            <a:t>Coluna Prestes</a:t>
          </a:r>
        </a:p>
      </dgm:t>
    </dgm:pt>
    <dgm:pt modelId="{1158EDB3-6F19-4B2F-A6EC-8F55160D5CC1}" type="parTrans" cxnId="{C7549700-0A7B-48EE-A7A4-13AC2989AAD4}">
      <dgm:prSet/>
      <dgm:spPr/>
      <dgm:t>
        <a:bodyPr/>
        <a:lstStyle/>
        <a:p>
          <a:endParaRPr lang="pt-BR"/>
        </a:p>
      </dgm:t>
    </dgm:pt>
    <dgm:pt modelId="{99BCC2CD-5848-40F4-A337-8FE90872D47F}" type="sibTrans" cxnId="{C7549700-0A7B-48EE-A7A4-13AC2989AAD4}">
      <dgm:prSet/>
      <dgm:spPr/>
      <dgm:t>
        <a:bodyPr/>
        <a:lstStyle/>
        <a:p>
          <a:endParaRPr lang="pt-BR"/>
        </a:p>
      </dgm:t>
    </dgm:pt>
    <dgm:pt modelId="{F912F66B-8CD4-42E8-801C-D4DCB3DB123B}">
      <dgm:prSet phldrT="[Texto]"/>
      <dgm:spPr/>
      <dgm:t>
        <a:bodyPr/>
        <a:lstStyle/>
        <a:p>
          <a:r>
            <a:rPr lang="pt-BR" dirty="0"/>
            <a:t>Guerra de movimento</a:t>
          </a:r>
        </a:p>
      </dgm:t>
    </dgm:pt>
    <dgm:pt modelId="{24DA84E4-339A-47CF-A891-CF11106E6ED8}" type="parTrans" cxnId="{EE7F1F51-F7C2-40E1-9381-306D95047E48}">
      <dgm:prSet/>
      <dgm:spPr/>
      <dgm:t>
        <a:bodyPr/>
        <a:lstStyle/>
        <a:p>
          <a:endParaRPr lang="pt-BR"/>
        </a:p>
      </dgm:t>
    </dgm:pt>
    <dgm:pt modelId="{BF149BAA-D510-481F-AC3E-481539717930}" type="sibTrans" cxnId="{EE7F1F51-F7C2-40E1-9381-306D95047E48}">
      <dgm:prSet/>
      <dgm:spPr/>
      <dgm:t>
        <a:bodyPr/>
        <a:lstStyle/>
        <a:p>
          <a:endParaRPr lang="pt-BR"/>
        </a:p>
      </dgm:t>
    </dgm:pt>
    <dgm:pt modelId="{501C44AF-0C35-4B33-813D-E413056A2B4A}">
      <dgm:prSet phldrT="[Texto]"/>
      <dgm:spPr/>
      <dgm:t>
        <a:bodyPr/>
        <a:lstStyle/>
        <a:p>
          <a:r>
            <a:rPr lang="pt-BR" dirty="0"/>
            <a:t>Luta contra o governo</a:t>
          </a:r>
        </a:p>
      </dgm:t>
    </dgm:pt>
    <dgm:pt modelId="{795A9E7B-19B5-4A52-B7FB-053718A1EF01}" type="parTrans" cxnId="{BCC90239-C9F9-4586-B237-3E032B135F91}">
      <dgm:prSet/>
      <dgm:spPr/>
      <dgm:t>
        <a:bodyPr/>
        <a:lstStyle/>
        <a:p>
          <a:endParaRPr lang="pt-BR"/>
        </a:p>
      </dgm:t>
    </dgm:pt>
    <dgm:pt modelId="{C83D5188-2BB6-4918-A298-FC044071A321}" type="sibTrans" cxnId="{BCC90239-C9F9-4586-B237-3E032B135F91}">
      <dgm:prSet/>
      <dgm:spPr/>
      <dgm:t>
        <a:bodyPr/>
        <a:lstStyle/>
        <a:p>
          <a:endParaRPr lang="pt-BR"/>
        </a:p>
      </dgm:t>
    </dgm:pt>
    <dgm:pt modelId="{7B6C9566-CA5A-4FC1-BCBF-D2631188765E}">
      <dgm:prSet phldrT="[Texto]"/>
      <dgm:spPr/>
      <dgm:t>
        <a:bodyPr/>
        <a:lstStyle/>
        <a:p>
          <a:r>
            <a:rPr lang="pt-BR" dirty="0"/>
            <a:t>Voto secreto</a:t>
          </a:r>
        </a:p>
      </dgm:t>
    </dgm:pt>
    <dgm:pt modelId="{51422F87-5F52-42A2-8D6E-A21CAB73CF2F}" type="parTrans" cxnId="{80E29A69-1146-47B1-9C50-CEF98F4D47C7}">
      <dgm:prSet/>
      <dgm:spPr/>
      <dgm:t>
        <a:bodyPr/>
        <a:lstStyle/>
        <a:p>
          <a:endParaRPr lang="pt-BR"/>
        </a:p>
      </dgm:t>
    </dgm:pt>
    <dgm:pt modelId="{571B0931-BF0F-4549-8B25-EFB455A16028}" type="sibTrans" cxnId="{80E29A69-1146-47B1-9C50-CEF98F4D47C7}">
      <dgm:prSet/>
      <dgm:spPr/>
      <dgm:t>
        <a:bodyPr/>
        <a:lstStyle/>
        <a:p>
          <a:endParaRPr lang="pt-BR"/>
        </a:p>
      </dgm:t>
    </dgm:pt>
    <dgm:pt modelId="{0AB08CD2-414C-4E07-925C-34CDBCF59161}">
      <dgm:prSet phldrT="[Texto]"/>
      <dgm:spPr/>
      <dgm:t>
        <a:bodyPr/>
        <a:lstStyle/>
        <a:p>
          <a:r>
            <a:rPr lang="pt-BR" dirty="0"/>
            <a:t>Obrigatoriedade do ensino primário e melhoria do ensino público</a:t>
          </a:r>
        </a:p>
      </dgm:t>
    </dgm:pt>
    <dgm:pt modelId="{23286A20-7CEE-4F4A-893C-0321E24DA2B0}" type="parTrans" cxnId="{B66A201B-657D-43BF-BE29-358418A96211}">
      <dgm:prSet/>
      <dgm:spPr/>
      <dgm:t>
        <a:bodyPr/>
        <a:lstStyle/>
        <a:p>
          <a:endParaRPr lang="pt-BR"/>
        </a:p>
      </dgm:t>
    </dgm:pt>
    <dgm:pt modelId="{FCA5009C-AE15-4BEC-91B6-12A3086EB356}" type="sibTrans" cxnId="{B66A201B-657D-43BF-BE29-358418A96211}">
      <dgm:prSet/>
      <dgm:spPr/>
      <dgm:t>
        <a:bodyPr/>
        <a:lstStyle/>
        <a:p>
          <a:endParaRPr lang="pt-BR"/>
        </a:p>
      </dgm:t>
    </dgm:pt>
    <dgm:pt modelId="{086A1D5A-5D23-4B3A-AE69-9B79E4075313}">
      <dgm:prSet phldrT="[Texto]"/>
      <dgm:spPr/>
      <dgm:t>
        <a:bodyPr/>
        <a:lstStyle/>
        <a:p>
          <a:r>
            <a:rPr lang="pt-BR" dirty="0"/>
            <a:t>Percorreu 25 mil km através de 12 estados brasileiros</a:t>
          </a:r>
        </a:p>
      </dgm:t>
    </dgm:pt>
    <dgm:pt modelId="{54ED0CFA-235E-4AD4-A045-2BF8E4C12998}" type="parTrans" cxnId="{35FB7031-32AA-4327-8B01-B0A0B1D00AF6}">
      <dgm:prSet/>
      <dgm:spPr/>
      <dgm:t>
        <a:bodyPr/>
        <a:lstStyle/>
        <a:p>
          <a:endParaRPr lang="pt-BR"/>
        </a:p>
      </dgm:t>
    </dgm:pt>
    <dgm:pt modelId="{F2519344-069B-460C-84A1-099A22094238}" type="sibTrans" cxnId="{35FB7031-32AA-4327-8B01-B0A0B1D00AF6}">
      <dgm:prSet/>
      <dgm:spPr/>
      <dgm:t>
        <a:bodyPr/>
        <a:lstStyle/>
        <a:p>
          <a:endParaRPr lang="pt-BR"/>
        </a:p>
      </dgm:t>
    </dgm:pt>
    <dgm:pt modelId="{221867F6-A883-4E94-8E49-D0CE2468D4FF}">
      <dgm:prSet phldrT="[Texto]"/>
      <dgm:spPr/>
      <dgm:t>
        <a:bodyPr/>
        <a:lstStyle/>
        <a:p>
          <a:r>
            <a:rPr lang="pt-BR" dirty="0"/>
            <a:t>Queimavam registros de cobrança de impostos</a:t>
          </a:r>
        </a:p>
      </dgm:t>
    </dgm:pt>
    <dgm:pt modelId="{92377199-51BE-462C-810C-436AED30AEA0}" type="parTrans" cxnId="{54597BF9-9193-477A-BDF3-71F54E330AE2}">
      <dgm:prSet/>
      <dgm:spPr/>
    </dgm:pt>
    <dgm:pt modelId="{2A96A23E-EC3F-47EA-BD76-C6EA2527AFD6}" type="sibTrans" cxnId="{54597BF9-9193-477A-BDF3-71F54E330AE2}">
      <dgm:prSet/>
      <dgm:spPr/>
    </dgm:pt>
    <dgm:pt modelId="{BFA6C254-D4BF-4DE0-9BBA-403463BBFEC9}" type="pres">
      <dgm:prSet presAssocID="{11E82E74-DC4F-4786-B2E0-845E313B5BCE}" presName="Name0" presStyleCnt="0">
        <dgm:presLayoutVars>
          <dgm:dir/>
          <dgm:animLvl val="lvl"/>
          <dgm:resizeHandles val="exact"/>
        </dgm:presLayoutVars>
      </dgm:prSet>
      <dgm:spPr/>
    </dgm:pt>
    <dgm:pt modelId="{AF02B889-B86D-493C-97FE-BED95F6FDAA7}" type="pres">
      <dgm:prSet presAssocID="{D36571E0-E583-4595-B00D-1B910111EB06}" presName="composite" presStyleCnt="0"/>
      <dgm:spPr/>
    </dgm:pt>
    <dgm:pt modelId="{453B53B2-851C-452B-82F7-FC9B21210817}" type="pres">
      <dgm:prSet presAssocID="{D36571E0-E583-4595-B00D-1B910111EB06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22CA5784-A62E-49CF-8131-43B6B8DA93B3}" type="pres">
      <dgm:prSet presAssocID="{D36571E0-E583-4595-B00D-1B910111EB06}" presName="desTx" presStyleLbl="alignAccFollowNode1" presStyleIdx="0" presStyleCnt="3">
        <dgm:presLayoutVars>
          <dgm:bulletEnabled val="1"/>
        </dgm:presLayoutVars>
      </dgm:prSet>
      <dgm:spPr/>
    </dgm:pt>
    <dgm:pt modelId="{E7F100B0-DC04-4794-A9BF-23F8978CABAA}" type="pres">
      <dgm:prSet presAssocID="{A7E0E8E2-C326-4B4C-9D1D-1DCA608E5625}" presName="space" presStyleCnt="0"/>
      <dgm:spPr/>
    </dgm:pt>
    <dgm:pt modelId="{F6552C9E-D69C-4202-92C1-BBF5DFC5E3BC}" type="pres">
      <dgm:prSet presAssocID="{F98DA43F-E4DA-4275-A31B-3F02E0718A62}" presName="composite" presStyleCnt="0"/>
      <dgm:spPr/>
    </dgm:pt>
    <dgm:pt modelId="{DE6056C3-BFA7-43B5-A8CC-AA58B437B75E}" type="pres">
      <dgm:prSet presAssocID="{F98DA43F-E4DA-4275-A31B-3F02E0718A62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B224FDE-1270-40E2-884F-E0C860677E29}" type="pres">
      <dgm:prSet presAssocID="{F98DA43F-E4DA-4275-A31B-3F02E0718A62}" presName="desTx" presStyleLbl="alignAccFollowNode1" presStyleIdx="1" presStyleCnt="3">
        <dgm:presLayoutVars>
          <dgm:bulletEnabled val="1"/>
        </dgm:presLayoutVars>
      </dgm:prSet>
      <dgm:spPr/>
    </dgm:pt>
    <dgm:pt modelId="{D1793A50-361E-452D-9B00-2523B93AAA9B}" type="pres">
      <dgm:prSet presAssocID="{9E470D7F-326A-40EF-AEB2-E04252CB1849}" presName="space" presStyleCnt="0"/>
      <dgm:spPr/>
    </dgm:pt>
    <dgm:pt modelId="{31CA5823-A456-4665-BC50-D9C55F25A1B4}" type="pres">
      <dgm:prSet presAssocID="{C88F1FE4-55E7-4BC0-B1C0-2E069F83C0EB}" presName="composite" presStyleCnt="0"/>
      <dgm:spPr/>
    </dgm:pt>
    <dgm:pt modelId="{70B9DF53-0D5B-4679-9E46-2F26593DED7C}" type="pres">
      <dgm:prSet presAssocID="{C88F1FE4-55E7-4BC0-B1C0-2E069F83C0EB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573BCDD3-EA8A-43DB-A69D-2B3C11ECF694}" type="pres">
      <dgm:prSet presAssocID="{C88F1FE4-55E7-4BC0-B1C0-2E069F83C0EB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7549700-0A7B-48EE-A7A4-13AC2989AAD4}" srcId="{11E82E74-DC4F-4786-B2E0-845E313B5BCE}" destId="{C88F1FE4-55E7-4BC0-B1C0-2E069F83C0EB}" srcOrd="2" destOrd="0" parTransId="{1158EDB3-6F19-4B2F-A6EC-8F55160D5CC1}" sibTransId="{99BCC2CD-5848-40F4-A337-8FE90872D47F}"/>
    <dgm:cxn modelId="{67B31811-6DE1-423C-8911-47DF96053C73}" type="presOf" srcId="{9F07F862-B4A6-40FC-9B28-9DD4F0B5728A}" destId="{EB224FDE-1270-40E2-884F-E0C860677E29}" srcOrd="0" destOrd="1" presId="urn:microsoft.com/office/officeart/2005/8/layout/hList1"/>
    <dgm:cxn modelId="{B66A201B-657D-43BF-BE29-358418A96211}" srcId="{F98DA43F-E4DA-4275-A31B-3F02E0718A62}" destId="{0AB08CD2-414C-4E07-925C-34CDBCF59161}" srcOrd="3" destOrd="0" parTransId="{23286A20-7CEE-4F4A-893C-0321E24DA2B0}" sibTransId="{FCA5009C-AE15-4BEC-91B6-12A3086EB356}"/>
    <dgm:cxn modelId="{FD398821-686A-4F9B-948E-012BD764D27D}" srcId="{F98DA43F-E4DA-4275-A31B-3F02E0718A62}" destId="{EF977014-409A-47AF-9BCA-BF187AC96166}" srcOrd="0" destOrd="0" parTransId="{D62455E9-9474-41C6-BEDE-30D9E98B06D4}" sibTransId="{11ABB4F7-4D7D-4FB3-9A0D-A96F877E08D2}"/>
    <dgm:cxn modelId="{06688F2A-C425-429C-AE72-2814CC95BDAA}" type="presOf" srcId="{11E82E74-DC4F-4786-B2E0-845E313B5BCE}" destId="{BFA6C254-D4BF-4DE0-9BBA-403463BBFEC9}" srcOrd="0" destOrd="0" presId="urn:microsoft.com/office/officeart/2005/8/layout/hList1"/>
    <dgm:cxn modelId="{35FB7031-32AA-4327-8B01-B0A0B1D00AF6}" srcId="{C88F1FE4-55E7-4BC0-B1C0-2E069F83C0EB}" destId="{086A1D5A-5D23-4B3A-AE69-9B79E4075313}" srcOrd="3" destOrd="0" parTransId="{54ED0CFA-235E-4AD4-A045-2BF8E4C12998}" sibTransId="{F2519344-069B-460C-84A1-099A22094238}"/>
    <dgm:cxn modelId="{BCC90239-C9F9-4586-B237-3E032B135F91}" srcId="{C88F1FE4-55E7-4BC0-B1C0-2E069F83C0EB}" destId="{501C44AF-0C35-4B33-813D-E413056A2B4A}" srcOrd="1" destOrd="0" parTransId="{795A9E7B-19B5-4A52-B7FB-053718A1EF01}" sibTransId="{C83D5188-2BB6-4918-A298-FC044071A321}"/>
    <dgm:cxn modelId="{67F96039-9AD3-44C4-99AA-9B5A7E0709D4}" srcId="{F98DA43F-E4DA-4275-A31B-3F02E0718A62}" destId="{9F07F862-B4A6-40FC-9B28-9DD4F0B5728A}" srcOrd="1" destOrd="0" parTransId="{26A037E1-4E4C-42BA-9644-F6439DC1EFB7}" sibTransId="{C29BE2A8-552B-4A5E-8484-A276BA5823D2}"/>
    <dgm:cxn modelId="{59DACD62-8462-481F-B455-7818AA8FE994}" type="presOf" srcId="{7B6C9566-CA5A-4FC1-BCBF-D2631188765E}" destId="{EB224FDE-1270-40E2-884F-E0C860677E29}" srcOrd="0" destOrd="2" presId="urn:microsoft.com/office/officeart/2005/8/layout/hList1"/>
    <dgm:cxn modelId="{80E29A69-1146-47B1-9C50-CEF98F4D47C7}" srcId="{F98DA43F-E4DA-4275-A31B-3F02E0718A62}" destId="{7B6C9566-CA5A-4FC1-BCBF-D2631188765E}" srcOrd="2" destOrd="0" parTransId="{51422F87-5F52-42A2-8D6E-A21CAB73CF2F}" sibTransId="{571B0931-BF0F-4549-8B25-EFB455A16028}"/>
    <dgm:cxn modelId="{82F70E6E-31A7-4660-8EC9-510DF9DD60A1}" type="presOf" srcId="{C88F1FE4-55E7-4BC0-B1C0-2E069F83C0EB}" destId="{70B9DF53-0D5B-4679-9E46-2F26593DED7C}" srcOrd="0" destOrd="0" presId="urn:microsoft.com/office/officeart/2005/8/layout/hList1"/>
    <dgm:cxn modelId="{79EFD86E-EDE1-4D49-83F5-ED4343C472D9}" srcId="{11E82E74-DC4F-4786-B2E0-845E313B5BCE}" destId="{D36571E0-E583-4595-B00D-1B910111EB06}" srcOrd="0" destOrd="0" parTransId="{F567ADBD-3AEB-4620-A982-AF97B623C827}" sibTransId="{A7E0E8E2-C326-4B4C-9D1D-1DCA608E5625}"/>
    <dgm:cxn modelId="{EE7F1F51-F7C2-40E1-9381-306D95047E48}" srcId="{C88F1FE4-55E7-4BC0-B1C0-2E069F83C0EB}" destId="{F912F66B-8CD4-42E8-801C-D4DCB3DB123B}" srcOrd="0" destOrd="0" parTransId="{24DA84E4-339A-47CF-A891-CF11106E6ED8}" sibTransId="{BF149BAA-D510-481F-AC3E-481539717930}"/>
    <dgm:cxn modelId="{47AB5C7A-BCB4-4C9B-AFF6-89921D0546CA}" type="presOf" srcId="{0AB08CD2-414C-4E07-925C-34CDBCF59161}" destId="{EB224FDE-1270-40E2-884F-E0C860677E29}" srcOrd="0" destOrd="3" presId="urn:microsoft.com/office/officeart/2005/8/layout/hList1"/>
    <dgm:cxn modelId="{3DEBCD80-ED92-4694-BD40-8C660B676931}" type="presOf" srcId="{221867F6-A883-4E94-8E49-D0CE2468D4FF}" destId="{573BCDD3-EA8A-43DB-A69D-2B3C11ECF694}" srcOrd="0" destOrd="2" presId="urn:microsoft.com/office/officeart/2005/8/layout/hList1"/>
    <dgm:cxn modelId="{9F296388-E5AD-464B-974A-D4199E91AE7A}" type="presOf" srcId="{49E7670B-5953-4584-8217-BFFA47118AD1}" destId="{22CA5784-A62E-49CF-8131-43B6B8DA93B3}" srcOrd="0" destOrd="1" presId="urn:microsoft.com/office/officeart/2005/8/layout/hList1"/>
    <dgm:cxn modelId="{9C98548A-A36F-442C-9B00-89C517A80848}" srcId="{D36571E0-E583-4595-B00D-1B910111EB06}" destId="{F270AAA6-D43F-4CDE-A6B8-512B007293BF}" srcOrd="0" destOrd="0" parTransId="{914E4829-F0C7-46DA-A43F-2D3DD2A1C1D1}" sibTransId="{B8881B79-98B8-423A-B8EB-31E48C240217}"/>
    <dgm:cxn modelId="{4411AC92-5435-4F44-A5B3-48A61528EC95}" type="presOf" srcId="{086A1D5A-5D23-4B3A-AE69-9B79E4075313}" destId="{573BCDD3-EA8A-43DB-A69D-2B3C11ECF694}" srcOrd="0" destOrd="3" presId="urn:microsoft.com/office/officeart/2005/8/layout/hList1"/>
    <dgm:cxn modelId="{6812F79B-5659-41AD-81D5-2B40EE241EE8}" type="presOf" srcId="{F98DA43F-E4DA-4275-A31B-3F02E0718A62}" destId="{DE6056C3-BFA7-43B5-A8CC-AA58B437B75E}" srcOrd="0" destOrd="0" presId="urn:microsoft.com/office/officeart/2005/8/layout/hList1"/>
    <dgm:cxn modelId="{AC51C9A4-1AFC-472C-AEE7-C887799A9927}" srcId="{D36571E0-E583-4595-B00D-1B910111EB06}" destId="{49E7670B-5953-4584-8217-BFFA47118AD1}" srcOrd="1" destOrd="0" parTransId="{492BF0F6-4C2A-4E3A-8D78-2F722F66104B}" sibTransId="{C54312A3-D063-4B8A-856F-8A397FF6531F}"/>
    <dgm:cxn modelId="{FF712EA7-DA91-446E-9706-ABBEE6C0EDE9}" type="presOf" srcId="{F912F66B-8CD4-42E8-801C-D4DCB3DB123B}" destId="{573BCDD3-EA8A-43DB-A69D-2B3C11ECF694}" srcOrd="0" destOrd="0" presId="urn:microsoft.com/office/officeart/2005/8/layout/hList1"/>
    <dgm:cxn modelId="{F56851AE-C2E7-4D1F-91FD-6B21BF3448B3}" type="presOf" srcId="{D36571E0-E583-4595-B00D-1B910111EB06}" destId="{453B53B2-851C-452B-82F7-FC9B21210817}" srcOrd="0" destOrd="0" presId="urn:microsoft.com/office/officeart/2005/8/layout/hList1"/>
    <dgm:cxn modelId="{981DF6CA-564B-4F1F-930C-AB12BE4560D4}" srcId="{11E82E74-DC4F-4786-B2E0-845E313B5BCE}" destId="{F98DA43F-E4DA-4275-A31B-3F02E0718A62}" srcOrd="1" destOrd="0" parTransId="{60B876A2-5EFF-4281-A1E6-175A9E0CC517}" sibTransId="{9E470D7F-326A-40EF-AEB2-E04252CB1849}"/>
    <dgm:cxn modelId="{7D730CD4-A974-4F62-AD58-0405C2A6CB05}" type="presOf" srcId="{EF977014-409A-47AF-9BCA-BF187AC96166}" destId="{EB224FDE-1270-40E2-884F-E0C860677E29}" srcOrd="0" destOrd="0" presId="urn:microsoft.com/office/officeart/2005/8/layout/hList1"/>
    <dgm:cxn modelId="{E6F976D4-F5F0-4763-A6C2-0CB4FEE4E055}" type="presOf" srcId="{501C44AF-0C35-4B33-813D-E413056A2B4A}" destId="{573BCDD3-EA8A-43DB-A69D-2B3C11ECF694}" srcOrd="0" destOrd="1" presId="urn:microsoft.com/office/officeart/2005/8/layout/hList1"/>
    <dgm:cxn modelId="{B4D4D8D9-F271-48AC-9FA2-F8215BF34EE1}" type="presOf" srcId="{F270AAA6-D43F-4CDE-A6B8-512B007293BF}" destId="{22CA5784-A62E-49CF-8131-43B6B8DA93B3}" srcOrd="0" destOrd="0" presId="urn:microsoft.com/office/officeart/2005/8/layout/hList1"/>
    <dgm:cxn modelId="{54597BF9-9193-477A-BDF3-71F54E330AE2}" srcId="{C88F1FE4-55E7-4BC0-B1C0-2E069F83C0EB}" destId="{221867F6-A883-4E94-8E49-D0CE2468D4FF}" srcOrd="2" destOrd="0" parTransId="{92377199-51BE-462C-810C-436AED30AEA0}" sibTransId="{2A96A23E-EC3F-47EA-BD76-C6EA2527AFD6}"/>
    <dgm:cxn modelId="{F45D0AE8-AE96-4982-88AF-A91BB5E84D20}" type="presParOf" srcId="{BFA6C254-D4BF-4DE0-9BBA-403463BBFEC9}" destId="{AF02B889-B86D-493C-97FE-BED95F6FDAA7}" srcOrd="0" destOrd="0" presId="urn:microsoft.com/office/officeart/2005/8/layout/hList1"/>
    <dgm:cxn modelId="{41881888-C76C-463A-953F-10480C01AC69}" type="presParOf" srcId="{AF02B889-B86D-493C-97FE-BED95F6FDAA7}" destId="{453B53B2-851C-452B-82F7-FC9B21210817}" srcOrd="0" destOrd="0" presId="urn:microsoft.com/office/officeart/2005/8/layout/hList1"/>
    <dgm:cxn modelId="{51917832-22C4-49DE-8359-049A7EF59746}" type="presParOf" srcId="{AF02B889-B86D-493C-97FE-BED95F6FDAA7}" destId="{22CA5784-A62E-49CF-8131-43B6B8DA93B3}" srcOrd="1" destOrd="0" presId="urn:microsoft.com/office/officeart/2005/8/layout/hList1"/>
    <dgm:cxn modelId="{35D0D27A-4349-426F-9695-6C85C4813449}" type="presParOf" srcId="{BFA6C254-D4BF-4DE0-9BBA-403463BBFEC9}" destId="{E7F100B0-DC04-4794-A9BF-23F8978CABAA}" srcOrd="1" destOrd="0" presId="urn:microsoft.com/office/officeart/2005/8/layout/hList1"/>
    <dgm:cxn modelId="{6A45B2BB-A7D5-4E63-91D8-685425F3AA43}" type="presParOf" srcId="{BFA6C254-D4BF-4DE0-9BBA-403463BBFEC9}" destId="{F6552C9E-D69C-4202-92C1-BBF5DFC5E3BC}" srcOrd="2" destOrd="0" presId="urn:microsoft.com/office/officeart/2005/8/layout/hList1"/>
    <dgm:cxn modelId="{C4049C5F-CA85-446F-9B91-5542F6E6C81C}" type="presParOf" srcId="{F6552C9E-D69C-4202-92C1-BBF5DFC5E3BC}" destId="{DE6056C3-BFA7-43B5-A8CC-AA58B437B75E}" srcOrd="0" destOrd="0" presId="urn:microsoft.com/office/officeart/2005/8/layout/hList1"/>
    <dgm:cxn modelId="{54B77DA5-B662-4988-A63E-A0A26941D091}" type="presParOf" srcId="{F6552C9E-D69C-4202-92C1-BBF5DFC5E3BC}" destId="{EB224FDE-1270-40E2-884F-E0C860677E29}" srcOrd="1" destOrd="0" presId="urn:microsoft.com/office/officeart/2005/8/layout/hList1"/>
    <dgm:cxn modelId="{1ED0DD7C-5BDA-447A-A8AB-45FE3E5A08DA}" type="presParOf" srcId="{BFA6C254-D4BF-4DE0-9BBA-403463BBFEC9}" destId="{D1793A50-361E-452D-9B00-2523B93AAA9B}" srcOrd="3" destOrd="0" presId="urn:microsoft.com/office/officeart/2005/8/layout/hList1"/>
    <dgm:cxn modelId="{D4661AB0-B3FB-435D-BBA5-91BCA5C66199}" type="presParOf" srcId="{BFA6C254-D4BF-4DE0-9BBA-403463BBFEC9}" destId="{31CA5823-A456-4665-BC50-D9C55F25A1B4}" srcOrd="4" destOrd="0" presId="urn:microsoft.com/office/officeart/2005/8/layout/hList1"/>
    <dgm:cxn modelId="{1F67BCAE-2FB3-4026-B781-5F8680F67B71}" type="presParOf" srcId="{31CA5823-A456-4665-BC50-D9C55F25A1B4}" destId="{70B9DF53-0D5B-4679-9E46-2F26593DED7C}" srcOrd="0" destOrd="0" presId="urn:microsoft.com/office/officeart/2005/8/layout/hList1"/>
    <dgm:cxn modelId="{05CAF181-0DF6-4E22-A0FC-F7EEB5DDB27A}" type="presParOf" srcId="{31CA5823-A456-4665-BC50-D9C55F25A1B4}" destId="{573BCDD3-EA8A-43DB-A69D-2B3C11ECF69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173CF7A-F697-42D1-A0E0-C2046D485E08}" type="doc">
      <dgm:prSet loTypeId="urn:microsoft.com/office/officeart/2005/8/layout/hList9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6B637CBF-56D6-4580-B49F-599545B9900C}">
      <dgm:prSet phldrT="[Texto]"/>
      <dgm:spPr/>
      <dgm:t>
        <a:bodyPr/>
        <a:lstStyle/>
        <a:p>
          <a:r>
            <a:rPr lang="pt-BR" b="1" dirty="0"/>
            <a:t>Governo Provisório (1930-1934)</a:t>
          </a:r>
          <a:endParaRPr lang="pt-BR" dirty="0"/>
        </a:p>
      </dgm:t>
    </dgm:pt>
    <dgm:pt modelId="{221577C4-6834-4F5E-9A5F-EE485CE64700}" type="parTrans" cxnId="{21B4B5E6-B309-439A-BAA2-253689E858CA}">
      <dgm:prSet/>
      <dgm:spPr/>
      <dgm:t>
        <a:bodyPr/>
        <a:lstStyle/>
        <a:p>
          <a:endParaRPr lang="pt-BR"/>
        </a:p>
      </dgm:t>
    </dgm:pt>
    <dgm:pt modelId="{1CC73E03-A5D6-49E8-B327-3A3102D7F417}" type="sibTrans" cxnId="{21B4B5E6-B309-439A-BAA2-253689E858CA}">
      <dgm:prSet/>
      <dgm:spPr/>
      <dgm:t>
        <a:bodyPr/>
        <a:lstStyle/>
        <a:p>
          <a:endParaRPr lang="pt-BR"/>
        </a:p>
      </dgm:t>
    </dgm:pt>
    <dgm:pt modelId="{D1C01DDB-D014-47FA-B46F-66F32946C207}">
      <dgm:prSet phldrT="[Texto]"/>
      <dgm:spPr/>
      <dgm:t>
        <a:bodyPr/>
        <a:lstStyle/>
        <a:p>
          <a:r>
            <a:rPr lang="pt-BR" dirty="0"/>
            <a:t>Fortalecimento do Estado e de Getúlio Vargas</a:t>
          </a:r>
        </a:p>
      </dgm:t>
    </dgm:pt>
    <dgm:pt modelId="{A386EE22-F8A6-4526-A98B-7180F792A6B7}" type="parTrans" cxnId="{51A9982F-AA39-4B8A-836F-81687E4948FA}">
      <dgm:prSet/>
      <dgm:spPr/>
      <dgm:t>
        <a:bodyPr/>
        <a:lstStyle/>
        <a:p>
          <a:endParaRPr lang="pt-BR"/>
        </a:p>
      </dgm:t>
    </dgm:pt>
    <dgm:pt modelId="{2E44E18B-10A4-4D20-AFF7-B877E061C47A}" type="sibTrans" cxnId="{51A9982F-AA39-4B8A-836F-81687E4948FA}">
      <dgm:prSet/>
      <dgm:spPr/>
      <dgm:t>
        <a:bodyPr/>
        <a:lstStyle/>
        <a:p>
          <a:endParaRPr lang="pt-BR"/>
        </a:p>
      </dgm:t>
    </dgm:pt>
    <dgm:pt modelId="{2DED29E0-4EA6-4A09-9E0A-54CACEA45123}">
      <dgm:prSet phldrT="[Texto]"/>
      <dgm:spPr/>
      <dgm:t>
        <a:bodyPr/>
        <a:lstStyle/>
        <a:p>
          <a:r>
            <a:rPr lang="pt-BR" dirty="0"/>
            <a:t>Nomeação de interventores</a:t>
          </a:r>
        </a:p>
      </dgm:t>
    </dgm:pt>
    <dgm:pt modelId="{4133918F-A1C6-4904-A38D-80FFF86BCEB6}" type="parTrans" cxnId="{735BE8F4-D1AB-44C4-90D0-F1FD33511995}">
      <dgm:prSet/>
      <dgm:spPr/>
      <dgm:t>
        <a:bodyPr/>
        <a:lstStyle/>
        <a:p>
          <a:endParaRPr lang="pt-BR"/>
        </a:p>
      </dgm:t>
    </dgm:pt>
    <dgm:pt modelId="{09264EE6-5B0B-4E3D-97DC-C0C891D75A5D}" type="sibTrans" cxnId="{735BE8F4-D1AB-44C4-90D0-F1FD33511995}">
      <dgm:prSet/>
      <dgm:spPr/>
      <dgm:t>
        <a:bodyPr/>
        <a:lstStyle/>
        <a:p>
          <a:endParaRPr lang="pt-BR"/>
        </a:p>
      </dgm:t>
    </dgm:pt>
    <dgm:pt modelId="{96B45C98-2071-4A24-BADB-AC7D56323AE9}">
      <dgm:prSet phldrT="[Texto]"/>
      <dgm:spPr/>
      <dgm:t>
        <a:bodyPr/>
        <a:lstStyle/>
        <a:p>
          <a:r>
            <a:rPr lang="pt-BR" b="1" dirty="0"/>
            <a:t>Oposição paulista</a:t>
          </a:r>
          <a:endParaRPr lang="pt-BR" dirty="0"/>
        </a:p>
      </dgm:t>
    </dgm:pt>
    <dgm:pt modelId="{34E82572-6EF8-41A0-9FDC-8FC161808E36}" type="parTrans" cxnId="{4F926555-B626-4992-8BDC-8CB978C46863}">
      <dgm:prSet/>
      <dgm:spPr/>
      <dgm:t>
        <a:bodyPr/>
        <a:lstStyle/>
        <a:p>
          <a:endParaRPr lang="pt-BR"/>
        </a:p>
      </dgm:t>
    </dgm:pt>
    <dgm:pt modelId="{56C83FDE-C387-472A-818D-F4897C76B629}" type="sibTrans" cxnId="{4F926555-B626-4992-8BDC-8CB978C46863}">
      <dgm:prSet/>
      <dgm:spPr/>
      <dgm:t>
        <a:bodyPr/>
        <a:lstStyle/>
        <a:p>
          <a:endParaRPr lang="pt-BR"/>
        </a:p>
      </dgm:t>
    </dgm:pt>
    <dgm:pt modelId="{1BF0F02B-A615-4FE6-997E-BA10DD94C8CC}">
      <dgm:prSet phldrT="[Texto]"/>
      <dgm:spPr/>
      <dgm:t>
        <a:bodyPr/>
        <a:lstStyle/>
        <a:p>
          <a:r>
            <a:rPr lang="pt-BR" dirty="0"/>
            <a:t>Reação à intervenção de Vargas</a:t>
          </a:r>
        </a:p>
        <a:p>
          <a:r>
            <a:rPr lang="pt-BR" dirty="0"/>
            <a:t>Frente Única Paulista (FUP)</a:t>
          </a:r>
        </a:p>
        <a:p>
          <a:r>
            <a:rPr lang="pt-BR" dirty="0"/>
            <a:t>Morte de MMDC</a:t>
          </a:r>
        </a:p>
      </dgm:t>
    </dgm:pt>
    <dgm:pt modelId="{21C400B4-DFF8-4390-B480-7477E7B29684}" type="parTrans" cxnId="{31D3108F-C695-4CBD-A995-9D19ED848897}">
      <dgm:prSet/>
      <dgm:spPr/>
      <dgm:t>
        <a:bodyPr/>
        <a:lstStyle/>
        <a:p>
          <a:endParaRPr lang="pt-BR"/>
        </a:p>
      </dgm:t>
    </dgm:pt>
    <dgm:pt modelId="{61100BA5-D777-4E5E-B11B-40C4CB190C8B}" type="sibTrans" cxnId="{31D3108F-C695-4CBD-A995-9D19ED848897}">
      <dgm:prSet/>
      <dgm:spPr/>
      <dgm:t>
        <a:bodyPr/>
        <a:lstStyle/>
        <a:p>
          <a:endParaRPr lang="pt-BR"/>
        </a:p>
      </dgm:t>
    </dgm:pt>
    <dgm:pt modelId="{571D2141-8258-4705-9590-06407CBD3B5C}">
      <dgm:prSet phldrT="[Texto]"/>
      <dgm:spPr/>
      <dgm:t>
        <a:bodyPr/>
        <a:lstStyle/>
        <a:p>
          <a:r>
            <a:rPr lang="pt-BR" dirty="0"/>
            <a:t>Revolução Constitucionalista</a:t>
          </a:r>
        </a:p>
        <a:p>
          <a:r>
            <a:rPr lang="pt-BR" dirty="0"/>
            <a:t>Derrota paulista</a:t>
          </a:r>
        </a:p>
      </dgm:t>
    </dgm:pt>
    <dgm:pt modelId="{35309A19-A287-4BE9-89EE-3567B9B8F890}" type="parTrans" cxnId="{9590446B-F293-4C4C-89CE-AD67C99B303F}">
      <dgm:prSet/>
      <dgm:spPr/>
      <dgm:t>
        <a:bodyPr/>
        <a:lstStyle/>
        <a:p>
          <a:endParaRPr lang="pt-BR"/>
        </a:p>
      </dgm:t>
    </dgm:pt>
    <dgm:pt modelId="{E1139A5A-F3E0-4E2F-B8D6-901583599B60}" type="sibTrans" cxnId="{9590446B-F293-4C4C-89CE-AD67C99B303F}">
      <dgm:prSet/>
      <dgm:spPr/>
      <dgm:t>
        <a:bodyPr/>
        <a:lstStyle/>
        <a:p>
          <a:endParaRPr lang="pt-BR"/>
        </a:p>
      </dgm:t>
    </dgm:pt>
    <dgm:pt modelId="{75949F74-44F2-4EFF-B70B-1947E5D226A2}" type="pres">
      <dgm:prSet presAssocID="{F173CF7A-F697-42D1-A0E0-C2046D485E08}" presName="list" presStyleCnt="0">
        <dgm:presLayoutVars>
          <dgm:dir/>
          <dgm:animLvl val="lvl"/>
        </dgm:presLayoutVars>
      </dgm:prSet>
      <dgm:spPr/>
    </dgm:pt>
    <dgm:pt modelId="{2465B0CF-68D2-4AA5-B24A-34C36D94F67F}" type="pres">
      <dgm:prSet presAssocID="{6B637CBF-56D6-4580-B49F-599545B9900C}" presName="posSpace" presStyleCnt="0"/>
      <dgm:spPr/>
    </dgm:pt>
    <dgm:pt modelId="{AE35371E-EFC1-45E2-895B-2D46261955DF}" type="pres">
      <dgm:prSet presAssocID="{6B637CBF-56D6-4580-B49F-599545B9900C}" presName="vertFlow" presStyleCnt="0"/>
      <dgm:spPr/>
    </dgm:pt>
    <dgm:pt modelId="{1D86D2B9-50F2-4D12-AA23-215F3357039C}" type="pres">
      <dgm:prSet presAssocID="{6B637CBF-56D6-4580-B49F-599545B9900C}" presName="topSpace" presStyleCnt="0"/>
      <dgm:spPr/>
    </dgm:pt>
    <dgm:pt modelId="{4875E14F-AD08-4E99-BEF8-5A57FD3C7B77}" type="pres">
      <dgm:prSet presAssocID="{6B637CBF-56D6-4580-B49F-599545B9900C}" presName="firstComp" presStyleCnt="0"/>
      <dgm:spPr/>
    </dgm:pt>
    <dgm:pt modelId="{1B85D1CC-4ECE-4D67-91CA-8A7D66DD3E59}" type="pres">
      <dgm:prSet presAssocID="{6B637CBF-56D6-4580-B49F-599545B9900C}" presName="firstChild" presStyleLbl="bgAccFollowNode1" presStyleIdx="0" presStyleCnt="4" custLinFactNeighborX="-348"/>
      <dgm:spPr/>
    </dgm:pt>
    <dgm:pt modelId="{AC8552F0-D436-46F4-A164-BC2D4B979D8E}" type="pres">
      <dgm:prSet presAssocID="{6B637CBF-56D6-4580-B49F-599545B9900C}" presName="firstChildTx" presStyleLbl="bgAccFollowNode1" presStyleIdx="0" presStyleCnt="4">
        <dgm:presLayoutVars>
          <dgm:bulletEnabled val="1"/>
        </dgm:presLayoutVars>
      </dgm:prSet>
      <dgm:spPr/>
    </dgm:pt>
    <dgm:pt modelId="{F5A66F39-7989-4488-900D-BD032F4B926D}" type="pres">
      <dgm:prSet presAssocID="{2DED29E0-4EA6-4A09-9E0A-54CACEA45123}" presName="comp" presStyleCnt="0"/>
      <dgm:spPr/>
    </dgm:pt>
    <dgm:pt modelId="{BE94B492-DDD0-4125-92B7-37E6A1A98FA9}" type="pres">
      <dgm:prSet presAssocID="{2DED29E0-4EA6-4A09-9E0A-54CACEA45123}" presName="child" presStyleLbl="bgAccFollowNode1" presStyleIdx="1" presStyleCnt="4"/>
      <dgm:spPr/>
    </dgm:pt>
    <dgm:pt modelId="{3A96410B-F8FB-48EC-825C-90E1C58CCACE}" type="pres">
      <dgm:prSet presAssocID="{2DED29E0-4EA6-4A09-9E0A-54CACEA45123}" presName="childTx" presStyleLbl="bgAccFollowNode1" presStyleIdx="1" presStyleCnt="4">
        <dgm:presLayoutVars>
          <dgm:bulletEnabled val="1"/>
        </dgm:presLayoutVars>
      </dgm:prSet>
      <dgm:spPr/>
    </dgm:pt>
    <dgm:pt modelId="{8380828A-A096-4424-BAFF-D634D6BC44AF}" type="pres">
      <dgm:prSet presAssocID="{6B637CBF-56D6-4580-B49F-599545B9900C}" presName="negSpace" presStyleCnt="0"/>
      <dgm:spPr/>
    </dgm:pt>
    <dgm:pt modelId="{19971BE7-53F4-4BAF-BF5E-A59DAF82D101}" type="pres">
      <dgm:prSet presAssocID="{6B637CBF-56D6-4580-B49F-599545B9900C}" presName="circle" presStyleLbl="node1" presStyleIdx="0" presStyleCnt="2"/>
      <dgm:spPr/>
    </dgm:pt>
    <dgm:pt modelId="{65023910-8AF8-498F-A8B0-0C9F175A15CD}" type="pres">
      <dgm:prSet presAssocID="{1CC73E03-A5D6-49E8-B327-3A3102D7F417}" presName="transSpace" presStyleCnt="0"/>
      <dgm:spPr/>
    </dgm:pt>
    <dgm:pt modelId="{97BBFEB1-0AB7-4317-AEEA-C6638632E754}" type="pres">
      <dgm:prSet presAssocID="{96B45C98-2071-4A24-BADB-AC7D56323AE9}" presName="posSpace" presStyleCnt="0"/>
      <dgm:spPr/>
    </dgm:pt>
    <dgm:pt modelId="{7BF88E51-BA67-4DF1-AC56-3728CD89A7FE}" type="pres">
      <dgm:prSet presAssocID="{96B45C98-2071-4A24-BADB-AC7D56323AE9}" presName="vertFlow" presStyleCnt="0"/>
      <dgm:spPr/>
    </dgm:pt>
    <dgm:pt modelId="{49C4C61B-A32A-45F7-AE47-59D50309C8F5}" type="pres">
      <dgm:prSet presAssocID="{96B45C98-2071-4A24-BADB-AC7D56323AE9}" presName="topSpace" presStyleCnt="0"/>
      <dgm:spPr/>
    </dgm:pt>
    <dgm:pt modelId="{E7E1CDD0-C4A8-4BE9-B00B-FA5B08834138}" type="pres">
      <dgm:prSet presAssocID="{96B45C98-2071-4A24-BADB-AC7D56323AE9}" presName="firstComp" presStyleCnt="0"/>
      <dgm:spPr/>
    </dgm:pt>
    <dgm:pt modelId="{35A50919-6131-47DD-BA13-40841A3C3FBE}" type="pres">
      <dgm:prSet presAssocID="{96B45C98-2071-4A24-BADB-AC7D56323AE9}" presName="firstChild" presStyleLbl="bgAccFollowNode1" presStyleIdx="2" presStyleCnt="4"/>
      <dgm:spPr/>
    </dgm:pt>
    <dgm:pt modelId="{0E88F83F-FB6D-4183-AF8E-DFC97E56830A}" type="pres">
      <dgm:prSet presAssocID="{96B45C98-2071-4A24-BADB-AC7D56323AE9}" presName="firstChildTx" presStyleLbl="bgAccFollowNode1" presStyleIdx="2" presStyleCnt="4">
        <dgm:presLayoutVars>
          <dgm:bulletEnabled val="1"/>
        </dgm:presLayoutVars>
      </dgm:prSet>
      <dgm:spPr/>
    </dgm:pt>
    <dgm:pt modelId="{81D4AEBE-C773-42CD-8756-E737953EF859}" type="pres">
      <dgm:prSet presAssocID="{571D2141-8258-4705-9590-06407CBD3B5C}" presName="comp" presStyleCnt="0"/>
      <dgm:spPr/>
    </dgm:pt>
    <dgm:pt modelId="{BC1C9699-8FC9-4448-B364-94368D152454}" type="pres">
      <dgm:prSet presAssocID="{571D2141-8258-4705-9590-06407CBD3B5C}" presName="child" presStyleLbl="bgAccFollowNode1" presStyleIdx="3" presStyleCnt="4"/>
      <dgm:spPr/>
    </dgm:pt>
    <dgm:pt modelId="{7FAB93F3-EB67-4604-A682-2A567C44E661}" type="pres">
      <dgm:prSet presAssocID="{571D2141-8258-4705-9590-06407CBD3B5C}" presName="childTx" presStyleLbl="bgAccFollowNode1" presStyleIdx="3" presStyleCnt="4">
        <dgm:presLayoutVars>
          <dgm:bulletEnabled val="1"/>
        </dgm:presLayoutVars>
      </dgm:prSet>
      <dgm:spPr/>
    </dgm:pt>
    <dgm:pt modelId="{98E3D1E5-4123-4B85-8AE6-AAC2DE04C37E}" type="pres">
      <dgm:prSet presAssocID="{96B45C98-2071-4A24-BADB-AC7D56323AE9}" presName="negSpace" presStyleCnt="0"/>
      <dgm:spPr/>
    </dgm:pt>
    <dgm:pt modelId="{0032BF5D-B1B7-43A0-B57F-3C22FEA3DAA3}" type="pres">
      <dgm:prSet presAssocID="{96B45C98-2071-4A24-BADB-AC7D56323AE9}" presName="circle" presStyleLbl="node1" presStyleIdx="1" presStyleCnt="2"/>
      <dgm:spPr/>
    </dgm:pt>
  </dgm:ptLst>
  <dgm:cxnLst>
    <dgm:cxn modelId="{B4B70B21-844F-4A07-B234-BF6658FF2A56}" type="presOf" srcId="{D1C01DDB-D014-47FA-B46F-66F32946C207}" destId="{AC8552F0-D436-46F4-A164-BC2D4B979D8E}" srcOrd="1" destOrd="0" presId="urn:microsoft.com/office/officeart/2005/8/layout/hList9"/>
    <dgm:cxn modelId="{C9A1DB28-94F6-4DD5-BDEA-FF55E4C5A7C4}" type="presOf" srcId="{1BF0F02B-A615-4FE6-997E-BA10DD94C8CC}" destId="{0E88F83F-FB6D-4183-AF8E-DFC97E56830A}" srcOrd="1" destOrd="0" presId="urn:microsoft.com/office/officeart/2005/8/layout/hList9"/>
    <dgm:cxn modelId="{51A9982F-AA39-4B8A-836F-81687E4948FA}" srcId="{6B637CBF-56D6-4580-B49F-599545B9900C}" destId="{D1C01DDB-D014-47FA-B46F-66F32946C207}" srcOrd="0" destOrd="0" parTransId="{A386EE22-F8A6-4526-A98B-7180F792A6B7}" sibTransId="{2E44E18B-10A4-4D20-AFF7-B877E061C47A}"/>
    <dgm:cxn modelId="{37A57D33-480D-4272-B4A8-C526EB448083}" type="presOf" srcId="{F173CF7A-F697-42D1-A0E0-C2046D485E08}" destId="{75949F74-44F2-4EFF-B70B-1947E5D226A2}" srcOrd="0" destOrd="0" presId="urn:microsoft.com/office/officeart/2005/8/layout/hList9"/>
    <dgm:cxn modelId="{26290E3B-187A-43F8-B908-8ED7F144CA7D}" type="presOf" srcId="{2DED29E0-4EA6-4A09-9E0A-54CACEA45123}" destId="{BE94B492-DDD0-4125-92B7-37E6A1A98FA9}" srcOrd="0" destOrd="0" presId="urn:microsoft.com/office/officeart/2005/8/layout/hList9"/>
    <dgm:cxn modelId="{5D87C13F-92CB-494E-A325-6440EE94D56B}" type="presOf" srcId="{2DED29E0-4EA6-4A09-9E0A-54CACEA45123}" destId="{3A96410B-F8FB-48EC-825C-90E1C58CCACE}" srcOrd="1" destOrd="0" presId="urn:microsoft.com/office/officeart/2005/8/layout/hList9"/>
    <dgm:cxn modelId="{D2153861-4BAE-46FC-A801-2A691FBD6DB6}" type="presOf" srcId="{571D2141-8258-4705-9590-06407CBD3B5C}" destId="{BC1C9699-8FC9-4448-B364-94368D152454}" srcOrd="0" destOrd="0" presId="urn:microsoft.com/office/officeart/2005/8/layout/hList9"/>
    <dgm:cxn modelId="{568BD344-B3CA-439A-8E5E-ADD023B56F6D}" type="presOf" srcId="{D1C01DDB-D014-47FA-B46F-66F32946C207}" destId="{1B85D1CC-4ECE-4D67-91CA-8A7D66DD3E59}" srcOrd="0" destOrd="0" presId="urn:microsoft.com/office/officeart/2005/8/layout/hList9"/>
    <dgm:cxn modelId="{9590446B-F293-4C4C-89CE-AD67C99B303F}" srcId="{96B45C98-2071-4A24-BADB-AC7D56323AE9}" destId="{571D2141-8258-4705-9590-06407CBD3B5C}" srcOrd="1" destOrd="0" parTransId="{35309A19-A287-4BE9-89EE-3567B9B8F890}" sibTransId="{E1139A5A-F3E0-4E2F-B8D6-901583599B60}"/>
    <dgm:cxn modelId="{4F926555-B626-4992-8BDC-8CB978C46863}" srcId="{F173CF7A-F697-42D1-A0E0-C2046D485E08}" destId="{96B45C98-2071-4A24-BADB-AC7D56323AE9}" srcOrd="1" destOrd="0" parTransId="{34E82572-6EF8-41A0-9FDC-8FC161808E36}" sibTransId="{56C83FDE-C387-472A-818D-F4897C76B629}"/>
    <dgm:cxn modelId="{31D3108F-C695-4CBD-A995-9D19ED848897}" srcId="{96B45C98-2071-4A24-BADB-AC7D56323AE9}" destId="{1BF0F02B-A615-4FE6-997E-BA10DD94C8CC}" srcOrd="0" destOrd="0" parTransId="{21C400B4-DFF8-4390-B480-7477E7B29684}" sibTransId="{61100BA5-D777-4E5E-B11B-40C4CB190C8B}"/>
    <dgm:cxn modelId="{6BB63BBA-16BD-44AC-B629-0F7CCB60C933}" type="presOf" srcId="{96B45C98-2071-4A24-BADB-AC7D56323AE9}" destId="{0032BF5D-B1B7-43A0-B57F-3C22FEA3DAA3}" srcOrd="0" destOrd="0" presId="urn:microsoft.com/office/officeart/2005/8/layout/hList9"/>
    <dgm:cxn modelId="{16F2D4C7-5A11-402E-B658-190986B5AE13}" type="presOf" srcId="{6B637CBF-56D6-4580-B49F-599545B9900C}" destId="{19971BE7-53F4-4BAF-BF5E-A59DAF82D101}" srcOrd="0" destOrd="0" presId="urn:microsoft.com/office/officeart/2005/8/layout/hList9"/>
    <dgm:cxn modelId="{DF881CE1-35DF-40D9-8C3D-657345903B5E}" type="presOf" srcId="{571D2141-8258-4705-9590-06407CBD3B5C}" destId="{7FAB93F3-EB67-4604-A682-2A567C44E661}" srcOrd="1" destOrd="0" presId="urn:microsoft.com/office/officeart/2005/8/layout/hList9"/>
    <dgm:cxn modelId="{21B4B5E6-B309-439A-BAA2-253689E858CA}" srcId="{F173CF7A-F697-42D1-A0E0-C2046D485E08}" destId="{6B637CBF-56D6-4580-B49F-599545B9900C}" srcOrd="0" destOrd="0" parTransId="{221577C4-6834-4F5E-9A5F-EE485CE64700}" sibTransId="{1CC73E03-A5D6-49E8-B327-3A3102D7F417}"/>
    <dgm:cxn modelId="{40BA13F1-65A9-4257-9A31-10E5CC84BB49}" type="presOf" srcId="{1BF0F02B-A615-4FE6-997E-BA10DD94C8CC}" destId="{35A50919-6131-47DD-BA13-40841A3C3FBE}" srcOrd="0" destOrd="0" presId="urn:microsoft.com/office/officeart/2005/8/layout/hList9"/>
    <dgm:cxn modelId="{735BE8F4-D1AB-44C4-90D0-F1FD33511995}" srcId="{6B637CBF-56D6-4580-B49F-599545B9900C}" destId="{2DED29E0-4EA6-4A09-9E0A-54CACEA45123}" srcOrd="1" destOrd="0" parTransId="{4133918F-A1C6-4904-A38D-80FFF86BCEB6}" sibTransId="{09264EE6-5B0B-4E3D-97DC-C0C891D75A5D}"/>
    <dgm:cxn modelId="{9A5D3ECD-E61E-4D73-B0A3-C081A834BBD8}" type="presParOf" srcId="{75949F74-44F2-4EFF-B70B-1947E5D226A2}" destId="{2465B0CF-68D2-4AA5-B24A-34C36D94F67F}" srcOrd="0" destOrd="0" presId="urn:microsoft.com/office/officeart/2005/8/layout/hList9"/>
    <dgm:cxn modelId="{B2129174-F420-417E-90FB-0F1E3B3FDA22}" type="presParOf" srcId="{75949F74-44F2-4EFF-B70B-1947E5D226A2}" destId="{AE35371E-EFC1-45E2-895B-2D46261955DF}" srcOrd="1" destOrd="0" presId="urn:microsoft.com/office/officeart/2005/8/layout/hList9"/>
    <dgm:cxn modelId="{975B2101-B973-42BD-9648-305155EE4515}" type="presParOf" srcId="{AE35371E-EFC1-45E2-895B-2D46261955DF}" destId="{1D86D2B9-50F2-4D12-AA23-215F3357039C}" srcOrd="0" destOrd="0" presId="urn:microsoft.com/office/officeart/2005/8/layout/hList9"/>
    <dgm:cxn modelId="{C40E3B73-589E-4037-92A2-62D7446B95AE}" type="presParOf" srcId="{AE35371E-EFC1-45E2-895B-2D46261955DF}" destId="{4875E14F-AD08-4E99-BEF8-5A57FD3C7B77}" srcOrd="1" destOrd="0" presId="urn:microsoft.com/office/officeart/2005/8/layout/hList9"/>
    <dgm:cxn modelId="{D5CA255B-10A9-45A2-98EA-BAD851C61A00}" type="presParOf" srcId="{4875E14F-AD08-4E99-BEF8-5A57FD3C7B77}" destId="{1B85D1CC-4ECE-4D67-91CA-8A7D66DD3E59}" srcOrd="0" destOrd="0" presId="urn:microsoft.com/office/officeart/2005/8/layout/hList9"/>
    <dgm:cxn modelId="{42B2FB50-F54E-4DA0-9CFB-2D8069108480}" type="presParOf" srcId="{4875E14F-AD08-4E99-BEF8-5A57FD3C7B77}" destId="{AC8552F0-D436-46F4-A164-BC2D4B979D8E}" srcOrd="1" destOrd="0" presId="urn:microsoft.com/office/officeart/2005/8/layout/hList9"/>
    <dgm:cxn modelId="{E9C945A2-4BC2-485B-BE3D-DDAADA9B0A0B}" type="presParOf" srcId="{AE35371E-EFC1-45E2-895B-2D46261955DF}" destId="{F5A66F39-7989-4488-900D-BD032F4B926D}" srcOrd="2" destOrd="0" presId="urn:microsoft.com/office/officeart/2005/8/layout/hList9"/>
    <dgm:cxn modelId="{85EA53ED-A829-44B7-987C-B4ABE68BF56C}" type="presParOf" srcId="{F5A66F39-7989-4488-900D-BD032F4B926D}" destId="{BE94B492-DDD0-4125-92B7-37E6A1A98FA9}" srcOrd="0" destOrd="0" presId="urn:microsoft.com/office/officeart/2005/8/layout/hList9"/>
    <dgm:cxn modelId="{7B8B7968-FC7C-4618-938D-794905D87884}" type="presParOf" srcId="{F5A66F39-7989-4488-900D-BD032F4B926D}" destId="{3A96410B-F8FB-48EC-825C-90E1C58CCACE}" srcOrd="1" destOrd="0" presId="urn:microsoft.com/office/officeart/2005/8/layout/hList9"/>
    <dgm:cxn modelId="{A10C1D64-8F33-42BF-8875-DFFD8620CD43}" type="presParOf" srcId="{75949F74-44F2-4EFF-B70B-1947E5D226A2}" destId="{8380828A-A096-4424-BAFF-D634D6BC44AF}" srcOrd="2" destOrd="0" presId="urn:microsoft.com/office/officeart/2005/8/layout/hList9"/>
    <dgm:cxn modelId="{415B3FE1-5F0B-4D90-92D9-AE19DF772DA9}" type="presParOf" srcId="{75949F74-44F2-4EFF-B70B-1947E5D226A2}" destId="{19971BE7-53F4-4BAF-BF5E-A59DAF82D101}" srcOrd="3" destOrd="0" presId="urn:microsoft.com/office/officeart/2005/8/layout/hList9"/>
    <dgm:cxn modelId="{6EB369BE-F7D5-4312-87BD-B45A6F412EE2}" type="presParOf" srcId="{75949F74-44F2-4EFF-B70B-1947E5D226A2}" destId="{65023910-8AF8-498F-A8B0-0C9F175A15CD}" srcOrd="4" destOrd="0" presId="urn:microsoft.com/office/officeart/2005/8/layout/hList9"/>
    <dgm:cxn modelId="{D6AF36FD-C86C-4080-B120-4600E1BCECFF}" type="presParOf" srcId="{75949F74-44F2-4EFF-B70B-1947E5D226A2}" destId="{97BBFEB1-0AB7-4317-AEEA-C6638632E754}" srcOrd="5" destOrd="0" presId="urn:microsoft.com/office/officeart/2005/8/layout/hList9"/>
    <dgm:cxn modelId="{3DA285B6-79EC-441A-9080-76C8A7486FB9}" type="presParOf" srcId="{75949F74-44F2-4EFF-B70B-1947E5D226A2}" destId="{7BF88E51-BA67-4DF1-AC56-3728CD89A7FE}" srcOrd="6" destOrd="0" presId="urn:microsoft.com/office/officeart/2005/8/layout/hList9"/>
    <dgm:cxn modelId="{4506E9E5-CDAD-457F-A09F-28B04B0ABC99}" type="presParOf" srcId="{7BF88E51-BA67-4DF1-AC56-3728CD89A7FE}" destId="{49C4C61B-A32A-45F7-AE47-59D50309C8F5}" srcOrd="0" destOrd="0" presId="urn:microsoft.com/office/officeart/2005/8/layout/hList9"/>
    <dgm:cxn modelId="{B140F44E-1A2A-4B74-9179-2327F20147A5}" type="presParOf" srcId="{7BF88E51-BA67-4DF1-AC56-3728CD89A7FE}" destId="{E7E1CDD0-C4A8-4BE9-B00B-FA5B08834138}" srcOrd="1" destOrd="0" presId="urn:microsoft.com/office/officeart/2005/8/layout/hList9"/>
    <dgm:cxn modelId="{D4B87D9B-5CC5-442D-BB49-C43D737B96F9}" type="presParOf" srcId="{E7E1CDD0-C4A8-4BE9-B00B-FA5B08834138}" destId="{35A50919-6131-47DD-BA13-40841A3C3FBE}" srcOrd="0" destOrd="0" presId="urn:microsoft.com/office/officeart/2005/8/layout/hList9"/>
    <dgm:cxn modelId="{E4012513-E2B8-44F8-B2FC-8AE985D6EFF6}" type="presParOf" srcId="{E7E1CDD0-C4A8-4BE9-B00B-FA5B08834138}" destId="{0E88F83F-FB6D-4183-AF8E-DFC97E56830A}" srcOrd="1" destOrd="0" presId="urn:microsoft.com/office/officeart/2005/8/layout/hList9"/>
    <dgm:cxn modelId="{530B51EB-DDEF-4241-86F1-0333ACE8B1A0}" type="presParOf" srcId="{7BF88E51-BA67-4DF1-AC56-3728CD89A7FE}" destId="{81D4AEBE-C773-42CD-8756-E737953EF859}" srcOrd="2" destOrd="0" presId="urn:microsoft.com/office/officeart/2005/8/layout/hList9"/>
    <dgm:cxn modelId="{7E556CBA-EBBB-4D6F-BDBF-437B3AE20084}" type="presParOf" srcId="{81D4AEBE-C773-42CD-8756-E737953EF859}" destId="{BC1C9699-8FC9-4448-B364-94368D152454}" srcOrd="0" destOrd="0" presId="urn:microsoft.com/office/officeart/2005/8/layout/hList9"/>
    <dgm:cxn modelId="{260B5275-D81B-407C-9AB0-4F3523AB34A2}" type="presParOf" srcId="{81D4AEBE-C773-42CD-8756-E737953EF859}" destId="{7FAB93F3-EB67-4604-A682-2A567C44E661}" srcOrd="1" destOrd="0" presId="urn:microsoft.com/office/officeart/2005/8/layout/hList9"/>
    <dgm:cxn modelId="{4B1F498D-8FA8-409D-9268-E663C799C11E}" type="presParOf" srcId="{75949F74-44F2-4EFF-B70B-1947E5D226A2}" destId="{98E3D1E5-4123-4B85-8AE6-AAC2DE04C37E}" srcOrd="7" destOrd="0" presId="urn:microsoft.com/office/officeart/2005/8/layout/hList9"/>
    <dgm:cxn modelId="{60EEA064-CACB-4FAD-8D95-6ABA2BFCF94C}" type="presParOf" srcId="{75949F74-44F2-4EFF-B70B-1947E5D226A2}" destId="{0032BF5D-B1B7-43A0-B57F-3C22FEA3DAA3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10ECD18-0641-4876-9038-86DFEB62C56C}" type="doc">
      <dgm:prSet loTypeId="urn:microsoft.com/office/officeart/2005/8/layout/radial6" loCatId="cycle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5A1F0C46-F4A9-460D-9BEB-C7B008F01761}">
      <dgm:prSet phldrT="[Texto]"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algn="ctr"/>
          <a:endParaRPr lang="pt-BR" sz="1800" b="1" dirty="0"/>
        </a:p>
        <a:p>
          <a:pPr algn="ctr"/>
          <a:endParaRPr lang="pt-BR" sz="1800" b="1" dirty="0"/>
        </a:p>
        <a:p>
          <a:pPr algn="ctr"/>
          <a:endParaRPr lang="pt-BR" sz="1800" b="1" dirty="0"/>
        </a:p>
        <a:p>
          <a:pPr algn="ctr"/>
          <a:r>
            <a:rPr lang="pt-BR" sz="1800" b="1" dirty="0"/>
            <a:t>Constituição de 1934</a:t>
          </a:r>
          <a:r>
            <a:rPr lang="pt-BR" sz="1800" dirty="0"/>
            <a:t> </a:t>
          </a:r>
        </a:p>
        <a:p>
          <a:pPr algn="ctr"/>
          <a:endParaRPr lang="pt-BR" sz="1200" dirty="0"/>
        </a:p>
        <a:p>
          <a:pPr algn="ctr"/>
          <a:endParaRPr lang="pt-BR" sz="1200" dirty="0"/>
        </a:p>
        <a:p>
          <a:pPr algn="ctr"/>
          <a:endParaRPr lang="pt-BR" sz="1200" dirty="0"/>
        </a:p>
        <a:p>
          <a:pPr algn="ctr"/>
          <a:endParaRPr lang="pt-BR" sz="1200" dirty="0"/>
        </a:p>
      </dgm:t>
    </dgm:pt>
    <dgm:pt modelId="{EE26BB7F-78D8-422B-82AA-35FA36472AA6}" type="parTrans" cxnId="{51B6EE93-3617-478A-A920-DBD7FF74F379}">
      <dgm:prSet/>
      <dgm:spPr/>
      <dgm:t>
        <a:bodyPr/>
        <a:lstStyle/>
        <a:p>
          <a:endParaRPr lang="pt-BR"/>
        </a:p>
      </dgm:t>
    </dgm:pt>
    <dgm:pt modelId="{1B8C2B03-3C06-4CC8-944F-4CAF191211C2}" type="sibTrans" cxnId="{51B6EE93-3617-478A-A920-DBD7FF74F379}">
      <dgm:prSet/>
      <dgm:spPr/>
      <dgm:t>
        <a:bodyPr/>
        <a:lstStyle/>
        <a:p>
          <a:endParaRPr lang="pt-BR"/>
        </a:p>
      </dgm:t>
    </dgm:pt>
    <dgm:pt modelId="{9CF27913-712C-4A35-984D-9610C3558E7B}">
      <dgm:prSet phldrT="[Texto]"/>
      <dgm:spPr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r>
            <a:rPr lang="pt-BR" dirty="0"/>
            <a:t>Voto Secreto</a:t>
          </a:r>
        </a:p>
      </dgm:t>
    </dgm:pt>
    <dgm:pt modelId="{49418D1E-CD06-41BE-A584-2F3D11735B42}" type="parTrans" cxnId="{707B5F55-305F-40A7-B153-B55EEE3C932D}">
      <dgm:prSet/>
      <dgm:spPr/>
      <dgm:t>
        <a:bodyPr/>
        <a:lstStyle/>
        <a:p>
          <a:endParaRPr lang="pt-BR"/>
        </a:p>
      </dgm:t>
    </dgm:pt>
    <dgm:pt modelId="{13B1C044-1E8C-4351-8393-BCA8CED893ED}" type="sibTrans" cxnId="{707B5F55-305F-40A7-B153-B55EEE3C932D}">
      <dgm:prSet/>
      <dgm:spPr/>
      <dgm:t>
        <a:bodyPr/>
        <a:lstStyle/>
        <a:p>
          <a:endParaRPr lang="pt-BR"/>
        </a:p>
      </dgm:t>
    </dgm:pt>
    <dgm:pt modelId="{BAE08850-0425-4651-8BB7-5B61DC5EFAA8}">
      <dgm:prSet phldrT="[Texto]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dirty="0"/>
            <a:t>Voto Feminino</a:t>
          </a:r>
        </a:p>
      </dgm:t>
    </dgm:pt>
    <dgm:pt modelId="{78D76B0D-5DCD-44BF-874F-CCF9BABF2510}" type="parTrans" cxnId="{CF3BFD60-4CFF-4A64-857A-1F1BA667A620}">
      <dgm:prSet/>
      <dgm:spPr/>
      <dgm:t>
        <a:bodyPr/>
        <a:lstStyle/>
        <a:p>
          <a:endParaRPr lang="pt-BR"/>
        </a:p>
      </dgm:t>
    </dgm:pt>
    <dgm:pt modelId="{992964E9-5454-487F-9EF1-9F8CF394E53D}" type="sibTrans" cxnId="{CF3BFD60-4CFF-4A64-857A-1F1BA667A620}">
      <dgm:prSet/>
      <dgm:spPr/>
      <dgm:t>
        <a:bodyPr/>
        <a:lstStyle/>
        <a:p>
          <a:endParaRPr lang="pt-BR"/>
        </a:p>
      </dgm:t>
    </dgm:pt>
    <dgm:pt modelId="{5ECA73C8-C0E8-4DC2-ABF7-2B0086909002}">
      <dgm:prSet phldrT="[Texto]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dirty="0"/>
            <a:t>Justiça eleitoral</a:t>
          </a:r>
        </a:p>
      </dgm:t>
    </dgm:pt>
    <dgm:pt modelId="{9427BE6B-C205-4722-B828-66425E1EEE66}" type="parTrans" cxnId="{DAA1D62E-9CA8-4C0B-9BEA-2AB88AAFFC59}">
      <dgm:prSet/>
      <dgm:spPr/>
      <dgm:t>
        <a:bodyPr/>
        <a:lstStyle/>
        <a:p>
          <a:endParaRPr lang="pt-BR"/>
        </a:p>
      </dgm:t>
    </dgm:pt>
    <dgm:pt modelId="{078B3E2A-ECAB-45FC-9A5F-4AB9A6DAD932}" type="sibTrans" cxnId="{DAA1D62E-9CA8-4C0B-9BEA-2AB88AAFFC59}">
      <dgm:prSet/>
      <dgm:spPr/>
      <dgm:t>
        <a:bodyPr/>
        <a:lstStyle/>
        <a:p>
          <a:endParaRPr lang="pt-BR"/>
        </a:p>
      </dgm:t>
    </dgm:pt>
    <dgm:pt modelId="{10D584D2-524D-419C-A54E-67F796C8698F}">
      <dgm:prSet phldrT="[Texto]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dirty="0"/>
            <a:t>Direitos trabalhistas</a:t>
          </a:r>
        </a:p>
      </dgm:t>
    </dgm:pt>
    <dgm:pt modelId="{D6D848CC-6ED1-41B8-81BC-47E24C7C3B76}" type="parTrans" cxnId="{7B2F5D64-C61F-49F9-8D82-BAFF7FD9A010}">
      <dgm:prSet/>
      <dgm:spPr/>
      <dgm:t>
        <a:bodyPr/>
        <a:lstStyle/>
        <a:p>
          <a:endParaRPr lang="pt-BR"/>
        </a:p>
      </dgm:t>
    </dgm:pt>
    <dgm:pt modelId="{4456B174-DA45-4F8A-9935-23D380C7C451}" type="sibTrans" cxnId="{7B2F5D64-C61F-49F9-8D82-BAFF7FD9A010}">
      <dgm:prSet/>
      <dgm:spPr/>
      <dgm:t>
        <a:bodyPr/>
        <a:lstStyle/>
        <a:p>
          <a:endParaRPr lang="pt-BR"/>
        </a:p>
      </dgm:t>
    </dgm:pt>
    <dgm:pt modelId="{4BF5AAB7-5931-4656-BBF2-271C929F0A96}">
      <dgm:prSet phldrT="[Texto]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dirty="0"/>
            <a:t>Ensino primário gratuito e obrigatório</a:t>
          </a:r>
        </a:p>
      </dgm:t>
    </dgm:pt>
    <dgm:pt modelId="{28682338-B5A8-43E3-B820-71CECD47E8FE}" type="parTrans" cxnId="{AEBF049B-BE39-4D2F-9243-66BA573BB0C3}">
      <dgm:prSet/>
      <dgm:spPr/>
      <dgm:t>
        <a:bodyPr/>
        <a:lstStyle/>
        <a:p>
          <a:endParaRPr lang="pt-BR"/>
        </a:p>
      </dgm:t>
    </dgm:pt>
    <dgm:pt modelId="{C6B15782-AA3E-433B-A0EC-E43879CBC7B9}" type="sibTrans" cxnId="{AEBF049B-BE39-4D2F-9243-66BA573BB0C3}">
      <dgm:prSet/>
      <dgm:spPr/>
      <dgm:t>
        <a:bodyPr/>
        <a:lstStyle/>
        <a:p>
          <a:endParaRPr lang="pt-BR"/>
        </a:p>
      </dgm:t>
    </dgm:pt>
    <dgm:pt modelId="{9D0BFBEC-333B-4A93-94F8-FE9876E0CCC2}" type="pres">
      <dgm:prSet presAssocID="{C10ECD18-0641-4876-9038-86DFEB62C56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093B753-B6FD-430C-92D6-6B6A8C617018}" type="pres">
      <dgm:prSet presAssocID="{5A1F0C46-F4A9-460D-9BEB-C7B008F01761}" presName="centerShape" presStyleLbl="node0" presStyleIdx="0" presStyleCnt="1" custScaleX="118615" custScaleY="106203"/>
      <dgm:spPr/>
    </dgm:pt>
    <dgm:pt modelId="{5B099ECD-C878-4863-AA0D-F04876B5AB4E}" type="pres">
      <dgm:prSet presAssocID="{9CF27913-712C-4A35-984D-9610C3558E7B}" presName="node" presStyleLbl="node1" presStyleIdx="0" presStyleCnt="5">
        <dgm:presLayoutVars>
          <dgm:bulletEnabled val="1"/>
        </dgm:presLayoutVars>
      </dgm:prSet>
      <dgm:spPr/>
    </dgm:pt>
    <dgm:pt modelId="{B1C2AC95-2E74-456F-ABFE-17DC3955F0C5}" type="pres">
      <dgm:prSet presAssocID="{9CF27913-712C-4A35-984D-9610C3558E7B}" presName="dummy" presStyleCnt="0"/>
      <dgm:spPr/>
    </dgm:pt>
    <dgm:pt modelId="{4FBBCD93-2889-482F-ADE3-7B707298EC6B}" type="pres">
      <dgm:prSet presAssocID="{13B1C044-1E8C-4351-8393-BCA8CED893ED}" presName="sibTrans" presStyleLbl="sibTrans2D1" presStyleIdx="0" presStyleCnt="5"/>
      <dgm:spPr/>
    </dgm:pt>
    <dgm:pt modelId="{752A804F-0D1E-482E-836D-B2174BC7FA50}" type="pres">
      <dgm:prSet presAssocID="{BAE08850-0425-4651-8BB7-5B61DC5EFAA8}" presName="node" presStyleLbl="node1" presStyleIdx="1" presStyleCnt="5">
        <dgm:presLayoutVars>
          <dgm:bulletEnabled val="1"/>
        </dgm:presLayoutVars>
      </dgm:prSet>
      <dgm:spPr/>
    </dgm:pt>
    <dgm:pt modelId="{6F44CA85-474D-4AC5-BE5F-9F0E1CF5BA45}" type="pres">
      <dgm:prSet presAssocID="{BAE08850-0425-4651-8BB7-5B61DC5EFAA8}" presName="dummy" presStyleCnt="0"/>
      <dgm:spPr/>
    </dgm:pt>
    <dgm:pt modelId="{91D77A05-543C-46A2-95F3-7C66FCE8B6FE}" type="pres">
      <dgm:prSet presAssocID="{992964E9-5454-487F-9EF1-9F8CF394E53D}" presName="sibTrans" presStyleLbl="sibTrans2D1" presStyleIdx="1" presStyleCnt="5"/>
      <dgm:spPr/>
    </dgm:pt>
    <dgm:pt modelId="{B55A79B8-31D0-4895-BE56-D8E3465D00C1}" type="pres">
      <dgm:prSet presAssocID="{5ECA73C8-C0E8-4DC2-ABF7-2B0086909002}" presName="node" presStyleLbl="node1" presStyleIdx="2" presStyleCnt="5">
        <dgm:presLayoutVars>
          <dgm:bulletEnabled val="1"/>
        </dgm:presLayoutVars>
      </dgm:prSet>
      <dgm:spPr/>
    </dgm:pt>
    <dgm:pt modelId="{F436115C-F00F-4A07-80C0-8954635228FE}" type="pres">
      <dgm:prSet presAssocID="{5ECA73C8-C0E8-4DC2-ABF7-2B0086909002}" presName="dummy" presStyleCnt="0"/>
      <dgm:spPr/>
    </dgm:pt>
    <dgm:pt modelId="{6413A975-EC7C-4ECD-B63A-B8DE7B42B872}" type="pres">
      <dgm:prSet presAssocID="{078B3E2A-ECAB-45FC-9A5F-4AB9A6DAD932}" presName="sibTrans" presStyleLbl="sibTrans2D1" presStyleIdx="2" presStyleCnt="5"/>
      <dgm:spPr/>
    </dgm:pt>
    <dgm:pt modelId="{665942C9-2757-4EE1-8703-8D47242FFAA2}" type="pres">
      <dgm:prSet presAssocID="{10D584D2-524D-419C-A54E-67F796C8698F}" presName="node" presStyleLbl="node1" presStyleIdx="3" presStyleCnt="5">
        <dgm:presLayoutVars>
          <dgm:bulletEnabled val="1"/>
        </dgm:presLayoutVars>
      </dgm:prSet>
      <dgm:spPr/>
    </dgm:pt>
    <dgm:pt modelId="{38CE0BD6-7BE1-48F7-BC9F-C09BAAC77D96}" type="pres">
      <dgm:prSet presAssocID="{10D584D2-524D-419C-A54E-67F796C8698F}" presName="dummy" presStyleCnt="0"/>
      <dgm:spPr/>
    </dgm:pt>
    <dgm:pt modelId="{29B543C9-BB5F-4A5C-9CBD-5548A11CAE12}" type="pres">
      <dgm:prSet presAssocID="{4456B174-DA45-4F8A-9935-23D380C7C451}" presName="sibTrans" presStyleLbl="sibTrans2D1" presStyleIdx="3" presStyleCnt="5"/>
      <dgm:spPr/>
    </dgm:pt>
    <dgm:pt modelId="{3F3B1198-306C-49EA-A3C2-64CB45D97ED5}" type="pres">
      <dgm:prSet presAssocID="{4BF5AAB7-5931-4656-BBF2-271C929F0A96}" presName="node" presStyleLbl="node1" presStyleIdx="4" presStyleCnt="5">
        <dgm:presLayoutVars>
          <dgm:bulletEnabled val="1"/>
        </dgm:presLayoutVars>
      </dgm:prSet>
      <dgm:spPr/>
    </dgm:pt>
    <dgm:pt modelId="{9CEFD0EB-DF4E-4629-B289-C311D4AE3D68}" type="pres">
      <dgm:prSet presAssocID="{4BF5AAB7-5931-4656-BBF2-271C929F0A96}" presName="dummy" presStyleCnt="0"/>
      <dgm:spPr/>
    </dgm:pt>
    <dgm:pt modelId="{D2E5A4B4-CE17-4D11-82F6-B0E3ED0C0058}" type="pres">
      <dgm:prSet presAssocID="{C6B15782-AA3E-433B-A0EC-E43879CBC7B9}" presName="sibTrans" presStyleLbl="sibTrans2D1" presStyleIdx="4" presStyleCnt="5"/>
      <dgm:spPr/>
    </dgm:pt>
  </dgm:ptLst>
  <dgm:cxnLst>
    <dgm:cxn modelId="{DAA1D62E-9CA8-4C0B-9BEA-2AB88AAFFC59}" srcId="{5A1F0C46-F4A9-460D-9BEB-C7B008F01761}" destId="{5ECA73C8-C0E8-4DC2-ABF7-2B0086909002}" srcOrd="2" destOrd="0" parTransId="{9427BE6B-C205-4722-B828-66425E1EEE66}" sibTransId="{078B3E2A-ECAB-45FC-9A5F-4AB9A6DAD932}"/>
    <dgm:cxn modelId="{6212B937-131E-4FD7-B6B9-0D0E417D79BB}" type="presOf" srcId="{BAE08850-0425-4651-8BB7-5B61DC5EFAA8}" destId="{752A804F-0D1E-482E-836D-B2174BC7FA50}" srcOrd="0" destOrd="0" presId="urn:microsoft.com/office/officeart/2005/8/layout/radial6"/>
    <dgm:cxn modelId="{61753F5E-ADCB-4824-8C68-6A2360C9F3F9}" type="presOf" srcId="{4456B174-DA45-4F8A-9935-23D380C7C451}" destId="{29B543C9-BB5F-4A5C-9CBD-5548A11CAE12}" srcOrd="0" destOrd="0" presId="urn:microsoft.com/office/officeart/2005/8/layout/radial6"/>
    <dgm:cxn modelId="{CF3BFD60-4CFF-4A64-857A-1F1BA667A620}" srcId="{5A1F0C46-F4A9-460D-9BEB-C7B008F01761}" destId="{BAE08850-0425-4651-8BB7-5B61DC5EFAA8}" srcOrd="1" destOrd="0" parTransId="{78D76B0D-5DCD-44BF-874F-CCF9BABF2510}" sibTransId="{992964E9-5454-487F-9EF1-9F8CF394E53D}"/>
    <dgm:cxn modelId="{7B2F5D64-C61F-49F9-8D82-BAFF7FD9A010}" srcId="{5A1F0C46-F4A9-460D-9BEB-C7B008F01761}" destId="{10D584D2-524D-419C-A54E-67F796C8698F}" srcOrd="3" destOrd="0" parTransId="{D6D848CC-6ED1-41B8-81BC-47E24C7C3B76}" sibTransId="{4456B174-DA45-4F8A-9935-23D380C7C451}"/>
    <dgm:cxn modelId="{6141E069-3BA3-4CB7-9F78-C0F190941206}" type="presOf" srcId="{4BF5AAB7-5931-4656-BBF2-271C929F0A96}" destId="{3F3B1198-306C-49EA-A3C2-64CB45D97ED5}" srcOrd="0" destOrd="0" presId="urn:microsoft.com/office/officeart/2005/8/layout/radial6"/>
    <dgm:cxn modelId="{0F58C44A-24E5-4332-AAA1-F49A4E397FF2}" type="presOf" srcId="{10D584D2-524D-419C-A54E-67F796C8698F}" destId="{665942C9-2757-4EE1-8703-8D47242FFAA2}" srcOrd="0" destOrd="0" presId="urn:microsoft.com/office/officeart/2005/8/layout/radial6"/>
    <dgm:cxn modelId="{41ADDA6E-4624-43FC-8D11-46108A1D0AFA}" type="presOf" srcId="{5ECA73C8-C0E8-4DC2-ABF7-2B0086909002}" destId="{B55A79B8-31D0-4895-BE56-D8E3465D00C1}" srcOrd="0" destOrd="0" presId="urn:microsoft.com/office/officeart/2005/8/layout/radial6"/>
    <dgm:cxn modelId="{707B5F55-305F-40A7-B153-B55EEE3C932D}" srcId="{5A1F0C46-F4A9-460D-9BEB-C7B008F01761}" destId="{9CF27913-712C-4A35-984D-9610C3558E7B}" srcOrd="0" destOrd="0" parTransId="{49418D1E-CD06-41BE-A584-2F3D11735B42}" sibTransId="{13B1C044-1E8C-4351-8393-BCA8CED893ED}"/>
    <dgm:cxn modelId="{542F0280-DCE2-44F2-A9E1-5859A3BBAE93}" type="presOf" srcId="{C10ECD18-0641-4876-9038-86DFEB62C56C}" destId="{9D0BFBEC-333B-4A93-94F8-FE9876E0CCC2}" srcOrd="0" destOrd="0" presId="urn:microsoft.com/office/officeart/2005/8/layout/radial6"/>
    <dgm:cxn modelId="{813EC481-8433-4FD8-B77D-314982E4F6DF}" type="presOf" srcId="{13B1C044-1E8C-4351-8393-BCA8CED893ED}" destId="{4FBBCD93-2889-482F-ADE3-7B707298EC6B}" srcOrd="0" destOrd="0" presId="urn:microsoft.com/office/officeart/2005/8/layout/radial6"/>
    <dgm:cxn modelId="{51B6EE93-3617-478A-A920-DBD7FF74F379}" srcId="{C10ECD18-0641-4876-9038-86DFEB62C56C}" destId="{5A1F0C46-F4A9-460D-9BEB-C7B008F01761}" srcOrd="0" destOrd="0" parTransId="{EE26BB7F-78D8-422B-82AA-35FA36472AA6}" sibTransId="{1B8C2B03-3C06-4CC8-944F-4CAF191211C2}"/>
    <dgm:cxn modelId="{AEBF049B-BE39-4D2F-9243-66BA573BB0C3}" srcId="{5A1F0C46-F4A9-460D-9BEB-C7B008F01761}" destId="{4BF5AAB7-5931-4656-BBF2-271C929F0A96}" srcOrd="4" destOrd="0" parTransId="{28682338-B5A8-43E3-B820-71CECD47E8FE}" sibTransId="{C6B15782-AA3E-433B-A0EC-E43879CBC7B9}"/>
    <dgm:cxn modelId="{8B03E0A1-659F-43C8-AD1D-A2F0ED128B81}" type="presOf" srcId="{078B3E2A-ECAB-45FC-9A5F-4AB9A6DAD932}" destId="{6413A975-EC7C-4ECD-B63A-B8DE7B42B872}" srcOrd="0" destOrd="0" presId="urn:microsoft.com/office/officeart/2005/8/layout/radial6"/>
    <dgm:cxn modelId="{4D6D88B8-DBBB-42C9-8765-6A185FAB5313}" type="presOf" srcId="{C6B15782-AA3E-433B-A0EC-E43879CBC7B9}" destId="{D2E5A4B4-CE17-4D11-82F6-B0E3ED0C0058}" srcOrd="0" destOrd="0" presId="urn:microsoft.com/office/officeart/2005/8/layout/radial6"/>
    <dgm:cxn modelId="{069945C8-787C-4FA4-87C0-115557641B4C}" type="presOf" srcId="{9CF27913-712C-4A35-984D-9610C3558E7B}" destId="{5B099ECD-C878-4863-AA0D-F04876B5AB4E}" srcOrd="0" destOrd="0" presId="urn:microsoft.com/office/officeart/2005/8/layout/radial6"/>
    <dgm:cxn modelId="{380E37D7-5D73-4794-B656-99701C3A126B}" type="presOf" srcId="{992964E9-5454-487F-9EF1-9F8CF394E53D}" destId="{91D77A05-543C-46A2-95F3-7C66FCE8B6FE}" srcOrd="0" destOrd="0" presId="urn:microsoft.com/office/officeart/2005/8/layout/radial6"/>
    <dgm:cxn modelId="{064F20DA-FF4C-459F-8118-0875987553AB}" type="presOf" srcId="{5A1F0C46-F4A9-460D-9BEB-C7B008F01761}" destId="{A093B753-B6FD-430C-92D6-6B6A8C617018}" srcOrd="0" destOrd="0" presId="urn:microsoft.com/office/officeart/2005/8/layout/radial6"/>
    <dgm:cxn modelId="{CA34B389-9AA4-4E2E-B1AC-F1A74B7D95DB}" type="presParOf" srcId="{9D0BFBEC-333B-4A93-94F8-FE9876E0CCC2}" destId="{A093B753-B6FD-430C-92D6-6B6A8C617018}" srcOrd="0" destOrd="0" presId="urn:microsoft.com/office/officeart/2005/8/layout/radial6"/>
    <dgm:cxn modelId="{ADB51140-F422-45D2-8259-6491BC21ED3D}" type="presParOf" srcId="{9D0BFBEC-333B-4A93-94F8-FE9876E0CCC2}" destId="{5B099ECD-C878-4863-AA0D-F04876B5AB4E}" srcOrd="1" destOrd="0" presId="urn:microsoft.com/office/officeart/2005/8/layout/radial6"/>
    <dgm:cxn modelId="{571A2D2A-08FC-4F89-904E-4B83CBD94165}" type="presParOf" srcId="{9D0BFBEC-333B-4A93-94F8-FE9876E0CCC2}" destId="{B1C2AC95-2E74-456F-ABFE-17DC3955F0C5}" srcOrd="2" destOrd="0" presId="urn:microsoft.com/office/officeart/2005/8/layout/radial6"/>
    <dgm:cxn modelId="{CEFEBCE8-222E-4075-8837-E4D1530A5CD0}" type="presParOf" srcId="{9D0BFBEC-333B-4A93-94F8-FE9876E0CCC2}" destId="{4FBBCD93-2889-482F-ADE3-7B707298EC6B}" srcOrd="3" destOrd="0" presId="urn:microsoft.com/office/officeart/2005/8/layout/radial6"/>
    <dgm:cxn modelId="{50F7B6F0-E9EB-41CD-AB71-E539FB4F8406}" type="presParOf" srcId="{9D0BFBEC-333B-4A93-94F8-FE9876E0CCC2}" destId="{752A804F-0D1E-482E-836D-B2174BC7FA50}" srcOrd="4" destOrd="0" presId="urn:microsoft.com/office/officeart/2005/8/layout/radial6"/>
    <dgm:cxn modelId="{F5EE53FB-D66A-481C-B78F-246459B0D463}" type="presParOf" srcId="{9D0BFBEC-333B-4A93-94F8-FE9876E0CCC2}" destId="{6F44CA85-474D-4AC5-BE5F-9F0E1CF5BA45}" srcOrd="5" destOrd="0" presId="urn:microsoft.com/office/officeart/2005/8/layout/radial6"/>
    <dgm:cxn modelId="{D7265839-8F3F-4B0D-A87A-FE1710F371A9}" type="presParOf" srcId="{9D0BFBEC-333B-4A93-94F8-FE9876E0CCC2}" destId="{91D77A05-543C-46A2-95F3-7C66FCE8B6FE}" srcOrd="6" destOrd="0" presId="urn:microsoft.com/office/officeart/2005/8/layout/radial6"/>
    <dgm:cxn modelId="{D5B6F6AB-7AEB-4978-ADB9-207178026084}" type="presParOf" srcId="{9D0BFBEC-333B-4A93-94F8-FE9876E0CCC2}" destId="{B55A79B8-31D0-4895-BE56-D8E3465D00C1}" srcOrd="7" destOrd="0" presId="urn:microsoft.com/office/officeart/2005/8/layout/radial6"/>
    <dgm:cxn modelId="{BC61DD0F-7269-4FDD-B8F8-F60C428A34BB}" type="presParOf" srcId="{9D0BFBEC-333B-4A93-94F8-FE9876E0CCC2}" destId="{F436115C-F00F-4A07-80C0-8954635228FE}" srcOrd="8" destOrd="0" presId="urn:microsoft.com/office/officeart/2005/8/layout/radial6"/>
    <dgm:cxn modelId="{F156FDC2-F9E1-42E9-9A2D-C72C21B7660D}" type="presParOf" srcId="{9D0BFBEC-333B-4A93-94F8-FE9876E0CCC2}" destId="{6413A975-EC7C-4ECD-B63A-B8DE7B42B872}" srcOrd="9" destOrd="0" presId="urn:microsoft.com/office/officeart/2005/8/layout/radial6"/>
    <dgm:cxn modelId="{CE1EEDA7-C3D9-430B-9968-18F213657823}" type="presParOf" srcId="{9D0BFBEC-333B-4A93-94F8-FE9876E0CCC2}" destId="{665942C9-2757-4EE1-8703-8D47242FFAA2}" srcOrd="10" destOrd="0" presId="urn:microsoft.com/office/officeart/2005/8/layout/radial6"/>
    <dgm:cxn modelId="{29EA1CEB-996B-4752-8A48-3035590AC5C2}" type="presParOf" srcId="{9D0BFBEC-333B-4A93-94F8-FE9876E0CCC2}" destId="{38CE0BD6-7BE1-48F7-BC9F-C09BAAC77D96}" srcOrd="11" destOrd="0" presId="urn:microsoft.com/office/officeart/2005/8/layout/radial6"/>
    <dgm:cxn modelId="{310FF96D-9E37-4BA4-B5FF-C0B21BC2E059}" type="presParOf" srcId="{9D0BFBEC-333B-4A93-94F8-FE9876E0CCC2}" destId="{29B543C9-BB5F-4A5C-9CBD-5548A11CAE12}" srcOrd="12" destOrd="0" presId="urn:microsoft.com/office/officeart/2005/8/layout/radial6"/>
    <dgm:cxn modelId="{F8F01A97-6D9C-4AF4-9936-ACCA3C70B6A1}" type="presParOf" srcId="{9D0BFBEC-333B-4A93-94F8-FE9876E0CCC2}" destId="{3F3B1198-306C-49EA-A3C2-64CB45D97ED5}" srcOrd="13" destOrd="0" presId="urn:microsoft.com/office/officeart/2005/8/layout/radial6"/>
    <dgm:cxn modelId="{80D4BA9F-C1B3-4D0D-8018-E30E69ACB0E6}" type="presParOf" srcId="{9D0BFBEC-333B-4A93-94F8-FE9876E0CCC2}" destId="{9CEFD0EB-DF4E-4629-B289-C311D4AE3D68}" srcOrd="14" destOrd="0" presId="urn:microsoft.com/office/officeart/2005/8/layout/radial6"/>
    <dgm:cxn modelId="{351EE83D-8EF6-40C9-9492-177C46CCE499}" type="presParOf" srcId="{9D0BFBEC-333B-4A93-94F8-FE9876E0CCC2}" destId="{D2E5A4B4-CE17-4D11-82F6-B0E3ED0C0058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852BE90-DE5D-4AF6-9492-10A811C3E314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348467F-2610-4590-A16A-35CD5A9DDB59}">
      <dgm:prSet phldrT="[Texto]" custT="1"/>
      <dgm:spPr>
        <a:solidFill>
          <a:srgbClr val="EB701D"/>
        </a:solidFill>
      </dgm:spPr>
      <dgm:t>
        <a:bodyPr/>
        <a:lstStyle/>
        <a:p>
          <a:r>
            <a:rPr lang="pt-BR" sz="2800" dirty="0"/>
            <a:t>Ditadura</a:t>
          </a:r>
        </a:p>
      </dgm:t>
    </dgm:pt>
    <dgm:pt modelId="{97002067-457D-4DC9-AA87-CC75AE7196B2}" type="parTrans" cxnId="{AA7D5223-9916-446A-BFF6-7FAF99086DE8}">
      <dgm:prSet/>
      <dgm:spPr/>
      <dgm:t>
        <a:bodyPr/>
        <a:lstStyle/>
        <a:p>
          <a:endParaRPr lang="pt-BR"/>
        </a:p>
      </dgm:t>
    </dgm:pt>
    <dgm:pt modelId="{FC07FA67-78E0-474A-801F-6FE908FC7B1D}" type="sibTrans" cxnId="{AA7D5223-9916-446A-BFF6-7FAF99086DE8}">
      <dgm:prSet/>
      <dgm:spPr/>
      <dgm:t>
        <a:bodyPr/>
        <a:lstStyle/>
        <a:p>
          <a:endParaRPr lang="pt-BR"/>
        </a:p>
      </dgm:t>
    </dgm:pt>
    <dgm:pt modelId="{3F7F5D74-8ECD-4DD2-B666-4866722ECBC1}">
      <dgm:prSet phldrT="[Texto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dirty="0"/>
            <a:t>Plano Cohen.</a:t>
          </a:r>
        </a:p>
      </dgm:t>
    </dgm:pt>
    <dgm:pt modelId="{E9E55212-B9D3-41CE-A9ED-D445AAA87140}" type="parTrans" cxnId="{736FA6E5-EBEC-491D-B91C-2B18883D8FD1}">
      <dgm:prSet/>
      <dgm:spPr/>
      <dgm:t>
        <a:bodyPr/>
        <a:lstStyle/>
        <a:p>
          <a:endParaRPr lang="pt-BR"/>
        </a:p>
      </dgm:t>
    </dgm:pt>
    <dgm:pt modelId="{A9FA4036-1467-45EB-A3E4-2A345C7DB732}" type="sibTrans" cxnId="{736FA6E5-EBEC-491D-B91C-2B18883D8FD1}">
      <dgm:prSet/>
      <dgm:spPr/>
      <dgm:t>
        <a:bodyPr/>
        <a:lstStyle/>
        <a:p>
          <a:endParaRPr lang="pt-BR"/>
        </a:p>
      </dgm:t>
    </dgm:pt>
    <dgm:pt modelId="{EB743434-DC5D-49B1-A3E1-7FC248D145D7}">
      <dgm:prSet phldrT="[Texto]" custT="1"/>
      <dgm:spPr>
        <a:solidFill>
          <a:srgbClr val="EB701D"/>
        </a:solidFill>
      </dgm:spPr>
      <dgm:t>
        <a:bodyPr/>
        <a:lstStyle/>
        <a:p>
          <a:r>
            <a:rPr lang="pt-BR" sz="2700" dirty="0"/>
            <a:t>Trabalhismo</a:t>
          </a:r>
        </a:p>
      </dgm:t>
    </dgm:pt>
    <dgm:pt modelId="{67A6D3B4-61D9-4859-B51C-845E0492B259}" type="parTrans" cxnId="{75026B37-DFCC-43FA-984C-BAA4EE1E1361}">
      <dgm:prSet/>
      <dgm:spPr/>
      <dgm:t>
        <a:bodyPr/>
        <a:lstStyle/>
        <a:p>
          <a:endParaRPr lang="pt-BR"/>
        </a:p>
      </dgm:t>
    </dgm:pt>
    <dgm:pt modelId="{9354C05F-81C7-4186-BDAB-18FCB017BE40}" type="sibTrans" cxnId="{75026B37-DFCC-43FA-984C-BAA4EE1E1361}">
      <dgm:prSet/>
      <dgm:spPr/>
      <dgm:t>
        <a:bodyPr/>
        <a:lstStyle/>
        <a:p>
          <a:endParaRPr lang="pt-BR"/>
        </a:p>
      </dgm:t>
    </dgm:pt>
    <dgm:pt modelId="{166E9BC0-1F98-4DEA-A576-01FF0F32E00A}">
      <dgm:prSet phldrT="[Texto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dirty="0"/>
            <a:t>Concessão de benefícios, propagandear e conseguir alcançar os sentimentos de gratidão e retribuição nos trabalhadores.</a:t>
          </a:r>
        </a:p>
      </dgm:t>
    </dgm:pt>
    <dgm:pt modelId="{317A6AE0-8385-40EE-B50D-59E1C210DA17}" type="parTrans" cxnId="{1C24E520-7DB4-4E46-822B-02ECC78A52B5}">
      <dgm:prSet/>
      <dgm:spPr/>
      <dgm:t>
        <a:bodyPr/>
        <a:lstStyle/>
        <a:p>
          <a:endParaRPr lang="pt-BR"/>
        </a:p>
      </dgm:t>
    </dgm:pt>
    <dgm:pt modelId="{D0E54268-0FA8-4A77-8470-0596AAC5F10D}" type="sibTrans" cxnId="{1C24E520-7DB4-4E46-822B-02ECC78A52B5}">
      <dgm:prSet/>
      <dgm:spPr/>
      <dgm:t>
        <a:bodyPr/>
        <a:lstStyle/>
        <a:p>
          <a:endParaRPr lang="pt-BR"/>
        </a:p>
      </dgm:t>
    </dgm:pt>
    <dgm:pt modelId="{4EA607FD-A247-4489-B6F3-5FE6140F8AC0}">
      <dgm:prSet phldrT="[Texto]" custT="1"/>
      <dgm:spPr>
        <a:solidFill>
          <a:srgbClr val="EB701D"/>
        </a:solidFill>
      </dgm:spPr>
      <dgm:t>
        <a:bodyPr/>
        <a:lstStyle/>
        <a:p>
          <a:r>
            <a:rPr lang="pt-BR" sz="2700" b="0" dirty="0"/>
            <a:t>A propaganda varguista</a:t>
          </a:r>
        </a:p>
      </dgm:t>
    </dgm:pt>
    <dgm:pt modelId="{8DF06129-E1E0-4535-83BC-7C2E897FE201}" type="parTrans" cxnId="{B50FCEB2-C7AA-4FC6-8B47-0CEEE1A33C48}">
      <dgm:prSet/>
      <dgm:spPr/>
      <dgm:t>
        <a:bodyPr/>
        <a:lstStyle/>
        <a:p>
          <a:endParaRPr lang="pt-BR"/>
        </a:p>
      </dgm:t>
    </dgm:pt>
    <dgm:pt modelId="{CA82CADC-6460-4358-B974-B7B66AEB6681}" type="sibTrans" cxnId="{B50FCEB2-C7AA-4FC6-8B47-0CEEE1A33C48}">
      <dgm:prSet/>
      <dgm:spPr/>
      <dgm:t>
        <a:bodyPr/>
        <a:lstStyle/>
        <a:p>
          <a:endParaRPr lang="pt-BR"/>
        </a:p>
      </dgm:t>
    </dgm:pt>
    <dgm:pt modelId="{5DD5AEF2-0C7F-4A6E-838E-4769287EC593}">
      <dgm:prSet phldrT="[Texto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dirty="0"/>
            <a:t>Propaganda para promover Vargas.</a:t>
          </a:r>
        </a:p>
      </dgm:t>
    </dgm:pt>
    <dgm:pt modelId="{F2CD6687-3DEC-42A4-915B-32CB18D26E35}" type="parTrans" cxnId="{51354FA2-E53D-40F7-9649-2A1E08BEFDF9}">
      <dgm:prSet/>
      <dgm:spPr/>
      <dgm:t>
        <a:bodyPr/>
        <a:lstStyle/>
        <a:p>
          <a:endParaRPr lang="pt-BR"/>
        </a:p>
      </dgm:t>
    </dgm:pt>
    <dgm:pt modelId="{18246E5F-D876-48FB-A656-E88CA7BB04B6}" type="sibTrans" cxnId="{51354FA2-E53D-40F7-9649-2A1E08BEFDF9}">
      <dgm:prSet/>
      <dgm:spPr/>
      <dgm:t>
        <a:bodyPr/>
        <a:lstStyle/>
        <a:p>
          <a:endParaRPr lang="pt-BR"/>
        </a:p>
      </dgm:t>
    </dgm:pt>
    <dgm:pt modelId="{79EA9EF1-FE3A-4CCF-844A-3714FAD1C39F}">
      <dgm:prSet phldrT="[Texto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dirty="0"/>
            <a:t>Golpe.</a:t>
          </a:r>
        </a:p>
      </dgm:t>
    </dgm:pt>
    <dgm:pt modelId="{33985D11-E16E-42A0-8E02-AF86A3B7D3CB}" type="parTrans" cxnId="{91A94DC8-ACC9-4569-B55B-ACF661841CE1}">
      <dgm:prSet/>
      <dgm:spPr/>
      <dgm:t>
        <a:bodyPr/>
        <a:lstStyle/>
        <a:p>
          <a:endParaRPr lang="pt-BR"/>
        </a:p>
      </dgm:t>
    </dgm:pt>
    <dgm:pt modelId="{7577913A-EADD-4024-B0CD-146B46EAB32E}" type="sibTrans" cxnId="{91A94DC8-ACC9-4569-B55B-ACF661841CE1}">
      <dgm:prSet/>
      <dgm:spPr/>
      <dgm:t>
        <a:bodyPr/>
        <a:lstStyle/>
        <a:p>
          <a:endParaRPr lang="pt-BR"/>
        </a:p>
      </dgm:t>
    </dgm:pt>
    <dgm:pt modelId="{FBC28735-4C46-4D8D-A729-F4835A371777}">
      <dgm:prSet phldrT="[Texto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pt-BR" dirty="0"/>
            <a:t>Eleições suspensas, proibição de greves, extinção dos partidos políticos etc.</a:t>
          </a:r>
        </a:p>
      </dgm:t>
    </dgm:pt>
    <dgm:pt modelId="{6ABD9214-64BD-48BF-9D3A-1AF2B436FB6D}" type="parTrans" cxnId="{9733A545-1C43-4F9C-93F9-9397ACBB4E49}">
      <dgm:prSet/>
      <dgm:spPr/>
      <dgm:t>
        <a:bodyPr/>
        <a:lstStyle/>
        <a:p>
          <a:endParaRPr lang="pt-BR"/>
        </a:p>
      </dgm:t>
    </dgm:pt>
    <dgm:pt modelId="{EA3E7BC5-3320-47C2-9C0E-6442C1ED5084}" type="sibTrans" cxnId="{9733A545-1C43-4F9C-93F9-9397ACBB4E49}">
      <dgm:prSet/>
      <dgm:spPr/>
      <dgm:t>
        <a:bodyPr/>
        <a:lstStyle/>
        <a:p>
          <a:endParaRPr lang="pt-BR"/>
        </a:p>
      </dgm:t>
    </dgm:pt>
    <dgm:pt modelId="{A19F5C36-347A-4FAB-AF80-32F7A78BB69F}">
      <dgm:prSet/>
      <dgm:spPr/>
      <dgm:t>
        <a:bodyPr/>
        <a:lstStyle/>
        <a:p>
          <a:r>
            <a:rPr lang="pt-BR" dirty="0"/>
            <a:t>Consolidação das Leis do Trabalho (CLT).</a:t>
          </a:r>
        </a:p>
      </dgm:t>
    </dgm:pt>
    <dgm:pt modelId="{9970188B-3976-487A-9A75-3581BB180FCA}" type="parTrans" cxnId="{9A290914-9960-484A-BC28-6AEF4CB278B9}">
      <dgm:prSet/>
      <dgm:spPr/>
      <dgm:t>
        <a:bodyPr/>
        <a:lstStyle/>
        <a:p>
          <a:endParaRPr lang="pt-BR"/>
        </a:p>
      </dgm:t>
    </dgm:pt>
    <dgm:pt modelId="{D296E750-30A2-4B1C-93F1-44BA95A3B1DC}" type="sibTrans" cxnId="{9A290914-9960-484A-BC28-6AEF4CB278B9}">
      <dgm:prSet/>
      <dgm:spPr/>
      <dgm:t>
        <a:bodyPr/>
        <a:lstStyle/>
        <a:p>
          <a:endParaRPr lang="pt-BR"/>
        </a:p>
      </dgm:t>
    </dgm:pt>
    <dgm:pt modelId="{A25520D9-7E70-48A4-8460-EBA4B4D65B0B}">
      <dgm:prSet/>
      <dgm:spPr/>
      <dgm:t>
        <a:bodyPr/>
        <a:lstStyle/>
        <a:p>
          <a:r>
            <a:rPr lang="pt-BR" dirty="0"/>
            <a:t>Departamento de Imprensa e Propaganda (DIP).</a:t>
          </a:r>
        </a:p>
      </dgm:t>
    </dgm:pt>
    <dgm:pt modelId="{9B234086-A174-49E8-9EF8-88F86DE9C60E}" type="parTrans" cxnId="{9ED292AF-DACE-49E5-BAF3-CA48B6E32697}">
      <dgm:prSet/>
      <dgm:spPr/>
      <dgm:t>
        <a:bodyPr/>
        <a:lstStyle/>
        <a:p>
          <a:endParaRPr lang="pt-BR"/>
        </a:p>
      </dgm:t>
    </dgm:pt>
    <dgm:pt modelId="{C4574CB0-508D-47AD-AAB8-B00C27D6BCB0}" type="sibTrans" cxnId="{9ED292AF-DACE-49E5-BAF3-CA48B6E32697}">
      <dgm:prSet/>
      <dgm:spPr/>
      <dgm:t>
        <a:bodyPr/>
        <a:lstStyle/>
        <a:p>
          <a:endParaRPr lang="pt-BR"/>
        </a:p>
      </dgm:t>
    </dgm:pt>
    <dgm:pt modelId="{096E2F47-2FAD-4033-9658-4338165D0097}">
      <dgm:prSet/>
      <dgm:spPr/>
      <dgm:t>
        <a:bodyPr/>
        <a:lstStyle/>
        <a:p>
          <a:r>
            <a:rPr lang="pt-BR" dirty="0"/>
            <a:t>Uso do rádio. Hora do Brasil.</a:t>
          </a:r>
        </a:p>
      </dgm:t>
    </dgm:pt>
    <dgm:pt modelId="{56530EB0-C0F2-4FC2-940D-EAE6D24ED3D7}" type="parTrans" cxnId="{514F3CEC-C7CD-4C05-968E-C8CA454E9871}">
      <dgm:prSet/>
      <dgm:spPr/>
    </dgm:pt>
    <dgm:pt modelId="{B80F2FE7-7D8B-49A6-A087-7D6E5D49995D}" type="sibTrans" cxnId="{514F3CEC-C7CD-4C05-968E-C8CA454E9871}">
      <dgm:prSet/>
      <dgm:spPr/>
    </dgm:pt>
    <dgm:pt modelId="{7471EEE9-6294-412D-8A14-ACA3CB2CF4E1}" type="pres">
      <dgm:prSet presAssocID="{0852BE90-DE5D-4AF6-9492-10A811C3E314}" presName="Name0" presStyleCnt="0">
        <dgm:presLayoutVars>
          <dgm:dir/>
          <dgm:animLvl val="lvl"/>
          <dgm:resizeHandles val="exact"/>
        </dgm:presLayoutVars>
      </dgm:prSet>
      <dgm:spPr/>
    </dgm:pt>
    <dgm:pt modelId="{06328BF5-1ED2-465B-B24B-3F976619ACD4}" type="pres">
      <dgm:prSet presAssocID="{1348467F-2610-4590-A16A-35CD5A9DDB59}" presName="linNode" presStyleCnt="0"/>
      <dgm:spPr/>
    </dgm:pt>
    <dgm:pt modelId="{35DB1770-23AE-46BB-9DDF-8068D52435C6}" type="pres">
      <dgm:prSet presAssocID="{1348467F-2610-4590-A16A-35CD5A9DDB59}" presName="parentText" presStyleLbl="node1" presStyleIdx="0" presStyleCnt="3" custScaleX="81381" custScaleY="63677">
        <dgm:presLayoutVars>
          <dgm:chMax val="1"/>
          <dgm:bulletEnabled val="1"/>
        </dgm:presLayoutVars>
      </dgm:prSet>
      <dgm:spPr/>
    </dgm:pt>
    <dgm:pt modelId="{F02AD6CA-F20D-4FC1-86E8-1067906D42C3}" type="pres">
      <dgm:prSet presAssocID="{1348467F-2610-4590-A16A-35CD5A9DDB59}" presName="descendantText" presStyleLbl="alignAccFollowNode1" presStyleIdx="0" presStyleCnt="3" custScaleX="88275" custScaleY="64340">
        <dgm:presLayoutVars>
          <dgm:bulletEnabled val="1"/>
        </dgm:presLayoutVars>
      </dgm:prSet>
      <dgm:spPr/>
    </dgm:pt>
    <dgm:pt modelId="{038117DE-BBE6-471A-AE93-C0BDE854910E}" type="pres">
      <dgm:prSet presAssocID="{FC07FA67-78E0-474A-801F-6FE908FC7B1D}" presName="sp" presStyleCnt="0"/>
      <dgm:spPr/>
    </dgm:pt>
    <dgm:pt modelId="{04056AE3-E2A5-4041-B8C9-8D690E312A7F}" type="pres">
      <dgm:prSet presAssocID="{EB743434-DC5D-49B1-A3E1-7FC248D145D7}" presName="linNode" presStyleCnt="0"/>
      <dgm:spPr/>
    </dgm:pt>
    <dgm:pt modelId="{56A8364A-7A10-461C-94A7-BC435F2DF339}" type="pres">
      <dgm:prSet presAssocID="{EB743434-DC5D-49B1-A3E1-7FC248D145D7}" presName="parentText" presStyleLbl="node1" presStyleIdx="1" presStyleCnt="3" custScaleX="85326" custScaleY="64856">
        <dgm:presLayoutVars>
          <dgm:chMax val="1"/>
          <dgm:bulletEnabled val="1"/>
        </dgm:presLayoutVars>
      </dgm:prSet>
      <dgm:spPr/>
    </dgm:pt>
    <dgm:pt modelId="{166A1799-7EB6-498B-B1B9-7322DF1171F6}" type="pres">
      <dgm:prSet presAssocID="{EB743434-DC5D-49B1-A3E1-7FC248D145D7}" presName="descendantText" presStyleLbl="alignAccFollowNode1" presStyleIdx="1" presStyleCnt="3" custScaleX="89339" custScaleY="59095">
        <dgm:presLayoutVars>
          <dgm:bulletEnabled val="1"/>
        </dgm:presLayoutVars>
      </dgm:prSet>
      <dgm:spPr/>
    </dgm:pt>
    <dgm:pt modelId="{55C4CE2F-AA6B-4144-B9D9-F30191E82C3C}" type="pres">
      <dgm:prSet presAssocID="{9354C05F-81C7-4186-BDAB-18FCB017BE40}" presName="sp" presStyleCnt="0"/>
      <dgm:spPr/>
    </dgm:pt>
    <dgm:pt modelId="{BF64A808-E0BD-4757-B18D-C8B2B59A6135}" type="pres">
      <dgm:prSet presAssocID="{4EA607FD-A247-4489-B6F3-5FE6140F8AC0}" presName="linNode" presStyleCnt="0"/>
      <dgm:spPr/>
    </dgm:pt>
    <dgm:pt modelId="{1F661CC6-95A1-4FE3-9892-BFF2E18CD526}" type="pres">
      <dgm:prSet presAssocID="{4EA607FD-A247-4489-B6F3-5FE6140F8AC0}" presName="parentText" presStyleLbl="node1" presStyleIdx="2" presStyleCnt="3" custScaleX="85530" custScaleY="67950">
        <dgm:presLayoutVars>
          <dgm:chMax val="1"/>
          <dgm:bulletEnabled val="1"/>
        </dgm:presLayoutVars>
      </dgm:prSet>
      <dgm:spPr/>
    </dgm:pt>
    <dgm:pt modelId="{57D7361E-B87A-4C5A-B66D-21B0CD80F39A}" type="pres">
      <dgm:prSet presAssocID="{4EA607FD-A247-4489-B6F3-5FE6140F8AC0}" presName="descendantText" presStyleLbl="alignAccFollowNode1" presStyleIdx="2" presStyleCnt="3" custScaleX="90600" custScaleY="58328">
        <dgm:presLayoutVars>
          <dgm:bulletEnabled val="1"/>
        </dgm:presLayoutVars>
      </dgm:prSet>
      <dgm:spPr/>
    </dgm:pt>
  </dgm:ptLst>
  <dgm:cxnLst>
    <dgm:cxn modelId="{0B88B70D-7DA8-4E92-AA2D-1FA9B7863298}" type="presOf" srcId="{EB743434-DC5D-49B1-A3E1-7FC248D145D7}" destId="{56A8364A-7A10-461C-94A7-BC435F2DF339}" srcOrd="0" destOrd="0" presId="urn:microsoft.com/office/officeart/2005/8/layout/vList5"/>
    <dgm:cxn modelId="{62F11712-0211-4A86-888C-CB4254A19130}" type="presOf" srcId="{A25520D9-7E70-48A4-8460-EBA4B4D65B0B}" destId="{57D7361E-B87A-4C5A-B66D-21B0CD80F39A}" srcOrd="0" destOrd="1" presId="urn:microsoft.com/office/officeart/2005/8/layout/vList5"/>
    <dgm:cxn modelId="{EB854013-DE23-48B3-9CEF-278D20701F19}" type="presOf" srcId="{0852BE90-DE5D-4AF6-9492-10A811C3E314}" destId="{7471EEE9-6294-412D-8A14-ACA3CB2CF4E1}" srcOrd="0" destOrd="0" presId="urn:microsoft.com/office/officeart/2005/8/layout/vList5"/>
    <dgm:cxn modelId="{9A290914-9960-484A-BC28-6AEF4CB278B9}" srcId="{EB743434-DC5D-49B1-A3E1-7FC248D145D7}" destId="{A19F5C36-347A-4FAB-AF80-32F7A78BB69F}" srcOrd="1" destOrd="0" parTransId="{9970188B-3976-487A-9A75-3581BB180FCA}" sibTransId="{D296E750-30A2-4B1C-93F1-44BA95A3B1DC}"/>
    <dgm:cxn modelId="{1C24E520-7DB4-4E46-822B-02ECC78A52B5}" srcId="{EB743434-DC5D-49B1-A3E1-7FC248D145D7}" destId="{166E9BC0-1F98-4DEA-A576-01FF0F32E00A}" srcOrd="0" destOrd="0" parTransId="{317A6AE0-8385-40EE-B50D-59E1C210DA17}" sibTransId="{D0E54268-0FA8-4A77-8470-0596AAC5F10D}"/>
    <dgm:cxn modelId="{AA7D5223-9916-446A-BFF6-7FAF99086DE8}" srcId="{0852BE90-DE5D-4AF6-9492-10A811C3E314}" destId="{1348467F-2610-4590-A16A-35CD5A9DDB59}" srcOrd="0" destOrd="0" parTransId="{97002067-457D-4DC9-AA87-CC75AE7196B2}" sibTransId="{FC07FA67-78E0-474A-801F-6FE908FC7B1D}"/>
    <dgm:cxn modelId="{2D5A4532-FAC3-478F-898E-BCB19C8B6034}" type="presOf" srcId="{A19F5C36-347A-4FAB-AF80-32F7A78BB69F}" destId="{166A1799-7EB6-498B-B1B9-7322DF1171F6}" srcOrd="0" destOrd="1" presId="urn:microsoft.com/office/officeart/2005/8/layout/vList5"/>
    <dgm:cxn modelId="{5675A532-E821-4160-AD3F-61F6AD06B165}" type="presOf" srcId="{096E2F47-2FAD-4033-9658-4338165D0097}" destId="{57D7361E-B87A-4C5A-B66D-21B0CD80F39A}" srcOrd="0" destOrd="2" presId="urn:microsoft.com/office/officeart/2005/8/layout/vList5"/>
    <dgm:cxn modelId="{75026B37-DFCC-43FA-984C-BAA4EE1E1361}" srcId="{0852BE90-DE5D-4AF6-9492-10A811C3E314}" destId="{EB743434-DC5D-49B1-A3E1-7FC248D145D7}" srcOrd="1" destOrd="0" parTransId="{67A6D3B4-61D9-4859-B51C-845E0492B259}" sibTransId="{9354C05F-81C7-4186-BDAB-18FCB017BE40}"/>
    <dgm:cxn modelId="{7572213E-331D-44A9-A329-8467D5FA7F24}" type="presOf" srcId="{3F7F5D74-8ECD-4DD2-B666-4866722ECBC1}" destId="{F02AD6CA-F20D-4FC1-86E8-1067906D42C3}" srcOrd="0" destOrd="0" presId="urn:microsoft.com/office/officeart/2005/8/layout/vList5"/>
    <dgm:cxn modelId="{9733A545-1C43-4F9C-93F9-9397ACBB4E49}" srcId="{1348467F-2610-4590-A16A-35CD5A9DDB59}" destId="{FBC28735-4C46-4D8D-A729-F4835A371777}" srcOrd="2" destOrd="0" parTransId="{6ABD9214-64BD-48BF-9D3A-1AF2B436FB6D}" sibTransId="{EA3E7BC5-3320-47C2-9C0E-6442C1ED5084}"/>
    <dgm:cxn modelId="{8A16887B-EF6B-4134-9F3F-4C0A19A47680}" type="presOf" srcId="{1348467F-2610-4590-A16A-35CD5A9DDB59}" destId="{35DB1770-23AE-46BB-9DDF-8068D52435C6}" srcOrd="0" destOrd="0" presId="urn:microsoft.com/office/officeart/2005/8/layout/vList5"/>
    <dgm:cxn modelId="{25E33384-90A6-4759-906B-9DD37CF27281}" type="presOf" srcId="{5DD5AEF2-0C7F-4A6E-838E-4769287EC593}" destId="{57D7361E-B87A-4C5A-B66D-21B0CD80F39A}" srcOrd="0" destOrd="0" presId="urn:microsoft.com/office/officeart/2005/8/layout/vList5"/>
    <dgm:cxn modelId="{51354FA2-E53D-40F7-9649-2A1E08BEFDF9}" srcId="{4EA607FD-A247-4489-B6F3-5FE6140F8AC0}" destId="{5DD5AEF2-0C7F-4A6E-838E-4769287EC593}" srcOrd="0" destOrd="0" parTransId="{F2CD6687-3DEC-42A4-915B-32CB18D26E35}" sibTransId="{18246E5F-D876-48FB-A656-E88CA7BB04B6}"/>
    <dgm:cxn modelId="{9ED292AF-DACE-49E5-BAF3-CA48B6E32697}" srcId="{4EA607FD-A247-4489-B6F3-5FE6140F8AC0}" destId="{A25520D9-7E70-48A4-8460-EBA4B4D65B0B}" srcOrd="1" destOrd="0" parTransId="{9B234086-A174-49E8-9EF8-88F86DE9C60E}" sibTransId="{C4574CB0-508D-47AD-AAB8-B00C27D6BCB0}"/>
    <dgm:cxn modelId="{B50FCEB2-C7AA-4FC6-8B47-0CEEE1A33C48}" srcId="{0852BE90-DE5D-4AF6-9492-10A811C3E314}" destId="{4EA607FD-A247-4489-B6F3-5FE6140F8AC0}" srcOrd="2" destOrd="0" parTransId="{8DF06129-E1E0-4535-83BC-7C2E897FE201}" sibTransId="{CA82CADC-6460-4358-B974-B7B66AEB6681}"/>
    <dgm:cxn modelId="{0AD7C1C6-D6DD-4056-B0AA-66CEEAE73C89}" type="presOf" srcId="{79EA9EF1-FE3A-4CCF-844A-3714FAD1C39F}" destId="{F02AD6CA-F20D-4FC1-86E8-1067906D42C3}" srcOrd="0" destOrd="1" presId="urn:microsoft.com/office/officeart/2005/8/layout/vList5"/>
    <dgm:cxn modelId="{91A94DC8-ACC9-4569-B55B-ACF661841CE1}" srcId="{1348467F-2610-4590-A16A-35CD5A9DDB59}" destId="{79EA9EF1-FE3A-4CCF-844A-3714FAD1C39F}" srcOrd="1" destOrd="0" parTransId="{33985D11-E16E-42A0-8E02-AF86A3B7D3CB}" sibTransId="{7577913A-EADD-4024-B0CD-146B46EAB32E}"/>
    <dgm:cxn modelId="{736FA6E5-EBEC-491D-B91C-2B18883D8FD1}" srcId="{1348467F-2610-4590-A16A-35CD5A9DDB59}" destId="{3F7F5D74-8ECD-4DD2-B666-4866722ECBC1}" srcOrd="0" destOrd="0" parTransId="{E9E55212-B9D3-41CE-A9ED-D445AAA87140}" sibTransId="{A9FA4036-1467-45EB-A3E4-2A345C7DB732}"/>
    <dgm:cxn modelId="{3DF0BFE9-3241-4239-9346-167FCF796E01}" type="presOf" srcId="{166E9BC0-1F98-4DEA-A576-01FF0F32E00A}" destId="{166A1799-7EB6-498B-B1B9-7322DF1171F6}" srcOrd="0" destOrd="0" presId="urn:microsoft.com/office/officeart/2005/8/layout/vList5"/>
    <dgm:cxn modelId="{514F3CEC-C7CD-4C05-968E-C8CA454E9871}" srcId="{4EA607FD-A247-4489-B6F3-5FE6140F8AC0}" destId="{096E2F47-2FAD-4033-9658-4338165D0097}" srcOrd="2" destOrd="0" parTransId="{56530EB0-C0F2-4FC2-940D-EAE6D24ED3D7}" sibTransId="{B80F2FE7-7D8B-49A6-A087-7D6E5D49995D}"/>
    <dgm:cxn modelId="{340DE5FB-0ABA-4945-A2E8-83F3BD863730}" type="presOf" srcId="{FBC28735-4C46-4D8D-A729-F4835A371777}" destId="{F02AD6CA-F20D-4FC1-86E8-1067906D42C3}" srcOrd="0" destOrd="2" presId="urn:microsoft.com/office/officeart/2005/8/layout/vList5"/>
    <dgm:cxn modelId="{191CC2FC-965C-4C1C-A99C-886B8A60E287}" type="presOf" srcId="{4EA607FD-A247-4489-B6F3-5FE6140F8AC0}" destId="{1F661CC6-95A1-4FE3-9892-BFF2E18CD526}" srcOrd="0" destOrd="0" presId="urn:microsoft.com/office/officeart/2005/8/layout/vList5"/>
    <dgm:cxn modelId="{21CFA391-7AF9-40E2-98CD-BAAF29B71A3A}" type="presParOf" srcId="{7471EEE9-6294-412D-8A14-ACA3CB2CF4E1}" destId="{06328BF5-1ED2-465B-B24B-3F976619ACD4}" srcOrd="0" destOrd="0" presId="urn:microsoft.com/office/officeart/2005/8/layout/vList5"/>
    <dgm:cxn modelId="{81812194-1995-4BA5-862F-6BCCCD0973CD}" type="presParOf" srcId="{06328BF5-1ED2-465B-B24B-3F976619ACD4}" destId="{35DB1770-23AE-46BB-9DDF-8068D52435C6}" srcOrd="0" destOrd="0" presId="urn:microsoft.com/office/officeart/2005/8/layout/vList5"/>
    <dgm:cxn modelId="{3F729651-EF6C-40EC-B951-6F6EDB9835E7}" type="presParOf" srcId="{06328BF5-1ED2-465B-B24B-3F976619ACD4}" destId="{F02AD6CA-F20D-4FC1-86E8-1067906D42C3}" srcOrd="1" destOrd="0" presId="urn:microsoft.com/office/officeart/2005/8/layout/vList5"/>
    <dgm:cxn modelId="{C39925AC-A3BE-4C2D-B785-E8B9728D69A5}" type="presParOf" srcId="{7471EEE9-6294-412D-8A14-ACA3CB2CF4E1}" destId="{038117DE-BBE6-471A-AE93-C0BDE854910E}" srcOrd="1" destOrd="0" presId="urn:microsoft.com/office/officeart/2005/8/layout/vList5"/>
    <dgm:cxn modelId="{2C3134C0-5A0E-447F-80A2-2BB50B0E9B50}" type="presParOf" srcId="{7471EEE9-6294-412D-8A14-ACA3CB2CF4E1}" destId="{04056AE3-E2A5-4041-B8C9-8D690E312A7F}" srcOrd="2" destOrd="0" presId="urn:microsoft.com/office/officeart/2005/8/layout/vList5"/>
    <dgm:cxn modelId="{7987CFEF-800B-453F-934C-09B42DF99676}" type="presParOf" srcId="{04056AE3-E2A5-4041-B8C9-8D690E312A7F}" destId="{56A8364A-7A10-461C-94A7-BC435F2DF339}" srcOrd="0" destOrd="0" presId="urn:microsoft.com/office/officeart/2005/8/layout/vList5"/>
    <dgm:cxn modelId="{5AB4D00D-889C-4A67-AD40-1F7CD01D57E3}" type="presParOf" srcId="{04056AE3-E2A5-4041-B8C9-8D690E312A7F}" destId="{166A1799-7EB6-498B-B1B9-7322DF1171F6}" srcOrd="1" destOrd="0" presId="urn:microsoft.com/office/officeart/2005/8/layout/vList5"/>
    <dgm:cxn modelId="{1C52CEE5-5A5E-4613-B911-8CFC68C42E7C}" type="presParOf" srcId="{7471EEE9-6294-412D-8A14-ACA3CB2CF4E1}" destId="{55C4CE2F-AA6B-4144-B9D9-F30191E82C3C}" srcOrd="3" destOrd="0" presId="urn:microsoft.com/office/officeart/2005/8/layout/vList5"/>
    <dgm:cxn modelId="{83C59E80-E40D-490A-B49B-EDA33E783DC9}" type="presParOf" srcId="{7471EEE9-6294-412D-8A14-ACA3CB2CF4E1}" destId="{BF64A808-E0BD-4757-B18D-C8B2B59A6135}" srcOrd="4" destOrd="0" presId="urn:microsoft.com/office/officeart/2005/8/layout/vList5"/>
    <dgm:cxn modelId="{A5F155E9-5533-4E82-808D-76D0CAE9042A}" type="presParOf" srcId="{BF64A808-E0BD-4757-B18D-C8B2B59A6135}" destId="{1F661CC6-95A1-4FE3-9892-BFF2E18CD526}" srcOrd="0" destOrd="0" presId="urn:microsoft.com/office/officeart/2005/8/layout/vList5"/>
    <dgm:cxn modelId="{EAA229E3-2FBF-4CD0-862E-4856D311B4B0}" type="presParOf" srcId="{BF64A808-E0BD-4757-B18D-C8B2B59A6135}" destId="{57D7361E-B87A-4C5A-B66D-21B0CD80F39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2F6DBFA-3950-4386-9831-160B8BDD7215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384D47D-2D3F-4E22-863D-6B5C7AB9B9EE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1900" dirty="0"/>
            <a:t>Industrialização (por substituição de importações)</a:t>
          </a:r>
        </a:p>
      </dgm:t>
    </dgm:pt>
    <dgm:pt modelId="{473ED58D-F33F-40D0-B74A-A00EF143C3E4}" type="parTrans" cxnId="{09337C50-74DA-4946-B536-BD51170FA869}">
      <dgm:prSet/>
      <dgm:spPr/>
      <dgm:t>
        <a:bodyPr/>
        <a:lstStyle/>
        <a:p>
          <a:endParaRPr lang="pt-BR"/>
        </a:p>
      </dgm:t>
    </dgm:pt>
    <dgm:pt modelId="{13B27A8B-0770-4681-A73E-746DBB2CBC18}" type="sibTrans" cxnId="{09337C50-74DA-4946-B536-BD51170FA869}">
      <dgm:prSet/>
      <dgm:spPr/>
      <dgm:t>
        <a:bodyPr/>
        <a:lstStyle/>
        <a:p>
          <a:endParaRPr lang="pt-BR"/>
        </a:p>
      </dgm:t>
    </dgm:pt>
    <dgm:pt modelId="{5185F876-ED1C-400E-A83F-CA28A1EEC02C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Companhia Siderúrgica Nacional </a:t>
          </a:r>
        </a:p>
      </dgm:t>
    </dgm:pt>
    <dgm:pt modelId="{284F04BE-AB26-477D-B313-04AB985F0942}" type="parTrans" cxnId="{5D7DF6B5-A46C-4694-A47E-F68D634F8CEF}">
      <dgm:prSet/>
      <dgm:spPr/>
      <dgm:t>
        <a:bodyPr/>
        <a:lstStyle/>
        <a:p>
          <a:endParaRPr lang="pt-BR"/>
        </a:p>
      </dgm:t>
    </dgm:pt>
    <dgm:pt modelId="{FDFD01AD-40D9-42A1-98DC-9C0E5F904D01}" type="sibTrans" cxnId="{5D7DF6B5-A46C-4694-A47E-F68D634F8CEF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pt-BR"/>
        </a:p>
      </dgm:t>
    </dgm:pt>
    <dgm:pt modelId="{F7F8FE31-DB8E-4A19-AC23-A4F3E44003E2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Companhia Vale do Rio Doce</a:t>
          </a:r>
        </a:p>
      </dgm:t>
    </dgm:pt>
    <dgm:pt modelId="{FDB89AAC-0245-486E-8025-8D70E84F2BA5}" type="parTrans" cxnId="{DBB57B03-F820-410C-91A7-139790014982}">
      <dgm:prSet/>
      <dgm:spPr/>
      <dgm:t>
        <a:bodyPr/>
        <a:lstStyle/>
        <a:p>
          <a:endParaRPr lang="pt-BR"/>
        </a:p>
      </dgm:t>
    </dgm:pt>
    <dgm:pt modelId="{192BB561-ED5F-43D2-8CD4-A488488DF431}" type="sibTrans" cxnId="{DBB57B03-F820-410C-91A7-139790014982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pt-BR"/>
        </a:p>
      </dgm:t>
    </dgm:pt>
    <dgm:pt modelId="{6058129E-DDEC-4223-B38E-AD8D7E7B0B90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Companhia Hidrelétrica do São Francisco</a:t>
          </a:r>
        </a:p>
      </dgm:t>
    </dgm:pt>
    <dgm:pt modelId="{77F5BD57-8F71-46A4-80E2-6FB0F0026C64}" type="parTrans" cxnId="{D678F8C8-4085-4C6A-BC74-2F3CF452B2BD}">
      <dgm:prSet/>
      <dgm:spPr/>
      <dgm:t>
        <a:bodyPr/>
        <a:lstStyle/>
        <a:p>
          <a:endParaRPr lang="pt-BR"/>
        </a:p>
      </dgm:t>
    </dgm:pt>
    <dgm:pt modelId="{FCD8FA5A-E7D4-4152-93FC-D9DC3E3ECCC6}" type="sibTrans" cxnId="{D678F8C8-4085-4C6A-BC74-2F3CF452B2BD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pt-BR"/>
        </a:p>
      </dgm:t>
    </dgm:pt>
    <dgm:pt modelId="{EAD62D85-D633-4623-85AE-4A40C1EB3A2C}">
      <dgm:prSet phldrT="[Texto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000" dirty="0"/>
            <a:t>Conselho Nacional do Petróleo</a:t>
          </a:r>
        </a:p>
      </dgm:t>
    </dgm:pt>
    <dgm:pt modelId="{BEBCDDA0-EE2F-4320-BD8D-B9C10D741001}" type="parTrans" cxnId="{535D6B5D-567E-4902-8EB5-314D35D100F9}">
      <dgm:prSet/>
      <dgm:spPr/>
      <dgm:t>
        <a:bodyPr/>
        <a:lstStyle/>
        <a:p>
          <a:endParaRPr lang="pt-BR"/>
        </a:p>
      </dgm:t>
    </dgm:pt>
    <dgm:pt modelId="{D035FF25-5C9B-43C6-8EFA-5B694136C3F6}" type="sibTrans" cxnId="{535D6B5D-567E-4902-8EB5-314D35D100F9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pt-BR"/>
        </a:p>
      </dgm:t>
    </dgm:pt>
    <dgm:pt modelId="{E8ACACC7-C73A-413F-85B9-CE60E4F7FF55}" type="pres">
      <dgm:prSet presAssocID="{E2F6DBFA-3950-4386-9831-160B8BDD721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EE3AE54-D4D8-4249-90AE-3E2C45479793}" type="pres">
      <dgm:prSet presAssocID="{E384D47D-2D3F-4E22-863D-6B5C7AB9B9EE}" presName="centerShape" presStyleLbl="node0" presStyleIdx="0" presStyleCnt="1" custScaleX="118711" custScaleY="117141" custLinFactNeighborX="-186" custLinFactNeighborY="147"/>
      <dgm:spPr/>
    </dgm:pt>
    <dgm:pt modelId="{9E99B558-72DB-417E-98F1-EDEA2B4EC682}" type="pres">
      <dgm:prSet presAssocID="{5185F876-ED1C-400E-A83F-CA28A1EEC02C}" presName="node" presStyleLbl="node1" presStyleIdx="0" presStyleCnt="4" custScaleX="154449" custScaleY="86683">
        <dgm:presLayoutVars>
          <dgm:bulletEnabled val="1"/>
        </dgm:presLayoutVars>
      </dgm:prSet>
      <dgm:spPr/>
    </dgm:pt>
    <dgm:pt modelId="{1587BC3A-3B77-4FB2-BE87-485D62AB763D}" type="pres">
      <dgm:prSet presAssocID="{5185F876-ED1C-400E-A83F-CA28A1EEC02C}" presName="dummy" presStyleCnt="0"/>
      <dgm:spPr/>
    </dgm:pt>
    <dgm:pt modelId="{33A45213-9DA5-4D64-9FEF-2D2A571E4090}" type="pres">
      <dgm:prSet presAssocID="{FDFD01AD-40D9-42A1-98DC-9C0E5F904D01}" presName="sibTrans" presStyleLbl="sibTrans2D1" presStyleIdx="0" presStyleCnt="4"/>
      <dgm:spPr/>
    </dgm:pt>
    <dgm:pt modelId="{66B680FF-F579-423C-8A93-FA33C1282DB9}" type="pres">
      <dgm:prSet presAssocID="{F7F8FE31-DB8E-4A19-AC23-A4F3E44003E2}" presName="node" presStyleLbl="node1" presStyleIdx="1" presStyleCnt="4" custScaleX="136000" custScaleY="131422" custRadScaleRad="101772">
        <dgm:presLayoutVars>
          <dgm:bulletEnabled val="1"/>
        </dgm:presLayoutVars>
      </dgm:prSet>
      <dgm:spPr/>
    </dgm:pt>
    <dgm:pt modelId="{4A3F33CB-EE26-4593-A544-BAF12BDC6EA4}" type="pres">
      <dgm:prSet presAssocID="{F7F8FE31-DB8E-4A19-AC23-A4F3E44003E2}" presName="dummy" presStyleCnt="0"/>
      <dgm:spPr/>
    </dgm:pt>
    <dgm:pt modelId="{5FFC3BED-3E72-4089-9AF4-2D9BFF04BC81}" type="pres">
      <dgm:prSet presAssocID="{192BB561-ED5F-43D2-8CD4-A488488DF431}" presName="sibTrans" presStyleLbl="sibTrans2D1" presStyleIdx="1" presStyleCnt="4"/>
      <dgm:spPr/>
    </dgm:pt>
    <dgm:pt modelId="{32FBD0B5-C012-45D2-8A61-4F64232ED988}" type="pres">
      <dgm:prSet presAssocID="{6058129E-DDEC-4223-B38E-AD8D7E7B0B90}" presName="node" presStyleLbl="node1" presStyleIdx="2" presStyleCnt="4" custScaleX="175601" custScaleY="81464">
        <dgm:presLayoutVars>
          <dgm:bulletEnabled val="1"/>
        </dgm:presLayoutVars>
      </dgm:prSet>
      <dgm:spPr/>
    </dgm:pt>
    <dgm:pt modelId="{9D1C43BB-D1CE-4BAA-A9B8-58EA19D3B83A}" type="pres">
      <dgm:prSet presAssocID="{6058129E-DDEC-4223-B38E-AD8D7E7B0B90}" presName="dummy" presStyleCnt="0"/>
      <dgm:spPr/>
    </dgm:pt>
    <dgm:pt modelId="{F109F358-D33A-45D6-850D-4D6DC7051362}" type="pres">
      <dgm:prSet presAssocID="{FCD8FA5A-E7D4-4152-93FC-D9DC3E3ECCC6}" presName="sibTrans" presStyleLbl="sibTrans2D1" presStyleIdx="2" presStyleCnt="4"/>
      <dgm:spPr/>
    </dgm:pt>
    <dgm:pt modelId="{1327F0EE-7A22-4145-A599-9B8147DB82B5}" type="pres">
      <dgm:prSet presAssocID="{EAD62D85-D633-4623-85AE-4A40C1EB3A2C}" presName="node" presStyleLbl="node1" presStyleIdx="3" presStyleCnt="4" custScaleX="130859" custScaleY="157111" custRadScaleRad="101329">
        <dgm:presLayoutVars>
          <dgm:bulletEnabled val="1"/>
        </dgm:presLayoutVars>
      </dgm:prSet>
      <dgm:spPr/>
    </dgm:pt>
    <dgm:pt modelId="{C12D5864-AC80-4CAA-9C98-77362691EDD6}" type="pres">
      <dgm:prSet presAssocID="{EAD62D85-D633-4623-85AE-4A40C1EB3A2C}" presName="dummy" presStyleCnt="0"/>
      <dgm:spPr/>
    </dgm:pt>
    <dgm:pt modelId="{B1301383-A6A5-4818-920F-D131DC14107F}" type="pres">
      <dgm:prSet presAssocID="{D035FF25-5C9B-43C6-8EFA-5B694136C3F6}" presName="sibTrans" presStyleLbl="sibTrans2D1" presStyleIdx="3" presStyleCnt="4"/>
      <dgm:spPr/>
    </dgm:pt>
  </dgm:ptLst>
  <dgm:cxnLst>
    <dgm:cxn modelId="{DBB57B03-F820-410C-91A7-139790014982}" srcId="{E384D47D-2D3F-4E22-863D-6B5C7AB9B9EE}" destId="{F7F8FE31-DB8E-4A19-AC23-A4F3E44003E2}" srcOrd="1" destOrd="0" parTransId="{FDB89AAC-0245-486E-8025-8D70E84F2BA5}" sibTransId="{192BB561-ED5F-43D2-8CD4-A488488DF431}"/>
    <dgm:cxn modelId="{397B1324-6FB1-45F5-9D81-EE9E159A3F42}" type="presOf" srcId="{F7F8FE31-DB8E-4A19-AC23-A4F3E44003E2}" destId="{66B680FF-F579-423C-8A93-FA33C1282DB9}" srcOrd="0" destOrd="0" presId="urn:microsoft.com/office/officeart/2005/8/layout/radial6"/>
    <dgm:cxn modelId="{00B18F2C-DDDA-41B4-A85E-D49DFAB719B3}" type="presOf" srcId="{192BB561-ED5F-43D2-8CD4-A488488DF431}" destId="{5FFC3BED-3E72-4089-9AF4-2D9BFF04BC81}" srcOrd="0" destOrd="0" presId="urn:microsoft.com/office/officeart/2005/8/layout/radial6"/>
    <dgm:cxn modelId="{9462533C-49E2-4330-8296-35F6983BA10A}" type="presOf" srcId="{E384D47D-2D3F-4E22-863D-6B5C7AB9B9EE}" destId="{5EE3AE54-D4D8-4249-90AE-3E2C45479793}" srcOrd="0" destOrd="0" presId="urn:microsoft.com/office/officeart/2005/8/layout/radial6"/>
    <dgm:cxn modelId="{535D6B5D-567E-4902-8EB5-314D35D100F9}" srcId="{E384D47D-2D3F-4E22-863D-6B5C7AB9B9EE}" destId="{EAD62D85-D633-4623-85AE-4A40C1EB3A2C}" srcOrd="3" destOrd="0" parTransId="{BEBCDDA0-EE2F-4320-BD8D-B9C10D741001}" sibTransId="{D035FF25-5C9B-43C6-8EFA-5B694136C3F6}"/>
    <dgm:cxn modelId="{69A7226A-7CF6-4840-B38D-354AE2DFE577}" type="presOf" srcId="{D035FF25-5C9B-43C6-8EFA-5B694136C3F6}" destId="{B1301383-A6A5-4818-920F-D131DC14107F}" srcOrd="0" destOrd="0" presId="urn:microsoft.com/office/officeart/2005/8/layout/radial6"/>
    <dgm:cxn modelId="{09337C50-74DA-4946-B536-BD51170FA869}" srcId="{E2F6DBFA-3950-4386-9831-160B8BDD7215}" destId="{E384D47D-2D3F-4E22-863D-6B5C7AB9B9EE}" srcOrd="0" destOrd="0" parTransId="{473ED58D-F33F-40D0-B74A-A00EF143C3E4}" sibTransId="{13B27A8B-0770-4681-A73E-746DBB2CBC18}"/>
    <dgm:cxn modelId="{54D73575-DE99-4000-B8A5-FED5EC5B99BB}" type="presOf" srcId="{FDFD01AD-40D9-42A1-98DC-9C0E5F904D01}" destId="{33A45213-9DA5-4D64-9FEF-2D2A571E4090}" srcOrd="0" destOrd="0" presId="urn:microsoft.com/office/officeart/2005/8/layout/radial6"/>
    <dgm:cxn modelId="{C1444476-418B-414A-8799-75073B8AA237}" type="presOf" srcId="{EAD62D85-D633-4623-85AE-4A40C1EB3A2C}" destId="{1327F0EE-7A22-4145-A599-9B8147DB82B5}" srcOrd="0" destOrd="0" presId="urn:microsoft.com/office/officeart/2005/8/layout/radial6"/>
    <dgm:cxn modelId="{3A99228B-4B74-446C-B055-00AF38454FB7}" type="presOf" srcId="{5185F876-ED1C-400E-A83F-CA28A1EEC02C}" destId="{9E99B558-72DB-417E-98F1-EDEA2B4EC682}" srcOrd="0" destOrd="0" presId="urn:microsoft.com/office/officeart/2005/8/layout/radial6"/>
    <dgm:cxn modelId="{3D155691-3674-442C-B48A-DA02A0D56366}" type="presOf" srcId="{E2F6DBFA-3950-4386-9831-160B8BDD7215}" destId="{E8ACACC7-C73A-413F-85B9-CE60E4F7FF55}" srcOrd="0" destOrd="0" presId="urn:microsoft.com/office/officeart/2005/8/layout/radial6"/>
    <dgm:cxn modelId="{5D7DF6B5-A46C-4694-A47E-F68D634F8CEF}" srcId="{E384D47D-2D3F-4E22-863D-6B5C7AB9B9EE}" destId="{5185F876-ED1C-400E-A83F-CA28A1EEC02C}" srcOrd="0" destOrd="0" parTransId="{284F04BE-AB26-477D-B313-04AB985F0942}" sibTransId="{FDFD01AD-40D9-42A1-98DC-9C0E5F904D01}"/>
    <dgm:cxn modelId="{1742EFBC-F780-466C-9C41-E73A64F795FE}" type="presOf" srcId="{6058129E-DDEC-4223-B38E-AD8D7E7B0B90}" destId="{32FBD0B5-C012-45D2-8A61-4F64232ED988}" srcOrd="0" destOrd="0" presId="urn:microsoft.com/office/officeart/2005/8/layout/radial6"/>
    <dgm:cxn modelId="{3D1D2BC7-8892-451D-8666-B126002AC8BB}" type="presOf" srcId="{FCD8FA5A-E7D4-4152-93FC-D9DC3E3ECCC6}" destId="{F109F358-D33A-45D6-850D-4D6DC7051362}" srcOrd="0" destOrd="0" presId="urn:microsoft.com/office/officeart/2005/8/layout/radial6"/>
    <dgm:cxn modelId="{D678F8C8-4085-4C6A-BC74-2F3CF452B2BD}" srcId="{E384D47D-2D3F-4E22-863D-6B5C7AB9B9EE}" destId="{6058129E-DDEC-4223-B38E-AD8D7E7B0B90}" srcOrd="2" destOrd="0" parTransId="{77F5BD57-8F71-46A4-80E2-6FB0F0026C64}" sibTransId="{FCD8FA5A-E7D4-4152-93FC-D9DC3E3ECCC6}"/>
    <dgm:cxn modelId="{56B3C829-D871-4D8B-8781-12ABA6CA7FA8}" type="presParOf" srcId="{E8ACACC7-C73A-413F-85B9-CE60E4F7FF55}" destId="{5EE3AE54-D4D8-4249-90AE-3E2C45479793}" srcOrd="0" destOrd="0" presId="urn:microsoft.com/office/officeart/2005/8/layout/radial6"/>
    <dgm:cxn modelId="{1FD17343-EE19-44A2-A6FF-97B0CA5B35A8}" type="presParOf" srcId="{E8ACACC7-C73A-413F-85B9-CE60E4F7FF55}" destId="{9E99B558-72DB-417E-98F1-EDEA2B4EC682}" srcOrd="1" destOrd="0" presId="urn:microsoft.com/office/officeart/2005/8/layout/radial6"/>
    <dgm:cxn modelId="{ACB7FEB6-7D6E-4DB5-81F6-F0FA7EF87DAB}" type="presParOf" srcId="{E8ACACC7-C73A-413F-85B9-CE60E4F7FF55}" destId="{1587BC3A-3B77-4FB2-BE87-485D62AB763D}" srcOrd="2" destOrd="0" presId="urn:microsoft.com/office/officeart/2005/8/layout/radial6"/>
    <dgm:cxn modelId="{00FE5B8C-A2F0-47C3-9F0D-3E15487F7453}" type="presParOf" srcId="{E8ACACC7-C73A-413F-85B9-CE60E4F7FF55}" destId="{33A45213-9DA5-4D64-9FEF-2D2A571E4090}" srcOrd="3" destOrd="0" presId="urn:microsoft.com/office/officeart/2005/8/layout/radial6"/>
    <dgm:cxn modelId="{CC772000-54A0-4C00-8E3B-EBE54B50F257}" type="presParOf" srcId="{E8ACACC7-C73A-413F-85B9-CE60E4F7FF55}" destId="{66B680FF-F579-423C-8A93-FA33C1282DB9}" srcOrd="4" destOrd="0" presId="urn:microsoft.com/office/officeart/2005/8/layout/radial6"/>
    <dgm:cxn modelId="{F708A502-62A2-4BF4-8B0F-1F782EE58DFC}" type="presParOf" srcId="{E8ACACC7-C73A-413F-85B9-CE60E4F7FF55}" destId="{4A3F33CB-EE26-4593-A544-BAF12BDC6EA4}" srcOrd="5" destOrd="0" presId="urn:microsoft.com/office/officeart/2005/8/layout/radial6"/>
    <dgm:cxn modelId="{7E68CBFA-8FD2-4D90-B73F-FB1C5F8294BA}" type="presParOf" srcId="{E8ACACC7-C73A-413F-85B9-CE60E4F7FF55}" destId="{5FFC3BED-3E72-4089-9AF4-2D9BFF04BC81}" srcOrd="6" destOrd="0" presId="urn:microsoft.com/office/officeart/2005/8/layout/radial6"/>
    <dgm:cxn modelId="{1762CD7F-CB79-4956-B910-A4C77DE83BF5}" type="presParOf" srcId="{E8ACACC7-C73A-413F-85B9-CE60E4F7FF55}" destId="{32FBD0B5-C012-45D2-8A61-4F64232ED988}" srcOrd="7" destOrd="0" presId="urn:microsoft.com/office/officeart/2005/8/layout/radial6"/>
    <dgm:cxn modelId="{39A4E6CB-5C47-491F-B710-551E0F5ACD22}" type="presParOf" srcId="{E8ACACC7-C73A-413F-85B9-CE60E4F7FF55}" destId="{9D1C43BB-D1CE-4BAA-A9B8-58EA19D3B83A}" srcOrd="8" destOrd="0" presId="urn:microsoft.com/office/officeart/2005/8/layout/radial6"/>
    <dgm:cxn modelId="{1E7B3C6D-568E-44C2-BFA2-FA2405738B33}" type="presParOf" srcId="{E8ACACC7-C73A-413F-85B9-CE60E4F7FF55}" destId="{F109F358-D33A-45D6-850D-4D6DC7051362}" srcOrd="9" destOrd="0" presId="urn:microsoft.com/office/officeart/2005/8/layout/radial6"/>
    <dgm:cxn modelId="{F19CC5E0-9AC2-4BDF-8008-77216CD41AD1}" type="presParOf" srcId="{E8ACACC7-C73A-413F-85B9-CE60E4F7FF55}" destId="{1327F0EE-7A22-4145-A599-9B8147DB82B5}" srcOrd="10" destOrd="0" presId="urn:microsoft.com/office/officeart/2005/8/layout/radial6"/>
    <dgm:cxn modelId="{C7C7E58E-0E82-472D-98EA-D554CAC89AAB}" type="presParOf" srcId="{E8ACACC7-C73A-413F-85B9-CE60E4F7FF55}" destId="{C12D5864-AC80-4CAA-9C98-77362691EDD6}" srcOrd="11" destOrd="0" presId="urn:microsoft.com/office/officeart/2005/8/layout/radial6"/>
    <dgm:cxn modelId="{E662F298-AFF2-4A34-955D-6E80267DF73B}" type="presParOf" srcId="{E8ACACC7-C73A-413F-85B9-CE60E4F7FF55}" destId="{B1301383-A6A5-4818-920F-D131DC14107F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3378660-ACA6-4DE9-ACD0-DDC4A84C4BCC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6825EF1C-97DA-417F-9B23-6378AF2E39D9}">
      <dgm:prSet phldrT="[Texto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Participação do Brasil na Segunda Guerra Mundial</a:t>
          </a:r>
        </a:p>
      </dgm:t>
    </dgm:pt>
    <dgm:pt modelId="{4F2E1137-A353-40C1-8919-07877C5A1BAA}" type="parTrans" cxnId="{4C164CD7-66BB-4EE9-A123-23C1671EB107}">
      <dgm:prSet/>
      <dgm:spPr/>
      <dgm:t>
        <a:bodyPr/>
        <a:lstStyle/>
        <a:p>
          <a:endParaRPr lang="pt-BR"/>
        </a:p>
      </dgm:t>
    </dgm:pt>
    <dgm:pt modelId="{A437B5F8-3D15-4321-A74A-51B8589010E0}" type="sibTrans" cxnId="{4C164CD7-66BB-4EE9-A123-23C1671EB107}">
      <dgm:prSet/>
      <dgm:spPr/>
      <dgm:t>
        <a:bodyPr/>
        <a:lstStyle/>
        <a:p>
          <a:endParaRPr lang="pt-BR"/>
        </a:p>
      </dgm:t>
    </dgm:pt>
    <dgm:pt modelId="{C446EDAC-BA88-4B4B-89F3-4E0AEA8938FD}">
      <dgm:prSet phldrT="[Texto]" custT="1"/>
      <dgm:spPr/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Críticas ao governo Vargas (Manifesto dos Mineiros, UNE)</a:t>
          </a:r>
        </a:p>
      </dgm:t>
    </dgm:pt>
    <dgm:pt modelId="{481517A8-3825-476D-86A0-543004541792}" type="parTrans" cxnId="{E87A03B4-C43F-4FBA-9896-6CE25B691FB2}">
      <dgm:prSet/>
      <dgm:spPr/>
      <dgm:t>
        <a:bodyPr/>
        <a:lstStyle/>
        <a:p>
          <a:endParaRPr lang="pt-BR"/>
        </a:p>
      </dgm:t>
    </dgm:pt>
    <dgm:pt modelId="{16B8C38B-260B-48DF-8400-63A3B6C2B3FC}" type="sibTrans" cxnId="{E87A03B4-C43F-4FBA-9896-6CE25B691FB2}">
      <dgm:prSet/>
      <dgm:spPr/>
      <dgm:t>
        <a:bodyPr/>
        <a:lstStyle/>
        <a:p>
          <a:endParaRPr lang="pt-BR"/>
        </a:p>
      </dgm:t>
    </dgm:pt>
    <dgm:pt modelId="{9E5C65AF-6500-434B-A3C9-F4795F23D05A}">
      <dgm:prSet phldrT="[Texto]" custT="1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Queremismo</a:t>
          </a:r>
        </a:p>
      </dgm:t>
    </dgm:pt>
    <dgm:pt modelId="{FA5EC6C2-D9BC-4288-9458-7E81B4C2DDB7}" type="parTrans" cxnId="{7E92A47F-6744-459B-B6DA-1589C19AE1D9}">
      <dgm:prSet/>
      <dgm:spPr/>
      <dgm:t>
        <a:bodyPr/>
        <a:lstStyle/>
        <a:p>
          <a:endParaRPr lang="pt-BR"/>
        </a:p>
      </dgm:t>
    </dgm:pt>
    <dgm:pt modelId="{4639081B-E6DF-40AD-ADA2-8A7E59FB24E3}" type="sibTrans" cxnId="{7E92A47F-6744-459B-B6DA-1589C19AE1D9}">
      <dgm:prSet/>
      <dgm:spPr/>
      <dgm:t>
        <a:bodyPr/>
        <a:lstStyle/>
        <a:p>
          <a:endParaRPr lang="pt-BR"/>
        </a:p>
      </dgm:t>
    </dgm:pt>
    <dgm:pt modelId="{E39D0DE5-07A9-4A35-9D47-8C8EBE5D430C}">
      <dgm:prSet phldrT="[Texto]" custT="1"/>
      <dgm:spPr/>
      <dgm:t>
        <a:bodyPr/>
        <a:lstStyle/>
        <a:p>
          <a:r>
            <a:rPr lang="pt-BR" sz="1700" dirty="0">
              <a:latin typeface="Roboto" panose="02000000000000000000" pitchFamily="2" charset="0"/>
              <a:ea typeface="Roboto" panose="02000000000000000000" pitchFamily="2" charset="0"/>
            </a:rPr>
            <a:t>Militares forçam a renúncia de Vargas</a:t>
          </a:r>
        </a:p>
      </dgm:t>
    </dgm:pt>
    <dgm:pt modelId="{B37AB9F5-6386-462D-BF51-888086D137C3}" type="parTrans" cxnId="{B8D254B8-05F4-4878-B53D-2FE98988B53D}">
      <dgm:prSet/>
      <dgm:spPr/>
      <dgm:t>
        <a:bodyPr/>
        <a:lstStyle/>
        <a:p>
          <a:endParaRPr lang="pt-BR"/>
        </a:p>
      </dgm:t>
    </dgm:pt>
    <dgm:pt modelId="{D3590CA8-9EA7-4BF3-A479-E3A09CA2A2BF}" type="sibTrans" cxnId="{B8D254B8-05F4-4878-B53D-2FE98988B53D}">
      <dgm:prSet/>
      <dgm:spPr/>
      <dgm:t>
        <a:bodyPr/>
        <a:lstStyle/>
        <a:p>
          <a:endParaRPr lang="pt-BR"/>
        </a:p>
      </dgm:t>
    </dgm:pt>
    <dgm:pt modelId="{B0026628-6765-4FD2-AA78-F05EEE0277A4}" type="pres">
      <dgm:prSet presAssocID="{13378660-ACA6-4DE9-ACD0-DDC4A84C4BCC}" presName="linear" presStyleCnt="0">
        <dgm:presLayoutVars>
          <dgm:dir/>
          <dgm:animLvl val="lvl"/>
          <dgm:resizeHandles val="exact"/>
        </dgm:presLayoutVars>
      </dgm:prSet>
      <dgm:spPr/>
    </dgm:pt>
    <dgm:pt modelId="{B346ECC0-591F-4726-9D9D-74C7593AC891}" type="pres">
      <dgm:prSet presAssocID="{6825EF1C-97DA-417F-9B23-6378AF2E39D9}" presName="parentLin" presStyleCnt="0"/>
      <dgm:spPr/>
    </dgm:pt>
    <dgm:pt modelId="{20333FD9-DC45-4302-BA6C-04EE681EA79B}" type="pres">
      <dgm:prSet presAssocID="{6825EF1C-97DA-417F-9B23-6378AF2E39D9}" presName="parentLeftMargin" presStyleLbl="node1" presStyleIdx="0" presStyleCnt="4"/>
      <dgm:spPr/>
    </dgm:pt>
    <dgm:pt modelId="{DF437917-8620-43EE-9C2A-28291C75292A}" type="pres">
      <dgm:prSet presAssocID="{6825EF1C-97DA-417F-9B23-6378AF2E39D9}" presName="parentText" presStyleLbl="node1" presStyleIdx="0" presStyleCnt="4" custScaleX="88505" custScaleY="72000">
        <dgm:presLayoutVars>
          <dgm:chMax val="0"/>
          <dgm:bulletEnabled val="1"/>
        </dgm:presLayoutVars>
      </dgm:prSet>
      <dgm:spPr/>
    </dgm:pt>
    <dgm:pt modelId="{2E51A8C9-CFFD-4669-B69A-A942EB8F49D9}" type="pres">
      <dgm:prSet presAssocID="{6825EF1C-97DA-417F-9B23-6378AF2E39D9}" presName="negativeSpace" presStyleCnt="0"/>
      <dgm:spPr/>
    </dgm:pt>
    <dgm:pt modelId="{B1538FD9-4715-4687-B546-B261BE8CFF45}" type="pres">
      <dgm:prSet presAssocID="{6825EF1C-97DA-417F-9B23-6378AF2E39D9}" presName="childText" presStyleLbl="conFgAcc1" presStyleIdx="0" presStyleCnt="4">
        <dgm:presLayoutVars>
          <dgm:bulletEnabled val="1"/>
        </dgm:presLayoutVars>
      </dgm:prSet>
      <dgm:spPr/>
    </dgm:pt>
    <dgm:pt modelId="{494A4F73-AB5C-454B-BF5B-15CD7A047BD2}" type="pres">
      <dgm:prSet presAssocID="{A437B5F8-3D15-4321-A74A-51B8589010E0}" presName="spaceBetweenRectangles" presStyleCnt="0"/>
      <dgm:spPr/>
    </dgm:pt>
    <dgm:pt modelId="{0B93D8BA-C207-41CA-9B3F-921D0C9F374A}" type="pres">
      <dgm:prSet presAssocID="{C446EDAC-BA88-4B4B-89F3-4E0AEA8938FD}" presName="parentLin" presStyleCnt="0"/>
      <dgm:spPr/>
    </dgm:pt>
    <dgm:pt modelId="{F640707F-4C1C-43C2-AF83-F0BF7588BA5B}" type="pres">
      <dgm:prSet presAssocID="{C446EDAC-BA88-4B4B-89F3-4E0AEA8938FD}" presName="parentLeftMargin" presStyleLbl="node1" presStyleIdx="0" presStyleCnt="4"/>
      <dgm:spPr/>
    </dgm:pt>
    <dgm:pt modelId="{36F70A01-4984-4620-BCB9-F039CC2FDC46}" type="pres">
      <dgm:prSet presAssocID="{C446EDAC-BA88-4B4B-89F3-4E0AEA8938FD}" presName="parentText" presStyleLbl="node1" presStyleIdx="1" presStyleCnt="4" custScaleX="88951" custScaleY="61146">
        <dgm:presLayoutVars>
          <dgm:chMax val="0"/>
          <dgm:bulletEnabled val="1"/>
        </dgm:presLayoutVars>
      </dgm:prSet>
      <dgm:spPr/>
    </dgm:pt>
    <dgm:pt modelId="{0E05FB6F-83DD-40E6-A4B9-B928AE2C0528}" type="pres">
      <dgm:prSet presAssocID="{C446EDAC-BA88-4B4B-89F3-4E0AEA8938FD}" presName="negativeSpace" presStyleCnt="0"/>
      <dgm:spPr/>
    </dgm:pt>
    <dgm:pt modelId="{E4A1DAB1-7A46-4F1F-922B-F6C6EE2C3D68}" type="pres">
      <dgm:prSet presAssocID="{C446EDAC-BA88-4B4B-89F3-4E0AEA8938FD}" presName="childText" presStyleLbl="conFgAcc1" presStyleIdx="1" presStyleCnt="4">
        <dgm:presLayoutVars>
          <dgm:bulletEnabled val="1"/>
        </dgm:presLayoutVars>
      </dgm:prSet>
      <dgm:spPr/>
    </dgm:pt>
    <dgm:pt modelId="{38CAEEEF-46BD-4E00-8ED6-F33CAAD104BD}" type="pres">
      <dgm:prSet presAssocID="{16B8C38B-260B-48DF-8400-63A3B6C2B3FC}" presName="spaceBetweenRectangles" presStyleCnt="0"/>
      <dgm:spPr/>
    </dgm:pt>
    <dgm:pt modelId="{2D0B6E8F-441F-4EB6-9BA2-0AD5233127F9}" type="pres">
      <dgm:prSet presAssocID="{9E5C65AF-6500-434B-A3C9-F4795F23D05A}" presName="parentLin" presStyleCnt="0"/>
      <dgm:spPr/>
    </dgm:pt>
    <dgm:pt modelId="{DEE7A51A-0956-4811-B1BE-6408C4901C3A}" type="pres">
      <dgm:prSet presAssocID="{9E5C65AF-6500-434B-A3C9-F4795F23D05A}" presName="parentLeftMargin" presStyleLbl="node1" presStyleIdx="1" presStyleCnt="4"/>
      <dgm:spPr/>
    </dgm:pt>
    <dgm:pt modelId="{6E88A3F8-F40B-465F-95F2-46EA79211A97}" type="pres">
      <dgm:prSet presAssocID="{9E5C65AF-6500-434B-A3C9-F4795F23D05A}" presName="parentText" presStyleLbl="node1" presStyleIdx="2" presStyleCnt="4" custScaleX="89844" custScaleY="62333">
        <dgm:presLayoutVars>
          <dgm:chMax val="0"/>
          <dgm:bulletEnabled val="1"/>
        </dgm:presLayoutVars>
      </dgm:prSet>
      <dgm:spPr/>
    </dgm:pt>
    <dgm:pt modelId="{C438A99A-A145-4F6F-975C-AA0490D6F934}" type="pres">
      <dgm:prSet presAssocID="{9E5C65AF-6500-434B-A3C9-F4795F23D05A}" presName="negativeSpace" presStyleCnt="0"/>
      <dgm:spPr/>
    </dgm:pt>
    <dgm:pt modelId="{614B43BC-0CC7-4634-AE01-1B6C8F4B98B9}" type="pres">
      <dgm:prSet presAssocID="{9E5C65AF-6500-434B-A3C9-F4795F23D05A}" presName="childText" presStyleLbl="conFgAcc1" presStyleIdx="2" presStyleCnt="4">
        <dgm:presLayoutVars>
          <dgm:bulletEnabled val="1"/>
        </dgm:presLayoutVars>
      </dgm:prSet>
      <dgm:spPr/>
    </dgm:pt>
    <dgm:pt modelId="{72919040-2946-4900-BDA2-420C03E6CB68}" type="pres">
      <dgm:prSet presAssocID="{4639081B-E6DF-40AD-ADA2-8A7E59FB24E3}" presName="spaceBetweenRectangles" presStyleCnt="0"/>
      <dgm:spPr/>
    </dgm:pt>
    <dgm:pt modelId="{495BD8C1-E15C-4AD5-B5C4-9996C859EE7C}" type="pres">
      <dgm:prSet presAssocID="{E39D0DE5-07A9-4A35-9D47-8C8EBE5D430C}" presName="parentLin" presStyleCnt="0"/>
      <dgm:spPr/>
    </dgm:pt>
    <dgm:pt modelId="{EB154570-EE3D-4DCF-AF21-1F2E45F964BC}" type="pres">
      <dgm:prSet presAssocID="{E39D0DE5-07A9-4A35-9D47-8C8EBE5D430C}" presName="parentLeftMargin" presStyleLbl="node1" presStyleIdx="2" presStyleCnt="4" custScaleX="93192" custScaleY="55695"/>
      <dgm:spPr/>
    </dgm:pt>
    <dgm:pt modelId="{6D3B7FE4-8866-4DE1-B9D6-2E998B6D1B56}" type="pres">
      <dgm:prSet presAssocID="{E39D0DE5-07A9-4A35-9D47-8C8EBE5D430C}" presName="parentText" presStyleLbl="node1" presStyleIdx="3" presStyleCnt="4" custScaleX="91151" custScaleY="67541" custLinFactNeighborX="-2305" custLinFactNeighborY="-2895">
        <dgm:presLayoutVars>
          <dgm:chMax val="0"/>
          <dgm:bulletEnabled val="1"/>
        </dgm:presLayoutVars>
      </dgm:prSet>
      <dgm:spPr/>
    </dgm:pt>
    <dgm:pt modelId="{50FBD723-CAD0-4147-92DB-349353F578D7}" type="pres">
      <dgm:prSet presAssocID="{E39D0DE5-07A9-4A35-9D47-8C8EBE5D430C}" presName="negativeSpace" presStyleCnt="0"/>
      <dgm:spPr/>
    </dgm:pt>
    <dgm:pt modelId="{96FEC552-2168-4079-8073-A5CEDFD87F8A}" type="pres">
      <dgm:prSet presAssocID="{E39D0DE5-07A9-4A35-9D47-8C8EBE5D430C}" presName="childText" presStyleLbl="conFgAcc1" presStyleIdx="3" presStyleCnt="4" custLinFactNeighborY="-3542">
        <dgm:presLayoutVars>
          <dgm:bulletEnabled val="1"/>
        </dgm:presLayoutVars>
      </dgm:prSet>
      <dgm:spPr/>
    </dgm:pt>
  </dgm:ptLst>
  <dgm:cxnLst>
    <dgm:cxn modelId="{1BA1E30D-C03E-4EDD-A929-3D8BE36C36BD}" type="presOf" srcId="{13378660-ACA6-4DE9-ACD0-DDC4A84C4BCC}" destId="{B0026628-6765-4FD2-AA78-F05EEE0277A4}" srcOrd="0" destOrd="0" presId="urn:microsoft.com/office/officeart/2005/8/layout/list1"/>
    <dgm:cxn modelId="{284B1812-1BA1-4DB2-9744-C84C9DA03AB0}" type="presOf" srcId="{6825EF1C-97DA-417F-9B23-6378AF2E39D9}" destId="{DF437917-8620-43EE-9C2A-28291C75292A}" srcOrd="1" destOrd="0" presId="urn:microsoft.com/office/officeart/2005/8/layout/list1"/>
    <dgm:cxn modelId="{FD909E6B-7EC5-42E2-97C5-336D5C62301D}" type="presOf" srcId="{E39D0DE5-07A9-4A35-9D47-8C8EBE5D430C}" destId="{EB154570-EE3D-4DCF-AF21-1F2E45F964BC}" srcOrd="0" destOrd="0" presId="urn:microsoft.com/office/officeart/2005/8/layout/list1"/>
    <dgm:cxn modelId="{E5C7DD6C-DE84-4075-A714-BE0FEEDE16D6}" type="presOf" srcId="{E39D0DE5-07A9-4A35-9D47-8C8EBE5D430C}" destId="{6D3B7FE4-8866-4DE1-B9D6-2E998B6D1B56}" srcOrd="1" destOrd="0" presId="urn:microsoft.com/office/officeart/2005/8/layout/list1"/>
    <dgm:cxn modelId="{7E92A47F-6744-459B-B6DA-1589C19AE1D9}" srcId="{13378660-ACA6-4DE9-ACD0-DDC4A84C4BCC}" destId="{9E5C65AF-6500-434B-A3C9-F4795F23D05A}" srcOrd="2" destOrd="0" parTransId="{FA5EC6C2-D9BC-4288-9458-7E81B4C2DDB7}" sibTransId="{4639081B-E6DF-40AD-ADA2-8A7E59FB24E3}"/>
    <dgm:cxn modelId="{CD32ADA7-7E6D-405C-8C83-5D5410B3A6C6}" type="presOf" srcId="{C446EDAC-BA88-4B4B-89F3-4E0AEA8938FD}" destId="{F640707F-4C1C-43C2-AF83-F0BF7588BA5B}" srcOrd="0" destOrd="0" presId="urn:microsoft.com/office/officeart/2005/8/layout/list1"/>
    <dgm:cxn modelId="{817E72AD-D96C-47A5-944B-1F2B81ECE10A}" type="presOf" srcId="{6825EF1C-97DA-417F-9B23-6378AF2E39D9}" destId="{20333FD9-DC45-4302-BA6C-04EE681EA79B}" srcOrd="0" destOrd="0" presId="urn:microsoft.com/office/officeart/2005/8/layout/list1"/>
    <dgm:cxn modelId="{E87A03B4-C43F-4FBA-9896-6CE25B691FB2}" srcId="{13378660-ACA6-4DE9-ACD0-DDC4A84C4BCC}" destId="{C446EDAC-BA88-4B4B-89F3-4E0AEA8938FD}" srcOrd="1" destOrd="0" parTransId="{481517A8-3825-476D-86A0-543004541792}" sibTransId="{16B8C38B-260B-48DF-8400-63A3B6C2B3FC}"/>
    <dgm:cxn modelId="{CF67B8B5-A0F1-4511-A053-B71DDC962A89}" type="presOf" srcId="{9E5C65AF-6500-434B-A3C9-F4795F23D05A}" destId="{DEE7A51A-0956-4811-B1BE-6408C4901C3A}" srcOrd="0" destOrd="0" presId="urn:microsoft.com/office/officeart/2005/8/layout/list1"/>
    <dgm:cxn modelId="{B8D254B8-05F4-4878-B53D-2FE98988B53D}" srcId="{13378660-ACA6-4DE9-ACD0-DDC4A84C4BCC}" destId="{E39D0DE5-07A9-4A35-9D47-8C8EBE5D430C}" srcOrd="3" destOrd="0" parTransId="{B37AB9F5-6386-462D-BF51-888086D137C3}" sibTransId="{D3590CA8-9EA7-4BF3-A479-E3A09CA2A2BF}"/>
    <dgm:cxn modelId="{5EAB6CC5-3C60-40ED-949E-D0FC72DC3415}" type="presOf" srcId="{9E5C65AF-6500-434B-A3C9-F4795F23D05A}" destId="{6E88A3F8-F40B-465F-95F2-46EA79211A97}" srcOrd="1" destOrd="0" presId="urn:microsoft.com/office/officeart/2005/8/layout/list1"/>
    <dgm:cxn modelId="{4C164CD7-66BB-4EE9-A123-23C1671EB107}" srcId="{13378660-ACA6-4DE9-ACD0-DDC4A84C4BCC}" destId="{6825EF1C-97DA-417F-9B23-6378AF2E39D9}" srcOrd="0" destOrd="0" parTransId="{4F2E1137-A353-40C1-8919-07877C5A1BAA}" sibTransId="{A437B5F8-3D15-4321-A74A-51B8589010E0}"/>
    <dgm:cxn modelId="{E7E018DC-EDDB-4980-95BF-70E68D62D882}" type="presOf" srcId="{C446EDAC-BA88-4B4B-89F3-4E0AEA8938FD}" destId="{36F70A01-4984-4620-BCB9-F039CC2FDC46}" srcOrd="1" destOrd="0" presId="urn:microsoft.com/office/officeart/2005/8/layout/list1"/>
    <dgm:cxn modelId="{E7741BD5-76C6-496B-85B4-DB2A8B2D0486}" type="presParOf" srcId="{B0026628-6765-4FD2-AA78-F05EEE0277A4}" destId="{B346ECC0-591F-4726-9D9D-74C7593AC891}" srcOrd="0" destOrd="0" presId="urn:microsoft.com/office/officeart/2005/8/layout/list1"/>
    <dgm:cxn modelId="{F2ED2B21-A5AE-4310-ACC8-482853D8FCBF}" type="presParOf" srcId="{B346ECC0-591F-4726-9D9D-74C7593AC891}" destId="{20333FD9-DC45-4302-BA6C-04EE681EA79B}" srcOrd="0" destOrd="0" presId="urn:microsoft.com/office/officeart/2005/8/layout/list1"/>
    <dgm:cxn modelId="{A6584749-2C9F-4559-984D-6D11320C4E5A}" type="presParOf" srcId="{B346ECC0-591F-4726-9D9D-74C7593AC891}" destId="{DF437917-8620-43EE-9C2A-28291C75292A}" srcOrd="1" destOrd="0" presId="urn:microsoft.com/office/officeart/2005/8/layout/list1"/>
    <dgm:cxn modelId="{99685DFB-C8D3-4077-A2E8-1F430EFE9FD9}" type="presParOf" srcId="{B0026628-6765-4FD2-AA78-F05EEE0277A4}" destId="{2E51A8C9-CFFD-4669-B69A-A942EB8F49D9}" srcOrd="1" destOrd="0" presId="urn:microsoft.com/office/officeart/2005/8/layout/list1"/>
    <dgm:cxn modelId="{6B6202BA-2DEC-4555-A579-07B0746B3803}" type="presParOf" srcId="{B0026628-6765-4FD2-AA78-F05EEE0277A4}" destId="{B1538FD9-4715-4687-B546-B261BE8CFF45}" srcOrd="2" destOrd="0" presId="urn:microsoft.com/office/officeart/2005/8/layout/list1"/>
    <dgm:cxn modelId="{58D893F7-2A53-4FE7-AB9D-65FB68C20691}" type="presParOf" srcId="{B0026628-6765-4FD2-AA78-F05EEE0277A4}" destId="{494A4F73-AB5C-454B-BF5B-15CD7A047BD2}" srcOrd="3" destOrd="0" presId="urn:microsoft.com/office/officeart/2005/8/layout/list1"/>
    <dgm:cxn modelId="{8D4541F1-B09D-4113-BA90-4633F0FFB8CE}" type="presParOf" srcId="{B0026628-6765-4FD2-AA78-F05EEE0277A4}" destId="{0B93D8BA-C207-41CA-9B3F-921D0C9F374A}" srcOrd="4" destOrd="0" presId="urn:microsoft.com/office/officeart/2005/8/layout/list1"/>
    <dgm:cxn modelId="{9ACB1061-C67D-4685-BAEF-B0D7F50DF7BB}" type="presParOf" srcId="{0B93D8BA-C207-41CA-9B3F-921D0C9F374A}" destId="{F640707F-4C1C-43C2-AF83-F0BF7588BA5B}" srcOrd="0" destOrd="0" presId="urn:microsoft.com/office/officeart/2005/8/layout/list1"/>
    <dgm:cxn modelId="{C5A22760-2885-4AF1-A55F-8AB945841009}" type="presParOf" srcId="{0B93D8BA-C207-41CA-9B3F-921D0C9F374A}" destId="{36F70A01-4984-4620-BCB9-F039CC2FDC46}" srcOrd="1" destOrd="0" presId="urn:microsoft.com/office/officeart/2005/8/layout/list1"/>
    <dgm:cxn modelId="{27FD1FE1-FE0D-41D5-9278-98D775CD8718}" type="presParOf" srcId="{B0026628-6765-4FD2-AA78-F05EEE0277A4}" destId="{0E05FB6F-83DD-40E6-A4B9-B928AE2C0528}" srcOrd="5" destOrd="0" presId="urn:microsoft.com/office/officeart/2005/8/layout/list1"/>
    <dgm:cxn modelId="{BC3FBB11-EA88-493F-8DA8-12855701B366}" type="presParOf" srcId="{B0026628-6765-4FD2-AA78-F05EEE0277A4}" destId="{E4A1DAB1-7A46-4F1F-922B-F6C6EE2C3D68}" srcOrd="6" destOrd="0" presId="urn:microsoft.com/office/officeart/2005/8/layout/list1"/>
    <dgm:cxn modelId="{A797065B-1850-41A6-B861-3CFE2BE644B7}" type="presParOf" srcId="{B0026628-6765-4FD2-AA78-F05EEE0277A4}" destId="{38CAEEEF-46BD-4E00-8ED6-F33CAAD104BD}" srcOrd="7" destOrd="0" presId="urn:microsoft.com/office/officeart/2005/8/layout/list1"/>
    <dgm:cxn modelId="{D9DAE315-BF4B-40B4-B26A-B7477B6C0200}" type="presParOf" srcId="{B0026628-6765-4FD2-AA78-F05EEE0277A4}" destId="{2D0B6E8F-441F-4EB6-9BA2-0AD5233127F9}" srcOrd="8" destOrd="0" presId="urn:microsoft.com/office/officeart/2005/8/layout/list1"/>
    <dgm:cxn modelId="{3730D96E-E909-4C56-AACE-F1545C6EFFA2}" type="presParOf" srcId="{2D0B6E8F-441F-4EB6-9BA2-0AD5233127F9}" destId="{DEE7A51A-0956-4811-B1BE-6408C4901C3A}" srcOrd="0" destOrd="0" presId="urn:microsoft.com/office/officeart/2005/8/layout/list1"/>
    <dgm:cxn modelId="{49896740-777C-42C3-AF87-5D3A1A7666BC}" type="presParOf" srcId="{2D0B6E8F-441F-4EB6-9BA2-0AD5233127F9}" destId="{6E88A3F8-F40B-465F-95F2-46EA79211A97}" srcOrd="1" destOrd="0" presId="urn:microsoft.com/office/officeart/2005/8/layout/list1"/>
    <dgm:cxn modelId="{0A02961D-1283-4464-BBF0-3AF113ABB19E}" type="presParOf" srcId="{B0026628-6765-4FD2-AA78-F05EEE0277A4}" destId="{C438A99A-A145-4F6F-975C-AA0490D6F934}" srcOrd="9" destOrd="0" presId="urn:microsoft.com/office/officeart/2005/8/layout/list1"/>
    <dgm:cxn modelId="{8705B058-773D-4BA8-BC67-670FBEEE1F15}" type="presParOf" srcId="{B0026628-6765-4FD2-AA78-F05EEE0277A4}" destId="{614B43BC-0CC7-4634-AE01-1B6C8F4B98B9}" srcOrd="10" destOrd="0" presId="urn:microsoft.com/office/officeart/2005/8/layout/list1"/>
    <dgm:cxn modelId="{38633681-9688-4D9B-A39C-6A412B8C6EE5}" type="presParOf" srcId="{B0026628-6765-4FD2-AA78-F05EEE0277A4}" destId="{72919040-2946-4900-BDA2-420C03E6CB68}" srcOrd="11" destOrd="0" presId="urn:microsoft.com/office/officeart/2005/8/layout/list1"/>
    <dgm:cxn modelId="{934C9D62-F3FF-40D0-82F2-5BC19629D534}" type="presParOf" srcId="{B0026628-6765-4FD2-AA78-F05EEE0277A4}" destId="{495BD8C1-E15C-4AD5-B5C4-9996C859EE7C}" srcOrd="12" destOrd="0" presId="urn:microsoft.com/office/officeart/2005/8/layout/list1"/>
    <dgm:cxn modelId="{326F7313-1F0A-44E2-B229-77F3CDD79FC5}" type="presParOf" srcId="{495BD8C1-E15C-4AD5-B5C4-9996C859EE7C}" destId="{EB154570-EE3D-4DCF-AF21-1F2E45F964BC}" srcOrd="0" destOrd="0" presId="urn:microsoft.com/office/officeart/2005/8/layout/list1"/>
    <dgm:cxn modelId="{BB914971-CD5E-4277-8764-DC9276637887}" type="presParOf" srcId="{495BD8C1-E15C-4AD5-B5C4-9996C859EE7C}" destId="{6D3B7FE4-8866-4DE1-B9D6-2E998B6D1B56}" srcOrd="1" destOrd="0" presId="urn:microsoft.com/office/officeart/2005/8/layout/list1"/>
    <dgm:cxn modelId="{478C3F08-DA18-4D4C-8E4D-551200C2C056}" type="presParOf" srcId="{B0026628-6765-4FD2-AA78-F05EEE0277A4}" destId="{50FBD723-CAD0-4147-92DB-349353F578D7}" srcOrd="13" destOrd="0" presId="urn:microsoft.com/office/officeart/2005/8/layout/list1"/>
    <dgm:cxn modelId="{36BE985D-4C29-40C1-8558-85E819899F2C}" type="presParOf" srcId="{B0026628-6765-4FD2-AA78-F05EEE0277A4}" destId="{96FEC552-2168-4079-8073-A5CEDFD87F8A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6028C00-89CF-42DF-9662-ACF9AB2BDACA}" type="doc">
      <dgm:prSet loTypeId="urn:microsoft.com/office/officeart/2008/layout/VerticalCurvedList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3960C887-BF88-49D0-9D94-EE98726219EE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Muitas vezes, recebiam o mesmo tratamento do período da escravidão</a:t>
          </a:r>
        </a:p>
      </dgm:t>
    </dgm:pt>
    <dgm:pt modelId="{1CB1EDED-EC9F-426E-8BF9-E5263A90A4D3}" type="parTrans" cxnId="{E4EF5129-C743-4FC0-A404-4B6DF9D79F01}">
      <dgm:prSet/>
      <dgm:spPr/>
      <dgm:t>
        <a:bodyPr/>
        <a:lstStyle/>
        <a:p>
          <a:endParaRPr lang="pt-BR"/>
        </a:p>
      </dgm:t>
    </dgm:pt>
    <dgm:pt modelId="{CB2011AD-0BAD-4C54-8DD5-69A13D9A3883}" type="sibTrans" cxnId="{E4EF5129-C743-4FC0-A404-4B6DF9D79F01}">
      <dgm:prSet/>
      <dgm:spPr/>
      <dgm:t>
        <a:bodyPr/>
        <a:lstStyle/>
        <a:p>
          <a:endParaRPr lang="pt-BR"/>
        </a:p>
      </dgm:t>
    </dgm:pt>
    <dgm:pt modelId="{4401DEC2-46B4-4522-970E-589CB47E0F8D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Mudavam para a cidade em busca de uma vida melhor</a:t>
          </a:r>
        </a:p>
      </dgm:t>
    </dgm:pt>
    <dgm:pt modelId="{EAE8E48B-3263-4C04-9420-F7288515E8B1}" type="parTrans" cxnId="{8C3D6996-BE0A-4BD0-B0AC-4D44F18A4A96}">
      <dgm:prSet/>
      <dgm:spPr/>
      <dgm:t>
        <a:bodyPr/>
        <a:lstStyle/>
        <a:p>
          <a:endParaRPr lang="pt-BR"/>
        </a:p>
      </dgm:t>
    </dgm:pt>
    <dgm:pt modelId="{5ADF49FF-6FA2-4562-9276-A4AA8DECAEC9}" type="sibTrans" cxnId="{8C3D6996-BE0A-4BD0-B0AC-4D44F18A4A96}">
      <dgm:prSet/>
      <dgm:spPr/>
      <dgm:t>
        <a:bodyPr/>
        <a:lstStyle/>
        <a:p>
          <a:endParaRPr lang="pt-BR"/>
        </a:p>
      </dgm:t>
    </dgm:pt>
    <dgm:pt modelId="{E30D4898-79AC-4570-95F1-C195E2F800FB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Desemprego</a:t>
          </a:r>
        </a:p>
      </dgm:t>
    </dgm:pt>
    <dgm:pt modelId="{CB0C3074-6745-44FD-9DF8-95745469D7FF}" type="parTrans" cxnId="{244ED795-FAC8-4340-8578-16EB58B8B6B3}">
      <dgm:prSet/>
      <dgm:spPr/>
      <dgm:t>
        <a:bodyPr/>
        <a:lstStyle/>
        <a:p>
          <a:endParaRPr lang="pt-BR"/>
        </a:p>
      </dgm:t>
    </dgm:pt>
    <dgm:pt modelId="{EAE3E7D2-DF61-468E-BEE9-26BAB5E9603A}" type="sibTrans" cxnId="{244ED795-FAC8-4340-8578-16EB58B8B6B3}">
      <dgm:prSet/>
      <dgm:spPr/>
      <dgm:t>
        <a:bodyPr/>
        <a:lstStyle/>
        <a:p>
          <a:endParaRPr lang="pt-BR"/>
        </a:p>
      </dgm:t>
    </dgm:pt>
    <dgm:pt modelId="{BAC65D95-6CC6-4A63-A48B-F8308CBC29AA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pt-BR" sz="1800" dirty="0">
              <a:latin typeface="Roboto" panose="02000000000000000000" pitchFamily="2" charset="0"/>
              <a:ea typeface="Roboto" panose="02000000000000000000" pitchFamily="2" charset="0"/>
            </a:rPr>
            <a:t>Ocupavam terras abandonadas</a:t>
          </a:r>
        </a:p>
      </dgm:t>
    </dgm:pt>
    <dgm:pt modelId="{A84CA8BA-7DAF-4389-9BA0-C3E57DA262F2}" type="parTrans" cxnId="{E0C2C37C-643D-4532-88D2-363F1CB864D2}">
      <dgm:prSet/>
      <dgm:spPr/>
      <dgm:t>
        <a:bodyPr/>
        <a:lstStyle/>
        <a:p>
          <a:endParaRPr lang="pt-BR"/>
        </a:p>
      </dgm:t>
    </dgm:pt>
    <dgm:pt modelId="{0E6D6924-6F8E-4B20-992C-FA1E73866414}" type="sibTrans" cxnId="{E0C2C37C-643D-4532-88D2-363F1CB864D2}">
      <dgm:prSet/>
      <dgm:spPr/>
      <dgm:t>
        <a:bodyPr/>
        <a:lstStyle/>
        <a:p>
          <a:endParaRPr lang="pt-BR"/>
        </a:p>
      </dgm:t>
    </dgm:pt>
    <dgm:pt modelId="{B2730530-C9B9-4FCC-8993-F70605E09C2C}" type="pres">
      <dgm:prSet presAssocID="{E6028C00-89CF-42DF-9662-ACF9AB2BDACA}" presName="Name0" presStyleCnt="0">
        <dgm:presLayoutVars>
          <dgm:chMax val="7"/>
          <dgm:chPref val="7"/>
          <dgm:dir/>
        </dgm:presLayoutVars>
      </dgm:prSet>
      <dgm:spPr/>
    </dgm:pt>
    <dgm:pt modelId="{D304FE40-47CB-4050-ABA7-07B31FD36423}" type="pres">
      <dgm:prSet presAssocID="{E6028C00-89CF-42DF-9662-ACF9AB2BDACA}" presName="Name1" presStyleCnt="0"/>
      <dgm:spPr/>
    </dgm:pt>
    <dgm:pt modelId="{C87BDED6-749D-4138-9BE6-2E13235A06B9}" type="pres">
      <dgm:prSet presAssocID="{E6028C00-89CF-42DF-9662-ACF9AB2BDACA}" presName="cycle" presStyleCnt="0"/>
      <dgm:spPr/>
    </dgm:pt>
    <dgm:pt modelId="{494D81C1-BDC7-4EB0-828E-289E649E3564}" type="pres">
      <dgm:prSet presAssocID="{E6028C00-89CF-42DF-9662-ACF9AB2BDACA}" presName="srcNode" presStyleLbl="node1" presStyleIdx="0" presStyleCnt="4"/>
      <dgm:spPr/>
    </dgm:pt>
    <dgm:pt modelId="{00250E17-B124-47AA-87A5-0812418520DE}" type="pres">
      <dgm:prSet presAssocID="{E6028C00-89CF-42DF-9662-ACF9AB2BDACA}" presName="conn" presStyleLbl="parChTrans1D2" presStyleIdx="0" presStyleCnt="1"/>
      <dgm:spPr/>
    </dgm:pt>
    <dgm:pt modelId="{5B386145-98D4-4EB8-A340-AF1F45FB5958}" type="pres">
      <dgm:prSet presAssocID="{E6028C00-89CF-42DF-9662-ACF9AB2BDACA}" presName="extraNode" presStyleLbl="node1" presStyleIdx="0" presStyleCnt="4"/>
      <dgm:spPr/>
    </dgm:pt>
    <dgm:pt modelId="{8929D5E1-6294-4396-833B-B95C5279099A}" type="pres">
      <dgm:prSet presAssocID="{E6028C00-89CF-42DF-9662-ACF9AB2BDACA}" presName="dstNode" presStyleLbl="node1" presStyleIdx="0" presStyleCnt="4"/>
      <dgm:spPr/>
    </dgm:pt>
    <dgm:pt modelId="{E4B14208-32FC-4A1B-88A3-C98BBEDDDA54}" type="pres">
      <dgm:prSet presAssocID="{3960C887-BF88-49D0-9D94-EE98726219EE}" presName="text_1" presStyleLbl="node1" presStyleIdx="0" presStyleCnt="4" custScaleX="101834" custScaleY="102788">
        <dgm:presLayoutVars>
          <dgm:bulletEnabled val="1"/>
        </dgm:presLayoutVars>
      </dgm:prSet>
      <dgm:spPr/>
    </dgm:pt>
    <dgm:pt modelId="{B74E85C3-0172-4D11-8FCF-BE1CE813FD6D}" type="pres">
      <dgm:prSet presAssocID="{3960C887-BF88-49D0-9D94-EE98726219EE}" presName="accent_1" presStyleCnt="0"/>
      <dgm:spPr/>
    </dgm:pt>
    <dgm:pt modelId="{731D6A76-E491-43F3-81D6-6549FB274DB3}" type="pres">
      <dgm:prSet presAssocID="{3960C887-BF88-49D0-9D94-EE98726219EE}" presName="accentRepeatNode" presStyleLbl="solidFgAcc1" presStyleIdx="0" presStyleCnt="4" custScaleX="89751" custScaleY="95486" custLinFactNeighborX="1861" custLinFactNeighborY="-4342"/>
      <dgm:spPr/>
    </dgm:pt>
    <dgm:pt modelId="{75509F46-3AAC-42BB-A353-C0DF95713281}" type="pres">
      <dgm:prSet presAssocID="{BAC65D95-6CC6-4A63-A48B-F8308CBC29AA}" presName="text_2" presStyleLbl="node1" presStyleIdx="1" presStyleCnt="4" custScaleX="102134" custScaleY="74564">
        <dgm:presLayoutVars>
          <dgm:bulletEnabled val="1"/>
        </dgm:presLayoutVars>
      </dgm:prSet>
      <dgm:spPr/>
    </dgm:pt>
    <dgm:pt modelId="{4F141AE7-218A-46D3-9AE8-817B5E86E797}" type="pres">
      <dgm:prSet presAssocID="{BAC65D95-6CC6-4A63-A48B-F8308CBC29AA}" presName="accent_2" presStyleCnt="0"/>
      <dgm:spPr/>
    </dgm:pt>
    <dgm:pt modelId="{3C63AB26-161B-417F-83F8-BDD40BE05574}" type="pres">
      <dgm:prSet presAssocID="{BAC65D95-6CC6-4A63-A48B-F8308CBC29AA}" presName="accentRepeatNode" presStyleLbl="solidFgAcc1" presStyleIdx="1" presStyleCnt="4" custLinFactNeighborX="-8064"/>
      <dgm:spPr/>
    </dgm:pt>
    <dgm:pt modelId="{34F349DD-EFA5-40FC-82C4-AF49A733EA69}" type="pres">
      <dgm:prSet presAssocID="{4401DEC2-46B4-4522-970E-589CB47E0F8D}" presName="text_3" presStyleLbl="node1" presStyleIdx="2" presStyleCnt="4" custScaleX="101422" custScaleY="104528" custLinFactNeighborX="-92" custLinFactNeighborY="2331">
        <dgm:presLayoutVars>
          <dgm:bulletEnabled val="1"/>
        </dgm:presLayoutVars>
      </dgm:prSet>
      <dgm:spPr/>
    </dgm:pt>
    <dgm:pt modelId="{2FB1D57D-04CB-4587-A0DC-0667566B7212}" type="pres">
      <dgm:prSet presAssocID="{4401DEC2-46B4-4522-970E-589CB47E0F8D}" presName="accent_3" presStyleCnt="0"/>
      <dgm:spPr/>
    </dgm:pt>
    <dgm:pt modelId="{6582977A-D34A-4800-B06F-15F7BBE4B7C6}" type="pres">
      <dgm:prSet presAssocID="{4401DEC2-46B4-4522-970E-589CB47E0F8D}" presName="accentRepeatNode" presStyleLbl="solidFgAcc1" presStyleIdx="2" presStyleCnt="4" custScaleX="100246" custScaleY="101865" custLinFactNeighborX="-20222" custLinFactNeighborY="-216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6EAB4BA4-13B5-4196-8A02-19B66A39EAA7}" type="pres">
      <dgm:prSet presAssocID="{E30D4898-79AC-4570-95F1-C195E2F800FB}" presName="text_4" presStyleLbl="node1" presStyleIdx="3" presStyleCnt="4" custScaleX="96803" custScaleY="63750" custLinFactNeighborX="2076" custLinFactNeighborY="8379">
        <dgm:presLayoutVars>
          <dgm:bulletEnabled val="1"/>
        </dgm:presLayoutVars>
      </dgm:prSet>
      <dgm:spPr/>
    </dgm:pt>
    <dgm:pt modelId="{7FB2F21E-54C6-4CDD-B505-984A04895493}" type="pres">
      <dgm:prSet presAssocID="{E30D4898-79AC-4570-95F1-C195E2F800FB}" presName="accent_4" presStyleCnt="0"/>
      <dgm:spPr/>
    </dgm:pt>
    <dgm:pt modelId="{A01EB325-08D8-45F2-957F-0695805CCA7F}" type="pres">
      <dgm:prSet presAssocID="{E30D4898-79AC-4570-95F1-C195E2F800FB}" presName="accentRepeatNode" presStyleLbl="solidFgAcc1" presStyleIdx="3" presStyleCnt="4"/>
      <dgm:spPr/>
    </dgm:pt>
  </dgm:ptLst>
  <dgm:cxnLst>
    <dgm:cxn modelId="{B215EA10-3D8D-4E95-A3AB-81844D184859}" type="presOf" srcId="{BAC65D95-6CC6-4A63-A48B-F8308CBC29AA}" destId="{75509F46-3AAC-42BB-A353-C0DF95713281}" srcOrd="0" destOrd="0" presId="urn:microsoft.com/office/officeart/2008/layout/VerticalCurvedList"/>
    <dgm:cxn modelId="{E4EF5129-C743-4FC0-A404-4B6DF9D79F01}" srcId="{E6028C00-89CF-42DF-9662-ACF9AB2BDACA}" destId="{3960C887-BF88-49D0-9D94-EE98726219EE}" srcOrd="0" destOrd="0" parTransId="{1CB1EDED-EC9F-426E-8BF9-E5263A90A4D3}" sibTransId="{CB2011AD-0BAD-4C54-8DD5-69A13D9A3883}"/>
    <dgm:cxn modelId="{AF43C173-6FF8-4440-BB27-D9010AC4F0CF}" type="presOf" srcId="{E6028C00-89CF-42DF-9662-ACF9AB2BDACA}" destId="{B2730530-C9B9-4FCC-8993-F70605E09C2C}" srcOrd="0" destOrd="0" presId="urn:microsoft.com/office/officeart/2008/layout/VerticalCurvedList"/>
    <dgm:cxn modelId="{E0C2C37C-643D-4532-88D2-363F1CB864D2}" srcId="{E6028C00-89CF-42DF-9662-ACF9AB2BDACA}" destId="{BAC65D95-6CC6-4A63-A48B-F8308CBC29AA}" srcOrd="1" destOrd="0" parTransId="{A84CA8BA-7DAF-4389-9BA0-C3E57DA262F2}" sibTransId="{0E6D6924-6F8E-4B20-992C-FA1E73866414}"/>
    <dgm:cxn modelId="{C095C67E-731B-4833-9BBB-E1F9DDE94F40}" type="presOf" srcId="{E30D4898-79AC-4570-95F1-C195E2F800FB}" destId="{6EAB4BA4-13B5-4196-8A02-19B66A39EAA7}" srcOrd="0" destOrd="0" presId="urn:microsoft.com/office/officeart/2008/layout/VerticalCurvedList"/>
    <dgm:cxn modelId="{C7627794-3389-4385-A71C-2CF0A62886E9}" type="presOf" srcId="{3960C887-BF88-49D0-9D94-EE98726219EE}" destId="{E4B14208-32FC-4A1B-88A3-C98BBEDDDA54}" srcOrd="0" destOrd="0" presId="urn:microsoft.com/office/officeart/2008/layout/VerticalCurvedList"/>
    <dgm:cxn modelId="{244ED795-FAC8-4340-8578-16EB58B8B6B3}" srcId="{E6028C00-89CF-42DF-9662-ACF9AB2BDACA}" destId="{E30D4898-79AC-4570-95F1-C195E2F800FB}" srcOrd="3" destOrd="0" parTransId="{CB0C3074-6745-44FD-9DF8-95745469D7FF}" sibTransId="{EAE3E7D2-DF61-468E-BEE9-26BAB5E9603A}"/>
    <dgm:cxn modelId="{8C3D6996-BE0A-4BD0-B0AC-4D44F18A4A96}" srcId="{E6028C00-89CF-42DF-9662-ACF9AB2BDACA}" destId="{4401DEC2-46B4-4522-970E-589CB47E0F8D}" srcOrd="2" destOrd="0" parTransId="{EAE8E48B-3263-4C04-9420-F7288515E8B1}" sibTransId="{5ADF49FF-6FA2-4562-9276-A4AA8DECAEC9}"/>
    <dgm:cxn modelId="{39E22AA1-AC0B-45C4-B745-662692B06628}" type="presOf" srcId="{CB2011AD-0BAD-4C54-8DD5-69A13D9A3883}" destId="{00250E17-B124-47AA-87A5-0812418520DE}" srcOrd="0" destOrd="0" presId="urn:microsoft.com/office/officeart/2008/layout/VerticalCurvedList"/>
    <dgm:cxn modelId="{B6F118F4-32C3-40EE-A5FB-35B810ED53B4}" type="presOf" srcId="{4401DEC2-46B4-4522-970E-589CB47E0F8D}" destId="{34F349DD-EFA5-40FC-82C4-AF49A733EA69}" srcOrd="0" destOrd="0" presId="urn:microsoft.com/office/officeart/2008/layout/VerticalCurvedList"/>
    <dgm:cxn modelId="{C333E408-BB4C-4826-B2FA-78D8EA6B95FD}" type="presParOf" srcId="{B2730530-C9B9-4FCC-8993-F70605E09C2C}" destId="{D304FE40-47CB-4050-ABA7-07B31FD36423}" srcOrd="0" destOrd="0" presId="urn:microsoft.com/office/officeart/2008/layout/VerticalCurvedList"/>
    <dgm:cxn modelId="{C4696C21-7EF4-408C-8B16-7557D19F8573}" type="presParOf" srcId="{D304FE40-47CB-4050-ABA7-07B31FD36423}" destId="{C87BDED6-749D-4138-9BE6-2E13235A06B9}" srcOrd="0" destOrd="0" presId="urn:microsoft.com/office/officeart/2008/layout/VerticalCurvedList"/>
    <dgm:cxn modelId="{7059A74D-FD84-4E4E-AC9C-A56772235172}" type="presParOf" srcId="{C87BDED6-749D-4138-9BE6-2E13235A06B9}" destId="{494D81C1-BDC7-4EB0-828E-289E649E3564}" srcOrd="0" destOrd="0" presId="urn:microsoft.com/office/officeart/2008/layout/VerticalCurvedList"/>
    <dgm:cxn modelId="{91CC01DB-4266-4660-801A-F1C0CE8A8DAD}" type="presParOf" srcId="{C87BDED6-749D-4138-9BE6-2E13235A06B9}" destId="{00250E17-B124-47AA-87A5-0812418520DE}" srcOrd="1" destOrd="0" presId="urn:microsoft.com/office/officeart/2008/layout/VerticalCurvedList"/>
    <dgm:cxn modelId="{EFD59405-80F6-47D1-8EBC-005F52BF9C76}" type="presParOf" srcId="{C87BDED6-749D-4138-9BE6-2E13235A06B9}" destId="{5B386145-98D4-4EB8-A340-AF1F45FB5958}" srcOrd="2" destOrd="0" presId="urn:microsoft.com/office/officeart/2008/layout/VerticalCurvedList"/>
    <dgm:cxn modelId="{14E0AB19-C7AE-466F-AFE6-45BA7975CA83}" type="presParOf" srcId="{C87BDED6-749D-4138-9BE6-2E13235A06B9}" destId="{8929D5E1-6294-4396-833B-B95C5279099A}" srcOrd="3" destOrd="0" presId="urn:microsoft.com/office/officeart/2008/layout/VerticalCurvedList"/>
    <dgm:cxn modelId="{771A63B6-9AFE-41CF-8E6B-BDC5D2FFDD61}" type="presParOf" srcId="{D304FE40-47CB-4050-ABA7-07B31FD36423}" destId="{E4B14208-32FC-4A1B-88A3-C98BBEDDDA54}" srcOrd="1" destOrd="0" presId="urn:microsoft.com/office/officeart/2008/layout/VerticalCurvedList"/>
    <dgm:cxn modelId="{AD5E77F1-2F27-4715-93A6-16211C1908EA}" type="presParOf" srcId="{D304FE40-47CB-4050-ABA7-07B31FD36423}" destId="{B74E85C3-0172-4D11-8FCF-BE1CE813FD6D}" srcOrd="2" destOrd="0" presId="urn:microsoft.com/office/officeart/2008/layout/VerticalCurvedList"/>
    <dgm:cxn modelId="{162AF861-E6CD-48DD-B123-D73A83C0D444}" type="presParOf" srcId="{B74E85C3-0172-4D11-8FCF-BE1CE813FD6D}" destId="{731D6A76-E491-43F3-81D6-6549FB274DB3}" srcOrd="0" destOrd="0" presId="urn:microsoft.com/office/officeart/2008/layout/VerticalCurvedList"/>
    <dgm:cxn modelId="{6F756A41-7E6A-4DD0-8955-B8D0324E015D}" type="presParOf" srcId="{D304FE40-47CB-4050-ABA7-07B31FD36423}" destId="{75509F46-3AAC-42BB-A353-C0DF95713281}" srcOrd="3" destOrd="0" presId="urn:microsoft.com/office/officeart/2008/layout/VerticalCurvedList"/>
    <dgm:cxn modelId="{C2AEC025-30DF-44A8-B080-F7B68478787A}" type="presParOf" srcId="{D304FE40-47CB-4050-ABA7-07B31FD36423}" destId="{4F141AE7-218A-46D3-9AE8-817B5E86E797}" srcOrd="4" destOrd="0" presId="urn:microsoft.com/office/officeart/2008/layout/VerticalCurvedList"/>
    <dgm:cxn modelId="{55180699-AEEA-4474-A47F-BB75C96C6753}" type="presParOf" srcId="{4F141AE7-218A-46D3-9AE8-817B5E86E797}" destId="{3C63AB26-161B-417F-83F8-BDD40BE05574}" srcOrd="0" destOrd="0" presId="urn:microsoft.com/office/officeart/2008/layout/VerticalCurvedList"/>
    <dgm:cxn modelId="{D5CD5A50-FE60-417D-A660-A2569FFC175F}" type="presParOf" srcId="{D304FE40-47CB-4050-ABA7-07B31FD36423}" destId="{34F349DD-EFA5-40FC-82C4-AF49A733EA69}" srcOrd="5" destOrd="0" presId="urn:microsoft.com/office/officeart/2008/layout/VerticalCurvedList"/>
    <dgm:cxn modelId="{8DA085D4-F7C1-4172-8481-485F25A1F4B4}" type="presParOf" srcId="{D304FE40-47CB-4050-ABA7-07B31FD36423}" destId="{2FB1D57D-04CB-4587-A0DC-0667566B7212}" srcOrd="6" destOrd="0" presId="urn:microsoft.com/office/officeart/2008/layout/VerticalCurvedList"/>
    <dgm:cxn modelId="{05DBED36-8993-4661-9D96-C6B8CD0EDE53}" type="presParOf" srcId="{2FB1D57D-04CB-4587-A0DC-0667566B7212}" destId="{6582977A-D34A-4800-B06F-15F7BBE4B7C6}" srcOrd="0" destOrd="0" presId="urn:microsoft.com/office/officeart/2008/layout/VerticalCurvedList"/>
    <dgm:cxn modelId="{88C0D78B-D9BB-4E96-AB5C-7E5249ACE24B}" type="presParOf" srcId="{D304FE40-47CB-4050-ABA7-07B31FD36423}" destId="{6EAB4BA4-13B5-4196-8A02-19B66A39EAA7}" srcOrd="7" destOrd="0" presId="urn:microsoft.com/office/officeart/2008/layout/VerticalCurvedList"/>
    <dgm:cxn modelId="{8012780E-7CD5-452F-8CDA-CDFDA990357D}" type="presParOf" srcId="{D304FE40-47CB-4050-ABA7-07B31FD36423}" destId="{7FB2F21E-54C6-4CDD-B505-984A04895493}" srcOrd="8" destOrd="0" presId="urn:microsoft.com/office/officeart/2008/layout/VerticalCurvedList"/>
    <dgm:cxn modelId="{38FB8491-3F44-46CB-AB34-15B7E91293FA}" type="presParOf" srcId="{7FB2F21E-54C6-4CDD-B505-984A04895493}" destId="{A01EB325-08D8-45F2-957F-0695805CCA7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97315F39-F37D-41B1-A50F-12CCBAD4180E}" type="doc">
      <dgm:prSet loTypeId="urn:microsoft.com/office/officeart/2005/8/layout/radial6" loCatId="cycle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00364AFF-8096-4A80-9D17-022120EE0E50}">
      <dgm:prSet phldrT="[Texto]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b="1" dirty="0">
              <a:solidFill>
                <a:schemeClr val="tx1"/>
              </a:solidFill>
            </a:rPr>
            <a:t>Imprensa negra</a:t>
          </a:r>
        </a:p>
      </dgm:t>
    </dgm:pt>
    <dgm:pt modelId="{C061A197-4122-453A-AC12-1B1E880A88D5}" type="parTrans" cxnId="{C9B9FF6E-0FFE-4001-9EC5-94352F647CED}">
      <dgm:prSet/>
      <dgm:spPr/>
      <dgm:t>
        <a:bodyPr/>
        <a:lstStyle/>
        <a:p>
          <a:endParaRPr lang="pt-BR"/>
        </a:p>
      </dgm:t>
    </dgm:pt>
    <dgm:pt modelId="{56EF0232-D2AD-4D21-A173-648850C74CDE}" type="sibTrans" cxnId="{C9B9FF6E-0FFE-4001-9EC5-94352F647CED}">
      <dgm:prSet/>
      <dgm:spPr/>
      <dgm:t>
        <a:bodyPr/>
        <a:lstStyle/>
        <a:p>
          <a:endParaRPr lang="pt-BR"/>
        </a:p>
      </dgm:t>
    </dgm:pt>
    <dgm:pt modelId="{286218E9-F186-4A70-AA9D-0D266EB74A50}">
      <dgm:prSet phldrT="[Texto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2000" dirty="0">
              <a:solidFill>
                <a:schemeClr val="tx1"/>
              </a:solidFill>
            </a:rPr>
            <a:t>Jornais da comunidade negra</a:t>
          </a:r>
        </a:p>
      </dgm:t>
    </dgm:pt>
    <dgm:pt modelId="{2D27AA02-15C7-41A7-B727-C573BE4C8E6A}" type="parTrans" cxnId="{475C5B9E-8BAA-4351-96B6-6A9D73924F19}">
      <dgm:prSet/>
      <dgm:spPr/>
      <dgm:t>
        <a:bodyPr/>
        <a:lstStyle/>
        <a:p>
          <a:endParaRPr lang="pt-BR"/>
        </a:p>
      </dgm:t>
    </dgm:pt>
    <dgm:pt modelId="{B95B79D3-E085-4566-839E-8A42314F6140}" type="sibTrans" cxnId="{475C5B9E-8BAA-4351-96B6-6A9D73924F19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pt-BR"/>
        </a:p>
      </dgm:t>
    </dgm:pt>
    <dgm:pt modelId="{0168938D-176B-437E-9D5E-0FC8BC36BD3D}">
      <dgm:prSet phldrT="[Texto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2000" dirty="0">
              <a:solidFill>
                <a:schemeClr val="tx1"/>
              </a:solidFill>
            </a:rPr>
            <a:t>Denúncia do racismo, da falta de oportunidade e da violência</a:t>
          </a:r>
        </a:p>
      </dgm:t>
    </dgm:pt>
    <dgm:pt modelId="{46C31882-0A7F-4C72-AA93-6D3628382A15}" type="parTrans" cxnId="{6F0C6BDD-8777-46BB-BEF9-5AF2DC19E0FF}">
      <dgm:prSet/>
      <dgm:spPr/>
      <dgm:t>
        <a:bodyPr/>
        <a:lstStyle/>
        <a:p>
          <a:endParaRPr lang="pt-BR"/>
        </a:p>
      </dgm:t>
    </dgm:pt>
    <dgm:pt modelId="{17FFB442-2D21-476E-AEF1-494AC106BD14}" type="sibTrans" cxnId="{6F0C6BDD-8777-46BB-BEF9-5AF2DC19E0FF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pt-BR"/>
        </a:p>
      </dgm:t>
    </dgm:pt>
    <dgm:pt modelId="{8890898C-3DD7-4E0C-A177-4054C7D02872}">
      <dgm:prSet phldrT="[Texto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2000" dirty="0">
              <a:solidFill>
                <a:schemeClr val="tx1"/>
              </a:solidFill>
            </a:rPr>
            <a:t>Sugestão de comportamento e estímulo à autoestima</a:t>
          </a:r>
        </a:p>
      </dgm:t>
    </dgm:pt>
    <dgm:pt modelId="{6901A942-2F4A-45AF-9018-2B7F5FB33182}" type="parTrans" cxnId="{E367240B-05B4-4092-BE79-845C9C23D352}">
      <dgm:prSet/>
      <dgm:spPr/>
      <dgm:t>
        <a:bodyPr/>
        <a:lstStyle/>
        <a:p>
          <a:endParaRPr lang="pt-BR"/>
        </a:p>
      </dgm:t>
    </dgm:pt>
    <dgm:pt modelId="{3EFEFBDE-CBC7-47F4-A8BF-4F51AB6D1168}" type="sibTrans" cxnId="{E367240B-05B4-4092-BE79-845C9C23D352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pt-BR"/>
        </a:p>
      </dgm:t>
    </dgm:pt>
    <dgm:pt modelId="{FB7FE1B8-BAE4-404B-80FF-33288888B4B9}">
      <dgm:prSet phldrT="[Texto]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2000" dirty="0">
              <a:solidFill>
                <a:schemeClr val="tx1"/>
              </a:solidFill>
            </a:rPr>
            <a:t>Valorização da associação e participação política</a:t>
          </a:r>
        </a:p>
      </dgm:t>
    </dgm:pt>
    <dgm:pt modelId="{B77BA2E3-D978-404B-A022-DA47DC286F6C}" type="parTrans" cxnId="{08E3833A-7763-4800-9B31-D613A5E6B779}">
      <dgm:prSet/>
      <dgm:spPr/>
      <dgm:t>
        <a:bodyPr/>
        <a:lstStyle/>
        <a:p>
          <a:endParaRPr lang="pt-BR"/>
        </a:p>
      </dgm:t>
    </dgm:pt>
    <dgm:pt modelId="{61530A88-60EB-4D11-886D-A0F8EBEF3206}" type="sibTrans" cxnId="{08E3833A-7763-4800-9B31-D613A5E6B779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pt-BR"/>
        </a:p>
      </dgm:t>
    </dgm:pt>
    <dgm:pt modelId="{B1A16409-A404-4B75-A8DE-82B8113E63A1}" type="pres">
      <dgm:prSet presAssocID="{97315F39-F37D-41B1-A50F-12CCBAD4180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73BC1F9-7BBD-4BC6-B9DC-A27B6B0AF49B}" type="pres">
      <dgm:prSet presAssocID="{00364AFF-8096-4A80-9D17-022120EE0E50}" presName="centerShape" presStyleLbl="node0" presStyleIdx="0" presStyleCnt="1"/>
      <dgm:spPr/>
    </dgm:pt>
    <dgm:pt modelId="{3D56EEB4-A67E-4AF9-B70A-6F92C0CADA60}" type="pres">
      <dgm:prSet presAssocID="{286218E9-F186-4A70-AA9D-0D266EB74A50}" presName="node" presStyleLbl="node1" presStyleIdx="0" presStyleCnt="4" custScaleX="158605">
        <dgm:presLayoutVars>
          <dgm:bulletEnabled val="1"/>
        </dgm:presLayoutVars>
      </dgm:prSet>
      <dgm:spPr/>
    </dgm:pt>
    <dgm:pt modelId="{B263054F-A745-4BA0-8828-986C7620E72D}" type="pres">
      <dgm:prSet presAssocID="{286218E9-F186-4A70-AA9D-0D266EB74A50}" presName="dummy" presStyleCnt="0"/>
      <dgm:spPr/>
    </dgm:pt>
    <dgm:pt modelId="{EF646FE2-CD61-457E-B3D8-C442905A7A10}" type="pres">
      <dgm:prSet presAssocID="{B95B79D3-E085-4566-839E-8A42314F6140}" presName="sibTrans" presStyleLbl="sibTrans2D1" presStyleIdx="0" presStyleCnt="4"/>
      <dgm:spPr/>
    </dgm:pt>
    <dgm:pt modelId="{D1A6A05A-9773-419B-B48D-30EEAC76E252}" type="pres">
      <dgm:prSet presAssocID="{0168938D-176B-437E-9D5E-0FC8BC36BD3D}" presName="node" presStyleLbl="node1" presStyleIdx="1" presStyleCnt="4" custScaleX="149455" custRadScaleRad="100002" custRadScaleInc="-1236">
        <dgm:presLayoutVars>
          <dgm:bulletEnabled val="1"/>
        </dgm:presLayoutVars>
      </dgm:prSet>
      <dgm:spPr/>
    </dgm:pt>
    <dgm:pt modelId="{240A2FDA-B4F7-4D28-9BA9-DF139268702C}" type="pres">
      <dgm:prSet presAssocID="{0168938D-176B-437E-9D5E-0FC8BC36BD3D}" presName="dummy" presStyleCnt="0"/>
      <dgm:spPr/>
    </dgm:pt>
    <dgm:pt modelId="{28960625-835C-4249-8F2F-7BD87317FE5D}" type="pres">
      <dgm:prSet presAssocID="{17FFB442-2D21-476E-AEF1-494AC106BD14}" presName="sibTrans" presStyleLbl="sibTrans2D1" presStyleIdx="1" presStyleCnt="4"/>
      <dgm:spPr/>
    </dgm:pt>
    <dgm:pt modelId="{03942E1C-EA73-4FC7-8E5C-C09BA28730EF}" type="pres">
      <dgm:prSet presAssocID="{8890898C-3DD7-4E0C-A177-4054C7D02872}" presName="node" presStyleLbl="node1" presStyleIdx="2" presStyleCnt="4" custScaleX="166438">
        <dgm:presLayoutVars>
          <dgm:bulletEnabled val="1"/>
        </dgm:presLayoutVars>
      </dgm:prSet>
      <dgm:spPr/>
    </dgm:pt>
    <dgm:pt modelId="{27CAD423-F4C2-4FFE-8439-47FFBA80EF37}" type="pres">
      <dgm:prSet presAssocID="{8890898C-3DD7-4E0C-A177-4054C7D02872}" presName="dummy" presStyleCnt="0"/>
      <dgm:spPr/>
    </dgm:pt>
    <dgm:pt modelId="{DC3B8221-20CC-4EAD-B87B-E1754FC9CA4A}" type="pres">
      <dgm:prSet presAssocID="{3EFEFBDE-CBC7-47F4-A8BF-4F51AB6D1168}" presName="sibTrans" presStyleLbl="sibTrans2D1" presStyleIdx="2" presStyleCnt="4"/>
      <dgm:spPr/>
    </dgm:pt>
    <dgm:pt modelId="{A7D18EEB-10FB-4190-BF9A-FDA2FBD606D2}" type="pres">
      <dgm:prSet presAssocID="{FB7FE1B8-BAE4-404B-80FF-33288888B4B9}" presName="node" presStyleLbl="node1" presStyleIdx="3" presStyleCnt="4" custScaleX="143779">
        <dgm:presLayoutVars>
          <dgm:bulletEnabled val="1"/>
        </dgm:presLayoutVars>
      </dgm:prSet>
      <dgm:spPr/>
    </dgm:pt>
    <dgm:pt modelId="{73402C1C-2272-48E8-9A9A-172BACD9C256}" type="pres">
      <dgm:prSet presAssocID="{FB7FE1B8-BAE4-404B-80FF-33288888B4B9}" presName="dummy" presStyleCnt="0"/>
      <dgm:spPr/>
    </dgm:pt>
    <dgm:pt modelId="{7FE7EA59-C115-4F85-9020-1570E4051F31}" type="pres">
      <dgm:prSet presAssocID="{61530A88-60EB-4D11-886D-A0F8EBEF3206}" presName="sibTrans" presStyleLbl="sibTrans2D1" presStyleIdx="3" presStyleCnt="4"/>
      <dgm:spPr/>
    </dgm:pt>
  </dgm:ptLst>
  <dgm:cxnLst>
    <dgm:cxn modelId="{7EE68501-B133-41E4-B0C0-F44505AD72A9}" type="presOf" srcId="{0168938D-176B-437E-9D5E-0FC8BC36BD3D}" destId="{D1A6A05A-9773-419B-B48D-30EEAC76E252}" srcOrd="0" destOrd="0" presId="urn:microsoft.com/office/officeart/2005/8/layout/radial6"/>
    <dgm:cxn modelId="{6B531307-5C06-43D9-A3B2-D33051142909}" type="presOf" srcId="{286218E9-F186-4A70-AA9D-0D266EB74A50}" destId="{3D56EEB4-A67E-4AF9-B70A-6F92C0CADA60}" srcOrd="0" destOrd="0" presId="urn:microsoft.com/office/officeart/2005/8/layout/radial6"/>
    <dgm:cxn modelId="{E367240B-05B4-4092-BE79-845C9C23D352}" srcId="{00364AFF-8096-4A80-9D17-022120EE0E50}" destId="{8890898C-3DD7-4E0C-A177-4054C7D02872}" srcOrd="2" destOrd="0" parTransId="{6901A942-2F4A-45AF-9018-2B7F5FB33182}" sibTransId="{3EFEFBDE-CBC7-47F4-A8BF-4F51AB6D1168}"/>
    <dgm:cxn modelId="{93A33F29-0577-4E5D-85AB-7DA1CC16E1C2}" type="presOf" srcId="{61530A88-60EB-4D11-886D-A0F8EBEF3206}" destId="{7FE7EA59-C115-4F85-9020-1570E4051F31}" srcOrd="0" destOrd="0" presId="urn:microsoft.com/office/officeart/2005/8/layout/radial6"/>
    <dgm:cxn modelId="{08E3833A-7763-4800-9B31-D613A5E6B779}" srcId="{00364AFF-8096-4A80-9D17-022120EE0E50}" destId="{FB7FE1B8-BAE4-404B-80FF-33288888B4B9}" srcOrd="3" destOrd="0" parTransId="{B77BA2E3-D978-404B-A022-DA47DC286F6C}" sibTransId="{61530A88-60EB-4D11-886D-A0F8EBEF3206}"/>
    <dgm:cxn modelId="{D7576445-EE3A-479C-B8A3-F1C154C22A84}" type="presOf" srcId="{8890898C-3DD7-4E0C-A177-4054C7D02872}" destId="{03942E1C-EA73-4FC7-8E5C-C09BA28730EF}" srcOrd="0" destOrd="0" presId="urn:microsoft.com/office/officeart/2005/8/layout/radial6"/>
    <dgm:cxn modelId="{9FCC0F66-5959-41D7-B356-78C5FCDADF88}" type="presOf" srcId="{00364AFF-8096-4A80-9D17-022120EE0E50}" destId="{A73BC1F9-7BBD-4BC6-B9DC-A27B6B0AF49B}" srcOrd="0" destOrd="0" presId="urn:microsoft.com/office/officeart/2005/8/layout/radial6"/>
    <dgm:cxn modelId="{C9B9FF6E-0FFE-4001-9EC5-94352F647CED}" srcId="{97315F39-F37D-41B1-A50F-12CCBAD4180E}" destId="{00364AFF-8096-4A80-9D17-022120EE0E50}" srcOrd="0" destOrd="0" parTransId="{C061A197-4122-453A-AC12-1B1E880A88D5}" sibTransId="{56EF0232-D2AD-4D21-A173-648850C74CDE}"/>
    <dgm:cxn modelId="{F00D326F-F0DF-4366-A44E-81DD985B7E3B}" type="presOf" srcId="{FB7FE1B8-BAE4-404B-80FF-33288888B4B9}" destId="{A7D18EEB-10FB-4190-BF9A-FDA2FBD606D2}" srcOrd="0" destOrd="0" presId="urn:microsoft.com/office/officeart/2005/8/layout/radial6"/>
    <dgm:cxn modelId="{475C5B9E-8BAA-4351-96B6-6A9D73924F19}" srcId="{00364AFF-8096-4A80-9D17-022120EE0E50}" destId="{286218E9-F186-4A70-AA9D-0D266EB74A50}" srcOrd="0" destOrd="0" parTransId="{2D27AA02-15C7-41A7-B727-C573BE4C8E6A}" sibTransId="{B95B79D3-E085-4566-839E-8A42314F6140}"/>
    <dgm:cxn modelId="{DA0924A7-A299-4DB6-B0B4-6AA81E94BCE8}" type="presOf" srcId="{97315F39-F37D-41B1-A50F-12CCBAD4180E}" destId="{B1A16409-A404-4B75-A8DE-82B8113E63A1}" srcOrd="0" destOrd="0" presId="urn:microsoft.com/office/officeart/2005/8/layout/radial6"/>
    <dgm:cxn modelId="{14CC88AD-BD30-4616-8287-2B213838CA43}" type="presOf" srcId="{3EFEFBDE-CBC7-47F4-A8BF-4F51AB6D1168}" destId="{DC3B8221-20CC-4EAD-B87B-E1754FC9CA4A}" srcOrd="0" destOrd="0" presId="urn:microsoft.com/office/officeart/2005/8/layout/radial6"/>
    <dgm:cxn modelId="{4A751BBD-7F7F-41C5-A48C-357621A4B70B}" type="presOf" srcId="{17FFB442-2D21-476E-AEF1-494AC106BD14}" destId="{28960625-835C-4249-8F2F-7BD87317FE5D}" srcOrd="0" destOrd="0" presId="urn:microsoft.com/office/officeart/2005/8/layout/radial6"/>
    <dgm:cxn modelId="{AB679BD1-B88B-4114-9B98-33F15EE0E900}" type="presOf" srcId="{B95B79D3-E085-4566-839E-8A42314F6140}" destId="{EF646FE2-CD61-457E-B3D8-C442905A7A10}" srcOrd="0" destOrd="0" presId="urn:microsoft.com/office/officeart/2005/8/layout/radial6"/>
    <dgm:cxn modelId="{6F0C6BDD-8777-46BB-BEF9-5AF2DC19E0FF}" srcId="{00364AFF-8096-4A80-9D17-022120EE0E50}" destId="{0168938D-176B-437E-9D5E-0FC8BC36BD3D}" srcOrd="1" destOrd="0" parTransId="{46C31882-0A7F-4C72-AA93-6D3628382A15}" sibTransId="{17FFB442-2D21-476E-AEF1-494AC106BD14}"/>
    <dgm:cxn modelId="{B133233B-1E80-46DF-B8CC-A90F1F57A7CB}" type="presParOf" srcId="{B1A16409-A404-4B75-A8DE-82B8113E63A1}" destId="{A73BC1F9-7BBD-4BC6-B9DC-A27B6B0AF49B}" srcOrd="0" destOrd="0" presId="urn:microsoft.com/office/officeart/2005/8/layout/radial6"/>
    <dgm:cxn modelId="{45641C52-65F5-4A3E-917C-78BFF88D85CC}" type="presParOf" srcId="{B1A16409-A404-4B75-A8DE-82B8113E63A1}" destId="{3D56EEB4-A67E-4AF9-B70A-6F92C0CADA60}" srcOrd="1" destOrd="0" presId="urn:microsoft.com/office/officeart/2005/8/layout/radial6"/>
    <dgm:cxn modelId="{317FEBBF-124F-47AB-862D-5AD034D84EAA}" type="presParOf" srcId="{B1A16409-A404-4B75-A8DE-82B8113E63A1}" destId="{B263054F-A745-4BA0-8828-986C7620E72D}" srcOrd="2" destOrd="0" presId="urn:microsoft.com/office/officeart/2005/8/layout/radial6"/>
    <dgm:cxn modelId="{184C3515-423F-40FA-A3C8-888C24014070}" type="presParOf" srcId="{B1A16409-A404-4B75-A8DE-82B8113E63A1}" destId="{EF646FE2-CD61-457E-B3D8-C442905A7A10}" srcOrd="3" destOrd="0" presId="urn:microsoft.com/office/officeart/2005/8/layout/radial6"/>
    <dgm:cxn modelId="{5DFA2309-77EE-40BB-8CE5-00D3781F2CE3}" type="presParOf" srcId="{B1A16409-A404-4B75-A8DE-82B8113E63A1}" destId="{D1A6A05A-9773-419B-B48D-30EEAC76E252}" srcOrd="4" destOrd="0" presId="urn:microsoft.com/office/officeart/2005/8/layout/radial6"/>
    <dgm:cxn modelId="{BDBF6C62-7E16-443D-B7A2-43167F875C4B}" type="presParOf" srcId="{B1A16409-A404-4B75-A8DE-82B8113E63A1}" destId="{240A2FDA-B4F7-4D28-9BA9-DF139268702C}" srcOrd="5" destOrd="0" presId="urn:microsoft.com/office/officeart/2005/8/layout/radial6"/>
    <dgm:cxn modelId="{82CADDD2-71A7-4189-A140-1CCB88D368EA}" type="presParOf" srcId="{B1A16409-A404-4B75-A8DE-82B8113E63A1}" destId="{28960625-835C-4249-8F2F-7BD87317FE5D}" srcOrd="6" destOrd="0" presId="urn:microsoft.com/office/officeart/2005/8/layout/radial6"/>
    <dgm:cxn modelId="{BEE9EA80-5870-464A-826E-A0B8C3682832}" type="presParOf" srcId="{B1A16409-A404-4B75-A8DE-82B8113E63A1}" destId="{03942E1C-EA73-4FC7-8E5C-C09BA28730EF}" srcOrd="7" destOrd="0" presId="urn:microsoft.com/office/officeart/2005/8/layout/radial6"/>
    <dgm:cxn modelId="{C0E40ABD-F99A-48C8-904D-2F9D0661239E}" type="presParOf" srcId="{B1A16409-A404-4B75-A8DE-82B8113E63A1}" destId="{27CAD423-F4C2-4FFE-8439-47FFBA80EF37}" srcOrd="8" destOrd="0" presId="urn:microsoft.com/office/officeart/2005/8/layout/radial6"/>
    <dgm:cxn modelId="{CF618A87-41CD-44BB-9A59-D67D638D48BC}" type="presParOf" srcId="{B1A16409-A404-4B75-A8DE-82B8113E63A1}" destId="{DC3B8221-20CC-4EAD-B87B-E1754FC9CA4A}" srcOrd="9" destOrd="0" presId="urn:microsoft.com/office/officeart/2005/8/layout/radial6"/>
    <dgm:cxn modelId="{270C05CD-2BC6-425C-B076-64AB6EE82028}" type="presParOf" srcId="{B1A16409-A404-4B75-A8DE-82B8113E63A1}" destId="{A7D18EEB-10FB-4190-BF9A-FDA2FBD606D2}" srcOrd="10" destOrd="0" presId="urn:microsoft.com/office/officeart/2005/8/layout/radial6"/>
    <dgm:cxn modelId="{6D4A8E21-9864-41A1-A47C-DB0C9021A818}" type="presParOf" srcId="{B1A16409-A404-4B75-A8DE-82B8113E63A1}" destId="{73402C1C-2272-48E8-9A9A-172BACD9C256}" srcOrd="11" destOrd="0" presId="urn:microsoft.com/office/officeart/2005/8/layout/radial6"/>
    <dgm:cxn modelId="{1CB20762-DBC1-4598-BF43-2DAE84848D35}" type="presParOf" srcId="{B1A16409-A404-4B75-A8DE-82B8113E63A1}" destId="{7FE7EA59-C115-4F85-9020-1570E4051F31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6C60695-821F-4506-89D8-3B5039AEF71B}" type="doc">
      <dgm:prSet loTypeId="urn:microsoft.com/office/officeart/2005/8/layout/hList3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FEFC0B3F-D2B0-48DA-8B13-AF060DBBB3AB}">
      <dgm:prSet phldrT="[Texto]" custT="1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3600" dirty="0">
              <a:latin typeface="Roboto" panose="02000000000000000000" pitchFamily="2" charset="0"/>
              <a:ea typeface="Roboto" panose="02000000000000000000" pitchFamily="2" charset="0"/>
            </a:rPr>
            <a:t>Frente Negra Brasileira</a:t>
          </a:r>
        </a:p>
      </dgm:t>
    </dgm:pt>
    <dgm:pt modelId="{E96F4339-5514-464E-B522-3D1B31902D6A}" type="parTrans" cxnId="{ABD89688-325D-4272-8A22-9C2ED441A46C}">
      <dgm:prSet/>
      <dgm:spPr/>
      <dgm:t>
        <a:bodyPr/>
        <a:lstStyle/>
        <a:p>
          <a:endParaRPr lang="pt-BR"/>
        </a:p>
      </dgm:t>
    </dgm:pt>
    <dgm:pt modelId="{81BBF618-C439-4F82-A57B-FFC39BB8E77E}" type="sibTrans" cxnId="{ABD89688-325D-4272-8A22-9C2ED441A46C}">
      <dgm:prSet/>
      <dgm:spPr/>
      <dgm:t>
        <a:bodyPr/>
        <a:lstStyle/>
        <a:p>
          <a:endParaRPr lang="pt-BR"/>
        </a:p>
      </dgm:t>
    </dgm:pt>
    <dgm:pt modelId="{A6030D5E-FBA5-47C9-8032-BCAC7377067C}">
      <dgm:prSet phldrT="[Texto]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Luta contra o racismo</a:t>
          </a:r>
        </a:p>
      </dgm:t>
    </dgm:pt>
    <dgm:pt modelId="{0CA11361-D66B-473E-91B2-6466D93035DE}" type="parTrans" cxnId="{711CE813-DBFF-4715-9722-2E335BC2CAA9}">
      <dgm:prSet/>
      <dgm:spPr/>
      <dgm:t>
        <a:bodyPr/>
        <a:lstStyle/>
        <a:p>
          <a:endParaRPr lang="pt-BR"/>
        </a:p>
      </dgm:t>
    </dgm:pt>
    <dgm:pt modelId="{6948E388-220C-4965-A856-BCBD3274998A}" type="sibTrans" cxnId="{711CE813-DBFF-4715-9722-2E335BC2CAA9}">
      <dgm:prSet/>
      <dgm:spPr/>
      <dgm:t>
        <a:bodyPr/>
        <a:lstStyle/>
        <a:p>
          <a:endParaRPr lang="pt-BR"/>
        </a:p>
      </dgm:t>
    </dgm:pt>
    <dgm:pt modelId="{CDF75CD4-8C29-45DC-8298-D10E701CDBDF}">
      <dgm:prSet phldrT="[Texto]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2000" kern="12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Curso de alfabetização para adultos</a:t>
          </a:r>
        </a:p>
      </dgm:t>
    </dgm:pt>
    <dgm:pt modelId="{0FAEC18E-D729-4E55-9E93-2E0F680ED249}" type="parTrans" cxnId="{21CF657A-E9AB-4E67-9AA0-59FB86CA47C6}">
      <dgm:prSet/>
      <dgm:spPr/>
      <dgm:t>
        <a:bodyPr/>
        <a:lstStyle/>
        <a:p>
          <a:endParaRPr lang="pt-BR"/>
        </a:p>
      </dgm:t>
    </dgm:pt>
    <dgm:pt modelId="{FDFCE951-F641-4B15-9493-77FAFC3D75AF}" type="sibTrans" cxnId="{21CF657A-E9AB-4E67-9AA0-59FB86CA47C6}">
      <dgm:prSet/>
      <dgm:spPr/>
      <dgm:t>
        <a:bodyPr/>
        <a:lstStyle/>
        <a:p>
          <a:endParaRPr lang="pt-BR"/>
        </a:p>
      </dgm:t>
    </dgm:pt>
    <dgm:pt modelId="{0380D606-BE7D-44A7-A542-BCF0607AED5B}">
      <dgm:prSet phldrT="[Texto]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sz="20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</a:rPr>
            <a:t>Cerca de 600 mil filiados em diferentes regiões do país</a:t>
          </a:r>
        </a:p>
      </dgm:t>
    </dgm:pt>
    <dgm:pt modelId="{B377D341-4E20-446F-84CC-D0370A7F4598}" type="parTrans" cxnId="{0ABA6090-6CD2-43DF-B094-F9473AAA9C3D}">
      <dgm:prSet/>
      <dgm:spPr/>
      <dgm:t>
        <a:bodyPr/>
        <a:lstStyle/>
        <a:p>
          <a:endParaRPr lang="pt-BR"/>
        </a:p>
      </dgm:t>
    </dgm:pt>
    <dgm:pt modelId="{14C4D4A6-28F1-49EB-B44C-DA108433E667}" type="sibTrans" cxnId="{0ABA6090-6CD2-43DF-B094-F9473AAA9C3D}">
      <dgm:prSet/>
      <dgm:spPr/>
      <dgm:t>
        <a:bodyPr/>
        <a:lstStyle/>
        <a:p>
          <a:endParaRPr lang="pt-BR"/>
        </a:p>
      </dgm:t>
    </dgm:pt>
    <dgm:pt modelId="{E4121003-BBFB-41FD-9F32-ADEC132F8867}" type="pres">
      <dgm:prSet presAssocID="{F6C60695-821F-4506-89D8-3B5039AEF71B}" presName="composite" presStyleCnt="0">
        <dgm:presLayoutVars>
          <dgm:chMax val="1"/>
          <dgm:dir/>
          <dgm:resizeHandles val="exact"/>
        </dgm:presLayoutVars>
      </dgm:prSet>
      <dgm:spPr/>
    </dgm:pt>
    <dgm:pt modelId="{1CD5DEAE-894D-44C3-852D-C05792A5D721}" type="pres">
      <dgm:prSet presAssocID="{FEFC0B3F-D2B0-48DA-8B13-AF060DBBB3AB}" presName="roof" presStyleLbl="dkBgShp" presStyleIdx="0" presStyleCnt="2"/>
      <dgm:spPr/>
    </dgm:pt>
    <dgm:pt modelId="{A59C048B-666F-4B86-8E9A-032D0B80EBE5}" type="pres">
      <dgm:prSet presAssocID="{FEFC0B3F-D2B0-48DA-8B13-AF060DBBB3AB}" presName="pillars" presStyleCnt="0"/>
      <dgm:spPr/>
    </dgm:pt>
    <dgm:pt modelId="{D2901D16-6B6B-418E-BB97-A7C07909A97E}" type="pres">
      <dgm:prSet presAssocID="{FEFC0B3F-D2B0-48DA-8B13-AF060DBBB3AB}" presName="pillar1" presStyleLbl="node1" presStyleIdx="0" presStyleCnt="3">
        <dgm:presLayoutVars>
          <dgm:bulletEnabled val="1"/>
        </dgm:presLayoutVars>
      </dgm:prSet>
      <dgm:spPr/>
    </dgm:pt>
    <dgm:pt modelId="{4E9E68D4-2758-4644-9054-1E94BAC3EC77}" type="pres">
      <dgm:prSet presAssocID="{CDF75CD4-8C29-45DC-8298-D10E701CDBDF}" presName="pillarX" presStyleLbl="node1" presStyleIdx="1" presStyleCnt="3" custScaleX="117723">
        <dgm:presLayoutVars>
          <dgm:bulletEnabled val="1"/>
        </dgm:presLayoutVars>
      </dgm:prSet>
      <dgm:spPr/>
    </dgm:pt>
    <dgm:pt modelId="{1A42F6DF-2768-4CFD-8A6B-665D77B67B31}" type="pres">
      <dgm:prSet presAssocID="{0380D606-BE7D-44A7-A542-BCF0607AED5B}" presName="pillarX" presStyleLbl="node1" presStyleIdx="2" presStyleCnt="3" custLinFactNeighborX="-930" custLinFactNeighborY="-246">
        <dgm:presLayoutVars>
          <dgm:bulletEnabled val="1"/>
        </dgm:presLayoutVars>
      </dgm:prSet>
      <dgm:spPr/>
    </dgm:pt>
    <dgm:pt modelId="{8DF9127D-6462-4E06-9841-AAD3BD424A86}" type="pres">
      <dgm:prSet presAssocID="{FEFC0B3F-D2B0-48DA-8B13-AF060DBBB3AB}" presName="base" presStyleLbl="dkBgShp" presStyleIdx="1" presStyleCnt="2"/>
      <dgm:spPr>
        <a:ln>
          <a:solidFill>
            <a:schemeClr val="accent2">
              <a:lumMod val="50000"/>
            </a:schemeClr>
          </a:solidFill>
        </a:ln>
      </dgm:spPr>
    </dgm:pt>
  </dgm:ptLst>
  <dgm:cxnLst>
    <dgm:cxn modelId="{711CE813-DBFF-4715-9722-2E335BC2CAA9}" srcId="{FEFC0B3F-D2B0-48DA-8B13-AF060DBBB3AB}" destId="{A6030D5E-FBA5-47C9-8032-BCAC7377067C}" srcOrd="0" destOrd="0" parTransId="{0CA11361-D66B-473E-91B2-6466D93035DE}" sibTransId="{6948E388-220C-4965-A856-BCBD3274998A}"/>
    <dgm:cxn modelId="{23565C39-AB0A-4D6C-92CD-267B495A8B03}" type="presOf" srcId="{0380D606-BE7D-44A7-A542-BCF0607AED5B}" destId="{1A42F6DF-2768-4CFD-8A6B-665D77B67B31}" srcOrd="0" destOrd="0" presId="urn:microsoft.com/office/officeart/2005/8/layout/hList3"/>
    <dgm:cxn modelId="{21CF657A-E9AB-4E67-9AA0-59FB86CA47C6}" srcId="{FEFC0B3F-D2B0-48DA-8B13-AF060DBBB3AB}" destId="{CDF75CD4-8C29-45DC-8298-D10E701CDBDF}" srcOrd="1" destOrd="0" parTransId="{0FAEC18E-D729-4E55-9E93-2E0F680ED249}" sibTransId="{FDFCE951-F641-4B15-9493-77FAFC3D75AF}"/>
    <dgm:cxn modelId="{ABD89688-325D-4272-8A22-9C2ED441A46C}" srcId="{F6C60695-821F-4506-89D8-3B5039AEF71B}" destId="{FEFC0B3F-D2B0-48DA-8B13-AF060DBBB3AB}" srcOrd="0" destOrd="0" parTransId="{E96F4339-5514-464E-B522-3D1B31902D6A}" sibTransId="{81BBF618-C439-4F82-A57B-FFC39BB8E77E}"/>
    <dgm:cxn modelId="{0ABA6090-6CD2-43DF-B094-F9473AAA9C3D}" srcId="{FEFC0B3F-D2B0-48DA-8B13-AF060DBBB3AB}" destId="{0380D606-BE7D-44A7-A542-BCF0607AED5B}" srcOrd="2" destOrd="0" parTransId="{B377D341-4E20-446F-84CC-D0370A7F4598}" sibTransId="{14C4D4A6-28F1-49EB-B44C-DA108433E667}"/>
    <dgm:cxn modelId="{B11830B5-EE8A-4DDD-AC87-07FCD03F17F9}" type="presOf" srcId="{F6C60695-821F-4506-89D8-3B5039AEF71B}" destId="{E4121003-BBFB-41FD-9F32-ADEC132F8867}" srcOrd="0" destOrd="0" presId="urn:microsoft.com/office/officeart/2005/8/layout/hList3"/>
    <dgm:cxn modelId="{8340DCB8-1FC4-40AD-A2CE-5CDA52EF120C}" type="presOf" srcId="{CDF75CD4-8C29-45DC-8298-D10E701CDBDF}" destId="{4E9E68D4-2758-4644-9054-1E94BAC3EC77}" srcOrd="0" destOrd="0" presId="urn:microsoft.com/office/officeart/2005/8/layout/hList3"/>
    <dgm:cxn modelId="{A42130FD-1C77-43CE-8FEE-84D921426F64}" type="presOf" srcId="{FEFC0B3F-D2B0-48DA-8B13-AF060DBBB3AB}" destId="{1CD5DEAE-894D-44C3-852D-C05792A5D721}" srcOrd="0" destOrd="0" presId="urn:microsoft.com/office/officeart/2005/8/layout/hList3"/>
    <dgm:cxn modelId="{1F8752FE-E982-473D-983D-6A367B3FF4B2}" type="presOf" srcId="{A6030D5E-FBA5-47C9-8032-BCAC7377067C}" destId="{D2901D16-6B6B-418E-BB97-A7C07909A97E}" srcOrd="0" destOrd="0" presId="urn:microsoft.com/office/officeart/2005/8/layout/hList3"/>
    <dgm:cxn modelId="{67C2919C-D440-4DBB-AA1F-42E965590BF1}" type="presParOf" srcId="{E4121003-BBFB-41FD-9F32-ADEC132F8867}" destId="{1CD5DEAE-894D-44C3-852D-C05792A5D721}" srcOrd="0" destOrd="0" presId="urn:microsoft.com/office/officeart/2005/8/layout/hList3"/>
    <dgm:cxn modelId="{A1721F93-8FAF-4F2A-8F80-5F6B30ACE979}" type="presParOf" srcId="{E4121003-BBFB-41FD-9F32-ADEC132F8867}" destId="{A59C048B-666F-4B86-8E9A-032D0B80EBE5}" srcOrd="1" destOrd="0" presId="urn:microsoft.com/office/officeart/2005/8/layout/hList3"/>
    <dgm:cxn modelId="{828DC1BF-E669-41F6-8A68-E7E823159095}" type="presParOf" srcId="{A59C048B-666F-4B86-8E9A-032D0B80EBE5}" destId="{D2901D16-6B6B-418E-BB97-A7C07909A97E}" srcOrd="0" destOrd="0" presId="urn:microsoft.com/office/officeart/2005/8/layout/hList3"/>
    <dgm:cxn modelId="{67A07229-C779-452E-8655-365C0B19900F}" type="presParOf" srcId="{A59C048B-666F-4B86-8E9A-032D0B80EBE5}" destId="{4E9E68D4-2758-4644-9054-1E94BAC3EC77}" srcOrd="1" destOrd="0" presId="urn:microsoft.com/office/officeart/2005/8/layout/hList3"/>
    <dgm:cxn modelId="{C360D13D-3F5D-460B-AD96-84A7DB589E07}" type="presParOf" srcId="{A59C048B-666F-4B86-8E9A-032D0B80EBE5}" destId="{1A42F6DF-2768-4CFD-8A6B-665D77B67B31}" srcOrd="2" destOrd="0" presId="urn:microsoft.com/office/officeart/2005/8/layout/hList3"/>
    <dgm:cxn modelId="{7FF9DA61-D965-48B6-B7FB-C45D5EFC2C9D}" type="presParOf" srcId="{E4121003-BBFB-41FD-9F32-ADEC132F8867}" destId="{8DF9127D-6462-4E06-9841-AAD3BD424A86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944110B-6590-4518-B364-9D45E666F999}" type="doc">
      <dgm:prSet loTypeId="urn:microsoft.com/office/officeart/2005/8/layout/radial3" loCatId="relationship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B7AC6898-3859-4FF6-8A44-89AA9F09F783}">
      <dgm:prSet phldrT="[Texto]"/>
      <dgm:spPr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pt-BR" b="1" dirty="0">
              <a:solidFill>
                <a:schemeClr val="tx1"/>
              </a:solidFill>
            </a:rPr>
            <a:t>Teatro Experimental do Negro</a:t>
          </a:r>
        </a:p>
      </dgm:t>
    </dgm:pt>
    <dgm:pt modelId="{B7BD6926-BFAB-4920-B8C7-BD37607442C3}" type="parTrans" cxnId="{2764F714-2B73-4D4E-B91D-D9E7DC1BD6CC}">
      <dgm:prSet/>
      <dgm:spPr/>
      <dgm:t>
        <a:bodyPr/>
        <a:lstStyle/>
        <a:p>
          <a:endParaRPr lang="pt-BR"/>
        </a:p>
      </dgm:t>
    </dgm:pt>
    <dgm:pt modelId="{35B45487-A2F6-4069-977F-3B6656AA21EA}" type="sibTrans" cxnId="{2764F714-2B73-4D4E-B91D-D9E7DC1BD6CC}">
      <dgm:prSet/>
      <dgm:spPr/>
      <dgm:t>
        <a:bodyPr/>
        <a:lstStyle/>
        <a:p>
          <a:endParaRPr lang="pt-BR"/>
        </a:p>
      </dgm:t>
    </dgm:pt>
    <dgm:pt modelId="{667E75F5-4A29-4699-BC30-1A3A8420A159}">
      <dgm:prSet phldrT="[Texto]"/>
      <dgm:spPr>
        <a:solidFill>
          <a:schemeClr val="accent2">
            <a:lumMod val="60000"/>
            <a:lumOff val="40000"/>
            <a:alpha val="77000"/>
          </a:schemeClr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Protesto pela ausência de negros no palco</a:t>
          </a:r>
        </a:p>
      </dgm:t>
    </dgm:pt>
    <dgm:pt modelId="{66C1281D-069F-4702-937C-4E7C717A0DF5}" type="parTrans" cxnId="{4FB432E5-05A4-41B7-8AEE-26CC8AD6BFCF}">
      <dgm:prSet/>
      <dgm:spPr/>
      <dgm:t>
        <a:bodyPr/>
        <a:lstStyle/>
        <a:p>
          <a:endParaRPr lang="pt-BR"/>
        </a:p>
      </dgm:t>
    </dgm:pt>
    <dgm:pt modelId="{577A5DC4-A1FB-4FEA-AE66-2F313E6C2064}" type="sibTrans" cxnId="{4FB432E5-05A4-41B7-8AEE-26CC8AD6BFCF}">
      <dgm:prSet/>
      <dgm:spPr/>
      <dgm:t>
        <a:bodyPr/>
        <a:lstStyle/>
        <a:p>
          <a:endParaRPr lang="pt-BR"/>
        </a:p>
      </dgm:t>
    </dgm:pt>
    <dgm:pt modelId="{932F7E63-AABA-4579-90E4-0E5BA3B775D3}">
      <dgm:prSet phldrT="[Texto]"/>
      <dgm:spPr>
        <a:solidFill>
          <a:schemeClr val="accent2">
            <a:lumMod val="60000"/>
            <a:lumOff val="40000"/>
            <a:alpha val="63000"/>
          </a:schemeClr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Valorização do negro</a:t>
          </a:r>
        </a:p>
      </dgm:t>
    </dgm:pt>
    <dgm:pt modelId="{B1951AD2-6ADC-4DF6-8F79-BBF85C9FFDD4}" type="parTrans" cxnId="{3D237948-5698-4058-9E0F-70D1F37FEA0A}">
      <dgm:prSet/>
      <dgm:spPr/>
      <dgm:t>
        <a:bodyPr/>
        <a:lstStyle/>
        <a:p>
          <a:endParaRPr lang="pt-BR"/>
        </a:p>
      </dgm:t>
    </dgm:pt>
    <dgm:pt modelId="{767CEEB2-4F52-4376-9163-1388A87EB379}" type="sibTrans" cxnId="{3D237948-5698-4058-9E0F-70D1F37FEA0A}">
      <dgm:prSet/>
      <dgm:spPr/>
      <dgm:t>
        <a:bodyPr/>
        <a:lstStyle/>
        <a:p>
          <a:endParaRPr lang="pt-BR"/>
        </a:p>
      </dgm:t>
    </dgm:pt>
    <dgm:pt modelId="{D2ABFFD8-6517-40D8-91C6-F83720FD2D0D}">
      <dgm:prSet phldrT="[Texto]"/>
      <dgm:spPr>
        <a:solidFill>
          <a:schemeClr val="accent2">
            <a:lumMod val="60000"/>
            <a:lumOff val="40000"/>
            <a:alpha val="50000"/>
          </a:schemeClr>
        </a:solidFill>
        <a:ln>
          <a:solidFill>
            <a:schemeClr val="tx1">
              <a:lumMod val="95000"/>
              <a:lumOff val="5000"/>
            </a:schemeClr>
          </a:solidFill>
        </a:ln>
      </dgm:spPr>
      <dgm:t>
        <a:bodyPr/>
        <a:lstStyle/>
        <a:p>
          <a:r>
            <a:rPr lang="pt-BR" dirty="0"/>
            <a:t>Luta pela educação do negro</a:t>
          </a:r>
        </a:p>
      </dgm:t>
    </dgm:pt>
    <dgm:pt modelId="{65A37E9F-D103-4213-B1CD-CAB6B953FCEF}" type="parTrans" cxnId="{1D2ECA3D-1C6C-471D-B8BE-5B4FE69EF0D1}">
      <dgm:prSet/>
      <dgm:spPr/>
      <dgm:t>
        <a:bodyPr/>
        <a:lstStyle/>
        <a:p>
          <a:endParaRPr lang="pt-BR"/>
        </a:p>
      </dgm:t>
    </dgm:pt>
    <dgm:pt modelId="{48349F1D-FBCD-4F07-BF7E-05978AE46622}" type="sibTrans" cxnId="{1D2ECA3D-1C6C-471D-B8BE-5B4FE69EF0D1}">
      <dgm:prSet/>
      <dgm:spPr/>
      <dgm:t>
        <a:bodyPr/>
        <a:lstStyle/>
        <a:p>
          <a:endParaRPr lang="pt-BR"/>
        </a:p>
      </dgm:t>
    </dgm:pt>
    <dgm:pt modelId="{74A82C1F-A8A3-444B-B4CC-5AFC409CD97A}">
      <dgm:prSet phldrT="[Texto]" phldr="1" custRadScaleRad="89218" custRadScaleInc="50063"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endParaRPr lang="pt-BR" dirty="0"/>
        </a:p>
      </dgm:t>
    </dgm:pt>
    <dgm:pt modelId="{301FE19B-626C-43CF-A8CC-C6B7BE635A8A}" type="parTrans" cxnId="{DDBD8D47-0B93-4424-89D0-FFFAB70692E5}">
      <dgm:prSet/>
      <dgm:spPr/>
      <dgm:t>
        <a:bodyPr/>
        <a:lstStyle/>
        <a:p>
          <a:endParaRPr lang="pt-BR"/>
        </a:p>
      </dgm:t>
    </dgm:pt>
    <dgm:pt modelId="{D0A4E40C-E26A-4FFA-A8BA-CD1150BDFCE1}" type="sibTrans" cxnId="{DDBD8D47-0B93-4424-89D0-FFFAB70692E5}">
      <dgm:prSet/>
      <dgm:spPr/>
      <dgm:t>
        <a:bodyPr/>
        <a:lstStyle/>
        <a:p>
          <a:endParaRPr lang="pt-BR"/>
        </a:p>
      </dgm:t>
    </dgm:pt>
    <dgm:pt modelId="{25ECBB67-E7A9-40CD-9717-2A23E53E2E65}">
      <dgm:prSet phldrT="[Texto]" phldr="1" custRadScaleRad="95633" custRadScaleInc="74191"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endParaRPr lang="pt-BR" dirty="0"/>
        </a:p>
      </dgm:t>
    </dgm:pt>
    <dgm:pt modelId="{F54C7E98-3920-4389-B99A-3CBCB3E5300A}" type="parTrans" cxnId="{86C35BEF-3B17-43F3-B535-83F3C20798AB}">
      <dgm:prSet/>
      <dgm:spPr/>
      <dgm:t>
        <a:bodyPr/>
        <a:lstStyle/>
        <a:p>
          <a:endParaRPr lang="pt-BR"/>
        </a:p>
      </dgm:t>
    </dgm:pt>
    <dgm:pt modelId="{891BC5DF-B19E-4765-AF2B-BD09381DE912}" type="sibTrans" cxnId="{86C35BEF-3B17-43F3-B535-83F3C20798AB}">
      <dgm:prSet/>
      <dgm:spPr/>
      <dgm:t>
        <a:bodyPr/>
        <a:lstStyle/>
        <a:p>
          <a:endParaRPr lang="pt-BR"/>
        </a:p>
      </dgm:t>
    </dgm:pt>
    <dgm:pt modelId="{96C98D57-3414-453A-B2F3-6A123D1FFFA8}">
      <dgm:prSet phldrT="[Texto]" phldr="1" custRadScaleRad="95633" custRadScaleInc="74191"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endParaRPr lang="pt-BR" dirty="0"/>
        </a:p>
      </dgm:t>
    </dgm:pt>
    <dgm:pt modelId="{E713F52D-148E-4950-AB95-AD0B2D126EC3}" type="parTrans" cxnId="{353ED467-D24A-445B-ABF3-0D24CC3ECBEA}">
      <dgm:prSet/>
      <dgm:spPr/>
      <dgm:t>
        <a:bodyPr/>
        <a:lstStyle/>
        <a:p>
          <a:endParaRPr lang="pt-BR"/>
        </a:p>
      </dgm:t>
    </dgm:pt>
    <dgm:pt modelId="{23A9E52E-01D4-4F12-B51D-B6CC881616A0}" type="sibTrans" cxnId="{353ED467-D24A-445B-ABF3-0D24CC3ECBEA}">
      <dgm:prSet/>
      <dgm:spPr/>
      <dgm:t>
        <a:bodyPr/>
        <a:lstStyle/>
        <a:p>
          <a:endParaRPr lang="pt-BR"/>
        </a:p>
      </dgm:t>
    </dgm:pt>
    <dgm:pt modelId="{90EA235E-B72C-4231-B52E-010BB1828204}">
      <dgm:prSet phldrT="[Texto]" phldr="1" custRadScaleRad="97004" custRadScaleInc="26688"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endParaRPr lang="pt-BR" dirty="0"/>
        </a:p>
      </dgm:t>
    </dgm:pt>
    <dgm:pt modelId="{1BB85C40-A386-4E46-B07D-183E66E500A3}" type="parTrans" cxnId="{B5C3D4D1-A343-4C99-8DAA-ADADE1943912}">
      <dgm:prSet/>
      <dgm:spPr/>
      <dgm:t>
        <a:bodyPr/>
        <a:lstStyle/>
        <a:p>
          <a:endParaRPr lang="pt-BR"/>
        </a:p>
      </dgm:t>
    </dgm:pt>
    <dgm:pt modelId="{7BE6A6B4-68BD-4EF3-B61C-5CDCF3E1AA37}" type="sibTrans" cxnId="{B5C3D4D1-A343-4C99-8DAA-ADADE1943912}">
      <dgm:prSet/>
      <dgm:spPr/>
      <dgm:t>
        <a:bodyPr/>
        <a:lstStyle/>
        <a:p>
          <a:endParaRPr lang="pt-BR"/>
        </a:p>
      </dgm:t>
    </dgm:pt>
    <dgm:pt modelId="{E23236CE-7FC7-41DC-BBD5-A38DB5D63543}">
      <dgm:prSet phldrT="[Texto]" phldr="1" custRadScaleRad="101264" custRadScaleInc="-13295"/>
      <dgm:spPr>
        <a:solidFill>
          <a:schemeClr val="accent2">
            <a:lumMod val="60000"/>
            <a:lumOff val="40000"/>
            <a:alpha val="63000"/>
          </a:schemeClr>
        </a:solidFill>
      </dgm:spPr>
      <dgm:t>
        <a:bodyPr/>
        <a:lstStyle/>
        <a:p>
          <a:endParaRPr lang="pt-BR" dirty="0"/>
        </a:p>
      </dgm:t>
    </dgm:pt>
    <dgm:pt modelId="{0278177F-60B9-44B0-A88B-AD2764B6D0CB}" type="parTrans" cxnId="{87B4E8DB-AA52-4B4F-817C-D854D07202C9}">
      <dgm:prSet/>
      <dgm:spPr/>
      <dgm:t>
        <a:bodyPr/>
        <a:lstStyle/>
        <a:p>
          <a:endParaRPr lang="pt-BR"/>
        </a:p>
      </dgm:t>
    </dgm:pt>
    <dgm:pt modelId="{FA6F391E-3B5E-4FC4-A958-BD0911B5593E}" type="sibTrans" cxnId="{87B4E8DB-AA52-4B4F-817C-D854D07202C9}">
      <dgm:prSet/>
      <dgm:spPr/>
      <dgm:t>
        <a:bodyPr/>
        <a:lstStyle/>
        <a:p>
          <a:endParaRPr lang="pt-BR"/>
        </a:p>
      </dgm:t>
    </dgm:pt>
    <dgm:pt modelId="{826088E0-89C8-4F11-BD17-4E0A9A7C3077}" type="pres">
      <dgm:prSet presAssocID="{F944110B-6590-4518-B364-9D45E666F999}" presName="composite" presStyleCnt="0">
        <dgm:presLayoutVars>
          <dgm:chMax val="1"/>
          <dgm:dir/>
          <dgm:resizeHandles val="exact"/>
        </dgm:presLayoutVars>
      </dgm:prSet>
      <dgm:spPr/>
    </dgm:pt>
    <dgm:pt modelId="{71E71867-9277-4047-A153-4049DEA11827}" type="pres">
      <dgm:prSet presAssocID="{F944110B-6590-4518-B364-9D45E666F999}" presName="radial" presStyleCnt="0">
        <dgm:presLayoutVars>
          <dgm:animLvl val="ctr"/>
        </dgm:presLayoutVars>
      </dgm:prSet>
      <dgm:spPr/>
    </dgm:pt>
    <dgm:pt modelId="{2E476947-48AE-40FE-A628-618485E777DC}" type="pres">
      <dgm:prSet presAssocID="{B7AC6898-3859-4FF6-8A44-89AA9F09F783}" presName="centerShape" presStyleLbl="vennNode1" presStyleIdx="0" presStyleCnt="4" custScaleX="84898" custScaleY="80630" custLinFactNeighborX="967" custLinFactNeighborY="-10372"/>
      <dgm:spPr/>
    </dgm:pt>
    <dgm:pt modelId="{50439412-833E-4B84-B49B-1D3CC1783639}" type="pres">
      <dgm:prSet presAssocID="{667E75F5-4A29-4699-BC30-1A3A8420A159}" presName="node" presStyleLbl="vennNode1" presStyleIdx="1" presStyleCnt="4" custRadScaleRad="109285" custRadScaleInc="169">
        <dgm:presLayoutVars>
          <dgm:bulletEnabled val="1"/>
        </dgm:presLayoutVars>
      </dgm:prSet>
      <dgm:spPr/>
    </dgm:pt>
    <dgm:pt modelId="{38E36DFF-03E5-49B4-B6FA-3A5F93D56ABD}" type="pres">
      <dgm:prSet presAssocID="{932F7E63-AABA-4579-90E4-0E5BA3B775D3}" presName="node" presStyleLbl="vennNode1" presStyleIdx="2" presStyleCnt="4" custRadScaleRad="100732" custRadScaleInc="-30046">
        <dgm:presLayoutVars>
          <dgm:bulletEnabled val="1"/>
        </dgm:presLayoutVars>
      </dgm:prSet>
      <dgm:spPr/>
    </dgm:pt>
    <dgm:pt modelId="{98EFD460-1C98-486E-9E77-6369878FAAC7}" type="pres">
      <dgm:prSet presAssocID="{D2ABFFD8-6517-40D8-91C6-F83720FD2D0D}" presName="node" presStyleLbl="vennNode1" presStyleIdx="3" presStyleCnt="4" custRadScaleRad="92313" custRadScaleInc="29386">
        <dgm:presLayoutVars>
          <dgm:bulletEnabled val="1"/>
        </dgm:presLayoutVars>
      </dgm:prSet>
      <dgm:spPr/>
    </dgm:pt>
  </dgm:ptLst>
  <dgm:cxnLst>
    <dgm:cxn modelId="{804DEE12-4FB9-43C3-BB1C-CA98E84A2BAA}" type="presOf" srcId="{F944110B-6590-4518-B364-9D45E666F999}" destId="{826088E0-89C8-4F11-BD17-4E0A9A7C3077}" srcOrd="0" destOrd="0" presId="urn:microsoft.com/office/officeart/2005/8/layout/radial3"/>
    <dgm:cxn modelId="{2764F714-2B73-4D4E-B91D-D9E7DC1BD6CC}" srcId="{F944110B-6590-4518-B364-9D45E666F999}" destId="{B7AC6898-3859-4FF6-8A44-89AA9F09F783}" srcOrd="0" destOrd="0" parTransId="{B7BD6926-BFAB-4920-B8C7-BD37607442C3}" sibTransId="{35B45487-A2F6-4069-977F-3B6656AA21EA}"/>
    <dgm:cxn modelId="{1D2ECA3D-1C6C-471D-B8BE-5B4FE69EF0D1}" srcId="{B7AC6898-3859-4FF6-8A44-89AA9F09F783}" destId="{D2ABFFD8-6517-40D8-91C6-F83720FD2D0D}" srcOrd="2" destOrd="0" parTransId="{65A37E9F-D103-4213-B1CD-CAB6B953FCEF}" sibTransId="{48349F1D-FBCD-4F07-BF7E-05978AE46622}"/>
    <dgm:cxn modelId="{0F672362-09DB-4199-8021-214AC9C4AD12}" type="presOf" srcId="{667E75F5-4A29-4699-BC30-1A3A8420A159}" destId="{50439412-833E-4B84-B49B-1D3CC1783639}" srcOrd="0" destOrd="0" presId="urn:microsoft.com/office/officeart/2005/8/layout/radial3"/>
    <dgm:cxn modelId="{DDBD8D47-0B93-4424-89D0-FFFAB70692E5}" srcId="{F944110B-6590-4518-B364-9D45E666F999}" destId="{74A82C1F-A8A3-444B-B4CC-5AFC409CD97A}" srcOrd="2" destOrd="0" parTransId="{301FE19B-626C-43CF-A8CC-C6B7BE635A8A}" sibTransId="{D0A4E40C-E26A-4FFA-A8BA-CD1150BDFCE1}"/>
    <dgm:cxn modelId="{353ED467-D24A-445B-ABF3-0D24CC3ECBEA}" srcId="{F944110B-6590-4518-B364-9D45E666F999}" destId="{96C98D57-3414-453A-B2F3-6A123D1FFFA8}" srcOrd="4" destOrd="0" parTransId="{E713F52D-148E-4950-AB95-AD0B2D126EC3}" sibTransId="{23A9E52E-01D4-4F12-B51D-B6CC881616A0}"/>
    <dgm:cxn modelId="{3D237948-5698-4058-9E0F-70D1F37FEA0A}" srcId="{B7AC6898-3859-4FF6-8A44-89AA9F09F783}" destId="{932F7E63-AABA-4579-90E4-0E5BA3B775D3}" srcOrd="1" destOrd="0" parTransId="{B1951AD2-6ADC-4DF6-8F79-BBF85C9FFDD4}" sibTransId="{767CEEB2-4F52-4376-9163-1388A87EB379}"/>
    <dgm:cxn modelId="{A64682B7-FE56-44FC-A95C-B80E69AC3669}" type="presOf" srcId="{B7AC6898-3859-4FF6-8A44-89AA9F09F783}" destId="{2E476947-48AE-40FE-A628-618485E777DC}" srcOrd="0" destOrd="0" presId="urn:microsoft.com/office/officeart/2005/8/layout/radial3"/>
    <dgm:cxn modelId="{B5C3D4D1-A343-4C99-8DAA-ADADE1943912}" srcId="{F944110B-6590-4518-B364-9D45E666F999}" destId="{90EA235E-B72C-4231-B52E-010BB1828204}" srcOrd="1" destOrd="0" parTransId="{1BB85C40-A386-4E46-B07D-183E66E500A3}" sibTransId="{7BE6A6B4-68BD-4EF3-B61C-5CDCF3E1AA37}"/>
    <dgm:cxn modelId="{A20A26DB-174E-44B5-B4F9-5719F4E9D62A}" type="presOf" srcId="{D2ABFFD8-6517-40D8-91C6-F83720FD2D0D}" destId="{98EFD460-1C98-486E-9E77-6369878FAAC7}" srcOrd="0" destOrd="0" presId="urn:microsoft.com/office/officeart/2005/8/layout/radial3"/>
    <dgm:cxn modelId="{87B4E8DB-AA52-4B4F-817C-D854D07202C9}" srcId="{F944110B-6590-4518-B364-9D45E666F999}" destId="{E23236CE-7FC7-41DC-BBD5-A38DB5D63543}" srcOrd="5" destOrd="0" parTransId="{0278177F-60B9-44B0-A88B-AD2764B6D0CB}" sibTransId="{FA6F391E-3B5E-4FC4-A958-BD0911B5593E}"/>
    <dgm:cxn modelId="{4FB432E5-05A4-41B7-8AEE-26CC8AD6BFCF}" srcId="{B7AC6898-3859-4FF6-8A44-89AA9F09F783}" destId="{667E75F5-4A29-4699-BC30-1A3A8420A159}" srcOrd="0" destOrd="0" parTransId="{66C1281D-069F-4702-937C-4E7C717A0DF5}" sibTransId="{577A5DC4-A1FB-4FEA-AE66-2F313E6C2064}"/>
    <dgm:cxn modelId="{86C35BEF-3B17-43F3-B535-83F3C20798AB}" srcId="{F944110B-6590-4518-B364-9D45E666F999}" destId="{25ECBB67-E7A9-40CD-9717-2A23E53E2E65}" srcOrd="3" destOrd="0" parTransId="{F54C7E98-3920-4389-B99A-3CBCB3E5300A}" sibTransId="{891BC5DF-B19E-4765-AF2B-BD09381DE912}"/>
    <dgm:cxn modelId="{FFED51FB-7DBA-4D21-8458-06EC40C9B271}" type="presOf" srcId="{932F7E63-AABA-4579-90E4-0E5BA3B775D3}" destId="{38E36DFF-03E5-49B4-B6FA-3A5F93D56ABD}" srcOrd="0" destOrd="0" presId="urn:microsoft.com/office/officeart/2005/8/layout/radial3"/>
    <dgm:cxn modelId="{BA981A0E-9C41-4106-88E8-919CBBD5CD3F}" type="presParOf" srcId="{826088E0-89C8-4F11-BD17-4E0A9A7C3077}" destId="{71E71867-9277-4047-A153-4049DEA11827}" srcOrd="0" destOrd="0" presId="urn:microsoft.com/office/officeart/2005/8/layout/radial3"/>
    <dgm:cxn modelId="{6C1D21E0-FB1D-497D-8D61-88BF30BF8D0E}" type="presParOf" srcId="{71E71867-9277-4047-A153-4049DEA11827}" destId="{2E476947-48AE-40FE-A628-618485E777DC}" srcOrd="0" destOrd="0" presId="urn:microsoft.com/office/officeart/2005/8/layout/radial3"/>
    <dgm:cxn modelId="{A2A884FD-CF46-4EBC-9DB1-F6F176EFCBFC}" type="presParOf" srcId="{71E71867-9277-4047-A153-4049DEA11827}" destId="{50439412-833E-4B84-B49B-1D3CC1783639}" srcOrd="1" destOrd="0" presId="urn:microsoft.com/office/officeart/2005/8/layout/radial3"/>
    <dgm:cxn modelId="{0074BD4D-CB14-4688-821D-33C6181BE4C0}" type="presParOf" srcId="{71E71867-9277-4047-A153-4049DEA11827}" destId="{38E36DFF-03E5-49B4-B6FA-3A5F93D56ABD}" srcOrd="2" destOrd="0" presId="urn:microsoft.com/office/officeart/2005/8/layout/radial3"/>
    <dgm:cxn modelId="{8891B41B-E31F-4AF1-AD3F-3F789DF473BA}" type="presParOf" srcId="{71E71867-9277-4047-A153-4049DEA11827}" destId="{98EFD460-1C98-486E-9E77-6369878FAAC7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1BBE50FB-CFA3-427A-A1E9-FB51DB01732E}" type="doc">
      <dgm:prSet loTypeId="urn:microsoft.com/office/officeart/2009/3/layout/PhasedProcess" loCatId="process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t-BR"/>
        </a:p>
      </dgm:t>
    </dgm:pt>
    <dgm:pt modelId="{48FB2A66-DF98-4B7A-A00B-6CD561FDCF3D}">
      <dgm:prSet phldrT="[Texto]" custT="1"/>
      <dgm:spPr/>
      <dgm:t>
        <a:bodyPr/>
        <a:lstStyle/>
        <a:p>
          <a:pPr algn="l"/>
          <a:r>
            <a:rPr lang="pt-BR" sz="1100" dirty="0">
              <a:latin typeface="Roboto" panose="02000000000000000000" pitchFamily="2" charset="0"/>
              <a:ea typeface="Roboto" panose="02000000000000000000" pitchFamily="2" charset="0"/>
            </a:rPr>
            <a:t>Marechal Cândido Rondon</a:t>
          </a:r>
        </a:p>
      </dgm:t>
    </dgm:pt>
    <dgm:pt modelId="{0E3148B0-5BF0-4612-AAF3-A4B9133439E1}" type="parTrans" cxnId="{D018630E-FE02-40E5-9F91-7AEFDB6312F3}">
      <dgm:prSet/>
      <dgm:spPr/>
      <dgm:t>
        <a:bodyPr/>
        <a:lstStyle/>
        <a:p>
          <a:endParaRPr lang="pt-BR"/>
        </a:p>
      </dgm:t>
    </dgm:pt>
    <dgm:pt modelId="{BEC1B3A8-A8D2-4B15-893A-1401E901644A}" type="sibTrans" cxnId="{D018630E-FE02-40E5-9F91-7AEFDB6312F3}">
      <dgm:prSet/>
      <dgm:spPr/>
      <dgm:t>
        <a:bodyPr/>
        <a:lstStyle/>
        <a:p>
          <a:endParaRPr lang="pt-BR"/>
        </a:p>
      </dgm:t>
    </dgm:pt>
    <dgm:pt modelId="{7FFB9C5F-D95A-4AA1-B109-D8FEB673B5F7}">
      <dgm:prSet phldrT="[Texto]"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Integração total do indígena</a:t>
          </a:r>
        </a:p>
      </dgm:t>
    </dgm:pt>
    <dgm:pt modelId="{A616AA4B-3F27-4263-8EE7-B3855F12A7CC}" type="parTrans" cxnId="{89B372FE-A3B8-474B-B940-F2D80464D82E}">
      <dgm:prSet/>
      <dgm:spPr/>
      <dgm:t>
        <a:bodyPr/>
        <a:lstStyle/>
        <a:p>
          <a:endParaRPr lang="pt-BR"/>
        </a:p>
      </dgm:t>
    </dgm:pt>
    <dgm:pt modelId="{76571E59-13F7-4CD8-8023-BD7930EA241A}" type="sibTrans" cxnId="{89B372FE-A3B8-474B-B940-F2D80464D82E}">
      <dgm:prSet/>
      <dgm:spPr/>
      <dgm:t>
        <a:bodyPr/>
        <a:lstStyle/>
        <a:p>
          <a:endParaRPr lang="pt-BR"/>
        </a:p>
      </dgm:t>
    </dgm:pt>
    <dgm:pt modelId="{E6F16490-85BC-4F22-95A4-37F383966BEB}">
      <dgm:prSet phldrT="[Texto]" custT="1"/>
      <dgm:spPr/>
      <dgm:t>
        <a:bodyPr/>
        <a:lstStyle/>
        <a:p>
          <a:r>
            <a:rPr lang="pt-BR" sz="1100" dirty="0">
              <a:latin typeface="Roboto" panose="02000000000000000000" pitchFamily="2" charset="0"/>
              <a:ea typeface="Roboto" panose="02000000000000000000" pitchFamily="2" charset="0"/>
            </a:rPr>
            <a:t>Atração, pacificação e civilização</a:t>
          </a:r>
        </a:p>
      </dgm:t>
    </dgm:pt>
    <dgm:pt modelId="{5314639C-C9A2-49DD-BA38-83EB89ED8627}" type="parTrans" cxnId="{632ED73A-16BF-4467-973A-834825EDD55F}">
      <dgm:prSet/>
      <dgm:spPr/>
      <dgm:t>
        <a:bodyPr/>
        <a:lstStyle/>
        <a:p>
          <a:endParaRPr lang="pt-BR"/>
        </a:p>
      </dgm:t>
    </dgm:pt>
    <dgm:pt modelId="{C922268B-ABF6-4DB1-8531-C918779C16D1}" type="sibTrans" cxnId="{632ED73A-16BF-4467-973A-834825EDD55F}">
      <dgm:prSet/>
      <dgm:spPr/>
      <dgm:t>
        <a:bodyPr/>
        <a:lstStyle/>
        <a:p>
          <a:endParaRPr lang="pt-BR"/>
        </a:p>
      </dgm:t>
    </dgm:pt>
    <dgm:pt modelId="{943538D2-3044-4D91-84EB-E8F117B36D92}">
      <dgm:prSet phldrT="[Texto]"/>
      <dgm:spPr/>
      <dgm:t>
        <a:bodyPr/>
        <a:lstStyle/>
        <a:p>
          <a:r>
            <a:rPr lang="pt-BR" dirty="0">
              <a:latin typeface="Roboto" panose="02000000000000000000" pitchFamily="2" charset="0"/>
              <a:ea typeface="Roboto" panose="02000000000000000000" pitchFamily="2" charset="0"/>
            </a:rPr>
            <a:t>Serviço de Proteção ao Índio (SPI)</a:t>
          </a:r>
        </a:p>
      </dgm:t>
    </dgm:pt>
    <dgm:pt modelId="{C54240F0-5814-4EF1-867C-35B330044B12}" type="parTrans" cxnId="{C720A77A-E991-4E86-9FF0-3F38911F82E3}">
      <dgm:prSet/>
      <dgm:spPr/>
      <dgm:t>
        <a:bodyPr/>
        <a:lstStyle/>
        <a:p>
          <a:endParaRPr lang="pt-BR"/>
        </a:p>
      </dgm:t>
    </dgm:pt>
    <dgm:pt modelId="{37588DF5-5315-40B3-991B-13A472A5CC93}" type="sibTrans" cxnId="{C720A77A-E991-4E86-9FF0-3F38911F82E3}">
      <dgm:prSet/>
      <dgm:spPr/>
      <dgm:t>
        <a:bodyPr/>
        <a:lstStyle/>
        <a:p>
          <a:endParaRPr lang="pt-BR"/>
        </a:p>
      </dgm:t>
    </dgm:pt>
    <dgm:pt modelId="{984CC114-69C8-4375-A4C4-3355C452100D}">
      <dgm:prSet phldrT="[Texto]" phldr="1"/>
      <dgm:spPr/>
      <dgm:t>
        <a:bodyPr/>
        <a:lstStyle/>
        <a:p>
          <a:endParaRPr lang="pt-BR" baseline="0" dirty="0">
            <a:solidFill>
              <a:schemeClr val="bg1"/>
            </a:solidFill>
          </a:endParaRPr>
        </a:p>
      </dgm:t>
    </dgm:pt>
    <dgm:pt modelId="{11E5ADCC-E5AA-402D-B473-B113F2C82030}" type="sibTrans" cxnId="{2202BE97-FEA1-44D3-989D-4CF0F1A4D8BE}">
      <dgm:prSet/>
      <dgm:spPr/>
      <dgm:t>
        <a:bodyPr/>
        <a:lstStyle/>
        <a:p>
          <a:endParaRPr lang="pt-BR"/>
        </a:p>
      </dgm:t>
    </dgm:pt>
    <dgm:pt modelId="{F5F3BB4B-9A7A-4BAC-8318-3D6AB1573DD1}" type="parTrans" cxnId="{2202BE97-FEA1-44D3-989D-4CF0F1A4D8BE}">
      <dgm:prSet/>
      <dgm:spPr/>
      <dgm:t>
        <a:bodyPr/>
        <a:lstStyle/>
        <a:p>
          <a:endParaRPr lang="pt-BR"/>
        </a:p>
      </dgm:t>
    </dgm:pt>
    <dgm:pt modelId="{6669312F-0471-4891-808C-A77D859D0E75}">
      <dgm:prSet phldrT="[Texto]" phldr="1"/>
      <dgm:spPr/>
      <dgm:t>
        <a:bodyPr/>
        <a:lstStyle/>
        <a:p>
          <a:endParaRPr lang="pt-BR" baseline="0" dirty="0">
            <a:solidFill>
              <a:schemeClr val="bg1"/>
            </a:solidFill>
          </a:endParaRPr>
        </a:p>
      </dgm:t>
    </dgm:pt>
    <dgm:pt modelId="{3009E4A6-D50B-422C-8E80-FF349491BFB8}" type="sibTrans" cxnId="{B698B3D5-CCD8-4D91-B418-5B81C00EB37B}">
      <dgm:prSet/>
      <dgm:spPr/>
      <dgm:t>
        <a:bodyPr/>
        <a:lstStyle/>
        <a:p>
          <a:endParaRPr lang="pt-BR"/>
        </a:p>
      </dgm:t>
    </dgm:pt>
    <dgm:pt modelId="{80DCAD6F-60BB-41E2-8695-961AD0F9132D}" type="parTrans" cxnId="{B698B3D5-CCD8-4D91-B418-5B81C00EB37B}">
      <dgm:prSet/>
      <dgm:spPr/>
      <dgm:t>
        <a:bodyPr/>
        <a:lstStyle/>
        <a:p>
          <a:endParaRPr lang="pt-BR"/>
        </a:p>
      </dgm:t>
    </dgm:pt>
    <dgm:pt modelId="{6944F73F-135D-4129-B022-C20B34BB4AAD}" type="pres">
      <dgm:prSet presAssocID="{1BBE50FB-CFA3-427A-A1E9-FB51DB01732E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</dgm:pt>
    <dgm:pt modelId="{74DA340A-7C44-454F-BF93-EF20EACA82D3}" type="pres">
      <dgm:prSet presAssocID="{1BBE50FB-CFA3-427A-A1E9-FB51DB01732E}" presName="arc1" presStyleLbl="node1" presStyleIdx="0" presStyleCnt="4" custScaleX="4524" custLinFactNeighborX="-31066" custLinFactNeighborY="-2595"/>
      <dgm:spPr/>
    </dgm:pt>
    <dgm:pt modelId="{7F740F21-895D-416C-B6DC-9DCC096FC2E9}" type="pres">
      <dgm:prSet presAssocID="{1BBE50FB-CFA3-427A-A1E9-FB51DB01732E}" presName="arc3" presStyleLbl="node1" presStyleIdx="1" presStyleCnt="4" custScaleX="1297" custLinFactNeighborX="-31391" custLinFactNeighborY="2085"/>
      <dgm:spPr/>
    </dgm:pt>
    <dgm:pt modelId="{A844DB34-AE77-47DF-BA8B-8073BE596395}" type="pres">
      <dgm:prSet presAssocID="{1BBE50FB-CFA3-427A-A1E9-FB51DB01732E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</dgm:pt>
    <dgm:pt modelId="{FC7A115B-3984-4B45-8482-9DEC1916C27D}" type="pres">
      <dgm:prSet presAssocID="{1BBE50FB-CFA3-427A-A1E9-FB51DB01732E}" presName="arc2" presStyleLbl="node1" presStyleIdx="2" presStyleCnt="4" custFlipVert="1" custScaleX="6994" custLinFactX="-70341" custLinFactNeighborX="-100000" custLinFactNeighborY="-6556"/>
      <dgm:spPr/>
    </dgm:pt>
    <dgm:pt modelId="{0A8F7EE1-F6D0-4156-82CF-7F786864DA94}" type="pres">
      <dgm:prSet presAssocID="{1BBE50FB-CFA3-427A-A1E9-FB51DB01732E}" presName="arc4" presStyleLbl="node1" presStyleIdx="3" presStyleCnt="4" custScaleX="1807" custLinFactX="-91111" custLinFactNeighborX="-100000" custLinFactNeighborY="-11931"/>
      <dgm:spPr/>
    </dgm:pt>
    <dgm:pt modelId="{04846826-FBF8-4302-AA02-6E3971686D93}" type="pres">
      <dgm:prSet presAssocID="{1BBE50FB-CFA3-427A-A1E9-FB51DB01732E}" presName="parentText3" presStyleLbl="revTx" presStyleIdx="1" presStyleCnt="3" custLinFactX="-33716" custLinFactY="-200000" custLinFactNeighborX="-100000" custLinFactNeighborY="-249054">
        <dgm:presLayoutVars>
          <dgm:chMax val="1"/>
          <dgm:chPref val="1"/>
          <dgm:bulletEnabled val="1"/>
        </dgm:presLayoutVars>
      </dgm:prSet>
      <dgm:spPr/>
    </dgm:pt>
    <dgm:pt modelId="{874DAB6B-AA4F-45EC-A9AE-A451F76078EE}" type="pres">
      <dgm:prSet presAssocID="{1BBE50FB-CFA3-427A-A1E9-FB51DB01732E}" presName="middleComposite" presStyleCnt="0"/>
      <dgm:spPr/>
    </dgm:pt>
    <dgm:pt modelId="{BDBEF1A0-35CD-43FA-B19C-B54E8E91D02F}" type="pres">
      <dgm:prSet presAssocID="{1BBE50FB-CFA3-427A-A1E9-FB51DB01732E}" presName="leftComposite" presStyleCnt="0"/>
      <dgm:spPr/>
    </dgm:pt>
    <dgm:pt modelId="{0B346DCC-4783-44E8-8D97-966CA45B1B42}" type="pres">
      <dgm:prSet presAssocID="{48FB2A66-DF98-4B7A-A00B-6CD561FDCF3D}" presName="childText1_1" presStyleLbl="vennNode1" presStyleIdx="0" presStyleCnt="6" custLinFactX="100000" custLinFactNeighborX="167711" custLinFactNeighborY="19982">
        <dgm:presLayoutVars>
          <dgm:chMax val="0"/>
          <dgm:chPref val="0"/>
        </dgm:presLayoutVars>
      </dgm:prSet>
      <dgm:spPr/>
    </dgm:pt>
    <dgm:pt modelId="{62C3A598-1207-4816-AE87-2E6733F3385D}" type="pres">
      <dgm:prSet presAssocID="{48FB2A66-DF98-4B7A-A00B-6CD561FDCF3D}" presName="ellipse1" presStyleLbl="vennNode1" presStyleIdx="1" presStyleCnt="6" custLinFactX="250758" custLinFactNeighborX="300000" custLinFactNeighborY="-39616"/>
      <dgm:spPr/>
    </dgm:pt>
    <dgm:pt modelId="{ADED48B8-5122-4976-800D-E411906F8A85}" type="pres">
      <dgm:prSet presAssocID="{48FB2A66-DF98-4B7A-A00B-6CD561FDCF3D}" presName="ellipse2" presStyleLbl="vennNode1" presStyleIdx="2" presStyleCnt="6" custLinFactX="485106" custLinFactNeighborX="500000" custLinFactNeighborY="-23310"/>
      <dgm:spPr/>
    </dgm:pt>
    <dgm:pt modelId="{FABF9B30-DC08-48E7-9135-7B048F51968F}" type="pres">
      <dgm:prSet presAssocID="{7FFB9C5F-D95A-4AA1-B109-D8FEB673B5F7}" presName="childText1_2" presStyleLbl="vennNode1" presStyleIdx="3" presStyleCnt="6" custLinFactX="100000" custLinFactNeighborX="174373" custLinFactNeighborY="10255">
        <dgm:presLayoutVars>
          <dgm:chMax val="0"/>
          <dgm:chPref val="0"/>
        </dgm:presLayoutVars>
      </dgm:prSet>
      <dgm:spPr/>
    </dgm:pt>
    <dgm:pt modelId="{CF13A1A4-D793-4C43-9DE1-B3E2DF6C9773}" type="pres">
      <dgm:prSet presAssocID="{7FFB9C5F-D95A-4AA1-B109-D8FEB673B5F7}" presName="ellipse3" presStyleLbl="vennNode1" presStyleIdx="4" presStyleCnt="6" custLinFactX="1169704" custLinFactY="100000" custLinFactNeighborX="1200000" custLinFactNeighborY="139141"/>
      <dgm:spPr/>
    </dgm:pt>
    <dgm:pt modelId="{716EA3B1-A46E-4B5F-8F0D-CC143FCE7FB4}" type="pres">
      <dgm:prSet presAssocID="{E6F16490-85BC-4F22-95A4-37F383966BEB}" presName="childText1_3" presStyleLbl="vennNode1" presStyleIdx="5" presStyleCnt="6" custScaleX="119015" custLinFactX="100000" custLinFactNeighborX="174031" custLinFactNeighborY="36809">
        <dgm:presLayoutVars>
          <dgm:chMax val="0"/>
          <dgm:chPref val="0"/>
        </dgm:presLayoutVars>
      </dgm:prSet>
      <dgm:spPr/>
    </dgm:pt>
    <dgm:pt modelId="{51C182E0-A3AC-48E2-B081-9B321A76C9CA}" type="pres">
      <dgm:prSet presAssocID="{1BBE50FB-CFA3-427A-A1E9-FB51DB01732E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</dgm:pt>
  </dgm:ptLst>
  <dgm:cxnLst>
    <dgm:cxn modelId="{D018630E-FE02-40E5-9F91-7AEFDB6312F3}" srcId="{6669312F-0471-4891-808C-A77D859D0E75}" destId="{48FB2A66-DF98-4B7A-A00B-6CD561FDCF3D}" srcOrd="0" destOrd="0" parTransId="{0E3148B0-5BF0-4612-AAF3-A4B9133439E1}" sibTransId="{BEC1B3A8-A8D2-4B15-893A-1401E901644A}"/>
    <dgm:cxn modelId="{632ED73A-16BF-4467-973A-834825EDD55F}" srcId="{6669312F-0471-4891-808C-A77D859D0E75}" destId="{E6F16490-85BC-4F22-95A4-37F383966BEB}" srcOrd="2" destOrd="0" parTransId="{5314639C-C9A2-49DD-BA38-83EB89ED8627}" sibTransId="{C922268B-ABF6-4DB1-8531-C918779C16D1}"/>
    <dgm:cxn modelId="{60A4E56A-FBF1-440A-BB88-FBF6FA702C61}" type="presOf" srcId="{6669312F-0471-4891-808C-A77D859D0E75}" destId="{51C182E0-A3AC-48E2-B081-9B321A76C9CA}" srcOrd="0" destOrd="0" presId="urn:microsoft.com/office/officeart/2009/3/layout/PhasedProcess"/>
    <dgm:cxn modelId="{C720A77A-E991-4E86-9FF0-3F38911F82E3}" srcId="{1BBE50FB-CFA3-427A-A1E9-FB51DB01732E}" destId="{943538D2-3044-4D91-84EB-E8F117B36D92}" srcOrd="2" destOrd="0" parTransId="{C54240F0-5814-4EF1-867C-35B330044B12}" sibTransId="{37588DF5-5315-40B3-991B-13A472A5CC93}"/>
    <dgm:cxn modelId="{2202BE97-FEA1-44D3-989D-4CF0F1A4D8BE}" srcId="{1BBE50FB-CFA3-427A-A1E9-FB51DB01732E}" destId="{984CC114-69C8-4375-A4C4-3355C452100D}" srcOrd="1" destOrd="0" parTransId="{F5F3BB4B-9A7A-4BAC-8318-3D6AB1573DD1}" sibTransId="{11E5ADCC-E5AA-402D-B473-B113F2C82030}"/>
    <dgm:cxn modelId="{3D2CDC9A-13AC-4DFF-8E22-A82D8A0F6EF7}" type="presOf" srcId="{984CC114-69C8-4375-A4C4-3355C452100D}" destId="{A844DB34-AE77-47DF-BA8B-8073BE596395}" srcOrd="0" destOrd="0" presId="urn:microsoft.com/office/officeart/2009/3/layout/PhasedProcess"/>
    <dgm:cxn modelId="{D50BCFB0-FEE2-4429-8E06-7033F7966837}" type="presOf" srcId="{E6F16490-85BC-4F22-95A4-37F383966BEB}" destId="{716EA3B1-A46E-4B5F-8F0D-CC143FCE7FB4}" srcOrd="0" destOrd="0" presId="urn:microsoft.com/office/officeart/2009/3/layout/PhasedProcess"/>
    <dgm:cxn modelId="{87E47CB3-3AFD-4625-9B25-DAC8945CE3AB}" type="presOf" srcId="{7FFB9C5F-D95A-4AA1-B109-D8FEB673B5F7}" destId="{FABF9B30-DC08-48E7-9135-7B048F51968F}" srcOrd="0" destOrd="0" presId="urn:microsoft.com/office/officeart/2009/3/layout/PhasedProcess"/>
    <dgm:cxn modelId="{B698B3D5-CCD8-4D91-B418-5B81C00EB37B}" srcId="{1BBE50FB-CFA3-427A-A1E9-FB51DB01732E}" destId="{6669312F-0471-4891-808C-A77D859D0E75}" srcOrd="0" destOrd="0" parTransId="{80DCAD6F-60BB-41E2-8695-961AD0F9132D}" sibTransId="{3009E4A6-D50B-422C-8E80-FF349491BFB8}"/>
    <dgm:cxn modelId="{01B48AD9-CFA8-48CA-ADBF-6317A78235FA}" type="presOf" srcId="{48FB2A66-DF98-4B7A-A00B-6CD561FDCF3D}" destId="{0B346DCC-4783-44E8-8D97-966CA45B1B42}" srcOrd="0" destOrd="0" presId="urn:microsoft.com/office/officeart/2009/3/layout/PhasedProcess"/>
    <dgm:cxn modelId="{2D6A17E2-69B4-41D3-943E-B14D79AB711A}" type="presOf" srcId="{943538D2-3044-4D91-84EB-E8F117B36D92}" destId="{04846826-FBF8-4302-AA02-6E3971686D93}" srcOrd="0" destOrd="0" presId="urn:microsoft.com/office/officeart/2009/3/layout/PhasedProcess"/>
    <dgm:cxn modelId="{FBF3D7E7-7550-4D19-82D8-7719D6D82797}" type="presOf" srcId="{1BBE50FB-CFA3-427A-A1E9-FB51DB01732E}" destId="{6944F73F-135D-4129-B022-C20B34BB4AAD}" srcOrd="0" destOrd="0" presId="urn:microsoft.com/office/officeart/2009/3/layout/PhasedProcess"/>
    <dgm:cxn modelId="{89B372FE-A3B8-474B-B940-F2D80464D82E}" srcId="{6669312F-0471-4891-808C-A77D859D0E75}" destId="{7FFB9C5F-D95A-4AA1-B109-D8FEB673B5F7}" srcOrd="1" destOrd="0" parTransId="{A616AA4B-3F27-4263-8EE7-B3855F12A7CC}" sibTransId="{76571E59-13F7-4CD8-8023-BD7930EA241A}"/>
    <dgm:cxn modelId="{53DC85BF-04F0-4FE2-A5B7-B82DED7E38E4}" type="presParOf" srcId="{6944F73F-135D-4129-B022-C20B34BB4AAD}" destId="{74DA340A-7C44-454F-BF93-EF20EACA82D3}" srcOrd="0" destOrd="0" presId="urn:microsoft.com/office/officeart/2009/3/layout/PhasedProcess"/>
    <dgm:cxn modelId="{7A63A728-DF92-4DB9-A00D-2C426F90177C}" type="presParOf" srcId="{6944F73F-135D-4129-B022-C20B34BB4AAD}" destId="{7F740F21-895D-416C-B6DC-9DCC096FC2E9}" srcOrd="1" destOrd="0" presId="urn:microsoft.com/office/officeart/2009/3/layout/PhasedProcess"/>
    <dgm:cxn modelId="{9986CF0E-0376-47FC-AFB1-BC4D5A03ED1B}" type="presParOf" srcId="{6944F73F-135D-4129-B022-C20B34BB4AAD}" destId="{A844DB34-AE77-47DF-BA8B-8073BE596395}" srcOrd="2" destOrd="0" presId="urn:microsoft.com/office/officeart/2009/3/layout/PhasedProcess"/>
    <dgm:cxn modelId="{42056683-D99B-49CD-9438-9705884D1A9D}" type="presParOf" srcId="{6944F73F-135D-4129-B022-C20B34BB4AAD}" destId="{FC7A115B-3984-4B45-8482-9DEC1916C27D}" srcOrd="3" destOrd="0" presId="urn:microsoft.com/office/officeart/2009/3/layout/PhasedProcess"/>
    <dgm:cxn modelId="{15AC5027-7BD1-40BB-9BD5-46D0DDD3A459}" type="presParOf" srcId="{6944F73F-135D-4129-B022-C20B34BB4AAD}" destId="{0A8F7EE1-F6D0-4156-82CF-7F786864DA94}" srcOrd="4" destOrd="0" presId="urn:microsoft.com/office/officeart/2009/3/layout/PhasedProcess"/>
    <dgm:cxn modelId="{86443205-F9D8-438F-AA2A-8B3E978794B7}" type="presParOf" srcId="{6944F73F-135D-4129-B022-C20B34BB4AAD}" destId="{04846826-FBF8-4302-AA02-6E3971686D93}" srcOrd="5" destOrd="0" presId="urn:microsoft.com/office/officeart/2009/3/layout/PhasedProcess"/>
    <dgm:cxn modelId="{4B70EE7E-148B-40C6-9525-E2B950107076}" type="presParOf" srcId="{6944F73F-135D-4129-B022-C20B34BB4AAD}" destId="{874DAB6B-AA4F-45EC-A9AE-A451F76078EE}" srcOrd="6" destOrd="0" presId="urn:microsoft.com/office/officeart/2009/3/layout/PhasedProcess"/>
    <dgm:cxn modelId="{2F3AAD26-90E1-4F2E-924E-5C2F7456B370}" type="presParOf" srcId="{6944F73F-135D-4129-B022-C20B34BB4AAD}" destId="{BDBEF1A0-35CD-43FA-B19C-B54E8E91D02F}" srcOrd="7" destOrd="0" presId="urn:microsoft.com/office/officeart/2009/3/layout/PhasedProcess"/>
    <dgm:cxn modelId="{81FC3154-51F0-4443-B7F2-4740159745C1}" type="presParOf" srcId="{BDBEF1A0-35CD-43FA-B19C-B54E8E91D02F}" destId="{0B346DCC-4783-44E8-8D97-966CA45B1B42}" srcOrd="0" destOrd="0" presId="urn:microsoft.com/office/officeart/2009/3/layout/PhasedProcess"/>
    <dgm:cxn modelId="{1A78BC77-48CB-4553-A623-1D36A5E45C3B}" type="presParOf" srcId="{BDBEF1A0-35CD-43FA-B19C-B54E8E91D02F}" destId="{62C3A598-1207-4816-AE87-2E6733F3385D}" srcOrd="1" destOrd="0" presId="urn:microsoft.com/office/officeart/2009/3/layout/PhasedProcess"/>
    <dgm:cxn modelId="{51ECEE75-CA9E-46F5-88AF-A9CFEBC431FC}" type="presParOf" srcId="{BDBEF1A0-35CD-43FA-B19C-B54E8E91D02F}" destId="{ADED48B8-5122-4976-800D-E411906F8A85}" srcOrd="2" destOrd="0" presId="urn:microsoft.com/office/officeart/2009/3/layout/PhasedProcess"/>
    <dgm:cxn modelId="{09A5F517-8F78-4634-B9AA-CB7E4BEAE546}" type="presParOf" srcId="{BDBEF1A0-35CD-43FA-B19C-B54E8E91D02F}" destId="{FABF9B30-DC08-48E7-9135-7B048F51968F}" srcOrd="3" destOrd="0" presId="urn:microsoft.com/office/officeart/2009/3/layout/PhasedProcess"/>
    <dgm:cxn modelId="{64DBA80D-2534-4505-8AEA-C5A78999D7B8}" type="presParOf" srcId="{BDBEF1A0-35CD-43FA-B19C-B54E8E91D02F}" destId="{CF13A1A4-D793-4C43-9DE1-B3E2DF6C9773}" srcOrd="4" destOrd="0" presId="urn:microsoft.com/office/officeart/2009/3/layout/PhasedProcess"/>
    <dgm:cxn modelId="{719631AE-5B1D-4C3D-8F25-1548B82CF2D1}" type="presParOf" srcId="{BDBEF1A0-35CD-43FA-B19C-B54E8E91D02F}" destId="{716EA3B1-A46E-4B5F-8F0D-CC143FCE7FB4}" srcOrd="5" destOrd="0" presId="urn:microsoft.com/office/officeart/2009/3/layout/PhasedProcess"/>
    <dgm:cxn modelId="{A15557D7-1087-4117-9A12-7B055FB2C227}" type="presParOf" srcId="{6944F73F-135D-4129-B022-C20B34BB4AAD}" destId="{51C182E0-A3AC-48E2-B081-9B321A76C9CA}" srcOrd="8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1B8A0A9-9D28-42DF-AD89-C153A8D1BF01}" type="doc">
      <dgm:prSet loTypeId="urn:microsoft.com/office/officeart/2005/8/layout/matrix3" loCatId="matrix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F41F237E-D24A-406D-B057-D9A146279A0B}">
      <dgm:prSet phldrT="[Texto]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Myrthes Campos</a:t>
          </a:r>
        </a:p>
      </dgm:t>
    </dgm:pt>
    <dgm:pt modelId="{D5D102BA-4D01-4D0C-A6B3-7E7092E68EE5}" type="parTrans" cxnId="{613C4C2F-B702-445A-99AA-F60E454BFE38}">
      <dgm:prSet/>
      <dgm:spPr/>
      <dgm:t>
        <a:bodyPr/>
        <a:lstStyle/>
        <a:p>
          <a:endParaRPr lang="pt-BR"/>
        </a:p>
      </dgm:t>
    </dgm:pt>
    <dgm:pt modelId="{B0DB264D-5C51-40F4-A83A-C6DF55E74101}" type="sibTrans" cxnId="{613C4C2F-B702-445A-99AA-F60E454BFE38}">
      <dgm:prSet/>
      <dgm:spPr/>
      <dgm:t>
        <a:bodyPr/>
        <a:lstStyle/>
        <a:p>
          <a:endParaRPr lang="pt-BR"/>
        </a:p>
      </dgm:t>
    </dgm:pt>
    <dgm:pt modelId="{B15D5D6D-1388-412C-8051-2B44668594A0}">
      <dgm:prSet phldrT="[Texto]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Bertha Lutz</a:t>
          </a:r>
        </a:p>
      </dgm:t>
    </dgm:pt>
    <dgm:pt modelId="{380C089F-16A7-49D3-A624-B564679E1B9E}" type="parTrans" cxnId="{044A3AC9-EA21-4948-9314-30F786C8CF23}">
      <dgm:prSet/>
      <dgm:spPr/>
      <dgm:t>
        <a:bodyPr/>
        <a:lstStyle/>
        <a:p>
          <a:endParaRPr lang="pt-BR"/>
        </a:p>
      </dgm:t>
    </dgm:pt>
    <dgm:pt modelId="{7E9AE4D7-3AC7-4E0A-9BEC-85C2F48FA42B}" type="sibTrans" cxnId="{044A3AC9-EA21-4948-9314-30F786C8CF23}">
      <dgm:prSet/>
      <dgm:spPr/>
      <dgm:t>
        <a:bodyPr/>
        <a:lstStyle/>
        <a:p>
          <a:endParaRPr lang="pt-BR"/>
        </a:p>
      </dgm:t>
    </dgm:pt>
    <dgm:pt modelId="{DDB194F1-D479-4DD6-97B6-68446AB23F45}">
      <dgm:prSet phldrT="[Texto]"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Nísia Floresta</a:t>
          </a:r>
        </a:p>
      </dgm:t>
    </dgm:pt>
    <dgm:pt modelId="{91BD9350-75BF-417C-BB8E-E82E99B87F60}" type="parTrans" cxnId="{62F41447-0660-4356-B149-4D538ED3E98B}">
      <dgm:prSet/>
      <dgm:spPr/>
      <dgm:t>
        <a:bodyPr/>
        <a:lstStyle/>
        <a:p>
          <a:endParaRPr lang="pt-BR"/>
        </a:p>
      </dgm:t>
    </dgm:pt>
    <dgm:pt modelId="{74B37BC3-D42B-47E9-AB2A-35CC2779A01E}" type="sibTrans" cxnId="{62F41447-0660-4356-B149-4D538ED3E98B}">
      <dgm:prSet/>
      <dgm:spPr/>
      <dgm:t>
        <a:bodyPr/>
        <a:lstStyle/>
        <a:p>
          <a:endParaRPr lang="pt-BR"/>
        </a:p>
      </dgm:t>
    </dgm:pt>
    <dgm:pt modelId="{9F90CAB5-326A-4E21-8C06-2FBD7289D30A}">
      <dgm:prSet phldrT="[Texto]" phldr="1"/>
      <dgm:spPr/>
      <dgm:t>
        <a:bodyPr/>
        <a:lstStyle/>
        <a:p>
          <a:endParaRPr lang="pt-BR"/>
        </a:p>
      </dgm:t>
    </dgm:pt>
    <dgm:pt modelId="{61A15617-E40D-4A8B-863B-DBA02474735F}" type="parTrans" cxnId="{FFFF8854-BCB0-4316-9FD1-A54B374D7681}">
      <dgm:prSet/>
      <dgm:spPr/>
      <dgm:t>
        <a:bodyPr/>
        <a:lstStyle/>
        <a:p>
          <a:endParaRPr lang="pt-BR"/>
        </a:p>
      </dgm:t>
    </dgm:pt>
    <dgm:pt modelId="{8BD8B4DE-C4ED-4D59-AA86-CB0692AD1053}" type="sibTrans" cxnId="{FFFF8854-BCB0-4316-9FD1-A54B374D7681}">
      <dgm:prSet/>
      <dgm:spPr/>
      <dgm:t>
        <a:bodyPr/>
        <a:lstStyle/>
        <a:p>
          <a:endParaRPr lang="pt-BR"/>
        </a:p>
      </dgm:t>
    </dgm:pt>
    <dgm:pt modelId="{19B38D31-4326-44C2-AB20-DD6587F50129}">
      <dgm:prSet/>
      <dgm:spPr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r>
            <a:rPr lang="pt-BR" dirty="0">
              <a:solidFill>
                <a:schemeClr val="tx1"/>
              </a:solidFill>
            </a:rPr>
            <a:t>Leolinda Daltro (Partido Republicano Feminino – 1910)</a:t>
          </a:r>
        </a:p>
      </dgm:t>
    </dgm:pt>
    <dgm:pt modelId="{00F39B0A-A2F0-49FA-AE3C-68ABF0111D81}" type="parTrans" cxnId="{80C53B1C-327D-439D-9191-1D39A35378D4}">
      <dgm:prSet/>
      <dgm:spPr/>
      <dgm:t>
        <a:bodyPr/>
        <a:lstStyle/>
        <a:p>
          <a:endParaRPr lang="pt-BR"/>
        </a:p>
      </dgm:t>
    </dgm:pt>
    <dgm:pt modelId="{D02E33E9-91FE-4A78-B896-C4BF86EAAEED}" type="sibTrans" cxnId="{80C53B1C-327D-439D-9191-1D39A35378D4}">
      <dgm:prSet/>
      <dgm:spPr/>
      <dgm:t>
        <a:bodyPr/>
        <a:lstStyle/>
        <a:p>
          <a:endParaRPr lang="pt-BR"/>
        </a:p>
      </dgm:t>
    </dgm:pt>
    <dgm:pt modelId="{8CB9CB54-D906-42D3-9C78-5020C06D54D9}" type="pres">
      <dgm:prSet presAssocID="{D1B8A0A9-9D28-42DF-AD89-C153A8D1BF01}" presName="matrix" presStyleCnt="0">
        <dgm:presLayoutVars>
          <dgm:chMax val="1"/>
          <dgm:dir/>
          <dgm:resizeHandles val="exact"/>
        </dgm:presLayoutVars>
      </dgm:prSet>
      <dgm:spPr/>
    </dgm:pt>
    <dgm:pt modelId="{3F29DB7A-1F22-4B89-A6C4-2E323E012560}" type="pres">
      <dgm:prSet presAssocID="{D1B8A0A9-9D28-42DF-AD89-C153A8D1BF01}" presName="diamond" presStyleLbl="bgShp" presStyleIdx="0" presStyleCnt="1"/>
      <dgm:spPr>
        <a:ln>
          <a:solidFill>
            <a:schemeClr val="accent2">
              <a:lumMod val="50000"/>
            </a:schemeClr>
          </a:solidFill>
        </a:ln>
      </dgm:spPr>
    </dgm:pt>
    <dgm:pt modelId="{6917C17A-FA55-49E3-864B-E27592D3C9CE}" type="pres">
      <dgm:prSet presAssocID="{D1B8A0A9-9D28-42DF-AD89-C153A8D1BF0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F258F1-CC5A-442E-A89C-74D2CFD85AD1}" type="pres">
      <dgm:prSet presAssocID="{D1B8A0A9-9D28-42DF-AD89-C153A8D1BF0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1F6D83A-8BBB-4BAF-BEB8-DAE6F720FD51}" type="pres">
      <dgm:prSet presAssocID="{D1B8A0A9-9D28-42DF-AD89-C153A8D1BF0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19BAE42-5D41-43FC-9979-1BC34285AD36}" type="pres">
      <dgm:prSet presAssocID="{D1B8A0A9-9D28-42DF-AD89-C153A8D1BF01}" presName="quad4" presStyleLbl="node1" presStyleIdx="3" presStyleCnt="4" custScaleX="105780">
        <dgm:presLayoutVars>
          <dgm:chMax val="0"/>
          <dgm:chPref val="0"/>
          <dgm:bulletEnabled val="1"/>
        </dgm:presLayoutVars>
      </dgm:prSet>
      <dgm:spPr/>
    </dgm:pt>
  </dgm:ptLst>
  <dgm:cxnLst>
    <dgm:cxn modelId="{61025D12-804A-4132-8A1F-123131BAD673}" type="presOf" srcId="{D1B8A0A9-9D28-42DF-AD89-C153A8D1BF01}" destId="{8CB9CB54-D906-42D3-9C78-5020C06D54D9}" srcOrd="0" destOrd="0" presId="urn:microsoft.com/office/officeart/2005/8/layout/matrix3"/>
    <dgm:cxn modelId="{80C53B1C-327D-439D-9191-1D39A35378D4}" srcId="{D1B8A0A9-9D28-42DF-AD89-C153A8D1BF01}" destId="{19B38D31-4326-44C2-AB20-DD6587F50129}" srcOrd="3" destOrd="0" parTransId="{00F39B0A-A2F0-49FA-AE3C-68ABF0111D81}" sibTransId="{D02E33E9-91FE-4A78-B896-C4BF86EAAEED}"/>
    <dgm:cxn modelId="{1C80F222-5E54-4BC1-8585-E3D826E8F38B}" type="presOf" srcId="{19B38D31-4326-44C2-AB20-DD6587F50129}" destId="{D19BAE42-5D41-43FC-9979-1BC34285AD36}" srcOrd="0" destOrd="0" presId="urn:microsoft.com/office/officeart/2005/8/layout/matrix3"/>
    <dgm:cxn modelId="{4656F725-E980-4CC9-9DAD-D27108B68DA2}" type="presOf" srcId="{B15D5D6D-1388-412C-8051-2B44668594A0}" destId="{44F258F1-CC5A-442E-A89C-74D2CFD85AD1}" srcOrd="0" destOrd="0" presId="urn:microsoft.com/office/officeart/2005/8/layout/matrix3"/>
    <dgm:cxn modelId="{613C4C2F-B702-445A-99AA-F60E454BFE38}" srcId="{D1B8A0A9-9D28-42DF-AD89-C153A8D1BF01}" destId="{F41F237E-D24A-406D-B057-D9A146279A0B}" srcOrd="0" destOrd="0" parTransId="{D5D102BA-4D01-4D0C-A6B3-7E7092E68EE5}" sibTransId="{B0DB264D-5C51-40F4-A83A-C6DF55E74101}"/>
    <dgm:cxn modelId="{62F41447-0660-4356-B149-4D538ED3E98B}" srcId="{D1B8A0A9-9D28-42DF-AD89-C153A8D1BF01}" destId="{DDB194F1-D479-4DD6-97B6-68446AB23F45}" srcOrd="2" destOrd="0" parTransId="{91BD9350-75BF-417C-BB8E-E82E99B87F60}" sibTransId="{74B37BC3-D42B-47E9-AB2A-35CC2779A01E}"/>
    <dgm:cxn modelId="{FFFF8854-BCB0-4316-9FD1-A54B374D7681}" srcId="{D1B8A0A9-9D28-42DF-AD89-C153A8D1BF01}" destId="{9F90CAB5-326A-4E21-8C06-2FBD7289D30A}" srcOrd="4" destOrd="0" parTransId="{61A15617-E40D-4A8B-863B-DBA02474735F}" sibTransId="{8BD8B4DE-C4ED-4D59-AA86-CB0692AD1053}"/>
    <dgm:cxn modelId="{9E87C681-D276-4457-A7E6-6BE38F207FC0}" type="presOf" srcId="{DDB194F1-D479-4DD6-97B6-68446AB23F45}" destId="{61F6D83A-8BBB-4BAF-BEB8-DAE6F720FD51}" srcOrd="0" destOrd="0" presId="urn:microsoft.com/office/officeart/2005/8/layout/matrix3"/>
    <dgm:cxn modelId="{044A3AC9-EA21-4948-9314-30F786C8CF23}" srcId="{D1B8A0A9-9D28-42DF-AD89-C153A8D1BF01}" destId="{B15D5D6D-1388-412C-8051-2B44668594A0}" srcOrd="1" destOrd="0" parTransId="{380C089F-16A7-49D3-A624-B564679E1B9E}" sibTransId="{7E9AE4D7-3AC7-4E0A-9BEC-85C2F48FA42B}"/>
    <dgm:cxn modelId="{AF437ACC-8487-4AF2-B76A-E1C00D9B700B}" type="presOf" srcId="{F41F237E-D24A-406D-B057-D9A146279A0B}" destId="{6917C17A-FA55-49E3-864B-E27592D3C9CE}" srcOrd="0" destOrd="0" presId="urn:microsoft.com/office/officeart/2005/8/layout/matrix3"/>
    <dgm:cxn modelId="{EEEB6C84-87FC-4F10-BCC2-A3B5601B1C10}" type="presParOf" srcId="{8CB9CB54-D906-42D3-9C78-5020C06D54D9}" destId="{3F29DB7A-1F22-4B89-A6C4-2E323E012560}" srcOrd="0" destOrd="0" presId="urn:microsoft.com/office/officeart/2005/8/layout/matrix3"/>
    <dgm:cxn modelId="{309897B5-8A27-4927-9C2E-1801CFB3F4E2}" type="presParOf" srcId="{8CB9CB54-D906-42D3-9C78-5020C06D54D9}" destId="{6917C17A-FA55-49E3-864B-E27592D3C9CE}" srcOrd="1" destOrd="0" presId="urn:microsoft.com/office/officeart/2005/8/layout/matrix3"/>
    <dgm:cxn modelId="{B58AFEB1-B85C-4E92-972A-0AD1C41F29E0}" type="presParOf" srcId="{8CB9CB54-D906-42D3-9C78-5020C06D54D9}" destId="{44F258F1-CC5A-442E-A89C-74D2CFD85AD1}" srcOrd="2" destOrd="0" presId="urn:microsoft.com/office/officeart/2005/8/layout/matrix3"/>
    <dgm:cxn modelId="{BD21A102-34F1-4C6B-88EC-E49E187EB5EE}" type="presParOf" srcId="{8CB9CB54-D906-42D3-9C78-5020C06D54D9}" destId="{61F6D83A-8BBB-4BAF-BEB8-DAE6F720FD51}" srcOrd="3" destOrd="0" presId="urn:microsoft.com/office/officeart/2005/8/layout/matrix3"/>
    <dgm:cxn modelId="{D8B9E035-2CAE-4238-9875-88DA0C668E49}" type="presParOf" srcId="{8CB9CB54-D906-42D3-9C78-5020C06D54D9}" destId="{D19BAE42-5D41-43FC-9979-1BC34285AD3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1523B72-C294-42C4-8990-027AFC6D7C3A}" type="doc">
      <dgm:prSet loTypeId="urn:microsoft.com/office/officeart/2005/8/layout/vList6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pt-BR"/>
        </a:p>
      </dgm:t>
    </dgm:pt>
    <dgm:pt modelId="{97373981-1F40-4C3B-95E8-DD7EA52AB862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</a:rPr>
            <a:t>Anos 1960</a:t>
          </a:r>
        </a:p>
      </dgm:t>
    </dgm:pt>
    <dgm:pt modelId="{BEE6C4BC-9729-4F74-B0F4-1099A4A3CC09}" type="parTrans" cxnId="{C19309AB-B47E-4B09-8AFB-E2548FB95E7E}">
      <dgm:prSet/>
      <dgm:spPr/>
      <dgm:t>
        <a:bodyPr/>
        <a:lstStyle/>
        <a:p>
          <a:endParaRPr lang="pt-BR"/>
        </a:p>
      </dgm:t>
    </dgm:pt>
    <dgm:pt modelId="{89542E1A-A1E3-40D5-A2CA-6029C3EF6DB3}" type="sibTrans" cxnId="{C19309AB-B47E-4B09-8AFB-E2548FB95E7E}">
      <dgm:prSet/>
      <dgm:spPr/>
      <dgm:t>
        <a:bodyPr/>
        <a:lstStyle/>
        <a:p>
          <a:endParaRPr lang="pt-BR"/>
        </a:p>
      </dgm:t>
    </dgm:pt>
    <dgm:pt modelId="{C7F23439-5113-43AC-97A7-29A4E6190F65}">
      <dgm:prSet phldrT="[Texto]"/>
      <dgm:spPr/>
      <dgm:t>
        <a:bodyPr/>
        <a:lstStyle/>
        <a:p>
          <a:r>
            <a:rPr lang="pt-BR" dirty="0"/>
            <a:t>Revolução sexual</a:t>
          </a:r>
        </a:p>
      </dgm:t>
    </dgm:pt>
    <dgm:pt modelId="{077E898D-61DB-4396-A178-7CDCF3E9D937}" type="parTrans" cxnId="{7F8577D2-F152-4BBE-B080-F934F38503C9}">
      <dgm:prSet/>
      <dgm:spPr/>
      <dgm:t>
        <a:bodyPr/>
        <a:lstStyle/>
        <a:p>
          <a:endParaRPr lang="pt-BR"/>
        </a:p>
      </dgm:t>
    </dgm:pt>
    <dgm:pt modelId="{9A8D4316-BF61-415A-BA86-AF77F65CE2D5}" type="sibTrans" cxnId="{7F8577D2-F152-4BBE-B080-F934F38503C9}">
      <dgm:prSet/>
      <dgm:spPr/>
      <dgm:t>
        <a:bodyPr/>
        <a:lstStyle/>
        <a:p>
          <a:endParaRPr lang="pt-BR"/>
        </a:p>
      </dgm:t>
    </dgm:pt>
    <dgm:pt modelId="{A561F207-598D-4ED3-9BA3-B4442F6E3A43}">
      <dgm:prSet phldrT="[Texto]"/>
      <dgm:spPr/>
      <dgm:t>
        <a:bodyPr/>
        <a:lstStyle/>
        <a:p>
          <a:r>
            <a:rPr lang="pt-BR" dirty="0"/>
            <a:t>Betty Friedan e Simone de Beauvoir</a:t>
          </a:r>
        </a:p>
      </dgm:t>
    </dgm:pt>
    <dgm:pt modelId="{EFC43DE9-1D82-40DA-BFF7-F01D85CC1D48}" type="parTrans" cxnId="{770C29D0-3FAC-4576-B056-7C77139775C6}">
      <dgm:prSet/>
      <dgm:spPr/>
      <dgm:t>
        <a:bodyPr/>
        <a:lstStyle/>
        <a:p>
          <a:endParaRPr lang="pt-BR"/>
        </a:p>
      </dgm:t>
    </dgm:pt>
    <dgm:pt modelId="{B7D63A4A-F29C-4052-B284-9421F7278D8A}" type="sibTrans" cxnId="{770C29D0-3FAC-4576-B056-7C77139775C6}">
      <dgm:prSet/>
      <dgm:spPr/>
      <dgm:t>
        <a:bodyPr/>
        <a:lstStyle/>
        <a:p>
          <a:endParaRPr lang="pt-BR"/>
        </a:p>
      </dgm:t>
    </dgm:pt>
    <dgm:pt modelId="{59E2919E-711A-4996-95BC-5B8F940D68D6}">
      <dgm:prSet phldrT="[Texto]"/>
      <dgm:spPr/>
      <dgm:t>
        <a:bodyPr/>
        <a:lstStyle/>
        <a:p>
          <a:r>
            <a:rPr lang="pt-BR" dirty="0">
              <a:solidFill>
                <a:schemeClr val="tx1"/>
              </a:solidFill>
            </a:rPr>
            <a:t>Luta feminista</a:t>
          </a:r>
        </a:p>
      </dgm:t>
    </dgm:pt>
    <dgm:pt modelId="{B7962BB9-AE30-413E-B324-E3DCD283F571}" type="parTrans" cxnId="{A10AD52C-A23F-40C3-B65C-AAA3F28EDA2B}">
      <dgm:prSet/>
      <dgm:spPr/>
      <dgm:t>
        <a:bodyPr/>
        <a:lstStyle/>
        <a:p>
          <a:endParaRPr lang="pt-BR"/>
        </a:p>
      </dgm:t>
    </dgm:pt>
    <dgm:pt modelId="{128097E1-E477-4A0E-A032-FFE76E76B1CA}" type="sibTrans" cxnId="{A10AD52C-A23F-40C3-B65C-AAA3F28EDA2B}">
      <dgm:prSet/>
      <dgm:spPr/>
      <dgm:t>
        <a:bodyPr/>
        <a:lstStyle/>
        <a:p>
          <a:endParaRPr lang="pt-BR"/>
        </a:p>
      </dgm:t>
    </dgm:pt>
    <dgm:pt modelId="{3704FD73-9AB7-4B51-8AE3-D64FBC943C75}">
      <dgm:prSet phldrT="[Texto]"/>
      <dgm:spPr/>
      <dgm:t>
        <a:bodyPr/>
        <a:lstStyle/>
        <a:p>
          <a:r>
            <a:rPr lang="pt-BR" dirty="0"/>
            <a:t>Salários e direitos iguais aos dos homens</a:t>
          </a:r>
        </a:p>
      </dgm:t>
    </dgm:pt>
    <dgm:pt modelId="{ACE4379F-FB21-447A-BEB7-19BD89BC3EEF}" type="parTrans" cxnId="{C9560B33-50D3-486C-838F-06664A652AFA}">
      <dgm:prSet/>
      <dgm:spPr/>
      <dgm:t>
        <a:bodyPr/>
        <a:lstStyle/>
        <a:p>
          <a:endParaRPr lang="pt-BR"/>
        </a:p>
      </dgm:t>
    </dgm:pt>
    <dgm:pt modelId="{DC86CF9C-9D55-41B2-8A93-147515A21B00}" type="sibTrans" cxnId="{C9560B33-50D3-486C-838F-06664A652AFA}">
      <dgm:prSet/>
      <dgm:spPr/>
      <dgm:t>
        <a:bodyPr/>
        <a:lstStyle/>
        <a:p>
          <a:endParaRPr lang="pt-BR"/>
        </a:p>
      </dgm:t>
    </dgm:pt>
    <dgm:pt modelId="{41FD29E3-4BEE-4D86-B898-43905D5B9E0C}">
      <dgm:prSet phldrT="[Texto]"/>
      <dgm:spPr/>
      <dgm:t>
        <a:bodyPr/>
        <a:lstStyle/>
        <a:p>
          <a:r>
            <a:rPr lang="pt-BR" dirty="0"/>
            <a:t>Vagas no funcionalismo público e na universidade</a:t>
          </a:r>
        </a:p>
      </dgm:t>
    </dgm:pt>
    <dgm:pt modelId="{CFE55CE1-4600-401A-B474-FD3CC7DC2A7C}" type="parTrans" cxnId="{CE19C6EA-9D17-4156-A8FE-151AC2C32214}">
      <dgm:prSet/>
      <dgm:spPr/>
      <dgm:t>
        <a:bodyPr/>
        <a:lstStyle/>
        <a:p>
          <a:endParaRPr lang="pt-BR"/>
        </a:p>
      </dgm:t>
    </dgm:pt>
    <dgm:pt modelId="{DAD2AC22-5173-4736-B294-4F4ED2678BCA}" type="sibTrans" cxnId="{CE19C6EA-9D17-4156-A8FE-151AC2C32214}">
      <dgm:prSet/>
      <dgm:spPr/>
      <dgm:t>
        <a:bodyPr/>
        <a:lstStyle/>
        <a:p>
          <a:endParaRPr lang="pt-BR"/>
        </a:p>
      </dgm:t>
    </dgm:pt>
    <dgm:pt modelId="{D90133CC-1833-48D0-9BB6-E1570ED93B95}" type="pres">
      <dgm:prSet presAssocID="{A1523B72-C294-42C4-8990-027AFC6D7C3A}" presName="Name0" presStyleCnt="0">
        <dgm:presLayoutVars>
          <dgm:dir/>
          <dgm:animLvl val="lvl"/>
          <dgm:resizeHandles/>
        </dgm:presLayoutVars>
      </dgm:prSet>
      <dgm:spPr/>
    </dgm:pt>
    <dgm:pt modelId="{B003A4A0-3956-459D-AE1D-854F72963CCC}" type="pres">
      <dgm:prSet presAssocID="{97373981-1F40-4C3B-95E8-DD7EA52AB862}" presName="linNode" presStyleCnt="0"/>
      <dgm:spPr/>
    </dgm:pt>
    <dgm:pt modelId="{F3E8736C-E737-4288-8A27-7F596F54D7A7}" type="pres">
      <dgm:prSet presAssocID="{97373981-1F40-4C3B-95E8-DD7EA52AB862}" presName="parentShp" presStyleLbl="node1" presStyleIdx="0" presStyleCnt="2" custLinFactNeighborX="-6373" custLinFactNeighborY="-9610">
        <dgm:presLayoutVars>
          <dgm:bulletEnabled val="1"/>
        </dgm:presLayoutVars>
      </dgm:prSet>
      <dgm:spPr/>
    </dgm:pt>
    <dgm:pt modelId="{64A1CC03-C2BD-4D66-A3FF-E73F3810ECFA}" type="pres">
      <dgm:prSet presAssocID="{97373981-1F40-4C3B-95E8-DD7EA52AB862}" presName="childShp" presStyleLbl="bgAccFollowNode1" presStyleIdx="0" presStyleCnt="2" custLinFactNeighborX="-1657" custLinFactNeighborY="-404">
        <dgm:presLayoutVars>
          <dgm:bulletEnabled val="1"/>
        </dgm:presLayoutVars>
      </dgm:prSet>
      <dgm:spPr/>
    </dgm:pt>
    <dgm:pt modelId="{91439663-8192-4B06-9BD9-781A9FD5D284}" type="pres">
      <dgm:prSet presAssocID="{89542E1A-A1E3-40D5-A2CA-6029C3EF6DB3}" presName="spacing" presStyleCnt="0"/>
      <dgm:spPr/>
    </dgm:pt>
    <dgm:pt modelId="{D189F065-19A2-4DA4-A824-699EF602EDC9}" type="pres">
      <dgm:prSet presAssocID="{59E2919E-711A-4996-95BC-5B8F940D68D6}" presName="linNode" presStyleCnt="0"/>
      <dgm:spPr/>
    </dgm:pt>
    <dgm:pt modelId="{4220A2C6-D81A-4775-A2AC-63ECD825A452}" type="pres">
      <dgm:prSet presAssocID="{59E2919E-711A-4996-95BC-5B8F940D68D6}" presName="parentShp" presStyleLbl="node1" presStyleIdx="1" presStyleCnt="2">
        <dgm:presLayoutVars>
          <dgm:bulletEnabled val="1"/>
        </dgm:presLayoutVars>
      </dgm:prSet>
      <dgm:spPr/>
    </dgm:pt>
    <dgm:pt modelId="{9743F3C9-46DC-4B41-B840-17AB00CB5A5F}" type="pres">
      <dgm:prSet presAssocID="{59E2919E-711A-4996-95BC-5B8F940D68D6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B11E1B19-D909-4F2C-819C-FEC9FBFE64FC}" type="presOf" srcId="{A1523B72-C294-42C4-8990-027AFC6D7C3A}" destId="{D90133CC-1833-48D0-9BB6-E1570ED93B95}" srcOrd="0" destOrd="0" presId="urn:microsoft.com/office/officeart/2005/8/layout/vList6"/>
    <dgm:cxn modelId="{A10AD52C-A23F-40C3-B65C-AAA3F28EDA2B}" srcId="{A1523B72-C294-42C4-8990-027AFC6D7C3A}" destId="{59E2919E-711A-4996-95BC-5B8F940D68D6}" srcOrd="1" destOrd="0" parTransId="{B7962BB9-AE30-413E-B324-E3DCD283F571}" sibTransId="{128097E1-E477-4A0E-A032-FFE76E76B1CA}"/>
    <dgm:cxn modelId="{C9560B33-50D3-486C-838F-06664A652AFA}" srcId="{59E2919E-711A-4996-95BC-5B8F940D68D6}" destId="{3704FD73-9AB7-4B51-8AE3-D64FBC943C75}" srcOrd="0" destOrd="0" parTransId="{ACE4379F-FB21-447A-BEB7-19BD89BC3EEF}" sibTransId="{DC86CF9C-9D55-41B2-8A93-147515A21B00}"/>
    <dgm:cxn modelId="{7D4CEB35-5AFA-4953-8C95-CC1780A00A02}" type="presOf" srcId="{C7F23439-5113-43AC-97A7-29A4E6190F65}" destId="{64A1CC03-C2BD-4D66-A3FF-E73F3810ECFA}" srcOrd="0" destOrd="0" presId="urn:microsoft.com/office/officeart/2005/8/layout/vList6"/>
    <dgm:cxn modelId="{7A9A3D6B-524C-41AC-A1AE-BFB7F6F1DA00}" type="presOf" srcId="{3704FD73-9AB7-4B51-8AE3-D64FBC943C75}" destId="{9743F3C9-46DC-4B41-B840-17AB00CB5A5F}" srcOrd="0" destOrd="0" presId="urn:microsoft.com/office/officeart/2005/8/layout/vList6"/>
    <dgm:cxn modelId="{0A06EE7D-66FA-47C9-BCED-4495D45A891B}" type="presOf" srcId="{41FD29E3-4BEE-4D86-B898-43905D5B9E0C}" destId="{9743F3C9-46DC-4B41-B840-17AB00CB5A5F}" srcOrd="0" destOrd="1" presId="urn:microsoft.com/office/officeart/2005/8/layout/vList6"/>
    <dgm:cxn modelId="{C19309AB-B47E-4B09-8AFB-E2548FB95E7E}" srcId="{A1523B72-C294-42C4-8990-027AFC6D7C3A}" destId="{97373981-1F40-4C3B-95E8-DD7EA52AB862}" srcOrd="0" destOrd="0" parTransId="{BEE6C4BC-9729-4F74-B0F4-1099A4A3CC09}" sibTransId="{89542E1A-A1E3-40D5-A2CA-6029C3EF6DB3}"/>
    <dgm:cxn modelId="{770C29D0-3FAC-4576-B056-7C77139775C6}" srcId="{97373981-1F40-4C3B-95E8-DD7EA52AB862}" destId="{A561F207-598D-4ED3-9BA3-B4442F6E3A43}" srcOrd="1" destOrd="0" parTransId="{EFC43DE9-1D82-40DA-BFF7-F01D85CC1D48}" sibTransId="{B7D63A4A-F29C-4052-B284-9421F7278D8A}"/>
    <dgm:cxn modelId="{617DA9D1-9ADE-4DA9-9A31-ABDDEBF4BFD0}" type="presOf" srcId="{A561F207-598D-4ED3-9BA3-B4442F6E3A43}" destId="{64A1CC03-C2BD-4D66-A3FF-E73F3810ECFA}" srcOrd="0" destOrd="1" presId="urn:microsoft.com/office/officeart/2005/8/layout/vList6"/>
    <dgm:cxn modelId="{7F8577D2-F152-4BBE-B080-F934F38503C9}" srcId="{97373981-1F40-4C3B-95E8-DD7EA52AB862}" destId="{C7F23439-5113-43AC-97A7-29A4E6190F65}" srcOrd="0" destOrd="0" parTransId="{077E898D-61DB-4396-A178-7CDCF3E9D937}" sibTransId="{9A8D4316-BF61-415A-BA86-AF77F65CE2D5}"/>
    <dgm:cxn modelId="{9C0A7DE3-832B-44DD-942B-CF373945D80E}" type="presOf" srcId="{59E2919E-711A-4996-95BC-5B8F940D68D6}" destId="{4220A2C6-D81A-4775-A2AC-63ECD825A452}" srcOrd="0" destOrd="0" presId="urn:microsoft.com/office/officeart/2005/8/layout/vList6"/>
    <dgm:cxn modelId="{929F07E4-7AEF-4409-8491-81180D01D8FD}" type="presOf" srcId="{97373981-1F40-4C3B-95E8-DD7EA52AB862}" destId="{F3E8736C-E737-4288-8A27-7F596F54D7A7}" srcOrd="0" destOrd="0" presId="urn:microsoft.com/office/officeart/2005/8/layout/vList6"/>
    <dgm:cxn modelId="{CE19C6EA-9D17-4156-A8FE-151AC2C32214}" srcId="{59E2919E-711A-4996-95BC-5B8F940D68D6}" destId="{41FD29E3-4BEE-4D86-B898-43905D5B9E0C}" srcOrd="1" destOrd="0" parTransId="{CFE55CE1-4600-401A-B474-FD3CC7DC2A7C}" sibTransId="{DAD2AC22-5173-4736-B294-4F4ED2678BCA}"/>
    <dgm:cxn modelId="{2D782A10-9AA5-4AC9-8B71-FD0DCC705017}" type="presParOf" srcId="{D90133CC-1833-48D0-9BB6-E1570ED93B95}" destId="{B003A4A0-3956-459D-AE1D-854F72963CCC}" srcOrd="0" destOrd="0" presId="urn:microsoft.com/office/officeart/2005/8/layout/vList6"/>
    <dgm:cxn modelId="{C72EC003-869D-4121-A3E4-EFED135EBF4D}" type="presParOf" srcId="{B003A4A0-3956-459D-AE1D-854F72963CCC}" destId="{F3E8736C-E737-4288-8A27-7F596F54D7A7}" srcOrd="0" destOrd="0" presId="urn:microsoft.com/office/officeart/2005/8/layout/vList6"/>
    <dgm:cxn modelId="{5A236956-7B3F-4782-BFDD-1BA9E335BB6A}" type="presParOf" srcId="{B003A4A0-3956-459D-AE1D-854F72963CCC}" destId="{64A1CC03-C2BD-4D66-A3FF-E73F3810ECFA}" srcOrd="1" destOrd="0" presId="urn:microsoft.com/office/officeart/2005/8/layout/vList6"/>
    <dgm:cxn modelId="{901475B9-4640-45E3-9ED7-F4C88749065F}" type="presParOf" srcId="{D90133CC-1833-48D0-9BB6-E1570ED93B95}" destId="{91439663-8192-4B06-9BD9-781A9FD5D284}" srcOrd="1" destOrd="0" presId="urn:microsoft.com/office/officeart/2005/8/layout/vList6"/>
    <dgm:cxn modelId="{7AE5CD19-DAB9-4E5F-AC3B-E97E7FAED707}" type="presParOf" srcId="{D90133CC-1833-48D0-9BB6-E1570ED93B95}" destId="{D189F065-19A2-4DA4-A824-699EF602EDC9}" srcOrd="2" destOrd="0" presId="urn:microsoft.com/office/officeart/2005/8/layout/vList6"/>
    <dgm:cxn modelId="{8488F45C-30E4-4768-942E-E04232A3AEB7}" type="presParOf" srcId="{D189F065-19A2-4DA4-A824-699EF602EDC9}" destId="{4220A2C6-D81A-4775-A2AC-63ECD825A452}" srcOrd="0" destOrd="0" presId="urn:microsoft.com/office/officeart/2005/8/layout/vList6"/>
    <dgm:cxn modelId="{6B1C5F32-9494-4625-8898-D4D9480CF37E}" type="presParOf" srcId="{D189F065-19A2-4DA4-A824-699EF602EDC9}" destId="{9743F3C9-46DC-4B41-B840-17AB00CB5A5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3BA293-251C-4FEA-A1F7-D0A6B1C8CA5F}">
      <dsp:nvSpPr>
        <dsp:cNvPr id="0" name=""/>
        <dsp:cNvSpPr/>
      </dsp:nvSpPr>
      <dsp:spPr>
        <a:xfrm>
          <a:off x="3473780" y="85580"/>
          <a:ext cx="3006012" cy="81578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Crise da Monarquia</a:t>
          </a:r>
        </a:p>
      </dsp:txBody>
      <dsp:txXfrm>
        <a:off x="3513603" y="125403"/>
        <a:ext cx="2926366" cy="736140"/>
      </dsp:txXfrm>
    </dsp:sp>
    <dsp:sp modelId="{79A0A9A9-1AE1-41ED-8730-480C7847AD58}">
      <dsp:nvSpPr>
        <dsp:cNvPr id="0" name=""/>
        <dsp:cNvSpPr/>
      </dsp:nvSpPr>
      <dsp:spPr>
        <a:xfrm rot="5274457">
          <a:off x="3847890" y="2087718"/>
          <a:ext cx="237428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74284" y="0"/>
              </a:lnTo>
            </a:path>
          </a:pathLst>
        </a:custGeom>
        <a:noFill/>
        <a:ln w="571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F02E64-43CB-4C99-ACAC-DA1AF2653855}">
      <dsp:nvSpPr>
        <dsp:cNvPr id="0" name=""/>
        <dsp:cNvSpPr/>
      </dsp:nvSpPr>
      <dsp:spPr>
        <a:xfrm>
          <a:off x="2849741" y="3274068"/>
          <a:ext cx="4496674" cy="1078535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Proclamação da República</a:t>
          </a:r>
        </a:p>
      </dsp:txBody>
      <dsp:txXfrm>
        <a:off x="2902391" y="3326718"/>
        <a:ext cx="4391374" cy="973235"/>
      </dsp:txXfrm>
    </dsp:sp>
    <dsp:sp modelId="{F348D180-2906-423F-A785-FE03CA1A8ACA}">
      <dsp:nvSpPr>
        <dsp:cNvPr id="0" name=""/>
        <dsp:cNvSpPr/>
      </dsp:nvSpPr>
      <dsp:spPr>
        <a:xfrm rot="2226402">
          <a:off x="5413042" y="1208086"/>
          <a:ext cx="101680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16802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764F35-B882-40DB-B0B3-B60B5518D51F}">
      <dsp:nvSpPr>
        <dsp:cNvPr id="0" name=""/>
        <dsp:cNvSpPr/>
      </dsp:nvSpPr>
      <dsp:spPr>
        <a:xfrm>
          <a:off x="5329573" y="1514805"/>
          <a:ext cx="2763305" cy="581467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Questão militar</a:t>
          </a:r>
        </a:p>
      </dsp:txBody>
      <dsp:txXfrm>
        <a:off x="5357958" y="1543190"/>
        <a:ext cx="2706535" cy="524697"/>
      </dsp:txXfrm>
    </dsp:sp>
    <dsp:sp modelId="{99A14668-3048-4C56-8CB2-DA8128A11121}">
      <dsp:nvSpPr>
        <dsp:cNvPr id="0" name=""/>
        <dsp:cNvSpPr/>
      </dsp:nvSpPr>
      <dsp:spPr>
        <a:xfrm rot="8389161">
          <a:off x="3649036" y="1210337"/>
          <a:ext cx="95775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57751" y="0"/>
              </a:lnTo>
            </a:path>
          </a:pathLst>
        </a:custGeom>
        <a:noFill/>
        <a:ln w="12700" cap="flat" cmpd="sng" algn="ctr">
          <a:solidFill>
            <a:schemeClr val="accent2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14DA77-0196-465A-8562-5F34F2DD35D3}">
      <dsp:nvSpPr>
        <dsp:cNvPr id="0" name=""/>
        <dsp:cNvSpPr/>
      </dsp:nvSpPr>
      <dsp:spPr>
        <a:xfrm>
          <a:off x="2172519" y="1519307"/>
          <a:ext cx="2508550" cy="56622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rPr>
            <a:t>Questão religiosa</a:t>
          </a:r>
          <a:endParaRPr lang="pt-BR" sz="2400" kern="1200" dirty="0">
            <a:latin typeface="Roboto" panose="02000000000000000000" pitchFamily="2" charset="0"/>
            <a:ea typeface="Roboto" panose="02000000000000000000" pitchFamily="2" charset="0"/>
          </a:endParaRPr>
        </a:p>
      </dsp:txBody>
      <dsp:txXfrm>
        <a:off x="2200160" y="1546948"/>
        <a:ext cx="2453268" cy="5109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C01240-CE5F-4F75-B9A8-EF8116E598FE}">
      <dsp:nvSpPr>
        <dsp:cNvPr id="0" name=""/>
        <dsp:cNvSpPr/>
      </dsp:nvSpPr>
      <dsp:spPr>
        <a:xfrm>
          <a:off x="177791" y="446464"/>
          <a:ext cx="3250032" cy="1433146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b="1" kern="1200" dirty="0">
              <a:solidFill>
                <a:schemeClr val="tx1"/>
              </a:solidFill>
            </a:rPr>
            <a:t>Governo Deodoro da  Fonseca</a:t>
          </a:r>
        </a:p>
      </dsp:txBody>
      <dsp:txXfrm>
        <a:off x="219766" y="488439"/>
        <a:ext cx="3166082" cy="1349196"/>
      </dsp:txXfrm>
    </dsp:sp>
    <dsp:sp modelId="{A11E0AF4-1050-4E18-A497-62F483F36ED7}">
      <dsp:nvSpPr>
        <dsp:cNvPr id="0" name=""/>
        <dsp:cNvSpPr/>
      </dsp:nvSpPr>
      <dsp:spPr>
        <a:xfrm rot="3250865">
          <a:off x="2894583" y="2177687"/>
          <a:ext cx="2571230" cy="55634"/>
        </a:xfrm>
        <a:custGeom>
          <a:avLst/>
          <a:gdLst/>
          <a:ahLst/>
          <a:cxnLst/>
          <a:rect l="0" t="0" r="0" b="0"/>
          <a:pathLst>
            <a:path>
              <a:moveTo>
                <a:pt x="0" y="27817"/>
              </a:moveTo>
              <a:lnTo>
                <a:pt x="2571230" y="27817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900" kern="1200" dirty="0"/>
        </a:p>
      </dsp:txBody>
      <dsp:txXfrm>
        <a:off x="4115917" y="2141224"/>
        <a:ext cx="128561" cy="128561"/>
      </dsp:txXfrm>
    </dsp:sp>
    <dsp:sp modelId="{13AEC271-F1A9-451F-AE0A-E83E531211C5}">
      <dsp:nvSpPr>
        <dsp:cNvPr id="0" name=""/>
        <dsp:cNvSpPr/>
      </dsp:nvSpPr>
      <dsp:spPr>
        <a:xfrm>
          <a:off x="4932572" y="2645400"/>
          <a:ext cx="2951153" cy="1205144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tx1"/>
              </a:solidFill>
            </a:rPr>
            <a:t>Constituição de 1891</a:t>
          </a:r>
          <a:endParaRPr lang="pt-BR" sz="2400" kern="1200" dirty="0"/>
        </a:p>
      </dsp:txBody>
      <dsp:txXfrm>
        <a:off x="4967869" y="2680697"/>
        <a:ext cx="2880559" cy="1134550"/>
      </dsp:txXfrm>
    </dsp:sp>
    <dsp:sp modelId="{23D2BC18-82E0-44ED-ADD5-55EE38B8B098}">
      <dsp:nvSpPr>
        <dsp:cNvPr id="0" name=""/>
        <dsp:cNvSpPr/>
      </dsp:nvSpPr>
      <dsp:spPr>
        <a:xfrm rot="18527775">
          <a:off x="7552949" y="2529827"/>
          <a:ext cx="1771482" cy="55634"/>
        </a:xfrm>
        <a:custGeom>
          <a:avLst/>
          <a:gdLst/>
          <a:ahLst/>
          <a:cxnLst/>
          <a:rect l="0" t="0" r="0" b="0"/>
          <a:pathLst>
            <a:path>
              <a:moveTo>
                <a:pt x="0" y="27817"/>
              </a:moveTo>
              <a:lnTo>
                <a:pt x="1771482" y="27817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8394403" y="2513357"/>
        <a:ext cx="88574" cy="88574"/>
      </dsp:txXfrm>
    </dsp:sp>
    <dsp:sp modelId="{89F74FDC-3BAE-402A-A409-39EC1F4DF077}">
      <dsp:nvSpPr>
        <dsp:cNvPr id="0" name=""/>
        <dsp:cNvSpPr/>
      </dsp:nvSpPr>
      <dsp:spPr>
        <a:xfrm>
          <a:off x="8993654" y="1406507"/>
          <a:ext cx="2163687" cy="921619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Federalismo e separação entre Igreja e Estado</a:t>
          </a:r>
        </a:p>
      </dsp:txBody>
      <dsp:txXfrm>
        <a:off x="9020647" y="1433500"/>
        <a:ext cx="2109701" cy="867633"/>
      </dsp:txXfrm>
    </dsp:sp>
    <dsp:sp modelId="{1F4453FF-E682-4CD9-AD56-772CD5EFC1DE}">
      <dsp:nvSpPr>
        <dsp:cNvPr id="0" name=""/>
        <dsp:cNvSpPr/>
      </dsp:nvSpPr>
      <dsp:spPr>
        <a:xfrm rot="21321200">
          <a:off x="7882064" y="3179180"/>
          <a:ext cx="1011603" cy="55634"/>
        </a:xfrm>
        <a:custGeom>
          <a:avLst/>
          <a:gdLst/>
          <a:ahLst/>
          <a:cxnLst/>
          <a:rect l="0" t="0" r="0" b="0"/>
          <a:pathLst>
            <a:path>
              <a:moveTo>
                <a:pt x="0" y="27817"/>
              </a:moveTo>
              <a:lnTo>
                <a:pt x="1011603" y="27817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8362575" y="3181707"/>
        <a:ext cx="50580" cy="50580"/>
      </dsp:txXfrm>
    </dsp:sp>
    <dsp:sp modelId="{6DFD6A43-13B3-47F5-B20B-9B225D91CC51}">
      <dsp:nvSpPr>
        <dsp:cNvPr id="0" name=""/>
        <dsp:cNvSpPr/>
      </dsp:nvSpPr>
      <dsp:spPr>
        <a:xfrm>
          <a:off x="8892005" y="2716055"/>
          <a:ext cx="2326450" cy="899933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Executivo, Legislativo e Judiciário</a:t>
          </a:r>
        </a:p>
      </dsp:txBody>
      <dsp:txXfrm>
        <a:off x="8918363" y="2742413"/>
        <a:ext cx="2273734" cy="847217"/>
      </dsp:txXfrm>
    </dsp:sp>
    <dsp:sp modelId="{1AB8E4A4-6D0C-4B01-A521-CF9C3F94C148}">
      <dsp:nvSpPr>
        <dsp:cNvPr id="0" name=""/>
        <dsp:cNvSpPr/>
      </dsp:nvSpPr>
      <dsp:spPr>
        <a:xfrm rot="3413069">
          <a:off x="7528752" y="3875510"/>
          <a:ext cx="1564895" cy="55634"/>
        </a:xfrm>
        <a:custGeom>
          <a:avLst/>
          <a:gdLst/>
          <a:ahLst/>
          <a:cxnLst/>
          <a:rect l="0" t="0" r="0" b="0"/>
          <a:pathLst>
            <a:path>
              <a:moveTo>
                <a:pt x="0" y="27817"/>
              </a:moveTo>
              <a:lnTo>
                <a:pt x="1564895" y="27817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8272078" y="3864205"/>
        <a:ext cx="78244" cy="78244"/>
      </dsp:txXfrm>
    </dsp:sp>
    <dsp:sp modelId="{FE33F87E-A30E-4082-9F0C-B2C44ECB89AB}">
      <dsp:nvSpPr>
        <dsp:cNvPr id="0" name=""/>
        <dsp:cNvSpPr/>
      </dsp:nvSpPr>
      <dsp:spPr>
        <a:xfrm>
          <a:off x="8738673" y="4074959"/>
          <a:ext cx="2502704" cy="967447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Voto universal masculino (exceto analfabetos, soldados e clero)</a:t>
          </a:r>
        </a:p>
      </dsp:txBody>
      <dsp:txXfrm>
        <a:off x="8767009" y="4103295"/>
        <a:ext cx="2446032" cy="910775"/>
      </dsp:txXfrm>
    </dsp:sp>
    <dsp:sp modelId="{BBF2873F-F11A-4632-AB81-222FC305590B}">
      <dsp:nvSpPr>
        <dsp:cNvPr id="0" name=""/>
        <dsp:cNvSpPr/>
      </dsp:nvSpPr>
      <dsp:spPr>
        <a:xfrm rot="20659061">
          <a:off x="3395051" y="897250"/>
          <a:ext cx="1760761" cy="55634"/>
        </a:xfrm>
        <a:custGeom>
          <a:avLst/>
          <a:gdLst/>
          <a:ahLst/>
          <a:cxnLst/>
          <a:rect l="0" t="0" r="0" b="0"/>
          <a:pathLst>
            <a:path>
              <a:moveTo>
                <a:pt x="0" y="27817"/>
              </a:moveTo>
              <a:lnTo>
                <a:pt x="1760761" y="27817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600" kern="1200" dirty="0"/>
        </a:p>
      </dsp:txBody>
      <dsp:txXfrm>
        <a:off x="4231413" y="881048"/>
        <a:ext cx="88038" cy="88038"/>
      </dsp:txXfrm>
    </dsp:sp>
    <dsp:sp modelId="{BA2E904D-CE6E-4788-B80B-A5A8B5394BEC}">
      <dsp:nvSpPr>
        <dsp:cNvPr id="0" name=""/>
        <dsp:cNvSpPr/>
      </dsp:nvSpPr>
      <dsp:spPr>
        <a:xfrm>
          <a:off x="5123041" y="117514"/>
          <a:ext cx="2724636" cy="1139165"/>
        </a:xfrm>
        <a:prstGeom prst="roundRect">
          <a:avLst>
            <a:gd name="adj" fmla="val 10000"/>
          </a:avLst>
        </a:pr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tx1"/>
              </a:solidFill>
            </a:rPr>
            <a:t>Reforma e </a:t>
          </a:r>
        </a:p>
        <a:p>
          <a:pPr marL="0" lvl="0" indent="0" algn="ctr" defTabSz="1066800">
            <a:lnSpc>
              <a:spcPts val="2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solidFill>
                <a:schemeClr val="tx1"/>
              </a:solidFill>
            </a:rPr>
            <a:t>crise financeira (encilhamento)</a:t>
          </a:r>
          <a:r>
            <a:rPr lang="pt-BR" sz="2400" kern="1200" dirty="0"/>
            <a:t> </a:t>
          </a:r>
        </a:p>
      </dsp:txBody>
      <dsp:txXfrm>
        <a:off x="5156406" y="150879"/>
        <a:ext cx="2657906" cy="10724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56AC6-425A-4561-B19C-20F265036EDB}">
      <dsp:nvSpPr>
        <dsp:cNvPr id="0" name=""/>
        <dsp:cNvSpPr/>
      </dsp:nvSpPr>
      <dsp:spPr>
        <a:xfrm>
          <a:off x="0" y="0"/>
          <a:ext cx="10781145" cy="0"/>
        </a:xfrm>
        <a:prstGeom prst="line">
          <a:avLst/>
        </a:prstGeom>
        <a:gradFill rotWithShape="0">
          <a:gsLst>
            <a:gs pos="0">
              <a:schemeClr val="accent2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2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C34919C-19C3-4424-9BB6-5E60014B4851}">
      <dsp:nvSpPr>
        <dsp:cNvPr id="0" name=""/>
        <dsp:cNvSpPr/>
      </dsp:nvSpPr>
      <dsp:spPr>
        <a:xfrm>
          <a:off x="0" y="2716"/>
          <a:ext cx="4155651" cy="5558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t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800" b="1" kern="1200" dirty="0"/>
        </a:p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4800" b="1" kern="1200" dirty="0"/>
        </a:p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800" b="1" kern="1200" dirty="0">
              <a:latin typeface="Roboto" panose="02000000000000000000" pitchFamily="2" charset="0"/>
              <a:ea typeface="Roboto" panose="02000000000000000000" pitchFamily="2" charset="0"/>
            </a:rPr>
            <a:t>Governo Floriano Peixoto</a:t>
          </a:r>
          <a:endParaRPr lang="pt-BR" sz="4800" kern="1200" dirty="0"/>
        </a:p>
      </dsp:txBody>
      <dsp:txXfrm>
        <a:off x="0" y="2716"/>
        <a:ext cx="4155651" cy="5558564"/>
      </dsp:txXfrm>
    </dsp:sp>
    <dsp:sp modelId="{8DA2B6AD-2679-44E2-9DF0-07FFE8E2A813}">
      <dsp:nvSpPr>
        <dsp:cNvPr id="0" name=""/>
        <dsp:cNvSpPr/>
      </dsp:nvSpPr>
      <dsp:spPr>
        <a:xfrm>
          <a:off x="4388544" y="0"/>
          <a:ext cx="2597465" cy="6300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dirty="0"/>
        </a:p>
      </dsp:txBody>
      <dsp:txXfrm>
        <a:off x="4388544" y="0"/>
        <a:ext cx="2597465" cy="630012"/>
      </dsp:txXfrm>
    </dsp:sp>
    <dsp:sp modelId="{370648B8-87D7-4B42-B72C-2BA19B527F74}">
      <dsp:nvSpPr>
        <dsp:cNvPr id="0" name=""/>
        <dsp:cNvSpPr/>
      </dsp:nvSpPr>
      <dsp:spPr>
        <a:xfrm>
          <a:off x="4155651" y="744687"/>
          <a:ext cx="6157044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960A5CA9-F76A-4F8A-871C-995EA793EC41}">
      <dsp:nvSpPr>
        <dsp:cNvPr id="0" name=""/>
        <dsp:cNvSpPr/>
      </dsp:nvSpPr>
      <dsp:spPr>
        <a:xfrm>
          <a:off x="4169475" y="275425"/>
          <a:ext cx="6496230" cy="2239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Segunda Revolta da Armada:</a:t>
          </a:r>
          <a:b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Militares da Marinha bombardearam o Rio de Janeiro com tiros de canhão, para exigir a renúncia do presidente.</a:t>
          </a:r>
          <a:b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b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Floriano Peixoto, porém, conseguiu dinheiro com os cafeicultores paulistas, comprou navios no exterior e, com o apoio dos soldados do Exército, venceu a revolta liderada pela Marinha.</a:t>
          </a:r>
          <a:b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br>
            <a:rPr lang="pt-BR" sz="15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endParaRPr lang="pt-BR" sz="15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4169475" y="275425"/>
        <a:ext cx="6496230" cy="2239167"/>
      </dsp:txXfrm>
    </dsp:sp>
    <dsp:sp modelId="{C93DFD2E-74D8-4EDD-B391-256B3841BD45}">
      <dsp:nvSpPr>
        <dsp:cNvPr id="0" name=""/>
        <dsp:cNvSpPr/>
      </dsp:nvSpPr>
      <dsp:spPr>
        <a:xfrm>
          <a:off x="4155651" y="3182077"/>
          <a:ext cx="6157044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  <dsp:sp modelId="{AB85CF65-35AC-410E-9C2D-8D3A57A9547E}">
      <dsp:nvSpPr>
        <dsp:cNvPr id="0" name=""/>
        <dsp:cNvSpPr/>
      </dsp:nvSpPr>
      <dsp:spPr>
        <a:xfrm>
          <a:off x="4271095" y="3207772"/>
          <a:ext cx="6041599" cy="2239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>
              <a:latin typeface="Roboto" panose="02000000000000000000" pitchFamily="2" charset="0"/>
              <a:ea typeface="Roboto" panose="02000000000000000000" pitchFamily="2" charset="0"/>
              <a:cs typeface="+mn-cs"/>
            </a:rPr>
            <a:t>Revolução Federalista: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Guerra civil motivada pela disputa entre o Partido Republicano Rio-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-</a:t>
          </a:r>
          <a:r>
            <a:rPr lang="pt-BR" sz="15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Grandense</a:t>
          </a:r>
          <a: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 e o Partido Federalista.</a:t>
          </a:r>
          <a:b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b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</a:br>
          <a:r>
            <a:rPr lang="pt-BR" sz="15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Causou a morte de milhares de pessoas e só terminou em 1895, com a vitória do Partido Republicano Rio-Grandense.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800" kern="1200" dirty="0">
            <a:latin typeface="Roboto" panose="02000000000000000000" pitchFamily="2" charset="0"/>
            <a:ea typeface="Roboto" panose="02000000000000000000" pitchFamily="2" charset="0"/>
            <a:cs typeface="+mn-cs"/>
          </a:endParaRPr>
        </a:p>
      </dsp:txBody>
      <dsp:txXfrm>
        <a:off x="4271095" y="3207772"/>
        <a:ext cx="6041599" cy="2239167"/>
      </dsp:txXfrm>
    </dsp:sp>
    <dsp:sp modelId="{9C1F7086-0C26-46CD-9692-3062070452D8}">
      <dsp:nvSpPr>
        <dsp:cNvPr id="0" name=""/>
        <dsp:cNvSpPr/>
      </dsp:nvSpPr>
      <dsp:spPr>
        <a:xfrm>
          <a:off x="4155651" y="5446939"/>
          <a:ext cx="6157044" cy="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386F5B-ECDE-49A9-A807-4E2288007FE7}">
      <dsp:nvSpPr>
        <dsp:cNvPr id="0" name=""/>
        <dsp:cNvSpPr/>
      </dsp:nvSpPr>
      <dsp:spPr>
        <a:xfrm>
          <a:off x="2682159" y="691412"/>
          <a:ext cx="4626232" cy="4626232"/>
        </a:xfrm>
        <a:prstGeom prst="blockArc">
          <a:avLst>
            <a:gd name="adj1" fmla="val 11932142"/>
            <a:gd name="adj2" fmla="val 16240857"/>
            <a:gd name="adj3" fmla="val 4639"/>
          </a:avLst>
        </a:prstGeom>
        <a:solidFill>
          <a:schemeClr val="accent2">
            <a:shade val="90000"/>
            <a:hueOff val="-574681"/>
            <a:satOff val="409"/>
            <a:lumOff val="321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F2E418-7766-4B8C-9A96-A273C5B2D664}">
      <dsp:nvSpPr>
        <dsp:cNvPr id="0" name=""/>
        <dsp:cNvSpPr/>
      </dsp:nvSpPr>
      <dsp:spPr>
        <a:xfrm>
          <a:off x="2703412" y="625989"/>
          <a:ext cx="4626232" cy="4626232"/>
        </a:xfrm>
        <a:prstGeom prst="blockArc">
          <a:avLst>
            <a:gd name="adj1" fmla="val 7374560"/>
            <a:gd name="adj2" fmla="val 11827477"/>
            <a:gd name="adj3" fmla="val 4639"/>
          </a:avLst>
        </a:prstGeom>
        <a:solidFill>
          <a:schemeClr val="accent2">
            <a:shade val="90000"/>
            <a:hueOff val="-431011"/>
            <a:satOff val="307"/>
            <a:lumOff val="2408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F1ECE-0490-49C8-953A-251D0551FA80}">
      <dsp:nvSpPr>
        <dsp:cNvPr id="0" name=""/>
        <dsp:cNvSpPr/>
      </dsp:nvSpPr>
      <dsp:spPr>
        <a:xfrm>
          <a:off x="2803899" y="694935"/>
          <a:ext cx="4626232" cy="4626232"/>
        </a:xfrm>
        <a:prstGeom prst="blockArc">
          <a:avLst>
            <a:gd name="adj1" fmla="val 3240000"/>
            <a:gd name="adj2" fmla="val 7560000"/>
            <a:gd name="adj3" fmla="val 4639"/>
          </a:avLst>
        </a:prstGeom>
        <a:solidFill>
          <a:schemeClr val="accent2">
            <a:shade val="90000"/>
            <a:hueOff val="-287340"/>
            <a:satOff val="204"/>
            <a:lumOff val="160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5661F5-C6F7-49A5-8339-72D3B9212C6D}">
      <dsp:nvSpPr>
        <dsp:cNvPr id="0" name=""/>
        <dsp:cNvSpPr/>
      </dsp:nvSpPr>
      <dsp:spPr>
        <a:xfrm>
          <a:off x="2803899" y="694935"/>
          <a:ext cx="4626232" cy="4626232"/>
        </a:xfrm>
        <a:prstGeom prst="blockArc">
          <a:avLst>
            <a:gd name="adj1" fmla="val 20520000"/>
            <a:gd name="adj2" fmla="val 3240000"/>
            <a:gd name="adj3" fmla="val 4639"/>
          </a:avLst>
        </a:prstGeom>
        <a:solidFill>
          <a:schemeClr val="accent2">
            <a:shade val="90000"/>
            <a:hueOff val="-143670"/>
            <a:satOff val="102"/>
            <a:lumOff val="80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0170AB-06EE-45A3-AAC4-70F89297C1D4}">
      <dsp:nvSpPr>
        <dsp:cNvPr id="0" name=""/>
        <dsp:cNvSpPr/>
      </dsp:nvSpPr>
      <dsp:spPr>
        <a:xfrm>
          <a:off x="2802189" y="689649"/>
          <a:ext cx="4626232" cy="4626232"/>
        </a:xfrm>
        <a:prstGeom prst="blockArc">
          <a:avLst>
            <a:gd name="adj1" fmla="val 16058191"/>
            <a:gd name="adj2" fmla="val 20528453"/>
            <a:gd name="adj3" fmla="val 4639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353BC3-5CE0-4DFD-8361-4DB1ADA2AB06}">
      <dsp:nvSpPr>
        <dsp:cNvPr id="0" name=""/>
        <dsp:cNvSpPr/>
      </dsp:nvSpPr>
      <dsp:spPr>
        <a:xfrm>
          <a:off x="4130994" y="2001812"/>
          <a:ext cx="1972044" cy="2012478"/>
        </a:xfrm>
        <a:prstGeom prst="ellipse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Oligarquias no Poder</a:t>
          </a:r>
        </a:p>
      </dsp:txBody>
      <dsp:txXfrm>
        <a:off x="4419793" y="2296533"/>
        <a:ext cx="1394446" cy="1423036"/>
      </dsp:txXfrm>
    </dsp:sp>
    <dsp:sp modelId="{A50B7497-5101-4E79-B1E2-9963AA21552A}">
      <dsp:nvSpPr>
        <dsp:cNvPr id="0" name=""/>
        <dsp:cNvSpPr/>
      </dsp:nvSpPr>
      <dsp:spPr>
        <a:xfrm>
          <a:off x="3951272" y="0"/>
          <a:ext cx="2141711" cy="1490456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Coronelismo</a:t>
          </a:r>
        </a:p>
      </dsp:txBody>
      <dsp:txXfrm>
        <a:off x="4264918" y="218272"/>
        <a:ext cx="1514419" cy="1053912"/>
      </dsp:txXfrm>
    </dsp:sp>
    <dsp:sp modelId="{459B1DC0-2832-465E-9D1F-586437E85F88}">
      <dsp:nvSpPr>
        <dsp:cNvPr id="0" name=""/>
        <dsp:cNvSpPr/>
      </dsp:nvSpPr>
      <dsp:spPr>
        <a:xfrm>
          <a:off x="6234308" y="1471860"/>
          <a:ext cx="2063164" cy="167595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Economia: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Café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Borracha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Cacau</a:t>
          </a:r>
        </a:p>
      </dsp:txBody>
      <dsp:txXfrm>
        <a:off x="6536451" y="1717298"/>
        <a:ext cx="1458878" cy="1185082"/>
      </dsp:txXfrm>
    </dsp:sp>
    <dsp:sp modelId="{4D153DED-D4BC-4F83-9695-9B7A63096F3F}">
      <dsp:nvSpPr>
        <dsp:cNvPr id="0" name=""/>
        <dsp:cNvSpPr/>
      </dsp:nvSpPr>
      <dsp:spPr>
        <a:xfrm>
          <a:off x="5550939" y="4090765"/>
          <a:ext cx="1788309" cy="1490456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Proteção ao café (Convênio de Taubaté)</a:t>
          </a:r>
        </a:p>
      </dsp:txBody>
      <dsp:txXfrm>
        <a:off x="5812831" y="4309037"/>
        <a:ext cx="1264525" cy="1053912"/>
      </dsp:txXfrm>
    </dsp:sp>
    <dsp:sp modelId="{46C6F15B-4FF8-478E-AEB8-BF8D4849A983}">
      <dsp:nvSpPr>
        <dsp:cNvPr id="0" name=""/>
        <dsp:cNvSpPr/>
      </dsp:nvSpPr>
      <dsp:spPr>
        <a:xfrm>
          <a:off x="2894784" y="4090765"/>
          <a:ext cx="1788309" cy="1490456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solidFill>
                <a:prstClr val="black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Café com política (SP, MG, RS, RJ, BA, PE)</a:t>
          </a:r>
        </a:p>
      </dsp:txBody>
      <dsp:txXfrm>
        <a:off x="3156676" y="4309037"/>
        <a:ext cx="1264525" cy="1053912"/>
      </dsp:txXfrm>
    </dsp:sp>
    <dsp:sp modelId="{2B0E3370-7E3D-4D1B-9217-3CB05A0FA54C}">
      <dsp:nvSpPr>
        <dsp:cNvPr id="0" name=""/>
        <dsp:cNvSpPr/>
      </dsp:nvSpPr>
      <dsp:spPr>
        <a:xfrm>
          <a:off x="1768169" y="1528577"/>
          <a:ext cx="2178138" cy="1490456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Política dos governadores</a:t>
          </a:r>
        </a:p>
      </dsp:txBody>
      <dsp:txXfrm>
        <a:off x="2087150" y="1746849"/>
        <a:ext cx="1540176" cy="10539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BC70F0-50DE-4473-97AA-813A49202100}">
      <dsp:nvSpPr>
        <dsp:cNvPr id="0" name=""/>
        <dsp:cNvSpPr/>
      </dsp:nvSpPr>
      <dsp:spPr>
        <a:xfrm>
          <a:off x="0" y="1759842"/>
          <a:ext cx="11356246" cy="135391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Light</a:t>
          </a:r>
          <a:r>
            <a:rPr lang="pt-BR" sz="3200" b="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:</a:t>
          </a:r>
          <a:r>
            <a:rPr lang="pt-BR" sz="32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 constituição da empresa responsável pelo serviço de transporte e distribuição de energia elétrica</a:t>
          </a: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rPr>
            <a:t>.</a:t>
          </a:r>
        </a:p>
      </dsp:txBody>
      <dsp:txXfrm>
        <a:off x="39655" y="1799497"/>
        <a:ext cx="11276936" cy="1274601"/>
      </dsp:txXfrm>
    </dsp:sp>
    <dsp:sp modelId="{A3FD0D2E-D3BD-4F7D-AC2B-D37FB94C7D14}">
      <dsp:nvSpPr>
        <dsp:cNvPr id="0" name=""/>
        <dsp:cNvSpPr/>
      </dsp:nvSpPr>
      <dsp:spPr>
        <a:xfrm>
          <a:off x="0" y="3281757"/>
          <a:ext cx="11356246" cy="138931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b="1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Bondes elétricos</a:t>
          </a:r>
          <a:r>
            <a:rPr lang="pt-BR" sz="3200" b="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:</a:t>
          </a:r>
          <a:r>
            <a:rPr lang="pt-BR" sz="3200" b="1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pt-BR" sz="2800" kern="1200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aumento da velocidade, diminuição no tempo de transporte e melhoria na higiene pública. </a:t>
          </a:r>
        </a:p>
      </dsp:txBody>
      <dsp:txXfrm>
        <a:off x="40692" y="3322449"/>
        <a:ext cx="11274862" cy="130793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FB2475-2305-41C1-ADEF-171AC19FE333}">
      <dsp:nvSpPr>
        <dsp:cNvPr id="0" name=""/>
        <dsp:cNvSpPr/>
      </dsp:nvSpPr>
      <dsp:spPr>
        <a:xfrm>
          <a:off x="1131430" y="2756"/>
          <a:ext cx="3744388" cy="50287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latin typeface="Roboto" panose="02000000000000000000" pitchFamily="2" charset="0"/>
              <a:ea typeface="Roboto" panose="02000000000000000000" pitchFamily="2" charset="0"/>
            </a:rPr>
            <a:t>Guerra de Canudos</a:t>
          </a:r>
        </a:p>
      </dsp:txBody>
      <dsp:txXfrm>
        <a:off x="1146159" y="17485"/>
        <a:ext cx="3714930" cy="473415"/>
      </dsp:txXfrm>
    </dsp:sp>
    <dsp:sp modelId="{C5AFEA54-0052-41F3-A873-3D63D42F922C}">
      <dsp:nvSpPr>
        <dsp:cNvPr id="0" name=""/>
        <dsp:cNvSpPr/>
      </dsp:nvSpPr>
      <dsp:spPr>
        <a:xfrm>
          <a:off x="1505869" y="505630"/>
          <a:ext cx="374438" cy="5948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4819"/>
              </a:lnTo>
              <a:lnTo>
                <a:pt x="374438" y="59481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DBB2446-3EA9-4B3E-A7D5-B764FA892070}">
      <dsp:nvSpPr>
        <dsp:cNvPr id="0" name=""/>
        <dsp:cNvSpPr/>
      </dsp:nvSpPr>
      <dsp:spPr>
        <a:xfrm>
          <a:off x="1880308" y="828565"/>
          <a:ext cx="2888182" cy="5437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Antônio Conselheiro</a:t>
          </a:r>
        </a:p>
      </dsp:txBody>
      <dsp:txXfrm>
        <a:off x="1896234" y="844491"/>
        <a:ext cx="2856330" cy="511918"/>
      </dsp:txXfrm>
    </dsp:sp>
    <dsp:sp modelId="{ABDDEF83-8F57-4BCB-8B4B-4AFE83F2BF76}">
      <dsp:nvSpPr>
        <dsp:cNvPr id="0" name=""/>
        <dsp:cNvSpPr/>
      </dsp:nvSpPr>
      <dsp:spPr>
        <a:xfrm>
          <a:off x="1505869" y="505630"/>
          <a:ext cx="374438" cy="17521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52140"/>
              </a:lnTo>
              <a:lnTo>
                <a:pt x="374438" y="175214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9EF0A7-C7F3-4C04-94F2-E903BB423E46}">
      <dsp:nvSpPr>
        <dsp:cNvPr id="0" name=""/>
        <dsp:cNvSpPr/>
      </dsp:nvSpPr>
      <dsp:spPr>
        <a:xfrm>
          <a:off x="1880308" y="1695269"/>
          <a:ext cx="2918895" cy="1125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 pitchFamily="2" charset="0"/>
              <a:ea typeface="Roboto" panose="02000000000000000000" pitchFamily="2" charset="0"/>
            </a:rPr>
            <a:t>Autonomia, religiosidade de Conselheiro e recusa no pagamento de impostos.</a:t>
          </a:r>
        </a:p>
      </dsp:txBody>
      <dsp:txXfrm>
        <a:off x="1913258" y="1728219"/>
        <a:ext cx="2852995" cy="1059100"/>
      </dsp:txXfrm>
    </dsp:sp>
    <dsp:sp modelId="{C27D3EEF-69F0-4306-B11F-176924621C15}">
      <dsp:nvSpPr>
        <dsp:cNvPr id="0" name=""/>
        <dsp:cNvSpPr/>
      </dsp:nvSpPr>
      <dsp:spPr>
        <a:xfrm>
          <a:off x="1505869" y="505630"/>
          <a:ext cx="374438" cy="30348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34829"/>
              </a:lnTo>
              <a:lnTo>
                <a:pt x="374438" y="3034829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0CDB7B-1036-409D-BE48-B92A657F0591}">
      <dsp:nvSpPr>
        <dsp:cNvPr id="0" name=""/>
        <dsp:cNvSpPr/>
      </dsp:nvSpPr>
      <dsp:spPr>
        <a:xfrm>
          <a:off x="1880308" y="3143205"/>
          <a:ext cx="2946982" cy="7945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Repressão e destruição de Canudos.</a:t>
          </a:r>
        </a:p>
      </dsp:txBody>
      <dsp:txXfrm>
        <a:off x="1903578" y="3166475"/>
        <a:ext cx="2900442" cy="747969"/>
      </dsp:txXfrm>
    </dsp:sp>
    <dsp:sp modelId="{C5B586AF-EC07-4F1C-9E4D-8EF1F91AC33C}">
      <dsp:nvSpPr>
        <dsp:cNvPr id="0" name=""/>
        <dsp:cNvSpPr/>
      </dsp:nvSpPr>
      <dsp:spPr>
        <a:xfrm>
          <a:off x="5521688" y="2756"/>
          <a:ext cx="3701502" cy="924846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200" kern="1200" dirty="0">
              <a:latin typeface="Roboto" panose="02000000000000000000" pitchFamily="2" charset="0"/>
              <a:ea typeface="Roboto" panose="02000000000000000000" pitchFamily="2" charset="0"/>
            </a:rPr>
            <a:t>Guerra do Contestado</a:t>
          </a:r>
        </a:p>
      </dsp:txBody>
      <dsp:txXfrm>
        <a:off x="5548776" y="29844"/>
        <a:ext cx="3647326" cy="870670"/>
      </dsp:txXfrm>
    </dsp:sp>
    <dsp:sp modelId="{6DFD490F-7343-4C91-9D65-FC6533A33090}">
      <dsp:nvSpPr>
        <dsp:cNvPr id="0" name=""/>
        <dsp:cNvSpPr/>
      </dsp:nvSpPr>
      <dsp:spPr>
        <a:xfrm>
          <a:off x="5891838" y="927602"/>
          <a:ext cx="316703" cy="6121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2193"/>
              </a:lnTo>
              <a:lnTo>
                <a:pt x="316703" y="612193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29A152-4AF9-498B-A5B6-719D9D4C4052}">
      <dsp:nvSpPr>
        <dsp:cNvPr id="0" name=""/>
        <dsp:cNvSpPr/>
      </dsp:nvSpPr>
      <dsp:spPr>
        <a:xfrm>
          <a:off x="6208542" y="1250537"/>
          <a:ext cx="3630570" cy="578518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José Maria</a:t>
          </a:r>
        </a:p>
      </dsp:txBody>
      <dsp:txXfrm>
        <a:off x="6225486" y="1267481"/>
        <a:ext cx="3596682" cy="544630"/>
      </dsp:txXfrm>
    </dsp:sp>
    <dsp:sp modelId="{F112CE53-8818-4C47-B71E-37651375AB1F}">
      <dsp:nvSpPr>
        <dsp:cNvPr id="0" name=""/>
        <dsp:cNvSpPr/>
      </dsp:nvSpPr>
      <dsp:spPr>
        <a:xfrm>
          <a:off x="5891838" y="927602"/>
          <a:ext cx="370150" cy="1698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98074"/>
              </a:lnTo>
              <a:lnTo>
                <a:pt x="370150" y="1698074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3C6376-A6F5-4F66-A720-B5331B037528}">
      <dsp:nvSpPr>
        <dsp:cNvPr id="0" name=""/>
        <dsp:cNvSpPr/>
      </dsp:nvSpPr>
      <dsp:spPr>
        <a:xfrm>
          <a:off x="6261989" y="2151989"/>
          <a:ext cx="3623419" cy="94737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 pitchFamily="2" charset="0"/>
              <a:ea typeface="Roboto" panose="02000000000000000000" pitchFamily="2" charset="0"/>
            </a:rPr>
            <a:t>Tensão entre coronéis, indígenas e posseiros. Camponeses expulsos de suas terras. </a:t>
          </a:r>
        </a:p>
      </dsp:txBody>
      <dsp:txXfrm>
        <a:off x="6289737" y="2179737"/>
        <a:ext cx="3567923" cy="891877"/>
      </dsp:txXfrm>
    </dsp:sp>
    <dsp:sp modelId="{2683BDDF-971D-4A5B-AD10-239CD672F30B}">
      <dsp:nvSpPr>
        <dsp:cNvPr id="0" name=""/>
        <dsp:cNvSpPr/>
      </dsp:nvSpPr>
      <dsp:spPr>
        <a:xfrm>
          <a:off x="5891838" y="927602"/>
          <a:ext cx="370150" cy="29683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68382"/>
              </a:lnTo>
              <a:lnTo>
                <a:pt x="370150" y="2968382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A6C0D4-C111-42FC-8DD0-4BC3F3075116}">
      <dsp:nvSpPr>
        <dsp:cNvPr id="0" name=""/>
        <dsp:cNvSpPr/>
      </dsp:nvSpPr>
      <dsp:spPr>
        <a:xfrm>
          <a:off x="6261989" y="3422298"/>
          <a:ext cx="3623419" cy="947373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 pitchFamily="2" charset="0"/>
              <a:ea typeface="Roboto" panose="02000000000000000000" pitchFamily="2" charset="0"/>
            </a:rPr>
            <a:t>Camponeses seguem o beato José Maria.</a:t>
          </a:r>
        </a:p>
      </dsp:txBody>
      <dsp:txXfrm>
        <a:off x="6289737" y="3450046"/>
        <a:ext cx="3567923" cy="891877"/>
      </dsp:txXfrm>
    </dsp:sp>
    <dsp:sp modelId="{77FE4BD1-B7D5-4646-BDFF-F6D05EBF4CFD}">
      <dsp:nvSpPr>
        <dsp:cNvPr id="0" name=""/>
        <dsp:cNvSpPr/>
      </dsp:nvSpPr>
      <dsp:spPr>
        <a:xfrm>
          <a:off x="5891838" y="927602"/>
          <a:ext cx="348056" cy="42392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9240"/>
              </a:lnTo>
              <a:lnTo>
                <a:pt x="348056" y="4239240"/>
              </a:lnTo>
            </a:path>
          </a:pathLst>
        </a:cu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160EB3-23B4-45BD-8B08-FFF557A2EC31}">
      <dsp:nvSpPr>
        <dsp:cNvPr id="0" name=""/>
        <dsp:cNvSpPr/>
      </dsp:nvSpPr>
      <dsp:spPr>
        <a:xfrm>
          <a:off x="6239895" y="4683875"/>
          <a:ext cx="3663969" cy="965936"/>
        </a:xfrm>
        <a:prstGeom prst="roundRect">
          <a:avLst>
            <a:gd name="adj" fmla="val 1000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anose="02000000000000000000" pitchFamily="2" charset="0"/>
              <a:ea typeface="Roboto" panose="02000000000000000000" pitchFamily="2" charset="0"/>
            </a:rPr>
            <a:t>Sertanejos reprimidos. Vilas destruídas e camponeses mortos.</a:t>
          </a:r>
        </a:p>
      </dsp:txBody>
      <dsp:txXfrm>
        <a:off x="6268186" y="4712166"/>
        <a:ext cx="3607387" cy="90935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68C50-097D-4B23-987A-A1A017FB20FA}">
      <dsp:nvSpPr>
        <dsp:cNvPr id="0" name=""/>
        <dsp:cNvSpPr/>
      </dsp:nvSpPr>
      <dsp:spPr>
        <a:xfrm>
          <a:off x="1617281" y="2361326"/>
          <a:ext cx="587482" cy="11868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3741" y="0"/>
              </a:lnTo>
              <a:lnTo>
                <a:pt x="293741" y="1186871"/>
              </a:lnTo>
              <a:lnTo>
                <a:pt x="587482" y="1186871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1877914" y="2921654"/>
        <a:ext cx="66215" cy="66215"/>
      </dsp:txXfrm>
    </dsp:sp>
    <dsp:sp modelId="{75348511-3A5D-477F-9411-C84EC1F935EA}">
      <dsp:nvSpPr>
        <dsp:cNvPr id="0" name=""/>
        <dsp:cNvSpPr/>
      </dsp:nvSpPr>
      <dsp:spPr>
        <a:xfrm>
          <a:off x="1617281" y="2315606"/>
          <a:ext cx="58748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87482" y="45720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1896335" y="2346639"/>
        <a:ext cx="29374" cy="29374"/>
      </dsp:txXfrm>
    </dsp:sp>
    <dsp:sp modelId="{2DB69D6D-6973-4882-86C2-035125E423AC}">
      <dsp:nvSpPr>
        <dsp:cNvPr id="0" name=""/>
        <dsp:cNvSpPr/>
      </dsp:nvSpPr>
      <dsp:spPr>
        <a:xfrm>
          <a:off x="1617281" y="1191238"/>
          <a:ext cx="579903" cy="1170088"/>
        </a:xfrm>
        <a:custGeom>
          <a:avLst/>
          <a:gdLst/>
          <a:ahLst/>
          <a:cxnLst/>
          <a:rect l="0" t="0" r="0" b="0"/>
          <a:pathLst>
            <a:path>
              <a:moveTo>
                <a:pt x="0" y="1170088"/>
              </a:moveTo>
              <a:lnTo>
                <a:pt x="289951" y="1170088"/>
              </a:lnTo>
              <a:lnTo>
                <a:pt x="289951" y="0"/>
              </a:lnTo>
              <a:lnTo>
                <a:pt x="579903" y="0"/>
              </a:lnTo>
            </a:path>
          </a:pathLst>
        </a:custGeom>
        <a:noFill/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 dirty="0"/>
        </a:p>
      </dsp:txBody>
      <dsp:txXfrm>
        <a:off x="1874585" y="1743634"/>
        <a:ext cx="65295" cy="65295"/>
      </dsp:txXfrm>
    </dsp:sp>
    <dsp:sp modelId="{0DF77975-550E-4C41-BFBD-435E5BA653FF}">
      <dsp:nvSpPr>
        <dsp:cNvPr id="0" name=""/>
        <dsp:cNvSpPr/>
      </dsp:nvSpPr>
      <dsp:spPr>
        <a:xfrm rot="16200000">
          <a:off x="-308863" y="1913550"/>
          <a:ext cx="2956736" cy="895552"/>
        </a:xfrm>
        <a:prstGeom prst="rect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i="1" kern="1200" dirty="0"/>
            <a:t>Belle Époque</a:t>
          </a:r>
        </a:p>
      </dsp:txBody>
      <dsp:txXfrm>
        <a:off x="-308863" y="1913550"/>
        <a:ext cx="2956736" cy="895552"/>
      </dsp:txXfrm>
    </dsp:sp>
    <dsp:sp modelId="{8605E923-010C-4724-889E-D85326F0D9DA}">
      <dsp:nvSpPr>
        <dsp:cNvPr id="0" name=""/>
        <dsp:cNvSpPr/>
      </dsp:nvSpPr>
      <dsp:spPr>
        <a:xfrm>
          <a:off x="2197184" y="743461"/>
          <a:ext cx="2937411" cy="895552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Avanços tecnológicos</a:t>
          </a:r>
        </a:p>
      </dsp:txBody>
      <dsp:txXfrm>
        <a:off x="2197184" y="743461"/>
        <a:ext cx="2937411" cy="895552"/>
      </dsp:txXfrm>
    </dsp:sp>
    <dsp:sp modelId="{99D4DABA-8279-47EC-BC90-16306D29A339}">
      <dsp:nvSpPr>
        <dsp:cNvPr id="0" name=""/>
        <dsp:cNvSpPr/>
      </dsp:nvSpPr>
      <dsp:spPr>
        <a:xfrm>
          <a:off x="2204763" y="1846119"/>
          <a:ext cx="2937411" cy="1030413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Luz elétrica, cinematógrafo, aparelhos raio X etc.</a:t>
          </a:r>
        </a:p>
      </dsp:txBody>
      <dsp:txXfrm>
        <a:off x="2204763" y="1846119"/>
        <a:ext cx="2937411" cy="1030413"/>
      </dsp:txXfrm>
    </dsp:sp>
    <dsp:sp modelId="{3C041BEA-69AB-467F-B097-1C465ABB01B2}">
      <dsp:nvSpPr>
        <dsp:cNvPr id="0" name=""/>
        <dsp:cNvSpPr/>
      </dsp:nvSpPr>
      <dsp:spPr>
        <a:xfrm>
          <a:off x="2204763" y="3100421"/>
          <a:ext cx="2937411" cy="895552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Reformas urbanas</a:t>
          </a:r>
          <a:r>
            <a:rPr lang="pt-BR" sz="3400" kern="1200" dirty="0"/>
            <a:t> </a:t>
          </a:r>
        </a:p>
      </dsp:txBody>
      <dsp:txXfrm>
        <a:off x="2204763" y="3100421"/>
        <a:ext cx="2937411" cy="89555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659068-429A-4F96-A2F6-DECF74CBE6A4}">
      <dsp:nvSpPr>
        <dsp:cNvPr id="0" name=""/>
        <dsp:cNvSpPr/>
      </dsp:nvSpPr>
      <dsp:spPr>
        <a:xfrm>
          <a:off x="1288854" y="232680"/>
          <a:ext cx="3593832" cy="1248090"/>
        </a:xfrm>
        <a:prstGeom prst="ellipse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1D548C-29E7-4E22-8356-F6FE5D00CE61}">
      <dsp:nvSpPr>
        <dsp:cNvPr id="0" name=""/>
        <dsp:cNvSpPr/>
      </dsp:nvSpPr>
      <dsp:spPr>
        <a:xfrm>
          <a:off x="2743103" y="3237235"/>
          <a:ext cx="696479" cy="445746"/>
        </a:xfrm>
        <a:prstGeom prst="downArrow">
          <a:avLst/>
        </a:prstGeom>
        <a:noFill/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037A3E-DBF4-461E-9B18-61B6FED3B34A}">
      <dsp:nvSpPr>
        <dsp:cNvPr id="0" name=""/>
        <dsp:cNvSpPr/>
      </dsp:nvSpPr>
      <dsp:spPr>
        <a:xfrm>
          <a:off x="1419792" y="3593832"/>
          <a:ext cx="3343100" cy="835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kern="1200" dirty="0"/>
            <a:t>Revolta da Vacina</a:t>
          </a:r>
        </a:p>
      </dsp:txBody>
      <dsp:txXfrm>
        <a:off x="1419792" y="3593832"/>
        <a:ext cx="3343100" cy="835775"/>
      </dsp:txXfrm>
    </dsp:sp>
    <dsp:sp modelId="{106EA26F-55B5-47A9-9213-14DF0DBE2BCD}">
      <dsp:nvSpPr>
        <dsp:cNvPr id="0" name=""/>
        <dsp:cNvSpPr/>
      </dsp:nvSpPr>
      <dsp:spPr>
        <a:xfrm>
          <a:off x="2511579" y="1525568"/>
          <a:ext cx="1253662" cy="1253662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tx1"/>
              </a:solidFill>
            </a:rPr>
            <a:t>Conflitos nas ruas</a:t>
          </a:r>
        </a:p>
      </dsp:txBody>
      <dsp:txXfrm>
        <a:off x="2695174" y="1709163"/>
        <a:ext cx="886472" cy="886472"/>
      </dsp:txXfrm>
    </dsp:sp>
    <dsp:sp modelId="{5C170F6D-486F-4D6B-88F6-9559BFD8222F}">
      <dsp:nvSpPr>
        <dsp:cNvPr id="0" name=""/>
        <dsp:cNvSpPr/>
      </dsp:nvSpPr>
      <dsp:spPr>
        <a:xfrm>
          <a:off x="1621046" y="490516"/>
          <a:ext cx="1253662" cy="1253662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tx1"/>
              </a:solidFill>
            </a:rPr>
            <a:t>Demolição de casas	 e casebres</a:t>
          </a:r>
        </a:p>
      </dsp:txBody>
      <dsp:txXfrm>
        <a:off x="1804641" y="674111"/>
        <a:ext cx="886472" cy="886472"/>
      </dsp:txXfrm>
    </dsp:sp>
    <dsp:sp modelId="{E8A3493C-BD23-4941-BECF-9DEB23FAC2BC}">
      <dsp:nvSpPr>
        <dsp:cNvPr id="0" name=""/>
        <dsp:cNvSpPr/>
      </dsp:nvSpPr>
      <dsp:spPr>
        <a:xfrm>
          <a:off x="3031469" y="247358"/>
          <a:ext cx="1253662" cy="1253662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 dirty="0">
              <a:solidFill>
                <a:schemeClr val="tx1"/>
              </a:solidFill>
            </a:rPr>
            <a:t>Lei da Vacina Obrigatória</a:t>
          </a:r>
        </a:p>
      </dsp:txBody>
      <dsp:txXfrm>
        <a:off x="3215064" y="430953"/>
        <a:ext cx="886472" cy="886472"/>
      </dsp:txXfrm>
    </dsp:sp>
    <dsp:sp modelId="{240D4DDB-EC8B-4E24-BCC6-A1032935B318}">
      <dsp:nvSpPr>
        <dsp:cNvPr id="0" name=""/>
        <dsp:cNvSpPr/>
      </dsp:nvSpPr>
      <dsp:spPr>
        <a:xfrm>
          <a:off x="1141201" y="27859"/>
          <a:ext cx="3900283" cy="3120226"/>
        </a:xfrm>
        <a:prstGeom prst="funnel">
          <a:avLst/>
        </a:prstGeom>
        <a:noFill/>
        <a:ln w="635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B53B2-851C-452B-82F7-FC9B21210817}">
      <dsp:nvSpPr>
        <dsp:cNvPr id="0" name=""/>
        <dsp:cNvSpPr/>
      </dsp:nvSpPr>
      <dsp:spPr>
        <a:xfrm>
          <a:off x="3286" y="58492"/>
          <a:ext cx="3203971" cy="633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O primeiro 5 de julho</a:t>
          </a:r>
        </a:p>
      </dsp:txBody>
      <dsp:txXfrm>
        <a:off x="3286" y="58492"/>
        <a:ext cx="3203971" cy="633600"/>
      </dsp:txXfrm>
    </dsp:sp>
    <dsp:sp modelId="{22CA5784-A62E-49CF-8131-43B6B8DA93B3}">
      <dsp:nvSpPr>
        <dsp:cNvPr id="0" name=""/>
        <dsp:cNvSpPr/>
      </dsp:nvSpPr>
      <dsp:spPr>
        <a:xfrm>
          <a:off x="3286" y="692092"/>
          <a:ext cx="3203971" cy="3600753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“Salvar a honra do exército”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Moralizar a política do país</a:t>
          </a:r>
        </a:p>
      </dsp:txBody>
      <dsp:txXfrm>
        <a:off x="3286" y="692092"/>
        <a:ext cx="3203971" cy="3600753"/>
      </dsp:txXfrm>
    </dsp:sp>
    <dsp:sp modelId="{DE6056C3-BFA7-43B5-A8CC-AA58B437B75E}">
      <dsp:nvSpPr>
        <dsp:cNvPr id="0" name=""/>
        <dsp:cNvSpPr/>
      </dsp:nvSpPr>
      <dsp:spPr>
        <a:xfrm>
          <a:off x="3655814" y="58492"/>
          <a:ext cx="3203971" cy="633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O segundo 5 de julho</a:t>
          </a:r>
        </a:p>
      </dsp:txBody>
      <dsp:txXfrm>
        <a:off x="3655814" y="58492"/>
        <a:ext cx="3203971" cy="633600"/>
      </dsp:txXfrm>
    </dsp:sp>
    <dsp:sp modelId="{EB224FDE-1270-40E2-884F-E0C860677E29}">
      <dsp:nvSpPr>
        <dsp:cNvPr id="0" name=""/>
        <dsp:cNvSpPr/>
      </dsp:nvSpPr>
      <dsp:spPr>
        <a:xfrm>
          <a:off x="3655814" y="692092"/>
          <a:ext cx="3203971" cy="3600753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Isidoro Dias Lopes e Miguel Costa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Deposição do presidente Arthur Bernardes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Voto secreto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Obrigatoriedade do ensino primário e melhoria do ensino público</a:t>
          </a:r>
        </a:p>
      </dsp:txBody>
      <dsp:txXfrm>
        <a:off x="3655814" y="692092"/>
        <a:ext cx="3203971" cy="3600753"/>
      </dsp:txXfrm>
    </dsp:sp>
    <dsp:sp modelId="{70B9DF53-0D5B-4679-9E46-2F26593DED7C}">
      <dsp:nvSpPr>
        <dsp:cNvPr id="0" name=""/>
        <dsp:cNvSpPr/>
      </dsp:nvSpPr>
      <dsp:spPr>
        <a:xfrm>
          <a:off x="7308342" y="58492"/>
          <a:ext cx="3203971" cy="633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/>
            <a:t>Coluna Prestes</a:t>
          </a:r>
        </a:p>
      </dsp:txBody>
      <dsp:txXfrm>
        <a:off x="7308342" y="58492"/>
        <a:ext cx="3203971" cy="633600"/>
      </dsp:txXfrm>
    </dsp:sp>
    <dsp:sp modelId="{573BCDD3-EA8A-43DB-A69D-2B3C11ECF694}">
      <dsp:nvSpPr>
        <dsp:cNvPr id="0" name=""/>
        <dsp:cNvSpPr/>
      </dsp:nvSpPr>
      <dsp:spPr>
        <a:xfrm>
          <a:off x="7308342" y="692092"/>
          <a:ext cx="3203971" cy="3600753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Guerra de movimento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Luta contra o governo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Queimavam registros de cobrança de impostos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/>
            <a:t>Percorreu 25 mil km através de 12 estados brasileiros</a:t>
          </a:r>
        </a:p>
      </dsp:txBody>
      <dsp:txXfrm>
        <a:off x="7308342" y="692092"/>
        <a:ext cx="3203971" cy="360075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85D1CC-4ECE-4D67-91CA-8A7D66DD3E59}">
      <dsp:nvSpPr>
        <dsp:cNvPr id="0" name=""/>
        <dsp:cNvSpPr/>
      </dsp:nvSpPr>
      <dsp:spPr>
        <a:xfrm>
          <a:off x="1277155" y="1081396"/>
          <a:ext cx="2407553" cy="1605838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Fortalecimento do Estado e de Getúlio Vargas</a:t>
          </a:r>
        </a:p>
      </dsp:txBody>
      <dsp:txXfrm>
        <a:off x="1662363" y="1081396"/>
        <a:ext cx="2022344" cy="1605838"/>
      </dsp:txXfrm>
    </dsp:sp>
    <dsp:sp modelId="{BE94B492-DDD0-4125-92B7-37E6A1A98FA9}">
      <dsp:nvSpPr>
        <dsp:cNvPr id="0" name=""/>
        <dsp:cNvSpPr/>
      </dsp:nvSpPr>
      <dsp:spPr>
        <a:xfrm>
          <a:off x="1285533" y="2687234"/>
          <a:ext cx="2407553" cy="1605838"/>
        </a:xfrm>
        <a:prstGeom prst="rect">
          <a:avLst/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Nomeação de interventores</a:t>
          </a:r>
        </a:p>
      </dsp:txBody>
      <dsp:txXfrm>
        <a:off x="1670742" y="2687234"/>
        <a:ext cx="2022344" cy="1605838"/>
      </dsp:txXfrm>
    </dsp:sp>
    <dsp:sp modelId="{19971BE7-53F4-4BAF-BF5E-A59DAF82D101}">
      <dsp:nvSpPr>
        <dsp:cNvPr id="0" name=""/>
        <dsp:cNvSpPr/>
      </dsp:nvSpPr>
      <dsp:spPr>
        <a:xfrm>
          <a:off x="1505" y="439382"/>
          <a:ext cx="1605035" cy="160503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Governo Provisório (1930-1934)</a:t>
          </a:r>
          <a:endParaRPr lang="pt-BR" sz="2000" kern="1200" dirty="0"/>
        </a:p>
      </dsp:txBody>
      <dsp:txXfrm>
        <a:off x="236557" y="674434"/>
        <a:ext cx="1134931" cy="1134931"/>
      </dsp:txXfrm>
    </dsp:sp>
    <dsp:sp modelId="{35A50919-6131-47DD-BA13-40841A3C3FBE}">
      <dsp:nvSpPr>
        <dsp:cNvPr id="0" name=""/>
        <dsp:cNvSpPr/>
      </dsp:nvSpPr>
      <dsp:spPr>
        <a:xfrm>
          <a:off x="5298122" y="1081396"/>
          <a:ext cx="2407553" cy="1605838"/>
        </a:xfrm>
        <a:prstGeom prst="rect">
          <a:avLst/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Reação à intervenção de Vargas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Frente Única Paulista (FUP)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Morte de MMDC</a:t>
          </a:r>
        </a:p>
      </dsp:txBody>
      <dsp:txXfrm>
        <a:off x="5683330" y="1081396"/>
        <a:ext cx="2022344" cy="1605838"/>
      </dsp:txXfrm>
    </dsp:sp>
    <dsp:sp modelId="{BC1C9699-8FC9-4448-B364-94368D152454}">
      <dsp:nvSpPr>
        <dsp:cNvPr id="0" name=""/>
        <dsp:cNvSpPr/>
      </dsp:nvSpPr>
      <dsp:spPr>
        <a:xfrm>
          <a:off x="5298122" y="2687234"/>
          <a:ext cx="2407553" cy="1605838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Revolução Constitucionalista</a:t>
          </a:r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Derrota paulista</a:t>
          </a:r>
        </a:p>
      </dsp:txBody>
      <dsp:txXfrm>
        <a:off x="5683330" y="2687234"/>
        <a:ext cx="2022344" cy="1605838"/>
      </dsp:txXfrm>
    </dsp:sp>
    <dsp:sp modelId="{0032BF5D-B1B7-43A0-B57F-3C22FEA3DAA3}">
      <dsp:nvSpPr>
        <dsp:cNvPr id="0" name=""/>
        <dsp:cNvSpPr/>
      </dsp:nvSpPr>
      <dsp:spPr>
        <a:xfrm>
          <a:off x="4014094" y="439382"/>
          <a:ext cx="1605035" cy="1605035"/>
        </a:xfrm>
        <a:prstGeom prst="ellipse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/>
            <a:t>Oposição paulista</a:t>
          </a:r>
          <a:endParaRPr lang="pt-BR" sz="2000" kern="1200" dirty="0"/>
        </a:p>
      </dsp:txBody>
      <dsp:txXfrm>
        <a:off x="4249146" y="674434"/>
        <a:ext cx="1134931" cy="113493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E5A4B4-CE17-4D11-82F6-B0E3ED0C0058}">
      <dsp:nvSpPr>
        <dsp:cNvPr id="0" name=""/>
        <dsp:cNvSpPr/>
      </dsp:nvSpPr>
      <dsp:spPr>
        <a:xfrm>
          <a:off x="3541853" y="778116"/>
          <a:ext cx="5191007" cy="5191007"/>
        </a:xfrm>
        <a:prstGeom prst="blockArc">
          <a:avLst>
            <a:gd name="adj1" fmla="val 11880000"/>
            <a:gd name="adj2" fmla="val 16200000"/>
            <a:gd name="adj3" fmla="val 4644"/>
          </a:avLst>
        </a:prstGeom>
        <a:solidFill>
          <a:schemeClr val="accent2">
            <a:shade val="90000"/>
            <a:hueOff val="-574681"/>
            <a:satOff val="409"/>
            <a:lumOff val="321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B543C9-BB5F-4A5C-9CBD-5548A11CAE12}">
      <dsp:nvSpPr>
        <dsp:cNvPr id="0" name=""/>
        <dsp:cNvSpPr/>
      </dsp:nvSpPr>
      <dsp:spPr>
        <a:xfrm>
          <a:off x="3541853" y="778116"/>
          <a:ext cx="5191007" cy="5191007"/>
        </a:xfrm>
        <a:prstGeom prst="blockArc">
          <a:avLst>
            <a:gd name="adj1" fmla="val 7560000"/>
            <a:gd name="adj2" fmla="val 11880000"/>
            <a:gd name="adj3" fmla="val 4644"/>
          </a:avLst>
        </a:prstGeom>
        <a:solidFill>
          <a:schemeClr val="accent2">
            <a:shade val="90000"/>
            <a:hueOff val="-431011"/>
            <a:satOff val="307"/>
            <a:lumOff val="2408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13A975-EC7C-4ECD-B63A-B8DE7B42B872}">
      <dsp:nvSpPr>
        <dsp:cNvPr id="0" name=""/>
        <dsp:cNvSpPr/>
      </dsp:nvSpPr>
      <dsp:spPr>
        <a:xfrm>
          <a:off x="3541853" y="778116"/>
          <a:ext cx="5191007" cy="5191007"/>
        </a:xfrm>
        <a:prstGeom prst="blockArc">
          <a:avLst>
            <a:gd name="adj1" fmla="val 3240000"/>
            <a:gd name="adj2" fmla="val 7560000"/>
            <a:gd name="adj3" fmla="val 4644"/>
          </a:avLst>
        </a:prstGeom>
        <a:solidFill>
          <a:schemeClr val="accent2">
            <a:shade val="90000"/>
            <a:hueOff val="-287340"/>
            <a:satOff val="204"/>
            <a:lumOff val="160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D77A05-543C-46A2-95F3-7C66FCE8B6FE}">
      <dsp:nvSpPr>
        <dsp:cNvPr id="0" name=""/>
        <dsp:cNvSpPr/>
      </dsp:nvSpPr>
      <dsp:spPr>
        <a:xfrm>
          <a:off x="3541853" y="778116"/>
          <a:ext cx="5191007" cy="5191007"/>
        </a:xfrm>
        <a:prstGeom prst="blockArc">
          <a:avLst>
            <a:gd name="adj1" fmla="val 20520000"/>
            <a:gd name="adj2" fmla="val 3240000"/>
            <a:gd name="adj3" fmla="val 4644"/>
          </a:avLst>
        </a:prstGeom>
        <a:solidFill>
          <a:schemeClr val="accent2">
            <a:shade val="90000"/>
            <a:hueOff val="-143670"/>
            <a:satOff val="102"/>
            <a:lumOff val="80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BBCD93-2889-482F-ADE3-7B707298EC6B}">
      <dsp:nvSpPr>
        <dsp:cNvPr id="0" name=""/>
        <dsp:cNvSpPr/>
      </dsp:nvSpPr>
      <dsp:spPr>
        <a:xfrm>
          <a:off x="3541853" y="778116"/>
          <a:ext cx="5191007" cy="5191007"/>
        </a:xfrm>
        <a:prstGeom prst="blockArc">
          <a:avLst>
            <a:gd name="adj1" fmla="val 16200000"/>
            <a:gd name="adj2" fmla="val 20520000"/>
            <a:gd name="adj3" fmla="val 4644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3B753-B6FD-430C-92D6-6B6A8C617018}">
      <dsp:nvSpPr>
        <dsp:cNvPr id="0" name=""/>
        <dsp:cNvSpPr/>
      </dsp:nvSpPr>
      <dsp:spPr>
        <a:xfrm>
          <a:off x="4719070" y="2103744"/>
          <a:ext cx="2836572" cy="2539750"/>
        </a:xfrm>
        <a:prstGeom prst="ellipse">
          <a:avLst/>
        </a:prstGeom>
        <a:solidFill>
          <a:schemeClr val="accent2">
            <a:alpha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b="1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Constituição de 1934</a:t>
          </a:r>
          <a:r>
            <a:rPr lang="pt-BR" sz="1800" kern="1200" dirty="0"/>
            <a:t> 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 dirty="0"/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kern="1200" dirty="0"/>
        </a:p>
      </dsp:txBody>
      <dsp:txXfrm>
        <a:off x="5134476" y="2475682"/>
        <a:ext cx="2005760" cy="1795874"/>
      </dsp:txXfrm>
    </dsp:sp>
    <dsp:sp modelId="{5B099ECD-C878-4863-AA0D-F04876B5AB4E}">
      <dsp:nvSpPr>
        <dsp:cNvPr id="0" name=""/>
        <dsp:cNvSpPr/>
      </dsp:nvSpPr>
      <dsp:spPr>
        <a:xfrm>
          <a:off x="5300362" y="1385"/>
          <a:ext cx="1673988" cy="167398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Voto Secreto</a:t>
          </a:r>
        </a:p>
      </dsp:txBody>
      <dsp:txXfrm>
        <a:off x="5545512" y="246535"/>
        <a:ext cx="1183688" cy="1183688"/>
      </dsp:txXfrm>
    </dsp:sp>
    <dsp:sp modelId="{752A804F-0D1E-482E-836D-B2174BC7FA50}">
      <dsp:nvSpPr>
        <dsp:cNvPr id="0" name=""/>
        <dsp:cNvSpPr/>
      </dsp:nvSpPr>
      <dsp:spPr>
        <a:xfrm>
          <a:off x="7711519" y="1753193"/>
          <a:ext cx="1673988" cy="167398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Voto Feminino</a:t>
          </a:r>
        </a:p>
      </dsp:txBody>
      <dsp:txXfrm>
        <a:off x="7956669" y="1998343"/>
        <a:ext cx="1183688" cy="1183688"/>
      </dsp:txXfrm>
    </dsp:sp>
    <dsp:sp modelId="{B55A79B8-31D0-4895-BE56-D8E3465D00C1}">
      <dsp:nvSpPr>
        <dsp:cNvPr id="0" name=""/>
        <dsp:cNvSpPr/>
      </dsp:nvSpPr>
      <dsp:spPr>
        <a:xfrm>
          <a:off x="6790539" y="4587678"/>
          <a:ext cx="1673988" cy="167398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Justiça eleitoral</a:t>
          </a:r>
        </a:p>
      </dsp:txBody>
      <dsp:txXfrm>
        <a:off x="7035689" y="4832828"/>
        <a:ext cx="1183688" cy="1183688"/>
      </dsp:txXfrm>
    </dsp:sp>
    <dsp:sp modelId="{665942C9-2757-4EE1-8703-8D47242FFAA2}">
      <dsp:nvSpPr>
        <dsp:cNvPr id="0" name=""/>
        <dsp:cNvSpPr/>
      </dsp:nvSpPr>
      <dsp:spPr>
        <a:xfrm>
          <a:off x="3810186" y="4587678"/>
          <a:ext cx="1673988" cy="167398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Direitos trabalhistas</a:t>
          </a:r>
        </a:p>
      </dsp:txBody>
      <dsp:txXfrm>
        <a:off x="4055336" y="4832828"/>
        <a:ext cx="1183688" cy="1183688"/>
      </dsp:txXfrm>
    </dsp:sp>
    <dsp:sp modelId="{3F3B1198-306C-49EA-A3C2-64CB45D97ED5}">
      <dsp:nvSpPr>
        <dsp:cNvPr id="0" name=""/>
        <dsp:cNvSpPr/>
      </dsp:nvSpPr>
      <dsp:spPr>
        <a:xfrm>
          <a:off x="2889206" y="1753193"/>
          <a:ext cx="1673988" cy="1673988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Ensino primário gratuito e obrigatório</a:t>
          </a:r>
        </a:p>
      </dsp:txBody>
      <dsp:txXfrm>
        <a:off x="3134356" y="1998343"/>
        <a:ext cx="1183688" cy="11836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2AD6CA-F20D-4FC1-86E8-1067906D42C3}">
      <dsp:nvSpPr>
        <dsp:cNvPr id="0" name=""/>
        <dsp:cNvSpPr/>
      </dsp:nvSpPr>
      <dsp:spPr>
        <a:xfrm rot="5400000">
          <a:off x="4200147" y="-1427715"/>
          <a:ext cx="1136641" cy="4265499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Plano Cohen.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Golpe.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Eleições suspensas, proibição de greves, extinção dos partidos políticos etc.</a:t>
          </a:r>
        </a:p>
      </dsp:txBody>
      <dsp:txXfrm rot="-5400000">
        <a:off x="2635718" y="192200"/>
        <a:ext cx="4210013" cy="1025669"/>
      </dsp:txXfrm>
    </dsp:sp>
    <dsp:sp modelId="{35DB1770-23AE-46BB-9DDF-8068D52435C6}">
      <dsp:nvSpPr>
        <dsp:cNvPr id="0" name=""/>
        <dsp:cNvSpPr/>
      </dsp:nvSpPr>
      <dsp:spPr>
        <a:xfrm>
          <a:off x="423756" y="1953"/>
          <a:ext cx="2211962" cy="1406160"/>
        </a:xfrm>
        <a:prstGeom prst="roundRect">
          <a:avLst/>
        </a:prstGeom>
        <a:solidFill>
          <a:srgbClr val="EB701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Ditadura</a:t>
          </a:r>
        </a:p>
      </dsp:txBody>
      <dsp:txXfrm>
        <a:off x="492399" y="70596"/>
        <a:ext cx="2074676" cy="1268874"/>
      </dsp:txXfrm>
    </dsp:sp>
    <dsp:sp modelId="{166A1799-7EB6-498B-B1B9-7322DF1171F6}">
      <dsp:nvSpPr>
        <dsp:cNvPr id="0" name=""/>
        <dsp:cNvSpPr/>
      </dsp:nvSpPr>
      <dsp:spPr>
        <a:xfrm rot="5400000">
          <a:off x="4379410" y="76169"/>
          <a:ext cx="1043982" cy="4316912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Concessão de benefícios, propagandear e conseguir alcançar os sentimentos de gratidão e retribuição nos trabalhadores.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Consolidação das Leis do Trabalho (CLT).</a:t>
          </a:r>
        </a:p>
      </dsp:txBody>
      <dsp:txXfrm rot="-5400000">
        <a:off x="2742946" y="1763597"/>
        <a:ext cx="4265949" cy="942056"/>
      </dsp:txXfrm>
    </dsp:sp>
    <dsp:sp modelId="{56A8364A-7A10-461C-94A7-BC435F2DF339}">
      <dsp:nvSpPr>
        <dsp:cNvPr id="0" name=""/>
        <dsp:cNvSpPr/>
      </dsp:nvSpPr>
      <dsp:spPr>
        <a:xfrm>
          <a:off x="423756" y="1518527"/>
          <a:ext cx="2319188" cy="1432196"/>
        </a:xfrm>
        <a:prstGeom prst="roundRect">
          <a:avLst/>
        </a:prstGeom>
        <a:solidFill>
          <a:srgbClr val="EB701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kern="1200" dirty="0"/>
            <a:t>Trabalhismo</a:t>
          </a:r>
        </a:p>
      </dsp:txBody>
      <dsp:txXfrm>
        <a:off x="493670" y="1588441"/>
        <a:ext cx="2179360" cy="1292368"/>
      </dsp:txXfrm>
    </dsp:sp>
    <dsp:sp modelId="{57D7361E-B87A-4C5A-B66D-21B0CD80F39A}">
      <dsp:nvSpPr>
        <dsp:cNvPr id="0" name=""/>
        <dsp:cNvSpPr/>
      </dsp:nvSpPr>
      <dsp:spPr>
        <a:xfrm rot="5400000">
          <a:off x="4422196" y="1622474"/>
          <a:ext cx="1030432" cy="4377844"/>
        </a:xfrm>
        <a:prstGeom prst="round2Same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28575" rIns="57150" bIns="2857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Propaganda para promover Vargas.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Departamento de Imprensa e Propaganda (DIP).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500" kern="1200" dirty="0"/>
            <a:t>Uso do rádio. Hora do Brasil.</a:t>
          </a:r>
        </a:p>
      </dsp:txBody>
      <dsp:txXfrm rot="-5400000">
        <a:off x="2748490" y="3346482"/>
        <a:ext cx="4327542" cy="929828"/>
      </dsp:txXfrm>
    </dsp:sp>
    <dsp:sp modelId="{1F661CC6-95A1-4FE3-9892-BFF2E18CD526}">
      <dsp:nvSpPr>
        <dsp:cNvPr id="0" name=""/>
        <dsp:cNvSpPr/>
      </dsp:nvSpPr>
      <dsp:spPr>
        <a:xfrm>
          <a:off x="423756" y="3061137"/>
          <a:ext cx="2324733" cy="1500519"/>
        </a:xfrm>
        <a:prstGeom prst="roundRect">
          <a:avLst/>
        </a:prstGeom>
        <a:solidFill>
          <a:srgbClr val="EB701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700" b="0" kern="1200" dirty="0"/>
            <a:t>A propaganda varguista</a:t>
          </a:r>
        </a:p>
      </dsp:txBody>
      <dsp:txXfrm>
        <a:off x="497005" y="3134386"/>
        <a:ext cx="2178235" cy="1354021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301383-A6A5-4818-920F-D131DC14107F}">
      <dsp:nvSpPr>
        <dsp:cNvPr id="0" name=""/>
        <dsp:cNvSpPr/>
      </dsp:nvSpPr>
      <dsp:spPr>
        <a:xfrm>
          <a:off x="4100873" y="657116"/>
          <a:ext cx="4268490" cy="4268490"/>
        </a:xfrm>
        <a:prstGeom prst="blockArc">
          <a:avLst>
            <a:gd name="adj1" fmla="val 10799696"/>
            <a:gd name="adj2" fmla="val 16245689"/>
            <a:gd name="adj3" fmla="val 4635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F109F358-D33A-45D6-850D-4D6DC7051362}">
      <dsp:nvSpPr>
        <dsp:cNvPr id="0" name=""/>
        <dsp:cNvSpPr/>
      </dsp:nvSpPr>
      <dsp:spPr>
        <a:xfrm>
          <a:off x="4100873" y="657485"/>
          <a:ext cx="4268490" cy="4268490"/>
        </a:xfrm>
        <a:prstGeom prst="blockArc">
          <a:avLst>
            <a:gd name="adj1" fmla="val 5354311"/>
            <a:gd name="adj2" fmla="val 10800304"/>
            <a:gd name="adj3" fmla="val 4635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5FFC3BED-3E72-4089-9AF4-2D9BFF04BC81}">
      <dsp:nvSpPr>
        <dsp:cNvPr id="0" name=""/>
        <dsp:cNvSpPr/>
      </dsp:nvSpPr>
      <dsp:spPr>
        <a:xfrm>
          <a:off x="4165523" y="657628"/>
          <a:ext cx="4268490" cy="4268490"/>
        </a:xfrm>
        <a:prstGeom prst="blockArc">
          <a:avLst>
            <a:gd name="adj1" fmla="val 21599460"/>
            <a:gd name="adj2" fmla="val 5460920"/>
            <a:gd name="adj3" fmla="val 4635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33A45213-9DA5-4D64-9FEF-2D2A571E4090}">
      <dsp:nvSpPr>
        <dsp:cNvPr id="0" name=""/>
        <dsp:cNvSpPr/>
      </dsp:nvSpPr>
      <dsp:spPr>
        <a:xfrm>
          <a:off x="4165523" y="656973"/>
          <a:ext cx="4268490" cy="4268490"/>
        </a:xfrm>
        <a:prstGeom prst="blockArc">
          <a:avLst>
            <a:gd name="adj1" fmla="val 16139080"/>
            <a:gd name="adj2" fmla="val 540"/>
            <a:gd name="adj3" fmla="val 4635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  <dsp:sp modelId="{5EE3AE54-D4D8-4249-90AE-3E2C45479793}">
      <dsp:nvSpPr>
        <dsp:cNvPr id="0" name=""/>
        <dsp:cNvSpPr/>
      </dsp:nvSpPr>
      <dsp:spPr>
        <a:xfrm>
          <a:off x="5090129" y="1648141"/>
          <a:ext cx="2329882" cy="2299069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/>
            <a:t>Industrialização (por substituição de importações)</a:t>
          </a:r>
        </a:p>
      </dsp:txBody>
      <dsp:txXfrm>
        <a:off x="5431332" y="1984832"/>
        <a:ext cx="1647476" cy="1625687"/>
      </dsp:txXfrm>
    </dsp:sp>
    <dsp:sp modelId="{9E99B558-72DB-417E-98F1-EDEA2B4EC682}">
      <dsp:nvSpPr>
        <dsp:cNvPr id="0" name=""/>
        <dsp:cNvSpPr/>
      </dsp:nvSpPr>
      <dsp:spPr>
        <a:xfrm>
          <a:off x="5201872" y="111310"/>
          <a:ext cx="2121906" cy="1190899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Companhia Siderúrgica Nacional </a:t>
          </a:r>
        </a:p>
      </dsp:txBody>
      <dsp:txXfrm>
        <a:off x="5512618" y="285713"/>
        <a:ext cx="1500414" cy="842093"/>
      </dsp:txXfrm>
    </dsp:sp>
    <dsp:sp modelId="{66B680FF-F579-423C-8A93-FA33C1282DB9}">
      <dsp:nvSpPr>
        <dsp:cNvPr id="0" name=""/>
        <dsp:cNvSpPr/>
      </dsp:nvSpPr>
      <dsp:spPr>
        <a:xfrm>
          <a:off x="7450333" y="1888772"/>
          <a:ext cx="1868443" cy="1805548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Companhia Vale do Rio Doce</a:t>
          </a:r>
        </a:p>
      </dsp:txBody>
      <dsp:txXfrm>
        <a:off x="7723960" y="2153188"/>
        <a:ext cx="1321189" cy="1276716"/>
      </dsp:txXfrm>
    </dsp:sp>
    <dsp:sp modelId="{32FBD0B5-C012-45D2-8A61-4F64232ED988}">
      <dsp:nvSpPr>
        <dsp:cNvPr id="0" name=""/>
        <dsp:cNvSpPr/>
      </dsp:nvSpPr>
      <dsp:spPr>
        <a:xfrm>
          <a:off x="5056573" y="4316733"/>
          <a:ext cx="2412504" cy="1119197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Companhia Hidrelétrica do São Francisco</a:t>
          </a:r>
        </a:p>
      </dsp:txBody>
      <dsp:txXfrm>
        <a:off x="5409876" y="4480636"/>
        <a:ext cx="1705898" cy="791391"/>
      </dsp:txXfrm>
    </dsp:sp>
    <dsp:sp modelId="{1327F0EE-7A22-4145-A599-9B8147DB82B5}">
      <dsp:nvSpPr>
        <dsp:cNvPr id="0" name=""/>
        <dsp:cNvSpPr/>
      </dsp:nvSpPr>
      <dsp:spPr>
        <a:xfrm>
          <a:off x="3251425" y="1712307"/>
          <a:ext cx="1797813" cy="2158478"/>
        </a:xfrm>
        <a:prstGeom prst="ellipse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/>
            <a:t>Conselho Nacional do Petróleo</a:t>
          </a:r>
        </a:p>
      </dsp:txBody>
      <dsp:txXfrm>
        <a:off x="3514709" y="2028409"/>
        <a:ext cx="1271245" cy="152627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538FD9-4715-4687-B546-B261BE8CFF45}">
      <dsp:nvSpPr>
        <dsp:cNvPr id="0" name=""/>
        <dsp:cNvSpPr/>
      </dsp:nvSpPr>
      <dsp:spPr>
        <a:xfrm>
          <a:off x="0" y="273342"/>
          <a:ext cx="8302189" cy="831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437917-8620-43EE-9C2A-28291C75292A}">
      <dsp:nvSpPr>
        <dsp:cNvPr id="0" name=""/>
        <dsp:cNvSpPr/>
      </dsp:nvSpPr>
      <dsp:spPr>
        <a:xfrm>
          <a:off x="415109" y="59027"/>
          <a:ext cx="5143496" cy="701395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662" tIns="0" rIns="21966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Participação do Brasil na Segunda Guerra Mundial</a:t>
          </a:r>
        </a:p>
      </dsp:txBody>
      <dsp:txXfrm>
        <a:off x="449348" y="93266"/>
        <a:ext cx="5075018" cy="632917"/>
      </dsp:txXfrm>
    </dsp:sp>
    <dsp:sp modelId="{E4A1DAB1-7A46-4F1F-922B-F6C6EE2C3D68}">
      <dsp:nvSpPr>
        <dsp:cNvPr id="0" name=""/>
        <dsp:cNvSpPr/>
      </dsp:nvSpPr>
      <dsp:spPr>
        <a:xfrm>
          <a:off x="0" y="1391722"/>
          <a:ext cx="8302189" cy="831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F70A01-4984-4620-BCB9-F039CC2FDC46}">
      <dsp:nvSpPr>
        <dsp:cNvPr id="0" name=""/>
        <dsp:cNvSpPr/>
      </dsp:nvSpPr>
      <dsp:spPr>
        <a:xfrm>
          <a:off x="415109" y="1283142"/>
          <a:ext cx="5169416" cy="59565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662" tIns="0" rIns="21966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Críticas ao governo Vargas (Manifesto dos Mineiros, UNE)</a:t>
          </a:r>
        </a:p>
      </dsp:txBody>
      <dsp:txXfrm>
        <a:off x="444187" y="1312220"/>
        <a:ext cx="5111260" cy="537503"/>
      </dsp:txXfrm>
    </dsp:sp>
    <dsp:sp modelId="{614B43BC-0CC7-4634-AE01-1B6C8F4B98B9}">
      <dsp:nvSpPr>
        <dsp:cNvPr id="0" name=""/>
        <dsp:cNvSpPr/>
      </dsp:nvSpPr>
      <dsp:spPr>
        <a:xfrm>
          <a:off x="0" y="2521665"/>
          <a:ext cx="8302189" cy="831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88A3F8-F40B-465F-95F2-46EA79211A97}">
      <dsp:nvSpPr>
        <dsp:cNvPr id="0" name=""/>
        <dsp:cNvSpPr/>
      </dsp:nvSpPr>
      <dsp:spPr>
        <a:xfrm>
          <a:off x="415109" y="2401522"/>
          <a:ext cx="5221313" cy="607223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662" tIns="0" rIns="219662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Queremismo</a:t>
          </a:r>
        </a:p>
      </dsp:txBody>
      <dsp:txXfrm>
        <a:off x="444751" y="2431164"/>
        <a:ext cx="5162029" cy="547939"/>
      </dsp:txXfrm>
    </dsp:sp>
    <dsp:sp modelId="{96FEC552-2168-4079-8073-A5CEDFD87F8A}">
      <dsp:nvSpPr>
        <dsp:cNvPr id="0" name=""/>
        <dsp:cNvSpPr/>
      </dsp:nvSpPr>
      <dsp:spPr>
        <a:xfrm>
          <a:off x="0" y="3685090"/>
          <a:ext cx="8302189" cy="831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3B7FE4-8866-4DE1-B9D6-2E998B6D1B56}">
      <dsp:nvSpPr>
        <dsp:cNvPr id="0" name=""/>
        <dsp:cNvSpPr/>
      </dsp:nvSpPr>
      <dsp:spPr>
        <a:xfrm>
          <a:off x="377280" y="3503263"/>
          <a:ext cx="5297269" cy="65795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9662" tIns="0" rIns="219662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700" kern="1200" dirty="0">
              <a:latin typeface="Roboto" panose="02000000000000000000" pitchFamily="2" charset="0"/>
              <a:ea typeface="Roboto" panose="02000000000000000000" pitchFamily="2" charset="0"/>
            </a:rPr>
            <a:t>Militares forçam a renúncia de Vargas</a:t>
          </a:r>
        </a:p>
      </dsp:txBody>
      <dsp:txXfrm>
        <a:off x="409399" y="3535382"/>
        <a:ext cx="5233031" cy="59371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250E17-B124-47AA-87A5-0812418520DE}">
      <dsp:nvSpPr>
        <dsp:cNvPr id="0" name=""/>
        <dsp:cNvSpPr/>
      </dsp:nvSpPr>
      <dsp:spPr>
        <a:xfrm>
          <a:off x="-4430261" y="-675392"/>
          <a:ext cx="5246087" cy="5246087"/>
        </a:xfrm>
        <a:prstGeom prst="blockArc">
          <a:avLst>
            <a:gd name="adj1" fmla="val 18900000"/>
            <a:gd name="adj2" fmla="val 2700000"/>
            <a:gd name="adj3" fmla="val 412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B14208-32FC-4A1B-88A3-C98BBEDDDA54}">
      <dsp:nvSpPr>
        <dsp:cNvPr id="0" name=""/>
        <dsp:cNvSpPr/>
      </dsp:nvSpPr>
      <dsp:spPr>
        <a:xfrm>
          <a:off x="365424" y="291117"/>
          <a:ext cx="5462767" cy="61596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756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Muitas vezes, recebiam o mesmo tratamento do período da escravidão</a:t>
          </a:r>
        </a:p>
      </dsp:txBody>
      <dsp:txXfrm>
        <a:off x="365424" y="291117"/>
        <a:ext cx="5462767" cy="615960"/>
      </dsp:txXfrm>
    </dsp:sp>
    <dsp:sp modelId="{731D6A76-E491-43F3-81D6-6549FB274DB3}">
      <dsp:nvSpPr>
        <dsp:cNvPr id="0" name=""/>
        <dsp:cNvSpPr/>
      </dsp:nvSpPr>
      <dsp:spPr>
        <a:xfrm>
          <a:off x="92408" y="208946"/>
          <a:ext cx="672294" cy="71525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509F46-3AAC-42BB-A353-C0DF95713281}">
      <dsp:nvSpPr>
        <dsp:cNvPr id="0" name=""/>
        <dsp:cNvSpPr/>
      </dsp:nvSpPr>
      <dsp:spPr>
        <a:xfrm>
          <a:off x="704609" y="1274719"/>
          <a:ext cx="5127963" cy="446827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756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Ocupavam terras abandonadas</a:t>
          </a:r>
        </a:p>
      </dsp:txBody>
      <dsp:txXfrm>
        <a:off x="704609" y="1274719"/>
        <a:ext cx="5127963" cy="446827"/>
      </dsp:txXfrm>
    </dsp:sp>
    <dsp:sp modelId="{3C63AB26-161B-417F-83F8-BDD40BE05574}">
      <dsp:nvSpPr>
        <dsp:cNvPr id="0" name=""/>
        <dsp:cNvSpPr/>
      </dsp:nvSpPr>
      <dsp:spPr>
        <a:xfrm>
          <a:off x="323243" y="1123600"/>
          <a:ext cx="749066" cy="7490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F349DD-EFA5-40FC-82C4-AF49A733EA69}">
      <dsp:nvSpPr>
        <dsp:cNvPr id="0" name=""/>
        <dsp:cNvSpPr/>
      </dsp:nvSpPr>
      <dsp:spPr>
        <a:xfrm>
          <a:off x="717864" y="2097944"/>
          <a:ext cx="5092214" cy="626387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756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Mudavam para a cidade em busca de uma vida melhor</a:t>
          </a:r>
        </a:p>
      </dsp:txBody>
      <dsp:txXfrm>
        <a:off x="717864" y="2097944"/>
        <a:ext cx="5092214" cy="626387"/>
      </dsp:txXfrm>
    </dsp:sp>
    <dsp:sp modelId="{6582977A-D34A-4800-B06F-15F7BBE4B7C6}">
      <dsp:nvSpPr>
        <dsp:cNvPr id="0" name=""/>
        <dsp:cNvSpPr/>
      </dsp:nvSpPr>
      <dsp:spPr>
        <a:xfrm>
          <a:off x="231250" y="1999411"/>
          <a:ext cx="750909" cy="76303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AB4BA4-13B5-4196-8A02-19B66A39EAA7}">
      <dsp:nvSpPr>
        <dsp:cNvPr id="0" name=""/>
        <dsp:cNvSpPr/>
      </dsp:nvSpPr>
      <dsp:spPr>
        <a:xfrm>
          <a:off x="611730" y="3155404"/>
          <a:ext cx="5192885" cy="382024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75657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latin typeface="Roboto" panose="02000000000000000000" pitchFamily="2" charset="0"/>
              <a:ea typeface="Roboto" panose="02000000000000000000" pitchFamily="2" charset="0"/>
            </a:rPr>
            <a:t>Desemprego</a:t>
          </a:r>
        </a:p>
      </dsp:txBody>
      <dsp:txXfrm>
        <a:off x="611730" y="3155404"/>
        <a:ext cx="5192885" cy="382024"/>
      </dsp:txXfrm>
    </dsp:sp>
    <dsp:sp modelId="{A01EB325-08D8-45F2-957F-0695805CCA7F}">
      <dsp:nvSpPr>
        <dsp:cNvPr id="0" name=""/>
        <dsp:cNvSpPr/>
      </dsp:nvSpPr>
      <dsp:spPr>
        <a:xfrm>
          <a:off x="40082" y="2921672"/>
          <a:ext cx="749066" cy="7490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E7EA59-C115-4F85-9020-1570E4051F31}">
      <dsp:nvSpPr>
        <dsp:cNvPr id="0" name=""/>
        <dsp:cNvSpPr/>
      </dsp:nvSpPr>
      <dsp:spPr>
        <a:xfrm>
          <a:off x="3681598" y="700775"/>
          <a:ext cx="4673739" cy="4673739"/>
        </a:xfrm>
        <a:prstGeom prst="blockArc">
          <a:avLst>
            <a:gd name="adj1" fmla="val 10800000"/>
            <a:gd name="adj2" fmla="val 16200000"/>
            <a:gd name="adj3" fmla="val 4643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B8221-20CC-4EAD-B87B-E1754FC9CA4A}">
      <dsp:nvSpPr>
        <dsp:cNvPr id="0" name=""/>
        <dsp:cNvSpPr/>
      </dsp:nvSpPr>
      <dsp:spPr>
        <a:xfrm>
          <a:off x="3681598" y="700775"/>
          <a:ext cx="4673739" cy="4673739"/>
        </a:xfrm>
        <a:prstGeom prst="blockArc">
          <a:avLst>
            <a:gd name="adj1" fmla="val 5400000"/>
            <a:gd name="adj2" fmla="val 10800000"/>
            <a:gd name="adj3" fmla="val 4643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960625-835C-4249-8F2F-7BD87317FE5D}">
      <dsp:nvSpPr>
        <dsp:cNvPr id="0" name=""/>
        <dsp:cNvSpPr/>
      </dsp:nvSpPr>
      <dsp:spPr>
        <a:xfrm>
          <a:off x="3681644" y="700775"/>
          <a:ext cx="4673739" cy="4673739"/>
        </a:xfrm>
        <a:prstGeom prst="blockArc">
          <a:avLst>
            <a:gd name="adj1" fmla="val 21577752"/>
            <a:gd name="adj2" fmla="val 5400069"/>
            <a:gd name="adj3" fmla="val 4643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646FE2-CD61-457E-B3D8-C442905A7A10}">
      <dsp:nvSpPr>
        <dsp:cNvPr id="0" name=""/>
        <dsp:cNvSpPr/>
      </dsp:nvSpPr>
      <dsp:spPr>
        <a:xfrm>
          <a:off x="3681644" y="700775"/>
          <a:ext cx="4673739" cy="4673739"/>
        </a:xfrm>
        <a:prstGeom prst="blockArc">
          <a:avLst>
            <a:gd name="adj1" fmla="val 16199931"/>
            <a:gd name="adj2" fmla="val 21577752"/>
            <a:gd name="adj3" fmla="val 4643"/>
          </a:avLst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>
          <a:solidFill>
            <a:schemeClr val="accent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3BC1F9-7BBD-4BC6-B9DC-A27B6B0AF49B}">
      <dsp:nvSpPr>
        <dsp:cNvPr id="0" name=""/>
        <dsp:cNvSpPr/>
      </dsp:nvSpPr>
      <dsp:spPr>
        <a:xfrm>
          <a:off x="4942029" y="1961206"/>
          <a:ext cx="2152877" cy="2152877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900" b="1" kern="1200" dirty="0">
              <a:solidFill>
                <a:schemeClr val="tx1"/>
              </a:solidFill>
            </a:rPr>
            <a:t>Imprensa negra</a:t>
          </a:r>
        </a:p>
      </dsp:txBody>
      <dsp:txXfrm>
        <a:off x="5257311" y="2276488"/>
        <a:ext cx="1522313" cy="1522313"/>
      </dsp:txXfrm>
    </dsp:sp>
    <dsp:sp modelId="{3D56EEB4-A67E-4AF9-B70A-6F92C0CADA60}">
      <dsp:nvSpPr>
        <dsp:cNvPr id="0" name=""/>
        <dsp:cNvSpPr/>
      </dsp:nvSpPr>
      <dsp:spPr>
        <a:xfrm>
          <a:off x="4823368" y="1520"/>
          <a:ext cx="2390199" cy="1507013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</a:rPr>
            <a:t>Jornais da comunidade negra</a:t>
          </a:r>
        </a:p>
      </dsp:txBody>
      <dsp:txXfrm>
        <a:off x="5173405" y="222217"/>
        <a:ext cx="1690125" cy="1065619"/>
      </dsp:txXfrm>
    </dsp:sp>
    <dsp:sp modelId="{D1A6A05A-9773-419B-B48D-30EEAC76E252}">
      <dsp:nvSpPr>
        <dsp:cNvPr id="0" name=""/>
        <dsp:cNvSpPr/>
      </dsp:nvSpPr>
      <dsp:spPr>
        <a:xfrm>
          <a:off x="7174928" y="2269365"/>
          <a:ext cx="2252307" cy="1507013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</a:rPr>
            <a:t>Denúncia do racismo, da falta de oportunidade e da violência</a:t>
          </a:r>
        </a:p>
      </dsp:txBody>
      <dsp:txXfrm>
        <a:off x="7504771" y="2490062"/>
        <a:ext cx="1592621" cy="1065619"/>
      </dsp:txXfrm>
    </dsp:sp>
    <dsp:sp modelId="{03942E1C-EA73-4FC7-8E5C-C09BA28730EF}">
      <dsp:nvSpPr>
        <dsp:cNvPr id="0" name=""/>
        <dsp:cNvSpPr/>
      </dsp:nvSpPr>
      <dsp:spPr>
        <a:xfrm>
          <a:off x="4764346" y="4566755"/>
          <a:ext cx="2508243" cy="1507013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</a:rPr>
            <a:t>Sugestão de comportamento e estímulo à autoestima</a:t>
          </a:r>
        </a:p>
      </dsp:txBody>
      <dsp:txXfrm>
        <a:off x="5131670" y="4787452"/>
        <a:ext cx="1773595" cy="1065619"/>
      </dsp:txXfrm>
    </dsp:sp>
    <dsp:sp modelId="{A7D18EEB-10FB-4190-BF9A-FDA2FBD606D2}">
      <dsp:nvSpPr>
        <dsp:cNvPr id="0" name=""/>
        <dsp:cNvSpPr/>
      </dsp:nvSpPr>
      <dsp:spPr>
        <a:xfrm>
          <a:off x="2652466" y="2284138"/>
          <a:ext cx="2166769" cy="1507013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chemeClr val="tx1"/>
              </a:solidFill>
            </a:rPr>
            <a:t>Valorização da associação e participação política</a:t>
          </a:r>
        </a:p>
      </dsp:txBody>
      <dsp:txXfrm>
        <a:off x="2969782" y="2504835"/>
        <a:ext cx="1532137" cy="106561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D5DEAE-894D-44C3-852D-C05792A5D721}">
      <dsp:nvSpPr>
        <dsp:cNvPr id="0" name=""/>
        <dsp:cNvSpPr/>
      </dsp:nvSpPr>
      <dsp:spPr>
        <a:xfrm>
          <a:off x="0" y="0"/>
          <a:ext cx="8128000" cy="1625600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solidFill>
            <a:schemeClr val="accent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>
              <a:latin typeface="Roboto" panose="02000000000000000000" pitchFamily="2" charset="0"/>
              <a:ea typeface="Roboto" panose="02000000000000000000" pitchFamily="2" charset="0"/>
            </a:rPr>
            <a:t>Frente Negra Brasileira</a:t>
          </a:r>
        </a:p>
      </dsp:txBody>
      <dsp:txXfrm>
        <a:off x="0" y="0"/>
        <a:ext cx="8128000" cy="1625600"/>
      </dsp:txXfrm>
    </dsp:sp>
    <dsp:sp modelId="{D2901D16-6B6B-418E-BB97-A7C07909A97E}">
      <dsp:nvSpPr>
        <dsp:cNvPr id="0" name=""/>
        <dsp:cNvSpPr/>
      </dsp:nvSpPr>
      <dsp:spPr>
        <a:xfrm>
          <a:off x="3698" y="1625600"/>
          <a:ext cx="2555874" cy="341376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Luta contra o racismo</a:t>
          </a:r>
        </a:p>
      </dsp:txBody>
      <dsp:txXfrm>
        <a:off x="3698" y="1625600"/>
        <a:ext cx="2555874" cy="3413760"/>
      </dsp:txXfrm>
    </dsp:sp>
    <dsp:sp modelId="{4E9E68D4-2758-4644-9054-1E94BAC3EC77}">
      <dsp:nvSpPr>
        <dsp:cNvPr id="0" name=""/>
        <dsp:cNvSpPr/>
      </dsp:nvSpPr>
      <dsp:spPr>
        <a:xfrm>
          <a:off x="2559573" y="1625600"/>
          <a:ext cx="3008852" cy="341376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rPr>
            <a:t>Curso de alfabetização para adultos</a:t>
          </a:r>
        </a:p>
      </dsp:txBody>
      <dsp:txXfrm>
        <a:off x="2559573" y="1625600"/>
        <a:ext cx="3008852" cy="3413760"/>
      </dsp:txXfrm>
    </dsp:sp>
    <dsp:sp modelId="{1A42F6DF-2768-4CFD-8A6B-665D77B67B31}">
      <dsp:nvSpPr>
        <dsp:cNvPr id="0" name=""/>
        <dsp:cNvSpPr/>
      </dsp:nvSpPr>
      <dsp:spPr>
        <a:xfrm>
          <a:off x="5544656" y="1617202"/>
          <a:ext cx="2555874" cy="341376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solidFill>
                <a:srgbClr val="7F7F7F"/>
              </a:solidFill>
              <a:latin typeface="Roboto" panose="02000000000000000000" pitchFamily="2" charset="0"/>
              <a:ea typeface="Roboto" panose="02000000000000000000" pitchFamily="2" charset="0"/>
            </a:rPr>
            <a:t>Cerca de 600 mil filiados em diferentes regiões do país</a:t>
          </a:r>
        </a:p>
      </dsp:txBody>
      <dsp:txXfrm>
        <a:off x="5544656" y="1617202"/>
        <a:ext cx="2555874" cy="3413760"/>
      </dsp:txXfrm>
    </dsp:sp>
    <dsp:sp modelId="{8DF9127D-6462-4E06-9841-AAD3BD424A86}">
      <dsp:nvSpPr>
        <dsp:cNvPr id="0" name=""/>
        <dsp:cNvSpPr/>
      </dsp:nvSpPr>
      <dsp:spPr>
        <a:xfrm>
          <a:off x="0" y="5039360"/>
          <a:ext cx="8128000" cy="379306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solidFill>
            <a:schemeClr val="accent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476947-48AE-40FE-A628-618485E777DC}">
      <dsp:nvSpPr>
        <dsp:cNvPr id="0" name=""/>
        <dsp:cNvSpPr/>
      </dsp:nvSpPr>
      <dsp:spPr>
        <a:xfrm>
          <a:off x="2536863" y="1625837"/>
          <a:ext cx="3147571" cy="2989336"/>
        </a:xfrm>
        <a:prstGeom prst="ellipse">
          <a:avLst/>
        </a:prstGeom>
        <a:solidFill>
          <a:schemeClr val="accent2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000" b="1" kern="1200" dirty="0">
              <a:solidFill>
                <a:schemeClr val="tx1"/>
              </a:solidFill>
            </a:rPr>
            <a:t>Teatro Experimental do Negro</a:t>
          </a:r>
        </a:p>
      </dsp:txBody>
      <dsp:txXfrm>
        <a:off x="2997814" y="2063615"/>
        <a:ext cx="2225669" cy="2113780"/>
      </dsp:txXfrm>
    </dsp:sp>
    <dsp:sp modelId="{50439412-833E-4B84-B49B-1D3CC1783639}">
      <dsp:nvSpPr>
        <dsp:cNvPr id="0" name=""/>
        <dsp:cNvSpPr/>
      </dsp:nvSpPr>
      <dsp:spPr>
        <a:xfrm>
          <a:off x="3146461" y="57993"/>
          <a:ext cx="1853737" cy="1853737"/>
        </a:xfrm>
        <a:prstGeom prst="ellipse">
          <a:avLst/>
        </a:prstGeom>
        <a:solidFill>
          <a:schemeClr val="accent2">
            <a:lumMod val="60000"/>
            <a:lumOff val="40000"/>
            <a:alpha val="77000"/>
          </a:schemeClr>
        </a:solidFill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Protesto pela ausência de negros no palco</a:t>
          </a:r>
        </a:p>
      </dsp:txBody>
      <dsp:txXfrm>
        <a:off x="3417934" y="329466"/>
        <a:ext cx="1310791" cy="1310791"/>
      </dsp:txXfrm>
    </dsp:sp>
    <dsp:sp modelId="{38E36DFF-03E5-49B4-B6FA-3A5F93D56ABD}">
      <dsp:nvSpPr>
        <dsp:cNvPr id="0" name=""/>
        <dsp:cNvSpPr/>
      </dsp:nvSpPr>
      <dsp:spPr>
        <a:xfrm>
          <a:off x="5553290" y="2437692"/>
          <a:ext cx="1853737" cy="1853737"/>
        </a:xfrm>
        <a:prstGeom prst="ellipse">
          <a:avLst/>
        </a:prstGeom>
        <a:solidFill>
          <a:schemeClr val="accent2">
            <a:lumMod val="60000"/>
            <a:lumOff val="40000"/>
            <a:alpha val="63000"/>
          </a:schemeClr>
        </a:solidFill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Valorização do negro</a:t>
          </a:r>
        </a:p>
      </dsp:txBody>
      <dsp:txXfrm>
        <a:off x="5824763" y="2709165"/>
        <a:ext cx="1310791" cy="1310791"/>
      </dsp:txXfrm>
    </dsp:sp>
    <dsp:sp modelId="{98EFD460-1C98-486E-9E77-6369878FAAC7}">
      <dsp:nvSpPr>
        <dsp:cNvPr id="0" name=""/>
        <dsp:cNvSpPr/>
      </dsp:nvSpPr>
      <dsp:spPr>
        <a:xfrm>
          <a:off x="919876" y="2489742"/>
          <a:ext cx="1853737" cy="1853737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2700" cap="flat" cmpd="sng" algn="ctr">
          <a:solidFill>
            <a:schemeClr val="tx1">
              <a:lumMod val="95000"/>
              <a:lumOff val="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/>
            <a:t>Luta pela educação do negro</a:t>
          </a:r>
        </a:p>
      </dsp:txBody>
      <dsp:txXfrm>
        <a:off x="1191349" y="2761215"/>
        <a:ext cx="1310791" cy="131079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A340A-7C44-454F-BF93-EF20EACA82D3}">
      <dsp:nvSpPr>
        <dsp:cNvPr id="0" name=""/>
        <dsp:cNvSpPr/>
      </dsp:nvSpPr>
      <dsp:spPr>
        <a:xfrm rot="5400000">
          <a:off x="-1074154" y="2190190"/>
          <a:ext cx="3596369" cy="162724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740F21-895D-416C-B6DC-9DCC096FC2E9}">
      <dsp:nvSpPr>
        <dsp:cNvPr id="0" name=""/>
        <dsp:cNvSpPr/>
      </dsp:nvSpPr>
      <dsp:spPr>
        <a:xfrm rot="16200000">
          <a:off x="2615557" y="2416537"/>
          <a:ext cx="3596369" cy="46652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2">
            <a:shade val="50000"/>
            <a:hueOff val="-295587"/>
            <a:satOff val="3892"/>
            <a:lumOff val="233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44DB34-AE77-47DF-BA8B-8073BE596395}">
      <dsp:nvSpPr>
        <dsp:cNvPr id="0" name=""/>
        <dsp:cNvSpPr/>
      </dsp:nvSpPr>
      <dsp:spPr>
        <a:xfrm>
          <a:off x="4169926" y="3690696"/>
          <a:ext cx="2730613" cy="719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baseline="0" dirty="0">
            <a:solidFill>
              <a:schemeClr val="bg1"/>
            </a:solidFill>
          </a:endParaRPr>
        </a:p>
      </dsp:txBody>
      <dsp:txXfrm>
        <a:off x="4169926" y="3690696"/>
        <a:ext cx="2730613" cy="719504"/>
      </dsp:txXfrm>
    </dsp:sp>
    <dsp:sp modelId="{FC7A115B-3984-4B45-8482-9DEC1916C27D}">
      <dsp:nvSpPr>
        <dsp:cNvPr id="0" name=""/>
        <dsp:cNvSpPr/>
      </dsp:nvSpPr>
      <dsp:spPr>
        <a:xfrm rot="16200000" flipV="1">
          <a:off x="-1798184" y="2003316"/>
          <a:ext cx="3596369" cy="251568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2">
            <a:shade val="50000"/>
            <a:hueOff val="-591173"/>
            <a:satOff val="7783"/>
            <a:lumOff val="466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8F7EE1-F6D0-4156-82CF-7F786864DA94}">
      <dsp:nvSpPr>
        <dsp:cNvPr id="0" name=""/>
        <dsp:cNvSpPr/>
      </dsp:nvSpPr>
      <dsp:spPr>
        <a:xfrm rot="16200000">
          <a:off x="455503" y="1903297"/>
          <a:ext cx="3596369" cy="64996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2">
            <a:shade val="50000"/>
            <a:hueOff val="-295587"/>
            <a:satOff val="3892"/>
            <a:lumOff val="233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46826-FBF8-4302-AA02-6E3971686D93}">
      <dsp:nvSpPr>
        <dsp:cNvPr id="0" name=""/>
        <dsp:cNvSpPr/>
      </dsp:nvSpPr>
      <dsp:spPr>
        <a:xfrm>
          <a:off x="3841323" y="459732"/>
          <a:ext cx="2730613" cy="719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anose="02000000000000000000" pitchFamily="2" charset="0"/>
              <a:ea typeface="Roboto" panose="02000000000000000000" pitchFamily="2" charset="0"/>
            </a:rPr>
            <a:t>Serviço de Proteção ao Índio (SPI)</a:t>
          </a:r>
        </a:p>
      </dsp:txBody>
      <dsp:txXfrm>
        <a:off x="3841323" y="459732"/>
        <a:ext cx="2730613" cy="719504"/>
      </dsp:txXfrm>
    </dsp:sp>
    <dsp:sp modelId="{0B346DCC-4783-44E8-8D97-966CA45B1B42}">
      <dsp:nvSpPr>
        <dsp:cNvPr id="0" name=""/>
        <dsp:cNvSpPr/>
      </dsp:nvSpPr>
      <dsp:spPr>
        <a:xfrm>
          <a:off x="4131029" y="1340353"/>
          <a:ext cx="1139541" cy="1139568"/>
        </a:xfrm>
        <a:prstGeom prst="ellipse">
          <a:avLst/>
        </a:prstGeom>
        <a:solidFill>
          <a:schemeClr val="accent2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</a:rPr>
            <a:t>Marechal Cândido Rondon</a:t>
          </a:r>
        </a:p>
      </dsp:txBody>
      <dsp:txXfrm>
        <a:off x="4297911" y="1507239"/>
        <a:ext cx="805777" cy="805796"/>
      </dsp:txXfrm>
    </dsp:sp>
    <dsp:sp modelId="{62C3A598-1207-4816-AE87-2E6733F3385D}">
      <dsp:nvSpPr>
        <dsp:cNvPr id="0" name=""/>
        <dsp:cNvSpPr/>
      </dsp:nvSpPr>
      <dsp:spPr>
        <a:xfrm>
          <a:off x="3742945" y="1843712"/>
          <a:ext cx="559751" cy="559527"/>
        </a:xfrm>
        <a:prstGeom prst="ellipse">
          <a:avLst/>
        </a:prstGeom>
        <a:solidFill>
          <a:schemeClr val="accent2">
            <a:shade val="80000"/>
            <a:alpha val="50000"/>
            <a:hueOff val="-197074"/>
            <a:satOff val="2578"/>
            <a:lumOff val="122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DED48B8-5122-4976-800D-E411906F8A85}">
      <dsp:nvSpPr>
        <dsp:cNvPr id="0" name=""/>
        <dsp:cNvSpPr/>
      </dsp:nvSpPr>
      <dsp:spPr>
        <a:xfrm>
          <a:off x="5521876" y="1260931"/>
          <a:ext cx="325697" cy="325485"/>
        </a:xfrm>
        <a:prstGeom prst="ellipse">
          <a:avLst/>
        </a:prstGeom>
        <a:solidFill>
          <a:schemeClr val="accent2">
            <a:shade val="80000"/>
            <a:alpha val="50000"/>
            <a:hueOff val="-394149"/>
            <a:satOff val="5157"/>
            <a:lumOff val="244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FABF9B30-DC08-48E7-9135-7B048F51968F}">
      <dsp:nvSpPr>
        <dsp:cNvPr id="0" name=""/>
        <dsp:cNvSpPr/>
      </dsp:nvSpPr>
      <dsp:spPr>
        <a:xfrm>
          <a:off x="5318967" y="1910135"/>
          <a:ext cx="1139541" cy="1139568"/>
        </a:xfrm>
        <a:prstGeom prst="ellipse">
          <a:avLst/>
        </a:prstGeom>
        <a:solidFill>
          <a:schemeClr val="accent2">
            <a:shade val="80000"/>
            <a:alpha val="50000"/>
            <a:hueOff val="-591223"/>
            <a:satOff val="7735"/>
            <a:lumOff val="366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</a:rPr>
            <a:t>Integração total do indígena</a:t>
          </a:r>
        </a:p>
      </dsp:txBody>
      <dsp:txXfrm>
        <a:off x="5485849" y="2077021"/>
        <a:ext cx="805777" cy="805796"/>
      </dsp:txXfrm>
    </dsp:sp>
    <dsp:sp modelId="{CF13A1A4-D793-4C43-9DE1-B3E2DF6C9773}">
      <dsp:nvSpPr>
        <dsp:cNvPr id="0" name=""/>
        <dsp:cNvSpPr/>
      </dsp:nvSpPr>
      <dsp:spPr>
        <a:xfrm>
          <a:off x="10029610" y="3780902"/>
          <a:ext cx="325697" cy="325485"/>
        </a:xfrm>
        <a:prstGeom prst="ellipse">
          <a:avLst/>
        </a:prstGeom>
        <a:solidFill>
          <a:schemeClr val="accent2">
            <a:shade val="80000"/>
            <a:alpha val="50000"/>
            <a:hueOff val="-394149"/>
            <a:satOff val="5157"/>
            <a:lumOff val="244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716EA3B1-A46E-4B5F-8F0D-CC143FCE7FB4}">
      <dsp:nvSpPr>
        <dsp:cNvPr id="0" name=""/>
        <dsp:cNvSpPr/>
      </dsp:nvSpPr>
      <dsp:spPr>
        <a:xfrm>
          <a:off x="4115012" y="2863953"/>
          <a:ext cx="1356225" cy="1139568"/>
        </a:xfrm>
        <a:prstGeom prst="ellipse">
          <a:avLst/>
        </a:prstGeom>
        <a:solidFill>
          <a:schemeClr val="accent2">
            <a:shade val="80000"/>
            <a:alpha val="50000"/>
            <a:hueOff val="-197074"/>
            <a:satOff val="2578"/>
            <a:lumOff val="122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100" kern="1200" dirty="0">
              <a:latin typeface="Roboto" panose="02000000000000000000" pitchFamily="2" charset="0"/>
              <a:ea typeface="Roboto" panose="02000000000000000000" pitchFamily="2" charset="0"/>
            </a:rPr>
            <a:t>Atração, pacificação e civilização</a:t>
          </a:r>
        </a:p>
      </dsp:txBody>
      <dsp:txXfrm>
        <a:off x="4313627" y="3030839"/>
        <a:ext cx="958995" cy="805796"/>
      </dsp:txXfrm>
    </dsp:sp>
    <dsp:sp modelId="{51C182E0-A3AC-48E2-B081-9B321A76C9CA}">
      <dsp:nvSpPr>
        <dsp:cNvPr id="0" name=""/>
        <dsp:cNvSpPr/>
      </dsp:nvSpPr>
      <dsp:spPr>
        <a:xfrm>
          <a:off x="718840" y="3690696"/>
          <a:ext cx="2730613" cy="7195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000" kern="1200" baseline="0" dirty="0">
            <a:solidFill>
              <a:schemeClr val="bg1"/>
            </a:solidFill>
          </a:endParaRPr>
        </a:p>
      </dsp:txBody>
      <dsp:txXfrm>
        <a:off x="718840" y="3690696"/>
        <a:ext cx="2730613" cy="719504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9DB7A-1F22-4B89-A6C4-2E323E012560}">
      <dsp:nvSpPr>
        <dsp:cNvPr id="0" name=""/>
        <dsp:cNvSpPr/>
      </dsp:nvSpPr>
      <dsp:spPr>
        <a:xfrm>
          <a:off x="1842882" y="0"/>
          <a:ext cx="4094929" cy="4094929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solidFill>
            <a:schemeClr val="accent2">
              <a:lumMod val="50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17C17A-FA55-49E3-864B-E27592D3C9CE}">
      <dsp:nvSpPr>
        <dsp:cNvPr id="0" name=""/>
        <dsp:cNvSpPr/>
      </dsp:nvSpPr>
      <dsp:spPr>
        <a:xfrm>
          <a:off x="2231900" y="389018"/>
          <a:ext cx="1597022" cy="159702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Myrthes Campos</a:t>
          </a:r>
        </a:p>
      </dsp:txBody>
      <dsp:txXfrm>
        <a:off x="2309860" y="466978"/>
        <a:ext cx="1441102" cy="1441102"/>
      </dsp:txXfrm>
    </dsp:sp>
    <dsp:sp modelId="{44F258F1-CC5A-442E-A89C-74D2CFD85AD1}">
      <dsp:nvSpPr>
        <dsp:cNvPr id="0" name=""/>
        <dsp:cNvSpPr/>
      </dsp:nvSpPr>
      <dsp:spPr>
        <a:xfrm>
          <a:off x="3951770" y="389018"/>
          <a:ext cx="1597022" cy="159702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Bertha Lutz</a:t>
          </a:r>
        </a:p>
      </dsp:txBody>
      <dsp:txXfrm>
        <a:off x="4029730" y="466978"/>
        <a:ext cx="1441102" cy="1441102"/>
      </dsp:txXfrm>
    </dsp:sp>
    <dsp:sp modelId="{61F6D83A-8BBB-4BAF-BEB8-DAE6F720FD51}">
      <dsp:nvSpPr>
        <dsp:cNvPr id="0" name=""/>
        <dsp:cNvSpPr/>
      </dsp:nvSpPr>
      <dsp:spPr>
        <a:xfrm>
          <a:off x="2231900" y="2108888"/>
          <a:ext cx="1597022" cy="159702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Nísia Floresta</a:t>
          </a:r>
        </a:p>
      </dsp:txBody>
      <dsp:txXfrm>
        <a:off x="2309860" y="2186848"/>
        <a:ext cx="1441102" cy="1441102"/>
      </dsp:txXfrm>
    </dsp:sp>
    <dsp:sp modelId="{D19BAE42-5D41-43FC-9979-1BC34285AD36}">
      <dsp:nvSpPr>
        <dsp:cNvPr id="0" name=""/>
        <dsp:cNvSpPr/>
      </dsp:nvSpPr>
      <dsp:spPr>
        <a:xfrm>
          <a:off x="3905616" y="2108888"/>
          <a:ext cx="1689330" cy="1597022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accent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kern="1200" dirty="0">
              <a:solidFill>
                <a:schemeClr val="tx1"/>
              </a:solidFill>
            </a:rPr>
            <a:t>Leolinda Daltro (Partido Republicano Feminino – 1910)</a:t>
          </a:r>
        </a:p>
      </dsp:txBody>
      <dsp:txXfrm>
        <a:off x="3983576" y="2186848"/>
        <a:ext cx="1533410" cy="1441102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A1CC03-C2BD-4D66-A3FF-E73F3810ECFA}">
      <dsp:nvSpPr>
        <dsp:cNvPr id="0" name=""/>
        <dsp:cNvSpPr/>
      </dsp:nvSpPr>
      <dsp:spPr>
        <a:xfrm>
          <a:off x="3071718" y="0"/>
          <a:ext cx="4685211" cy="21360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Revolução sexual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Betty Friedan e Simone de Beauvoir</a:t>
          </a:r>
        </a:p>
      </dsp:txBody>
      <dsp:txXfrm>
        <a:off x="3071718" y="267007"/>
        <a:ext cx="3884190" cy="1602042"/>
      </dsp:txXfrm>
    </dsp:sp>
    <dsp:sp modelId="{F3E8736C-E737-4288-8A27-7F596F54D7A7}">
      <dsp:nvSpPr>
        <dsp:cNvPr id="0" name=""/>
        <dsp:cNvSpPr/>
      </dsp:nvSpPr>
      <dsp:spPr>
        <a:xfrm>
          <a:off x="0" y="0"/>
          <a:ext cx="3123474" cy="213605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100" kern="1200" dirty="0">
              <a:solidFill>
                <a:schemeClr val="tx1"/>
              </a:solidFill>
            </a:rPr>
            <a:t>Anos 1960</a:t>
          </a:r>
        </a:p>
      </dsp:txBody>
      <dsp:txXfrm>
        <a:off x="104274" y="104274"/>
        <a:ext cx="2914926" cy="1927508"/>
      </dsp:txXfrm>
    </dsp:sp>
    <dsp:sp modelId="{9743F3C9-46DC-4B41-B840-17AB00CB5A5F}">
      <dsp:nvSpPr>
        <dsp:cNvPr id="0" name=""/>
        <dsp:cNvSpPr/>
      </dsp:nvSpPr>
      <dsp:spPr>
        <a:xfrm>
          <a:off x="3123474" y="2350210"/>
          <a:ext cx="4685211" cy="213605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Salários e direitos iguais aos dos homens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600" kern="1200" dirty="0"/>
            <a:t>Vagas no funcionalismo público e na universidade</a:t>
          </a:r>
        </a:p>
      </dsp:txBody>
      <dsp:txXfrm>
        <a:off x="3123474" y="2617217"/>
        <a:ext cx="3884190" cy="1602042"/>
      </dsp:txXfrm>
    </dsp:sp>
    <dsp:sp modelId="{4220A2C6-D81A-4775-A2AC-63ECD825A452}">
      <dsp:nvSpPr>
        <dsp:cNvPr id="0" name=""/>
        <dsp:cNvSpPr/>
      </dsp:nvSpPr>
      <dsp:spPr>
        <a:xfrm>
          <a:off x="0" y="2350210"/>
          <a:ext cx="3123474" cy="2136056"/>
        </a:xfrm>
        <a:prstGeom prst="roundRect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5100" kern="1200" dirty="0">
              <a:solidFill>
                <a:schemeClr val="tx1"/>
              </a:solidFill>
            </a:rPr>
            <a:t>Luta feminista</a:t>
          </a:r>
        </a:p>
      </dsp:txBody>
      <dsp:txXfrm>
        <a:off x="104274" y="2454484"/>
        <a:ext cx="2914926" cy="19275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F740F3-DD36-914B-8E21-08432DF3E424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325F0-834F-1A48-B8A3-8E7306193F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997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248C96-D114-4B46-BBCD-3F241F062F52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B0F0E8-CEE0-554F-A91D-E43FB92698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81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24F74F-EA3C-4F69-9CCF-2800C7B6A2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04F17A7-50F8-4538-86DD-78DB14BED2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CBC05A2-ED61-45D2-B60C-33CD2D017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B7B5-7B21-D24E-8BCF-B46389416AF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1A2D94-E06E-4B2F-9709-8CC09EA48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0B9158-6621-473C-ABDD-24F16E2A6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285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7F507D-205E-447E-8C1B-EA360B3AF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666F1-A327-40EA-90D7-750B12B926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F53B23-3551-45FA-BA70-3621D55B3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CBE2A-7461-9D4B-A354-32B6AA2B6110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13D731-3A45-4014-A6F1-31707BA05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C2F7EA-5912-4079-897A-6554A0719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836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1A4273-1EE6-415B-AEEB-A14402F26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A1DDA3-9306-41CC-9D44-EE8613C7E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FDF8E93-4D9D-4709-A98F-44913C01B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59595-0F0E-5349-853C-2D92D50F0293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10035F-D498-4A0C-878F-7367FBA8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BBE938-34EA-481B-B6A6-C3D673174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49841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8D09DD-C27A-4593-B293-599A2FF6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4522FF-FFF2-4247-B445-0492D55A87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9F7797F-3A62-4960-9E11-633CBCEC42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22BCA8-1828-46FE-94BD-6146C9D1B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698DC-F59E-FE4D-BE6B-302ED08AA3B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3256327-8531-406D-A636-935101DCD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446FB4B-6E06-4A06-8396-70344C54D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4401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CFB85E-D368-40A1-AC32-B717428ED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38F19B-17B7-4835-9BAB-5C758F950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9F91D38-57DF-44D9-97F6-9C11765251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BAEB260-3FC1-4C6C-A9DA-1D30E3052B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5541F3B-5A3E-4C92-9217-196361EE7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6019BB26-C399-4DD5-8664-F3D784406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1751E-119C-054C-9B95-1B66CE1613CC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D701E3C-0111-4774-A6C4-D4C234694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3CC3EE3-5B64-4724-8C62-DC50BE517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0339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82E45-7D1E-4A17-A064-A033F0E79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42D507-AA8B-4BCB-8633-3D709B8D7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258D-DD83-8E47-99C7-EB6DDEA69CD5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D938886-2645-44ED-BAA3-7A3B4E4E9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0BAAE0-B2C5-4517-AA84-8FE47234E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235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628BA0E-A5CA-4260-8102-9F2C4D60E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2BC99-A965-A54A-B0CA-F1900F96BC01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8305DD7-C97F-42F0-A86D-6246A0237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2432548-CDAC-4B1D-A534-B843BC22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99503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632079-A086-473B-89EA-B792A928E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E50BD9-B74E-4CA1-A287-E52C78B14F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3488314-874F-41B4-B8F9-A933692378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84DC547-9FC4-47D6-8788-730468749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E804B-BD05-BE44-9FAC-171F19A5BA62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8B6459F-55B8-441E-A88C-D2EA21484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0BC4BA-8FF0-4D9F-B415-EC729E00E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812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BE612C-CE1F-494A-B3F5-88B4E8D9D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B3FC963-313A-4231-8817-F0F1549729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B065AA4-0865-47E0-A005-067A71CD0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8A58EEF-C78D-41B4-A0B0-74C83341B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5DD9C-6119-C24C-AD07-857D83B07221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8AFA21-4E02-487D-8AB7-495877F40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2D24344-5803-40A9-A7EE-2B37861DE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6458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41B85B-2BB3-4B64-A95E-7BB2938B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C236ABA-71C6-4620-99F3-DA7BF9730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317FEB-E9B0-46CD-9EE8-AB9B6EF91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6EF69-2B4D-F444-A28E-358650568CC6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8FE9F4-B4B5-4F2A-9D18-C3ACA9C45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A2CF5AD-F980-42CB-A6DF-64EDBA974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938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EE2408-ED16-4E68-8EDD-24F5E5289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3F1C236-87FD-4C51-985C-D1E845206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52F103-8A48-425A-9F96-419D42370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8ABF3-A4F9-F24C-8D4F-91B1105EB4D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D937DB-DA4F-4AA9-A3BF-9AFF4DAA5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FE3170-6ADD-4EDE-86BA-99540D2A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8691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DB3BE27-E50B-457B-A32C-FCA624848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B8B4E8-3356-45BD-94E5-91E8FCBC2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AA2AF0-4F1C-404F-AEA3-1489890ACC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4335DF-6198-0C40-8CF6-68D374D9E315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5F3CCC-6093-47DA-B405-983B829C44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858A54-5748-4BC0-9D67-759103D124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D22FE-FFBE-49C0-AC62-56E6201B536C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69799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7" Type="http://schemas.openxmlformats.org/officeDocument/2006/relationships/image" Target="../media/image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1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7" Type="http://schemas.openxmlformats.org/officeDocument/2006/relationships/image" Target="../media/image1.png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7" Type="http://schemas.openxmlformats.org/officeDocument/2006/relationships/image" Target="../media/image1.png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7" Type="http://schemas.openxmlformats.org/officeDocument/2006/relationships/image" Target="../media/image1.png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7" Type="http://schemas.openxmlformats.org/officeDocument/2006/relationships/image" Target="../media/image1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1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1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1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619DC-FD40-47CA-83BF-D21530253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7900"/>
            <a:ext cx="10515600" cy="1231900"/>
          </a:xfrm>
        </p:spPr>
        <p:txBody>
          <a:bodyPr>
            <a:normAutofit/>
          </a:bodyPr>
          <a:lstStyle/>
          <a:p>
            <a:pPr algn="ctr"/>
            <a:r>
              <a:rPr lang="pt-BR" sz="6600" b="1" dirty="0">
                <a:solidFill>
                  <a:schemeClr val="accent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Unidade 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7A48690-E0AF-4D91-AA1A-56B9B8036D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62300"/>
            <a:ext cx="10515600" cy="2240210"/>
          </a:xfrm>
        </p:spPr>
        <p:txBody>
          <a:bodyPr/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Proclamação da República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Primeira República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Era Vargas</a:t>
            </a: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Movimentos sociais: negros, indígenas e mulheres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3400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857DF4-03C2-4E07-AC4D-2D25D71AB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061" y="365125"/>
            <a:ext cx="11202099" cy="1043079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processo que conduziu à República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616305-3C8C-43A5-8675-71BF3C334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839" y="1408204"/>
            <a:ext cx="11526473" cy="5310096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Na segunda metade do século XIX, um processo histórico importante foi o que conduziu à implantação da </a:t>
            </a:r>
            <a:r>
              <a:rPr lang="pt-BR" b="1" dirty="0"/>
              <a:t>República </a:t>
            </a:r>
            <a:r>
              <a:rPr lang="pt-BR" dirty="0"/>
              <a:t>no Brasil.</a:t>
            </a:r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8497F26-20D6-4274-BECC-A5FEDB0C28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58748744"/>
              </p:ext>
            </p:extLst>
          </p:nvPr>
        </p:nvGraphicFramePr>
        <p:xfrm>
          <a:off x="678809" y="2365696"/>
          <a:ext cx="10252046" cy="4352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637326F0-C683-4D01-9743-D27E47349A90}"/>
              </a:ext>
            </a:extLst>
          </p:cNvPr>
          <p:cNvCxnSpPr>
            <a:cxnSpLocks/>
          </p:cNvCxnSpPr>
          <p:nvPr/>
        </p:nvCxnSpPr>
        <p:spPr>
          <a:xfrm flipH="1">
            <a:off x="6633713" y="4455734"/>
            <a:ext cx="480390" cy="116456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5E35EAE6-249E-48CE-B61A-CF8C3245CC28}"/>
              </a:ext>
            </a:extLst>
          </p:cNvPr>
          <p:cNvCxnSpPr>
            <a:cxnSpLocks/>
          </p:cNvCxnSpPr>
          <p:nvPr/>
        </p:nvCxnSpPr>
        <p:spPr>
          <a:xfrm>
            <a:off x="4373591" y="4455734"/>
            <a:ext cx="511835" cy="116456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8512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918D9E-7CAD-4FE1-9308-83D3614E5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667" y="1600188"/>
            <a:ext cx="11489811" cy="4941795"/>
          </a:xfrm>
        </p:spPr>
        <p:txBody>
          <a:bodyPr>
            <a:normAutofit/>
          </a:bodyPr>
          <a:lstStyle/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Lei Áurea aumentou a insatisfação dos fazendeiros do Vale do Paraíba e do Nordeste com a Monarquia. 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Militares se aproximam de ideias republicanas. 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Em 15 de novembro de 1889, Deodoro da Fonseca e seus soldados demitiram o governo monárquico e iniciaram a República no Brasil.</a:t>
            </a:r>
          </a:p>
          <a:p>
            <a:pPr marL="0" indent="0">
              <a:buNone/>
            </a:pPr>
            <a:endParaRPr lang="pt-BR" dirty="0"/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/>
          </a:p>
          <a:p>
            <a:endParaRPr lang="pt-B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3</a:t>
            </a:fld>
            <a:endParaRPr lang="pt-BR" dirty="0"/>
          </a:p>
        </p:txBody>
      </p:sp>
      <p:sp>
        <p:nvSpPr>
          <p:cNvPr id="7" name="TextBox 6"/>
          <p:cNvSpPr txBox="1"/>
          <p:nvPr/>
        </p:nvSpPr>
        <p:spPr>
          <a:xfrm>
            <a:off x="339641" y="782717"/>
            <a:ext cx="1128198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Crise da Monarquia e implantação da República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8713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DEE41BE2-7DE3-4B26-B5A8-0972130BEA23}"/>
              </a:ext>
            </a:extLst>
          </p:cNvPr>
          <p:cNvSpPr/>
          <p:nvPr/>
        </p:nvSpPr>
        <p:spPr>
          <a:xfrm>
            <a:off x="410360" y="649444"/>
            <a:ext cx="109818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oboto" panose="02000000000000000000" pitchFamily="2" charset="0"/>
                <a:ea typeface="Roboto" panose="02000000000000000000" pitchFamily="2" charset="0"/>
              </a:rPr>
              <a:t>Os dois primeiros presidentes do Brasil foram militares e governaram entre 1889 e 1894, por isso esse período é conhecido como </a:t>
            </a:r>
            <a:r>
              <a:rPr lang="pt-BR" sz="2000" b="1" dirty="0">
                <a:latin typeface="Roboto" panose="02000000000000000000" pitchFamily="2" charset="0"/>
                <a:ea typeface="Roboto" panose="02000000000000000000" pitchFamily="2" charset="0"/>
              </a:rPr>
              <a:t>República da Espada</a:t>
            </a:r>
            <a:r>
              <a:rPr lang="pt-BR" sz="20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graphicFrame>
        <p:nvGraphicFramePr>
          <p:cNvPr id="11" name="Espaço Reservado para Conteúdo 10">
            <a:extLst>
              <a:ext uri="{FF2B5EF4-FFF2-40B4-BE49-F238E27FC236}">
                <a16:creationId xmlns:a16="http://schemas.microsoft.com/office/drawing/2014/main" id="{A99CABCC-ED22-4F8B-81C8-01B8C48918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555296"/>
              </p:ext>
            </p:extLst>
          </p:nvPr>
        </p:nvGraphicFramePr>
        <p:xfrm>
          <a:off x="234893" y="1434516"/>
          <a:ext cx="11350304" cy="533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63075" y="6481977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77838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ço Reservado para Conteúdo 5">
            <a:extLst>
              <a:ext uri="{FF2B5EF4-FFF2-40B4-BE49-F238E27FC236}">
                <a16:creationId xmlns:a16="http://schemas.microsoft.com/office/drawing/2014/main" id="{DF0D4F77-3006-442C-8157-A66C9CA4EB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71600355"/>
              </p:ext>
            </p:extLst>
          </p:nvPr>
        </p:nvGraphicFramePr>
        <p:xfrm>
          <a:off x="846588" y="914400"/>
          <a:ext cx="10781145" cy="5563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24446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69047-D72C-4E00-8801-496827E7A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8182"/>
            <a:ext cx="10515600" cy="1027447"/>
          </a:xfrm>
        </p:spPr>
        <p:txBody>
          <a:bodyPr/>
          <a:lstStyle/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Primeira República</a:t>
            </a:r>
          </a:p>
        </p:txBody>
      </p:sp>
      <p:graphicFrame>
        <p:nvGraphicFramePr>
          <p:cNvPr id="7" name="Espaço Reservado para Conteúdo 3">
            <a:extLst>
              <a:ext uri="{FF2B5EF4-FFF2-40B4-BE49-F238E27FC236}">
                <a16:creationId xmlns:a16="http://schemas.microsoft.com/office/drawing/2014/main" id="{4CE3A00E-60C3-4518-BEDA-54516A0D1F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869905"/>
              </p:ext>
            </p:extLst>
          </p:nvPr>
        </p:nvGraphicFramePr>
        <p:xfrm>
          <a:off x="838200" y="1262717"/>
          <a:ext cx="10176546" cy="5624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920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19E57943-A691-4E9E-8FDF-454387846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425934"/>
            <a:ext cx="10515600" cy="746494"/>
          </a:xfrm>
        </p:spPr>
        <p:txBody>
          <a:bodyPr/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Indústria e operários</a:t>
            </a:r>
          </a:p>
        </p:txBody>
      </p:sp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3BF1CCDF-E06C-4819-BFD6-40E3F7AFF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193596"/>
            <a:ext cx="12192000" cy="5536734"/>
          </a:xfrm>
        </p:spPr>
        <p:txBody>
          <a:bodyPr/>
          <a:lstStyle/>
          <a:p>
            <a:r>
              <a:rPr lang="pt-BR" dirty="0"/>
              <a:t>Entre 1907 e 1920, o número de empresas cresceu por volta de quatro vezes e o de operários quase duplicou. Os motivos do crescimento são:</a:t>
            </a:r>
          </a:p>
          <a:p>
            <a:pPr lvl="1"/>
            <a:endParaRPr lang="pt-BR" sz="4800" dirty="0"/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/>
              <a:t>A região Sudeste, sobretudo São Paulo, recebeu os maiores investimentos, liderando a corrida industrial no país.</a:t>
            </a:r>
          </a:p>
          <a:p>
            <a:endParaRPr lang="pt-BR" dirty="0"/>
          </a:p>
        </p:txBody>
      </p:sp>
      <p:sp>
        <p:nvSpPr>
          <p:cNvPr id="8" name="Subtítulo 3">
            <a:extLst>
              <a:ext uri="{FF2B5EF4-FFF2-40B4-BE49-F238E27FC236}">
                <a16:creationId xmlns:a16="http://schemas.microsoft.com/office/drawing/2014/main" id="{48BF9435-CF4F-4F00-8D59-F114E90461E3}"/>
              </a:ext>
            </a:extLst>
          </p:cNvPr>
          <p:cNvSpPr txBox="1">
            <a:spLocks/>
          </p:cNvSpPr>
          <p:nvPr/>
        </p:nvSpPr>
        <p:spPr>
          <a:xfrm>
            <a:off x="469784" y="2306201"/>
            <a:ext cx="6165209" cy="1655762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2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  <a:ln w="6350" cap="flat" cmpd="sng" algn="ctr">
            <a:solidFill>
              <a:srgbClr val="FFB66D"/>
            </a:solidFill>
            <a:prstDash val="solid"/>
            <a:miter lim="800000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38100" tIns="38100" rIns="38100" bIns="38100" numCol="1" spcCol="127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pt-BR" sz="2000" dirty="0"/>
              <a:t>a) capitais nacionais (acumulados com as exportações agrícolas, sobretudo de café);</a:t>
            </a:r>
          </a:p>
          <a:p>
            <a:pPr marL="457200" lvl="1" indent="0">
              <a:buNone/>
            </a:pPr>
            <a:r>
              <a:rPr lang="pt-BR" sz="2000" dirty="0"/>
              <a:t>b) disponibilidade de matéria-prima; </a:t>
            </a:r>
          </a:p>
          <a:p>
            <a:pPr marL="457200" lvl="1" indent="0">
              <a:buNone/>
            </a:pPr>
            <a:r>
              <a:rPr lang="pt-BR" sz="2000" dirty="0"/>
              <a:t>c) grande oferta de mão de obra barata;</a:t>
            </a:r>
          </a:p>
          <a:p>
            <a:pPr marL="457200" lvl="1" indent="0">
              <a:buNone/>
            </a:pPr>
            <a:r>
              <a:rPr lang="pt-BR" sz="2000" dirty="0"/>
              <a:t>d) um sistema de transportes ligado aos portos.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668A725-4F19-4979-8241-1D5990A15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4775" y="2249125"/>
            <a:ext cx="5087224" cy="215053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7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6991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203351FA-C8EE-411F-BABF-B0FD6EC96F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968046"/>
              </p:ext>
            </p:extLst>
          </p:nvPr>
        </p:nvGraphicFramePr>
        <p:xfrm>
          <a:off x="234893" y="2030137"/>
          <a:ext cx="11356246" cy="46710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6">
            <a:extLst>
              <a:ext uri="{FF2B5EF4-FFF2-40B4-BE49-F238E27FC236}">
                <a16:creationId xmlns:a16="http://schemas.microsoft.com/office/drawing/2014/main" id="{6035CA6A-DA3A-453D-89DD-3DBEA8864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745566"/>
            <a:ext cx="10515600" cy="746494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latin typeface="Roboto" panose="02000000000000000000" pitchFamily="2" charset="0"/>
                <a:ea typeface="Roboto" panose="02000000000000000000" pitchFamily="2" charset="0"/>
              </a:rPr>
              <a:t>Modernização e urbanização de São Paulo</a:t>
            </a:r>
            <a:b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Espaço Reservado para Conteúdo 1">
            <a:extLst>
              <a:ext uri="{FF2B5EF4-FFF2-40B4-BE49-F238E27FC236}">
                <a16:creationId xmlns:a16="http://schemas.microsoft.com/office/drawing/2014/main" id="{8B0D8617-928C-4689-BACB-60E072A4F8C6}"/>
              </a:ext>
            </a:extLst>
          </p:cNvPr>
          <p:cNvSpPr txBox="1">
            <a:spLocks/>
          </p:cNvSpPr>
          <p:nvPr/>
        </p:nvSpPr>
        <p:spPr>
          <a:xfrm>
            <a:off x="175470" y="1216732"/>
            <a:ext cx="10884017" cy="2678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/>
              <a:t>Os processos de industrialização e modernização ocorreram ao mesmo tempo em várias cidades.</a:t>
            </a:r>
          </a:p>
          <a:p>
            <a:r>
              <a:rPr lang="pt-BR" dirty="0"/>
              <a:t>Em São Paulo, com o </a:t>
            </a:r>
            <a:r>
              <a:rPr lang="pt-BR" i="1" dirty="0"/>
              <a:t>boom </a:t>
            </a:r>
            <a:r>
              <a:rPr lang="pt-BR" dirty="0"/>
              <a:t>da economia cafeeira, a cidade ganhou uma extensa rede ferroviária, comercial e financeira.</a:t>
            </a:r>
          </a:p>
          <a:p>
            <a:r>
              <a:rPr lang="pt-BR" dirty="0"/>
              <a:t>Dois marcos decisivos nesse processo são: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448800" y="6518650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5581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3B9525-1A24-416E-923B-03B15BB13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Imigrantes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716662-FFBD-4854-B835-1807C67CB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Industrialização e urbanização estão diretamente relacionadas à imigração.</a:t>
            </a:r>
          </a:p>
          <a:p>
            <a:r>
              <a:rPr lang="pt-BR" dirty="0"/>
              <a:t>São Paulo recebeu 57,7% do total de imigrantes.</a:t>
            </a:r>
          </a:p>
          <a:p>
            <a:r>
              <a:rPr lang="pt-BR" dirty="0"/>
              <a:t>Autoridades e fazendeiros deram preferência aos europeus. </a:t>
            </a:r>
          </a:p>
          <a:p>
            <a:r>
              <a:rPr lang="pt-BR" dirty="0"/>
              <a:t>Tentativa de branqueamento da população brasileira.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9</a:t>
            </a:fld>
            <a:endParaRPr lang="pt-BR" dirty="0"/>
          </a:p>
        </p:txBody>
      </p:sp>
      <p:sp>
        <p:nvSpPr>
          <p:cNvPr id="5" name="Seta: para a Direita 4">
            <a:extLst>
              <a:ext uri="{FF2B5EF4-FFF2-40B4-BE49-F238E27FC236}">
                <a16:creationId xmlns:a16="http://schemas.microsoft.com/office/drawing/2014/main" id="{33BA8F51-1692-4677-8E35-2D5A2C549A5E}"/>
              </a:ext>
            </a:extLst>
          </p:cNvPr>
          <p:cNvSpPr/>
          <p:nvPr/>
        </p:nvSpPr>
        <p:spPr>
          <a:xfrm>
            <a:off x="966158" y="4477109"/>
            <a:ext cx="10387642" cy="16998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4661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3A5B89-3C53-485E-95A3-84E98D29E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37" y="342678"/>
            <a:ext cx="11351491" cy="1100228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Contestações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id="{4848FB65-4FDE-43C4-9501-4135153792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313536"/>
              </p:ext>
            </p:extLst>
          </p:nvPr>
        </p:nvGraphicFramePr>
        <p:xfrm>
          <a:off x="323272" y="1196700"/>
          <a:ext cx="11416146" cy="53186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Espaço Reservado para Conteúdo 7">
            <a:extLst>
              <a:ext uri="{FF2B5EF4-FFF2-40B4-BE49-F238E27FC236}">
                <a16:creationId xmlns:a16="http://schemas.microsoft.com/office/drawing/2014/main" id="{0726FB3F-12B7-490D-B8C3-885C573348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1297047"/>
              </p:ext>
            </p:extLst>
          </p:nvPr>
        </p:nvGraphicFramePr>
        <p:xfrm>
          <a:off x="494250" y="1196700"/>
          <a:ext cx="11057390" cy="566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9619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6">
            <a:extLst>
              <a:ext uri="{FF2B5EF4-FFF2-40B4-BE49-F238E27FC236}">
                <a16:creationId xmlns:a16="http://schemas.microsoft.com/office/drawing/2014/main" id="{2725312D-B7E4-4A6D-8D8B-5383F4A76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70" y="582247"/>
            <a:ext cx="10515600" cy="970394"/>
          </a:xfrm>
        </p:spPr>
        <p:txBody>
          <a:bodyPr>
            <a:normAutofit fontScale="90000"/>
          </a:bodyPr>
          <a:lstStyle/>
          <a:p>
            <a:r>
              <a:rPr lang="pt-BR" sz="4000" dirty="0">
                <a:latin typeface="Roboto" panose="02000000000000000000" pitchFamily="2" charset="0"/>
                <a:ea typeface="Roboto" panose="02000000000000000000" pitchFamily="2" charset="0"/>
              </a:rPr>
              <a:t>Modernização do Rio de Janeiro</a:t>
            </a:r>
            <a:b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sz="36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551779FE-D635-451B-8DE6-D2128C76F5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2987174"/>
              </p:ext>
            </p:extLst>
          </p:nvPr>
        </p:nvGraphicFramePr>
        <p:xfrm>
          <a:off x="121292" y="1328724"/>
          <a:ext cx="5863904" cy="4722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2" name="Espaço Reservado para Conteúdo 21">
            <a:extLst>
              <a:ext uri="{FF2B5EF4-FFF2-40B4-BE49-F238E27FC236}">
                <a16:creationId xmlns:a16="http://schemas.microsoft.com/office/drawing/2014/main" id="{6FA19A57-FD7F-461C-9613-1DE4E8E13A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3998597"/>
              </p:ext>
            </p:extLst>
          </p:nvPr>
        </p:nvGraphicFramePr>
        <p:xfrm>
          <a:off x="5931018" y="1421903"/>
          <a:ext cx="6182686" cy="4457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11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8150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Tenentismo</a:t>
            </a:r>
            <a:endParaRPr lang="pt-BR" sz="3600" b="1" dirty="0">
              <a:solidFill>
                <a:srgbClr val="FF6600"/>
              </a:solidFill>
            </a:endParaRPr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46894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7490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2137" y="5797689"/>
            <a:ext cx="2132788" cy="707197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A24DFF1-0795-453A-9CFB-E81B98CCE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4942" y="630118"/>
            <a:ext cx="6107195" cy="607466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2591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36895" y="548694"/>
            <a:ext cx="35109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Os anos 1930</a:t>
            </a:r>
            <a:endParaRPr lang="pt-BR" sz="3600" dirty="0"/>
          </a:p>
        </p:txBody>
      </p:sp>
      <p:sp>
        <p:nvSpPr>
          <p:cNvPr id="3" name="CaixaDeTexto 2"/>
          <p:cNvSpPr txBox="1"/>
          <p:nvPr/>
        </p:nvSpPr>
        <p:spPr>
          <a:xfrm>
            <a:off x="689020" y="2641537"/>
            <a:ext cx="1925014" cy="400110"/>
          </a:xfrm>
          <a:prstGeom prst="rect">
            <a:avLst/>
          </a:prstGeom>
          <a:solidFill>
            <a:srgbClr val="EB701D"/>
          </a:solidFill>
          <a:ln cap="rnd">
            <a:solidFill>
              <a:srgbClr val="FF6600"/>
            </a:solidFill>
            <a:prstDash val="solid"/>
          </a:ln>
        </p:spPr>
        <p:txBody>
          <a:bodyPr wrap="none" rtlCol="0">
            <a:spAutoFit/>
          </a:bodyPr>
          <a:lstStyle/>
          <a:p>
            <a:r>
              <a:rPr lang="pt-BR" sz="2000" dirty="0"/>
              <a:t>Eleições de 1930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303037" y="1856707"/>
            <a:ext cx="3023118" cy="646331"/>
          </a:xfrm>
          <a:prstGeom prst="rect">
            <a:avLst/>
          </a:prstGeom>
          <a:solidFill>
            <a:schemeClr val="bg1"/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Washington Luís indica Júlio Prestes para a presidência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280182" y="3487885"/>
            <a:ext cx="1535357" cy="646331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/>
              <a:t>Aliança liberal</a:t>
            </a:r>
          </a:p>
          <a:p>
            <a:r>
              <a:rPr lang="pt-BR" dirty="0"/>
              <a:t>Getúlio Vargas</a:t>
            </a:r>
          </a:p>
        </p:txBody>
      </p:sp>
      <p:cxnSp>
        <p:nvCxnSpPr>
          <p:cNvPr id="8" name="Conector reto 7"/>
          <p:cNvCxnSpPr>
            <a:stCxn id="3" idx="3"/>
            <a:endCxn id="5" idx="1"/>
          </p:cNvCxnSpPr>
          <p:nvPr/>
        </p:nvCxnSpPr>
        <p:spPr>
          <a:xfrm flipV="1">
            <a:off x="2614034" y="2179873"/>
            <a:ext cx="689003" cy="661719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to 10"/>
          <p:cNvCxnSpPr>
            <a:endCxn id="6" idx="1"/>
          </p:cNvCxnSpPr>
          <p:nvPr/>
        </p:nvCxnSpPr>
        <p:spPr>
          <a:xfrm>
            <a:off x="2418248" y="3037097"/>
            <a:ext cx="861934" cy="773954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Multiplicar 13"/>
          <p:cNvSpPr/>
          <p:nvPr/>
        </p:nvSpPr>
        <p:spPr>
          <a:xfrm>
            <a:off x="3745317" y="2612573"/>
            <a:ext cx="761369" cy="617463"/>
          </a:xfrm>
          <a:prstGeom prst="mathMultiply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7837715" y="3230036"/>
            <a:ext cx="3512628" cy="120032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Voto secreto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Incentivo à indústria nacional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Leis trabalhistas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Anistia aos “tenentes” rebelados</a:t>
            </a:r>
          </a:p>
        </p:txBody>
      </p:sp>
      <p:sp>
        <p:nvSpPr>
          <p:cNvPr id="17" name="Seta para baixo 16"/>
          <p:cNvSpPr/>
          <p:nvPr/>
        </p:nvSpPr>
        <p:spPr>
          <a:xfrm>
            <a:off x="3828399" y="4320981"/>
            <a:ext cx="484632" cy="978408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3076780" y="5364972"/>
            <a:ext cx="2306337" cy="3693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pt-BR" dirty="0"/>
              <a:t>Vitória de Júlio Prestes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7744408" y="4949473"/>
            <a:ext cx="3882345" cy="120032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Assassinato de João Pessoa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Deposição de Washington Luís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Getúlio Vargas assume a presidência</a:t>
            </a:r>
          </a:p>
          <a:p>
            <a:endParaRPr lang="pt-BR" dirty="0"/>
          </a:p>
        </p:txBody>
      </p:sp>
      <p:cxnSp>
        <p:nvCxnSpPr>
          <p:cNvPr id="45" name="Conector reto 44"/>
          <p:cNvCxnSpPr>
            <a:stCxn id="6" idx="3"/>
            <a:endCxn id="16" idx="1"/>
          </p:cNvCxnSpPr>
          <p:nvPr/>
        </p:nvCxnSpPr>
        <p:spPr>
          <a:xfrm>
            <a:off x="4815539" y="3811051"/>
            <a:ext cx="3022176" cy="191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7" name="Conector reto 46"/>
          <p:cNvCxnSpPr>
            <a:stCxn id="18" idx="3"/>
            <a:endCxn id="19" idx="1"/>
          </p:cNvCxnSpPr>
          <p:nvPr/>
        </p:nvCxnSpPr>
        <p:spPr>
          <a:xfrm>
            <a:off x="5383117" y="5549638"/>
            <a:ext cx="2361291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14</a:t>
            </a:fld>
            <a:endParaRPr lang="pt-BR" dirty="0"/>
          </a:p>
        </p:txBody>
      </p:sp>
      <p:pic>
        <p:nvPicPr>
          <p:cNvPr id="2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12396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961444429"/>
              </p:ext>
            </p:extLst>
          </p:nvPr>
        </p:nvGraphicFramePr>
        <p:xfrm>
          <a:off x="1719743" y="2080469"/>
          <a:ext cx="7707181" cy="4732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603745" y="1300293"/>
            <a:ext cx="5721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O primeiro Governo Vargas</a:t>
            </a: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83D2AE69-4B25-42F6-8205-487A7619417A}"/>
              </a:ext>
            </a:extLst>
          </p:cNvPr>
          <p:cNvSpPr txBox="1">
            <a:spLocks/>
          </p:cNvSpPr>
          <p:nvPr/>
        </p:nvSpPr>
        <p:spPr>
          <a:xfrm>
            <a:off x="838200" y="652724"/>
            <a:ext cx="10515600" cy="102744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Era Vargas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15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61779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1351486627"/>
              </p:ext>
            </p:extLst>
          </p:nvPr>
        </p:nvGraphicFramePr>
        <p:xfrm>
          <a:off x="1542783" y="588268"/>
          <a:ext cx="12274714" cy="6308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A96EAA0-4E65-4979-AE14-475B7ADFED6C}"/>
              </a:ext>
            </a:extLst>
          </p:cNvPr>
          <p:cNvSpPr/>
          <p:nvPr/>
        </p:nvSpPr>
        <p:spPr>
          <a:xfrm>
            <a:off x="687896" y="2239861"/>
            <a:ext cx="3499093" cy="21626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tx1"/>
                </a:solidFill>
                <a:latin typeface="FrutigerLTStd-Roman"/>
              </a:rPr>
              <a:t>O governo convocou uma Assembleia Constituinte que, em 16 de julho de 1934, votou e aprovou a terceira Constituição do Brasil.</a:t>
            </a:r>
            <a:endParaRPr lang="pt-BR" dirty="0">
              <a:solidFill>
                <a:schemeClr val="tx1"/>
              </a:solidFill>
            </a:endParaRPr>
          </a:p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6240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12225" y="710731"/>
            <a:ext cx="10709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O governo constitucional de Vargas (1934-1937)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885950" y="1718782"/>
            <a:ext cx="7939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oboto" panose="02000000000000000000" pitchFamily="2" charset="0"/>
                <a:ea typeface="Roboto" panose="02000000000000000000" pitchFamily="2" charset="0"/>
              </a:rPr>
              <a:t>Grande Depressão (1929-1933): falências, desemprego e inflação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000" dirty="0">
                <a:latin typeface="Roboto" panose="02000000000000000000" pitchFamily="2" charset="0"/>
                <a:ea typeface="Roboto" panose="02000000000000000000" pitchFamily="2" charset="0"/>
              </a:rPr>
              <a:t>Eleito pelo voto indireto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12225" y="4106867"/>
            <a:ext cx="1981199" cy="646331"/>
          </a:xfrm>
          <a:prstGeom prst="rect">
            <a:avLst/>
          </a:prstGeom>
          <a:solidFill>
            <a:srgbClr val="EB701D"/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Ação Integralista Brasileira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842802" y="3645546"/>
            <a:ext cx="2233304" cy="1600438"/>
          </a:xfrm>
          <a:prstGeom prst="rect">
            <a:avLst/>
          </a:prstGeom>
          <a:noFill/>
          <a:ln>
            <a:solidFill>
              <a:srgbClr val="EB701D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Fascismo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Plínio Salgado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Governo autoritário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Partido único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Censura, etc.</a:t>
            </a:r>
          </a:p>
          <a:p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5935207" y="4128211"/>
            <a:ext cx="2065793" cy="646331"/>
          </a:xfrm>
          <a:prstGeom prst="rect">
            <a:avLst/>
          </a:prstGeom>
          <a:solidFill>
            <a:srgbClr val="EB701D"/>
          </a:solidFill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Aliança Nacional Libertadora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8877423" y="3481879"/>
            <a:ext cx="3222357" cy="1815882"/>
          </a:xfrm>
          <a:prstGeom prst="rect">
            <a:avLst/>
          </a:prstGeom>
          <a:noFill/>
          <a:ln>
            <a:solidFill>
              <a:srgbClr val="EB701D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Comunismo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Luís Carlos Prestes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Não pagamento da </a:t>
            </a:r>
          </a:p>
          <a:p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dívida externa brasileira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Nacionalização das empresas</a:t>
            </a:r>
          </a:p>
          <a:p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 estrangeiras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latin typeface="Roboto" panose="02000000000000000000" pitchFamily="2" charset="0"/>
                <a:ea typeface="Roboto" panose="02000000000000000000" pitchFamily="2" charset="0"/>
              </a:rPr>
              <a:t>Reforma agrária</a:t>
            </a:r>
          </a:p>
        </p:txBody>
      </p:sp>
      <p:cxnSp>
        <p:nvCxnSpPr>
          <p:cNvPr id="13" name="Conector reto 12"/>
          <p:cNvCxnSpPr>
            <a:stCxn id="5" idx="3"/>
          </p:cNvCxnSpPr>
          <p:nvPr/>
        </p:nvCxnSpPr>
        <p:spPr>
          <a:xfrm flipV="1">
            <a:off x="2093424" y="4430031"/>
            <a:ext cx="756827" cy="2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Conector reto 20"/>
          <p:cNvCxnSpPr>
            <a:stCxn id="9" idx="3"/>
          </p:cNvCxnSpPr>
          <p:nvPr/>
        </p:nvCxnSpPr>
        <p:spPr>
          <a:xfrm flipV="1">
            <a:off x="8001000" y="4451376"/>
            <a:ext cx="876423" cy="1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CF3152F-A9DF-48DF-B45B-0C808E054659}"/>
              </a:ext>
            </a:extLst>
          </p:cNvPr>
          <p:cNvSpPr/>
          <p:nvPr/>
        </p:nvSpPr>
        <p:spPr>
          <a:xfrm>
            <a:off x="1753299" y="1610686"/>
            <a:ext cx="8363824" cy="906005"/>
          </a:xfrm>
          <a:prstGeom prst="round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17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83581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073090" y="706154"/>
            <a:ext cx="5870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O Estado Novo (1937-1945)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286641307"/>
              </p:ext>
            </p:extLst>
          </p:nvPr>
        </p:nvGraphicFramePr>
        <p:xfrm>
          <a:off x="2248250" y="1686187"/>
          <a:ext cx="7550091" cy="45636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52409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00668" y="787326"/>
            <a:ext cx="3263317" cy="1446938"/>
            <a:chOff x="576138" y="2589"/>
            <a:chExt cx="2535683" cy="1864957"/>
          </a:xfrm>
        </p:grpSpPr>
        <p:sp>
          <p:nvSpPr>
            <p:cNvPr id="4" name="Retângulo de cantos arredondados 3"/>
            <p:cNvSpPr/>
            <p:nvPr/>
          </p:nvSpPr>
          <p:spPr>
            <a:xfrm>
              <a:off x="576138" y="2589"/>
              <a:ext cx="2535683" cy="1864957"/>
            </a:xfrm>
            <a:prstGeom prst="roundRect">
              <a:avLst/>
            </a:prstGeom>
            <a:solidFill>
              <a:srgbClr val="EB701D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etângulo 4"/>
            <p:cNvSpPr/>
            <p:nvPr/>
          </p:nvSpPr>
          <p:spPr>
            <a:xfrm>
              <a:off x="796079" y="271960"/>
              <a:ext cx="2134336" cy="15045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64770" rIns="129540" bIns="6477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800" dirty="0">
                  <a:latin typeface="Roboto" panose="02000000000000000000" pitchFamily="2" charset="0"/>
                  <a:ea typeface="Roboto" panose="02000000000000000000" pitchFamily="2" charset="0"/>
                </a:rPr>
                <a:t>Economia: indústria e agricultura</a:t>
              </a:r>
              <a:endParaRPr lang="pt-BR" sz="2800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3679696" y="551037"/>
            <a:ext cx="6775336" cy="909026"/>
            <a:chOff x="3021456" y="181321"/>
            <a:chExt cx="4889757" cy="1507500"/>
          </a:xfrm>
        </p:grpSpPr>
        <p:sp>
          <p:nvSpPr>
            <p:cNvPr id="7" name="Arredondar Retângulo no Mesmo Canto Lateral 6"/>
            <p:cNvSpPr/>
            <p:nvPr/>
          </p:nvSpPr>
          <p:spPr>
            <a:xfrm rot="5400000">
              <a:off x="4712585" y="-1509808"/>
              <a:ext cx="1507500" cy="4889757"/>
            </a:xfrm>
            <a:prstGeom prst="round2SameRect">
              <a:avLst/>
            </a:prstGeom>
            <a:solidFill>
              <a:schemeClr val="accent2">
                <a:lumMod val="60000"/>
                <a:lumOff val="40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Arredondar Retângulo no Mesmo Canto Lateral 4"/>
            <p:cNvSpPr/>
            <p:nvPr/>
          </p:nvSpPr>
          <p:spPr>
            <a:xfrm>
              <a:off x="3021457" y="254910"/>
              <a:ext cx="4816167" cy="13603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2390" tIns="36195" rIns="72390" bIns="36195" numCol="1" spcCol="1270" anchor="ctr" anchorCtr="0">
              <a:noAutofit/>
            </a:bodyPr>
            <a:lstStyle/>
            <a:p>
              <a:pPr marL="171450" lvl="1" indent="-171450" defTabSz="844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BR" dirty="0">
                  <a:latin typeface="Roboto" panose="02000000000000000000" pitchFamily="2" charset="0"/>
                  <a:ea typeface="Roboto" panose="02000000000000000000" pitchFamily="2" charset="0"/>
                </a:rPr>
                <a:t>Durante o governo Vargas, a indústria assumiu a posição de liderança que antes cabia à agricultura.</a:t>
              </a:r>
              <a:endParaRPr lang="pt-BR" kern="1200" dirty="0"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305859866"/>
              </p:ext>
            </p:extLst>
          </p:nvPr>
        </p:nvGraphicFramePr>
        <p:xfrm>
          <a:off x="-176463" y="1388393"/>
          <a:ext cx="12560967" cy="5547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19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9656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671119" y="862673"/>
            <a:ext cx="6040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Fim do Estado Novo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140484070"/>
              </p:ext>
            </p:extLst>
          </p:nvPr>
        </p:nvGraphicFramePr>
        <p:xfrm>
          <a:off x="981512" y="2265028"/>
          <a:ext cx="8302189" cy="45929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20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80577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385580"/>
            <a:ext cx="10799805" cy="1579647"/>
          </a:xfrm>
        </p:spPr>
        <p:txBody>
          <a:bodyPr>
            <a:normAutofit/>
          </a:bodyPr>
          <a:lstStyle/>
          <a:p>
            <a:r>
              <a:rPr lang="pt-BR" sz="4400" b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Movimentos sociais: negros, indígenas e mulheres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42501" y="1909890"/>
            <a:ext cx="3045315" cy="1200329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Os negros no pós-Abolição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55851" y="3609282"/>
            <a:ext cx="3419195" cy="2308324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9050" cap="rnd">
            <a:rou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Além de lutarem por emprego, moradia e salário, os libertos tinham de enfrentar o racismo e a violência policial, que os impediam de circular livremente pelas ruas ou de praticar suas religiões.</a:t>
            </a:r>
          </a:p>
        </p:txBody>
      </p:sp>
      <p:graphicFrame>
        <p:nvGraphicFramePr>
          <p:cNvPr id="6" name="Espaço Reservado para Conteúdo 6">
            <a:extLst>
              <a:ext uri="{FF2B5EF4-FFF2-40B4-BE49-F238E27FC236}">
                <a16:creationId xmlns:a16="http://schemas.microsoft.com/office/drawing/2014/main" id="{E107E63C-7BCF-46F5-B7C7-BC80DC2662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8044194"/>
              </p:ext>
            </p:extLst>
          </p:nvPr>
        </p:nvGraphicFramePr>
        <p:xfrm>
          <a:off x="5772910" y="2743416"/>
          <a:ext cx="5858309" cy="3895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Retângulo 6">
            <a:extLst>
              <a:ext uri="{FF2B5EF4-FFF2-40B4-BE49-F238E27FC236}">
                <a16:creationId xmlns:a16="http://schemas.microsoft.com/office/drawing/2014/main" id="{B2D5B421-0688-489A-B1DD-829D1FCD2504}"/>
              </a:ext>
            </a:extLst>
          </p:cNvPr>
          <p:cNvSpPr/>
          <p:nvPr/>
        </p:nvSpPr>
        <p:spPr>
          <a:xfrm>
            <a:off x="6887360" y="2214759"/>
            <a:ext cx="3206327" cy="523220"/>
          </a:xfrm>
          <a:prstGeom prst="rect">
            <a:avLst/>
          </a:prstGeom>
          <a:ln>
            <a:solidFill>
              <a:schemeClr val="accent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Mundo do trabalho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21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1744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719180598"/>
              </p:ext>
            </p:extLst>
          </p:nvPr>
        </p:nvGraphicFramePr>
        <p:xfrm>
          <a:off x="-566987" y="649814"/>
          <a:ext cx="12079705" cy="60752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171C78B0-40DA-4041-A745-FCB9E66CECE2}"/>
              </a:ext>
            </a:extLst>
          </p:cNvPr>
          <p:cNvSpPr txBox="1"/>
          <p:nvPr/>
        </p:nvSpPr>
        <p:spPr>
          <a:xfrm>
            <a:off x="8810200" y="882026"/>
            <a:ext cx="31602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O Treze de Maio</a:t>
            </a:r>
          </a:p>
          <a:p>
            <a:r>
              <a:rPr lang="pt-BR" dirty="0"/>
              <a:t>(1888), </a:t>
            </a:r>
            <a:r>
              <a:rPr lang="pt-BR" b="1" dirty="0"/>
              <a:t>A Pátria </a:t>
            </a:r>
            <a:r>
              <a:rPr lang="pt-BR" dirty="0"/>
              <a:t>(1889), </a:t>
            </a:r>
            <a:r>
              <a:rPr lang="pt-BR" b="1" dirty="0"/>
              <a:t>O Exemplo</a:t>
            </a:r>
            <a:r>
              <a:rPr lang="pt-BR" dirty="0"/>
              <a:t> (1892), </a:t>
            </a:r>
            <a:r>
              <a:rPr lang="pt-BR" b="1" dirty="0"/>
              <a:t>O Baluarte</a:t>
            </a:r>
            <a:r>
              <a:rPr lang="pt-BR" dirty="0"/>
              <a:t> (1903), </a:t>
            </a:r>
            <a:r>
              <a:rPr lang="pt-BR" b="1" dirty="0"/>
              <a:t>A Pérola</a:t>
            </a:r>
            <a:r>
              <a:rPr lang="pt-BR" dirty="0"/>
              <a:t> (1911), </a:t>
            </a:r>
            <a:r>
              <a:rPr lang="pt-BR" b="1" dirty="0"/>
              <a:t>O Menelick</a:t>
            </a:r>
            <a:r>
              <a:rPr lang="pt-BR" dirty="0"/>
              <a:t> (1915), </a:t>
            </a:r>
            <a:r>
              <a:rPr lang="pt-BR" b="1" dirty="0"/>
              <a:t>O Alfinete</a:t>
            </a:r>
          </a:p>
          <a:p>
            <a:r>
              <a:rPr lang="pt-BR" dirty="0"/>
              <a:t>(1918), </a:t>
            </a:r>
            <a:r>
              <a:rPr lang="pt-BR" b="1" dirty="0"/>
              <a:t>O Kosmos</a:t>
            </a:r>
            <a:r>
              <a:rPr lang="pt-BR" dirty="0"/>
              <a:t> (1922) e </a:t>
            </a:r>
            <a:r>
              <a:rPr lang="pt-BR" b="1" dirty="0"/>
              <a:t>O Clarim da Alvorada</a:t>
            </a:r>
            <a:r>
              <a:rPr lang="pt-BR" dirty="0"/>
              <a:t> (1924).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4255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107964615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54080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97055088"/>
              </p:ext>
            </p:extLst>
          </p:nvPr>
        </p:nvGraphicFramePr>
        <p:xfrm>
          <a:off x="2032000" y="687855"/>
          <a:ext cx="8128000" cy="60356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Grupo 2"/>
          <p:cNvGrpSpPr/>
          <p:nvPr/>
        </p:nvGrpSpPr>
        <p:grpSpPr>
          <a:xfrm>
            <a:off x="5236920" y="4803939"/>
            <a:ext cx="1902025" cy="1766866"/>
            <a:chOff x="5359165" y="2848155"/>
            <a:chExt cx="1706083" cy="1766866"/>
          </a:xfrm>
        </p:grpSpPr>
        <p:sp>
          <p:nvSpPr>
            <p:cNvPr id="4" name="Elipse 3"/>
            <p:cNvSpPr/>
            <p:nvPr/>
          </p:nvSpPr>
          <p:spPr>
            <a:xfrm>
              <a:off x="5359165" y="2848155"/>
              <a:ext cx="1706083" cy="176686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63000"/>
              </a:schemeClr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shade val="80000"/>
                <a:alpha val="50000"/>
                <a:hueOff val="38"/>
                <a:satOff val="10611"/>
                <a:lumOff val="3645"/>
                <a:alphaOff val="-20000"/>
              </a:schemeClr>
            </a:effectRef>
            <a:fontRef idx="minor">
              <a:schemeClr val="tx1"/>
            </a:fontRef>
          </p:style>
          <p:txBody>
            <a:bodyPr/>
            <a:lstStyle/>
            <a:p>
              <a:pPr algn="ctr"/>
              <a:endParaRPr lang="pt-BR" dirty="0"/>
            </a:p>
            <a:p>
              <a:pPr algn="ctr"/>
              <a:r>
                <a:rPr lang="pt-BR" dirty="0"/>
                <a:t>Combate ao preconceito</a:t>
              </a:r>
            </a:p>
          </p:txBody>
        </p:sp>
        <p:sp>
          <p:nvSpPr>
            <p:cNvPr id="5" name="Elipse 4"/>
            <p:cNvSpPr/>
            <p:nvPr/>
          </p:nvSpPr>
          <p:spPr>
            <a:xfrm>
              <a:off x="5602887" y="3194513"/>
              <a:ext cx="1176787" cy="11767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39370" tIns="39370" rIns="39370" bIns="39370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3100" kern="1200" dirty="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81530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69783" y="487958"/>
            <a:ext cx="61910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Os indígenas na República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566870" y="5902650"/>
            <a:ext cx="10870251" cy="646331"/>
          </a:xfrm>
          <a:prstGeom prst="rect">
            <a:avLst/>
          </a:prstGeom>
          <a:solidFill>
            <a:schemeClr val="bg1"/>
          </a:solidFill>
          <a:ln w="19050" cap="rnd">
            <a:rou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Nos anos 1930 e 1940, uma onda de nacionalismo atravessou o continente americano e levou a uma revalorização da figura do indígena em vários países, entre os quais o México e o Brasil.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418339645"/>
              </p:ext>
            </p:extLst>
          </p:nvPr>
        </p:nvGraphicFramePr>
        <p:xfrm>
          <a:off x="413476" y="959935"/>
          <a:ext cx="10883275" cy="49768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82125" y="6492875"/>
            <a:ext cx="2743200" cy="365125"/>
          </a:xfrm>
        </p:spPr>
        <p:txBody>
          <a:bodyPr/>
          <a:lstStyle/>
          <a:p>
            <a:fld id="{B30D22FE-FFBE-49C0-AC62-56E6201B536C}" type="slidenum">
              <a:rPr lang="pt-BR" smtClean="0"/>
              <a:t>25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95572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931178" y="2917033"/>
            <a:ext cx="2866615" cy="830997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Lei n° 5.484, de 1928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055567" y="1446245"/>
            <a:ext cx="1752659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</a:rPr>
              <a:t>Tutela </a:t>
            </a:r>
            <a:r>
              <a:rPr lang="pt-BR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do</a:t>
            </a:r>
            <a:r>
              <a:rPr lang="pt-BR" dirty="0">
                <a:solidFill>
                  <a:schemeClr val="bg1"/>
                </a:solidFill>
              </a:rPr>
              <a:t> Estado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055566" y="3677048"/>
            <a:ext cx="4548265" cy="2308324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Classificação:</a:t>
            </a:r>
          </a:p>
          <a:p>
            <a:r>
              <a:rPr lang="pt-BR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Nômades (incapazes legalmente) </a:t>
            </a:r>
          </a:p>
          <a:p>
            <a:r>
              <a:rPr lang="pt-BR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Aldeados (incapazes legalmente)</a:t>
            </a:r>
          </a:p>
          <a:p>
            <a:r>
              <a:rPr lang="pt-BR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Incorporados aos centros agrícolas</a:t>
            </a:r>
          </a:p>
          <a:p>
            <a:r>
              <a:rPr lang="pt-BR" dirty="0">
                <a:solidFill>
                  <a:schemeClr val="bg1"/>
                </a:solidFill>
              </a:rPr>
              <a:t>Reunidos em povoações indígenas</a:t>
            </a:r>
          </a:p>
          <a:p>
            <a:endParaRPr lang="pt-BR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9" name="Conector reto 8"/>
          <p:cNvCxnSpPr>
            <a:cxnSpLocks/>
            <a:stCxn id="2" idx="3"/>
            <a:endCxn id="3" idx="1"/>
          </p:cNvCxnSpPr>
          <p:nvPr/>
        </p:nvCxnSpPr>
        <p:spPr>
          <a:xfrm flipV="1">
            <a:off x="3797793" y="1630911"/>
            <a:ext cx="2257774" cy="1701621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Conector reto 10"/>
          <p:cNvCxnSpPr>
            <a:cxnSpLocks/>
            <a:stCxn id="2" idx="3"/>
            <a:endCxn id="4" idx="1"/>
          </p:cNvCxnSpPr>
          <p:nvPr/>
        </p:nvCxnSpPr>
        <p:spPr>
          <a:xfrm>
            <a:off x="3797793" y="3332532"/>
            <a:ext cx="2257773" cy="1027204"/>
          </a:xfrm>
          <a:prstGeom prst="lin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26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09482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289247" y="527371"/>
            <a:ext cx="42578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A luta das mulheres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729843" y="1423408"/>
            <a:ext cx="10287930" cy="923330"/>
          </a:xfrm>
          <a:prstGeom prst="rect">
            <a:avLst/>
          </a:prstGeom>
          <a:solidFill>
            <a:schemeClr val="accent2">
              <a:lumMod val="50000"/>
            </a:schemeClr>
          </a:solidFill>
          <a:ln w="19050" cap="rnd">
            <a:solidFill>
              <a:schemeClr val="accent2">
                <a:lumMod val="50000"/>
              </a:schemeClr>
            </a:solidFill>
            <a:rou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partir do advento da República, as mulheres passaram a reivindicar o acesso pleno à educação, indispensável à autossuficiência econômica, e o direito de votar e de serem eleitas, indispensável à cidadania plena.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147249807"/>
              </p:ext>
            </p:extLst>
          </p:nvPr>
        </p:nvGraphicFramePr>
        <p:xfrm>
          <a:off x="1418253" y="2528596"/>
          <a:ext cx="7780694" cy="40949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0334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419449" y="550423"/>
            <a:ext cx="7687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latin typeface="Roboto" panose="02000000000000000000" pitchFamily="2" charset="0"/>
                <a:ea typeface="Roboto" panose="02000000000000000000" pitchFamily="2" charset="0"/>
              </a:rPr>
              <a:t>Pílula, minissaia e calça </a:t>
            </a:r>
            <a:r>
              <a:rPr lang="pt-BR" sz="3600" i="1" dirty="0">
                <a:latin typeface="Roboto" panose="02000000000000000000" pitchFamily="2" charset="0"/>
                <a:ea typeface="Roboto" panose="02000000000000000000" pitchFamily="2" charset="0"/>
              </a:rPr>
              <a:t>saint-tropez</a:t>
            </a: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320525034"/>
              </p:ext>
            </p:extLst>
          </p:nvPr>
        </p:nvGraphicFramePr>
        <p:xfrm>
          <a:off x="1912775" y="1586204"/>
          <a:ext cx="7808686" cy="44868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D22FE-FFBE-49C0-AC62-56E6201B536C}" type="slidenum">
              <a:rPr lang="pt-BR" smtClean="0"/>
              <a:t>28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28791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4863</TotalTime>
  <Words>1450</Words>
  <Application>Microsoft Office PowerPoint</Application>
  <PresentationFormat>Widescreen</PresentationFormat>
  <Paragraphs>260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FrutigerLTStd-Roman</vt:lpstr>
      <vt:lpstr>Roboto</vt:lpstr>
      <vt:lpstr>Tema do Office</vt:lpstr>
      <vt:lpstr>Unidade 1</vt:lpstr>
      <vt:lpstr>O processo que conduziu à República</vt:lpstr>
      <vt:lpstr>Apresentação do PowerPoint</vt:lpstr>
      <vt:lpstr>Apresentação do PowerPoint</vt:lpstr>
      <vt:lpstr>Apresentação do PowerPoint</vt:lpstr>
      <vt:lpstr>A Primeira República</vt:lpstr>
      <vt:lpstr>Indústria e operários</vt:lpstr>
      <vt:lpstr>Modernização e urbanização de São Paulo </vt:lpstr>
      <vt:lpstr>Imigrantes</vt:lpstr>
      <vt:lpstr>Contestações</vt:lpstr>
      <vt:lpstr>Modernização do Rio de Janeiro </vt:lpstr>
      <vt:lpstr>Tenentismo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Movimentos sociais: negros, indígenas e mulheres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Vanessa do Amaral</dc:creator>
  <cp:lastModifiedBy>João Paulo Bortoluci</cp:lastModifiedBy>
  <cp:revision>395</cp:revision>
  <dcterms:created xsi:type="dcterms:W3CDTF">2019-03-07T13:02:19Z</dcterms:created>
  <dcterms:modified xsi:type="dcterms:W3CDTF">2020-04-03T16:34:53Z</dcterms:modified>
</cp:coreProperties>
</file>