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9" r:id="rId5"/>
    <p:sldId id="263" r:id="rId6"/>
    <p:sldId id="264" r:id="rId7"/>
    <p:sldId id="310" r:id="rId8"/>
    <p:sldId id="311" r:id="rId9"/>
    <p:sldId id="268" r:id="rId10"/>
    <p:sldId id="312" r:id="rId11"/>
    <p:sldId id="350" r:id="rId12"/>
    <p:sldId id="313" r:id="rId13"/>
    <p:sldId id="314" r:id="rId14"/>
    <p:sldId id="315" r:id="rId15"/>
    <p:sldId id="273" r:id="rId16"/>
    <p:sldId id="316" r:id="rId17"/>
    <p:sldId id="317" r:id="rId18"/>
    <p:sldId id="351" r:id="rId19"/>
    <p:sldId id="352" r:id="rId20"/>
    <p:sldId id="35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8F2282-9042-48D0-B06E-77B187FB3C7B}" type="doc">
      <dgm:prSet loTypeId="urn:microsoft.com/office/officeart/2005/8/layout/bProcess3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9824E0B0-7BA5-4778-BAA2-5AB27F2832C7}">
      <dgm:prSet phldrT="[Texto]"/>
      <dgm:spPr/>
      <dgm:t>
        <a:bodyPr/>
        <a:lstStyle/>
        <a:p>
          <a:r>
            <a:rPr lang="pt-BR" dirty="0"/>
            <a:t>Bahia</a:t>
          </a:r>
        </a:p>
      </dgm:t>
    </dgm:pt>
    <dgm:pt modelId="{A0C1C178-69EB-473B-BAE8-A155D6CAAC32}" type="parTrans" cxnId="{B4FEE4D4-2419-4051-92C7-91011ADE329C}">
      <dgm:prSet/>
      <dgm:spPr/>
      <dgm:t>
        <a:bodyPr/>
        <a:lstStyle/>
        <a:p>
          <a:endParaRPr lang="pt-BR"/>
        </a:p>
      </dgm:t>
    </dgm:pt>
    <dgm:pt modelId="{5D20C9A1-CFB4-40AC-8D55-F1F8F757B747}" type="sibTrans" cxnId="{B4FEE4D4-2419-4051-92C7-91011ADE329C}">
      <dgm:prSet/>
      <dgm:spPr/>
      <dgm:t>
        <a:bodyPr/>
        <a:lstStyle/>
        <a:p>
          <a:endParaRPr lang="pt-BR" dirty="0"/>
        </a:p>
      </dgm:t>
    </dgm:pt>
    <dgm:pt modelId="{E9594BDC-5BD9-4533-8A14-45FF0A6638C4}">
      <dgm:prSet phldrT="[Texto]"/>
      <dgm:spPr/>
      <dgm:t>
        <a:bodyPr/>
        <a:lstStyle/>
        <a:p>
          <a:r>
            <a:rPr lang="pt-BR" dirty="0"/>
            <a:t>Piauí</a:t>
          </a:r>
        </a:p>
      </dgm:t>
    </dgm:pt>
    <dgm:pt modelId="{C072A200-78CC-49A7-8275-91786D6DC737}" type="parTrans" cxnId="{2E26EDA2-CBEA-42F8-B5FC-8B50A0038565}">
      <dgm:prSet/>
      <dgm:spPr/>
      <dgm:t>
        <a:bodyPr/>
        <a:lstStyle/>
        <a:p>
          <a:endParaRPr lang="pt-BR"/>
        </a:p>
      </dgm:t>
    </dgm:pt>
    <dgm:pt modelId="{CBA50594-EB55-4AD6-B5FC-4302EBE8E9CF}" type="sibTrans" cxnId="{2E26EDA2-CBEA-42F8-B5FC-8B50A0038565}">
      <dgm:prSet/>
      <dgm:spPr/>
      <dgm:t>
        <a:bodyPr/>
        <a:lstStyle/>
        <a:p>
          <a:endParaRPr lang="pt-BR" dirty="0"/>
        </a:p>
      </dgm:t>
    </dgm:pt>
    <dgm:pt modelId="{7F374863-76E4-419B-89B2-699899630514}">
      <dgm:prSet phldrT="[Texto]"/>
      <dgm:spPr/>
      <dgm:t>
        <a:bodyPr/>
        <a:lstStyle/>
        <a:p>
          <a:r>
            <a:rPr lang="pt-BR" dirty="0"/>
            <a:t>Ceará</a:t>
          </a:r>
        </a:p>
      </dgm:t>
    </dgm:pt>
    <dgm:pt modelId="{0D6F545D-64A0-46FC-84B4-F5343AE88DD8}" type="parTrans" cxnId="{8AFCEBD9-A83E-4091-93EB-75B3FE3DA354}">
      <dgm:prSet/>
      <dgm:spPr/>
      <dgm:t>
        <a:bodyPr/>
        <a:lstStyle/>
        <a:p>
          <a:endParaRPr lang="pt-BR"/>
        </a:p>
      </dgm:t>
    </dgm:pt>
    <dgm:pt modelId="{8D96E02C-996E-4C21-B308-BF4DA7EA4436}" type="sibTrans" cxnId="{8AFCEBD9-A83E-4091-93EB-75B3FE3DA354}">
      <dgm:prSet/>
      <dgm:spPr/>
      <dgm:t>
        <a:bodyPr/>
        <a:lstStyle/>
        <a:p>
          <a:endParaRPr lang="pt-BR" dirty="0"/>
        </a:p>
      </dgm:t>
    </dgm:pt>
    <dgm:pt modelId="{4A2D7A70-029A-4740-84DF-34D5F8B0D1FA}">
      <dgm:prSet phldrT="[Texto]"/>
      <dgm:spPr/>
      <dgm:t>
        <a:bodyPr/>
        <a:lstStyle/>
        <a:p>
          <a:r>
            <a:rPr lang="pt-BR" dirty="0"/>
            <a:t>Maranhão</a:t>
          </a:r>
        </a:p>
      </dgm:t>
    </dgm:pt>
    <dgm:pt modelId="{FD4C3A34-7482-46F7-A4E4-72695CAADE87}" type="parTrans" cxnId="{61E70CBB-F257-4900-B4ED-EAFA0CC8AB45}">
      <dgm:prSet/>
      <dgm:spPr/>
      <dgm:t>
        <a:bodyPr/>
        <a:lstStyle/>
        <a:p>
          <a:endParaRPr lang="pt-BR"/>
        </a:p>
      </dgm:t>
    </dgm:pt>
    <dgm:pt modelId="{2354DC37-3F60-433D-AEC8-F867B71A78BC}" type="sibTrans" cxnId="{61E70CBB-F257-4900-B4ED-EAFA0CC8AB45}">
      <dgm:prSet/>
      <dgm:spPr/>
      <dgm:t>
        <a:bodyPr/>
        <a:lstStyle/>
        <a:p>
          <a:endParaRPr lang="pt-BR" dirty="0"/>
        </a:p>
      </dgm:t>
    </dgm:pt>
    <dgm:pt modelId="{9E2E7DF7-FAE7-4CFF-8A3E-F509835B0D87}">
      <dgm:prSet phldrT="[Texto]"/>
      <dgm:spPr/>
      <dgm:t>
        <a:bodyPr/>
        <a:lstStyle/>
        <a:p>
          <a:r>
            <a:rPr lang="pt-BR" dirty="0"/>
            <a:t>Grão-Pará</a:t>
          </a:r>
        </a:p>
      </dgm:t>
    </dgm:pt>
    <dgm:pt modelId="{68E75250-7096-4F6D-96EF-651036E0E203}" type="parTrans" cxnId="{08E67526-4599-495C-AA7A-DFCB649B5B61}">
      <dgm:prSet/>
      <dgm:spPr/>
      <dgm:t>
        <a:bodyPr/>
        <a:lstStyle/>
        <a:p>
          <a:endParaRPr lang="pt-BR"/>
        </a:p>
      </dgm:t>
    </dgm:pt>
    <dgm:pt modelId="{664DFECF-E2C1-47E6-96F4-25CF821E19C8}" type="sibTrans" cxnId="{08E67526-4599-495C-AA7A-DFCB649B5B61}">
      <dgm:prSet/>
      <dgm:spPr/>
      <dgm:t>
        <a:bodyPr/>
        <a:lstStyle/>
        <a:p>
          <a:endParaRPr lang="pt-BR" dirty="0"/>
        </a:p>
      </dgm:t>
    </dgm:pt>
    <dgm:pt modelId="{49D45FEA-8EDE-4870-B25A-5147382623A3}">
      <dgm:prSet phldrT="[Texto]"/>
      <dgm:spPr/>
      <dgm:t>
        <a:bodyPr/>
        <a:lstStyle/>
        <a:p>
          <a:r>
            <a:rPr lang="pt-BR" dirty="0"/>
            <a:t>Província Cisplatina</a:t>
          </a:r>
        </a:p>
      </dgm:t>
    </dgm:pt>
    <dgm:pt modelId="{1967B18F-6B04-4103-9BA7-87EA0602C377}" type="parTrans" cxnId="{710F0880-C1E7-4728-8143-8FBF60859E0E}">
      <dgm:prSet/>
      <dgm:spPr/>
      <dgm:t>
        <a:bodyPr/>
        <a:lstStyle/>
        <a:p>
          <a:endParaRPr lang="pt-BR"/>
        </a:p>
      </dgm:t>
    </dgm:pt>
    <dgm:pt modelId="{BFB32473-1B90-4E2A-9964-CC96626CB30F}" type="sibTrans" cxnId="{710F0880-C1E7-4728-8143-8FBF60859E0E}">
      <dgm:prSet/>
      <dgm:spPr/>
      <dgm:t>
        <a:bodyPr/>
        <a:lstStyle/>
        <a:p>
          <a:endParaRPr lang="pt-BR"/>
        </a:p>
      </dgm:t>
    </dgm:pt>
    <dgm:pt modelId="{C93D7392-B779-451B-9908-88A6D384D0F4}" type="pres">
      <dgm:prSet presAssocID="{5A8F2282-9042-48D0-B06E-77B187FB3C7B}" presName="Name0" presStyleCnt="0">
        <dgm:presLayoutVars>
          <dgm:dir/>
          <dgm:resizeHandles val="exact"/>
        </dgm:presLayoutVars>
      </dgm:prSet>
      <dgm:spPr/>
    </dgm:pt>
    <dgm:pt modelId="{A140C83D-9084-4AB7-BEF4-0090B376081B}" type="pres">
      <dgm:prSet presAssocID="{9824E0B0-7BA5-4778-BAA2-5AB27F2832C7}" presName="node" presStyleLbl="node1" presStyleIdx="0" presStyleCnt="6">
        <dgm:presLayoutVars>
          <dgm:bulletEnabled val="1"/>
        </dgm:presLayoutVars>
      </dgm:prSet>
      <dgm:spPr/>
    </dgm:pt>
    <dgm:pt modelId="{96A38CFA-FCD5-4058-8BE3-3B2196B5EC87}" type="pres">
      <dgm:prSet presAssocID="{5D20C9A1-CFB4-40AC-8D55-F1F8F757B747}" presName="sibTrans" presStyleLbl="sibTrans1D1" presStyleIdx="0" presStyleCnt="5"/>
      <dgm:spPr/>
    </dgm:pt>
    <dgm:pt modelId="{03DEEC98-4E72-4AFC-8CB1-6E750223226E}" type="pres">
      <dgm:prSet presAssocID="{5D20C9A1-CFB4-40AC-8D55-F1F8F757B747}" presName="connectorText" presStyleLbl="sibTrans1D1" presStyleIdx="0" presStyleCnt="5"/>
      <dgm:spPr/>
    </dgm:pt>
    <dgm:pt modelId="{1DCBB4BC-6D27-45CC-918D-749CAC6EB4A4}" type="pres">
      <dgm:prSet presAssocID="{E9594BDC-5BD9-4533-8A14-45FF0A6638C4}" presName="node" presStyleLbl="node1" presStyleIdx="1" presStyleCnt="6">
        <dgm:presLayoutVars>
          <dgm:bulletEnabled val="1"/>
        </dgm:presLayoutVars>
      </dgm:prSet>
      <dgm:spPr/>
    </dgm:pt>
    <dgm:pt modelId="{8443665B-30E3-4078-A888-D0722E09382D}" type="pres">
      <dgm:prSet presAssocID="{CBA50594-EB55-4AD6-B5FC-4302EBE8E9CF}" presName="sibTrans" presStyleLbl="sibTrans1D1" presStyleIdx="1" presStyleCnt="5"/>
      <dgm:spPr/>
    </dgm:pt>
    <dgm:pt modelId="{D56CA57A-C13A-4CAE-88AC-E272B2257B4B}" type="pres">
      <dgm:prSet presAssocID="{CBA50594-EB55-4AD6-B5FC-4302EBE8E9CF}" presName="connectorText" presStyleLbl="sibTrans1D1" presStyleIdx="1" presStyleCnt="5"/>
      <dgm:spPr/>
    </dgm:pt>
    <dgm:pt modelId="{D41589DC-C290-4ED8-9F82-98E4F3AD82A1}" type="pres">
      <dgm:prSet presAssocID="{7F374863-76E4-419B-89B2-699899630514}" presName="node" presStyleLbl="node1" presStyleIdx="2" presStyleCnt="6">
        <dgm:presLayoutVars>
          <dgm:bulletEnabled val="1"/>
        </dgm:presLayoutVars>
      </dgm:prSet>
      <dgm:spPr/>
    </dgm:pt>
    <dgm:pt modelId="{26349247-1F6D-4574-865B-57815111A222}" type="pres">
      <dgm:prSet presAssocID="{8D96E02C-996E-4C21-B308-BF4DA7EA4436}" presName="sibTrans" presStyleLbl="sibTrans1D1" presStyleIdx="2" presStyleCnt="5"/>
      <dgm:spPr/>
    </dgm:pt>
    <dgm:pt modelId="{B3D68103-E72B-43AF-A166-1A545690B9DB}" type="pres">
      <dgm:prSet presAssocID="{8D96E02C-996E-4C21-B308-BF4DA7EA4436}" presName="connectorText" presStyleLbl="sibTrans1D1" presStyleIdx="2" presStyleCnt="5"/>
      <dgm:spPr/>
    </dgm:pt>
    <dgm:pt modelId="{E4D98905-CA99-438F-99DF-5390EEB48A4D}" type="pres">
      <dgm:prSet presAssocID="{4A2D7A70-029A-4740-84DF-34D5F8B0D1FA}" presName="node" presStyleLbl="node1" presStyleIdx="3" presStyleCnt="6">
        <dgm:presLayoutVars>
          <dgm:bulletEnabled val="1"/>
        </dgm:presLayoutVars>
      </dgm:prSet>
      <dgm:spPr/>
    </dgm:pt>
    <dgm:pt modelId="{ADE27F7F-2A4F-4DA3-B60A-DB13D96D2962}" type="pres">
      <dgm:prSet presAssocID="{2354DC37-3F60-433D-AEC8-F867B71A78BC}" presName="sibTrans" presStyleLbl="sibTrans1D1" presStyleIdx="3" presStyleCnt="5"/>
      <dgm:spPr/>
    </dgm:pt>
    <dgm:pt modelId="{4167819D-A798-4CE8-BA34-7BC226DBD792}" type="pres">
      <dgm:prSet presAssocID="{2354DC37-3F60-433D-AEC8-F867B71A78BC}" presName="connectorText" presStyleLbl="sibTrans1D1" presStyleIdx="3" presStyleCnt="5"/>
      <dgm:spPr/>
    </dgm:pt>
    <dgm:pt modelId="{61085BBA-F1C2-4D88-AF77-BDCEB9444D75}" type="pres">
      <dgm:prSet presAssocID="{9E2E7DF7-FAE7-4CFF-8A3E-F509835B0D87}" presName="node" presStyleLbl="node1" presStyleIdx="4" presStyleCnt="6">
        <dgm:presLayoutVars>
          <dgm:bulletEnabled val="1"/>
        </dgm:presLayoutVars>
      </dgm:prSet>
      <dgm:spPr/>
    </dgm:pt>
    <dgm:pt modelId="{E10C0CC0-040F-4296-86FA-327DDD475061}" type="pres">
      <dgm:prSet presAssocID="{664DFECF-E2C1-47E6-96F4-25CF821E19C8}" presName="sibTrans" presStyleLbl="sibTrans1D1" presStyleIdx="4" presStyleCnt="5"/>
      <dgm:spPr/>
    </dgm:pt>
    <dgm:pt modelId="{D556F0FE-BECD-4FC9-A48E-BDD0947210DF}" type="pres">
      <dgm:prSet presAssocID="{664DFECF-E2C1-47E6-96F4-25CF821E19C8}" presName="connectorText" presStyleLbl="sibTrans1D1" presStyleIdx="4" presStyleCnt="5"/>
      <dgm:spPr/>
    </dgm:pt>
    <dgm:pt modelId="{E9B70883-A600-47C4-A3E0-4769EE1DB971}" type="pres">
      <dgm:prSet presAssocID="{49D45FEA-8EDE-4870-B25A-5147382623A3}" presName="node" presStyleLbl="node1" presStyleIdx="5" presStyleCnt="6">
        <dgm:presLayoutVars>
          <dgm:bulletEnabled val="1"/>
        </dgm:presLayoutVars>
      </dgm:prSet>
      <dgm:spPr/>
    </dgm:pt>
  </dgm:ptLst>
  <dgm:cxnLst>
    <dgm:cxn modelId="{125A4101-C2D7-46DD-9C8E-ED29AB5522CE}" type="presOf" srcId="{664DFECF-E2C1-47E6-96F4-25CF821E19C8}" destId="{D556F0FE-BECD-4FC9-A48E-BDD0947210DF}" srcOrd="1" destOrd="0" presId="urn:microsoft.com/office/officeart/2005/8/layout/bProcess3"/>
    <dgm:cxn modelId="{B42DDF0D-E525-4904-86A4-FAE3C45FB99C}" type="presOf" srcId="{8D96E02C-996E-4C21-B308-BF4DA7EA4436}" destId="{B3D68103-E72B-43AF-A166-1A545690B9DB}" srcOrd="1" destOrd="0" presId="urn:microsoft.com/office/officeart/2005/8/layout/bProcess3"/>
    <dgm:cxn modelId="{1500FD15-3003-411D-A646-1FFE369D6220}" type="presOf" srcId="{CBA50594-EB55-4AD6-B5FC-4302EBE8E9CF}" destId="{8443665B-30E3-4078-A888-D0722E09382D}" srcOrd="0" destOrd="0" presId="urn:microsoft.com/office/officeart/2005/8/layout/bProcess3"/>
    <dgm:cxn modelId="{08E67526-4599-495C-AA7A-DFCB649B5B61}" srcId="{5A8F2282-9042-48D0-B06E-77B187FB3C7B}" destId="{9E2E7DF7-FAE7-4CFF-8A3E-F509835B0D87}" srcOrd="4" destOrd="0" parTransId="{68E75250-7096-4F6D-96EF-651036E0E203}" sibTransId="{664DFECF-E2C1-47E6-96F4-25CF821E19C8}"/>
    <dgm:cxn modelId="{B84CCD37-B893-4B48-92C5-F5D34D01BF71}" type="presOf" srcId="{9824E0B0-7BA5-4778-BAA2-5AB27F2832C7}" destId="{A140C83D-9084-4AB7-BEF4-0090B376081B}" srcOrd="0" destOrd="0" presId="urn:microsoft.com/office/officeart/2005/8/layout/bProcess3"/>
    <dgm:cxn modelId="{74C4C03B-7C2A-40D5-AAC8-EC3BBBF92767}" type="presOf" srcId="{CBA50594-EB55-4AD6-B5FC-4302EBE8E9CF}" destId="{D56CA57A-C13A-4CAE-88AC-E272B2257B4B}" srcOrd="1" destOrd="0" presId="urn:microsoft.com/office/officeart/2005/8/layout/bProcess3"/>
    <dgm:cxn modelId="{B0C6886C-95F2-4941-B7B3-97D12D62E86D}" type="presOf" srcId="{8D96E02C-996E-4C21-B308-BF4DA7EA4436}" destId="{26349247-1F6D-4574-865B-57815111A222}" srcOrd="0" destOrd="0" presId="urn:microsoft.com/office/officeart/2005/8/layout/bProcess3"/>
    <dgm:cxn modelId="{A859866E-B04D-4CF6-A225-3A92154CC373}" type="presOf" srcId="{E9594BDC-5BD9-4533-8A14-45FF0A6638C4}" destId="{1DCBB4BC-6D27-45CC-918D-749CAC6EB4A4}" srcOrd="0" destOrd="0" presId="urn:microsoft.com/office/officeart/2005/8/layout/bProcess3"/>
    <dgm:cxn modelId="{C31BB174-8673-4BBF-99E0-BFEF11BBBDE1}" type="presOf" srcId="{49D45FEA-8EDE-4870-B25A-5147382623A3}" destId="{E9B70883-A600-47C4-A3E0-4769EE1DB971}" srcOrd="0" destOrd="0" presId="urn:microsoft.com/office/officeart/2005/8/layout/bProcess3"/>
    <dgm:cxn modelId="{2AE4757A-A011-46E2-B997-AB4098F21FEF}" type="presOf" srcId="{5D20C9A1-CFB4-40AC-8D55-F1F8F757B747}" destId="{96A38CFA-FCD5-4058-8BE3-3B2196B5EC87}" srcOrd="0" destOrd="0" presId="urn:microsoft.com/office/officeart/2005/8/layout/bProcess3"/>
    <dgm:cxn modelId="{710F0880-C1E7-4728-8143-8FBF60859E0E}" srcId="{5A8F2282-9042-48D0-B06E-77B187FB3C7B}" destId="{49D45FEA-8EDE-4870-B25A-5147382623A3}" srcOrd="5" destOrd="0" parTransId="{1967B18F-6B04-4103-9BA7-87EA0602C377}" sibTransId="{BFB32473-1B90-4E2A-9964-CC96626CB30F}"/>
    <dgm:cxn modelId="{33663182-7CCC-417E-9C3C-4E336F6F60F7}" type="presOf" srcId="{9E2E7DF7-FAE7-4CFF-8A3E-F509835B0D87}" destId="{61085BBA-F1C2-4D88-AF77-BDCEB9444D75}" srcOrd="0" destOrd="0" presId="urn:microsoft.com/office/officeart/2005/8/layout/bProcess3"/>
    <dgm:cxn modelId="{84B28298-3737-4229-9034-E8A44D22F753}" type="presOf" srcId="{2354DC37-3F60-433D-AEC8-F867B71A78BC}" destId="{ADE27F7F-2A4F-4DA3-B60A-DB13D96D2962}" srcOrd="0" destOrd="0" presId="urn:microsoft.com/office/officeart/2005/8/layout/bProcess3"/>
    <dgm:cxn modelId="{2E26EDA2-CBEA-42F8-B5FC-8B50A0038565}" srcId="{5A8F2282-9042-48D0-B06E-77B187FB3C7B}" destId="{E9594BDC-5BD9-4533-8A14-45FF0A6638C4}" srcOrd="1" destOrd="0" parTransId="{C072A200-78CC-49A7-8275-91786D6DC737}" sibTransId="{CBA50594-EB55-4AD6-B5FC-4302EBE8E9CF}"/>
    <dgm:cxn modelId="{BAB61CAF-F2D6-4453-81C5-C09478D5486A}" type="presOf" srcId="{5A8F2282-9042-48D0-B06E-77B187FB3C7B}" destId="{C93D7392-B779-451B-9908-88A6D384D0F4}" srcOrd="0" destOrd="0" presId="urn:microsoft.com/office/officeart/2005/8/layout/bProcess3"/>
    <dgm:cxn modelId="{F2CC25B0-D1A9-475A-89E2-22D1B64BB153}" type="presOf" srcId="{4A2D7A70-029A-4740-84DF-34D5F8B0D1FA}" destId="{E4D98905-CA99-438F-99DF-5390EEB48A4D}" srcOrd="0" destOrd="0" presId="urn:microsoft.com/office/officeart/2005/8/layout/bProcess3"/>
    <dgm:cxn modelId="{FCF25FB5-0377-4DE2-8CB1-71DFCE01A50A}" type="presOf" srcId="{5D20C9A1-CFB4-40AC-8D55-F1F8F757B747}" destId="{03DEEC98-4E72-4AFC-8CB1-6E750223226E}" srcOrd="1" destOrd="0" presId="urn:microsoft.com/office/officeart/2005/8/layout/bProcess3"/>
    <dgm:cxn modelId="{61E70CBB-F257-4900-B4ED-EAFA0CC8AB45}" srcId="{5A8F2282-9042-48D0-B06E-77B187FB3C7B}" destId="{4A2D7A70-029A-4740-84DF-34D5F8B0D1FA}" srcOrd="3" destOrd="0" parTransId="{FD4C3A34-7482-46F7-A4E4-72695CAADE87}" sibTransId="{2354DC37-3F60-433D-AEC8-F867B71A78BC}"/>
    <dgm:cxn modelId="{5E1B5CC0-9514-415B-8790-4BDE239ACB87}" type="presOf" srcId="{664DFECF-E2C1-47E6-96F4-25CF821E19C8}" destId="{E10C0CC0-040F-4296-86FA-327DDD475061}" srcOrd="0" destOrd="0" presId="urn:microsoft.com/office/officeart/2005/8/layout/bProcess3"/>
    <dgm:cxn modelId="{B4FEE4D4-2419-4051-92C7-91011ADE329C}" srcId="{5A8F2282-9042-48D0-B06E-77B187FB3C7B}" destId="{9824E0B0-7BA5-4778-BAA2-5AB27F2832C7}" srcOrd="0" destOrd="0" parTransId="{A0C1C178-69EB-473B-BAE8-A155D6CAAC32}" sibTransId="{5D20C9A1-CFB4-40AC-8D55-F1F8F757B747}"/>
    <dgm:cxn modelId="{8AFCEBD9-A83E-4091-93EB-75B3FE3DA354}" srcId="{5A8F2282-9042-48D0-B06E-77B187FB3C7B}" destId="{7F374863-76E4-419B-89B2-699899630514}" srcOrd="2" destOrd="0" parTransId="{0D6F545D-64A0-46FC-84B4-F5343AE88DD8}" sibTransId="{8D96E02C-996E-4C21-B308-BF4DA7EA4436}"/>
    <dgm:cxn modelId="{8A27E9F5-8EF7-4177-AC04-20E32F8CCDCA}" type="presOf" srcId="{2354DC37-3F60-433D-AEC8-F867B71A78BC}" destId="{4167819D-A798-4CE8-BA34-7BC226DBD792}" srcOrd="1" destOrd="0" presId="urn:microsoft.com/office/officeart/2005/8/layout/bProcess3"/>
    <dgm:cxn modelId="{7C69F5F8-637B-4C31-A9FC-2FC49387C3E7}" type="presOf" srcId="{7F374863-76E4-419B-89B2-699899630514}" destId="{D41589DC-C290-4ED8-9F82-98E4F3AD82A1}" srcOrd="0" destOrd="0" presId="urn:microsoft.com/office/officeart/2005/8/layout/bProcess3"/>
    <dgm:cxn modelId="{DFF1289A-2E4A-46F1-8AE8-9AA23C2D578F}" type="presParOf" srcId="{C93D7392-B779-451B-9908-88A6D384D0F4}" destId="{A140C83D-9084-4AB7-BEF4-0090B376081B}" srcOrd="0" destOrd="0" presId="urn:microsoft.com/office/officeart/2005/8/layout/bProcess3"/>
    <dgm:cxn modelId="{AE67BE69-FD19-4AED-BAFE-47353A82E98B}" type="presParOf" srcId="{C93D7392-B779-451B-9908-88A6D384D0F4}" destId="{96A38CFA-FCD5-4058-8BE3-3B2196B5EC87}" srcOrd="1" destOrd="0" presId="urn:microsoft.com/office/officeart/2005/8/layout/bProcess3"/>
    <dgm:cxn modelId="{A582CC4D-774D-46E4-B4A3-D91072B437E4}" type="presParOf" srcId="{96A38CFA-FCD5-4058-8BE3-3B2196B5EC87}" destId="{03DEEC98-4E72-4AFC-8CB1-6E750223226E}" srcOrd="0" destOrd="0" presId="urn:microsoft.com/office/officeart/2005/8/layout/bProcess3"/>
    <dgm:cxn modelId="{D3A6342C-4A64-4EF5-B0A0-972E3FFBB6BE}" type="presParOf" srcId="{C93D7392-B779-451B-9908-88A6D384D0F4}" destId="{1DCBB4BC-6D27-45CC-918D-749CAC6EB4A4}" srcOrd="2" destOrd="0" presId="urn:microsoft.com/office/officeart/2005/8/layout/bProcess3"/>
    <dgm:cxn modelId="{4F2089F5-26C3-481A-8730-8C05959A6790}" type="presParOf" srcId="{C93D7392-B779-451B-9908-88A6D384D0F4}" destId="{8443665B-30E3-4078-A888-D0722E09382D}" srcOrd="3" destOrd="0" presId="urn:microsoft.com/office/officeart/2005/8/layout/bProcess3"/>
    <dgm:cxn modelId="{CA94CBAB-7A0D-4F11-9965-0F1ED55D17D0}" type="presParOf" srcId="{8443665B-30E3-4078-A888-D0722E09382D}" destId="{D56CA57A-C13A-4CAE-88AC-E272B2257B4B}" srcOrd="0" destOrd="0" presId="urn:microsoft.com/office/officeart/2005/8/layout/bProcess3"/>
    <dgm:cxn modelId="{41430D5F-022C-421F-A29D-B0C92E9C3C47}" type="presParOf" srcId="{C93D7392-B779-451B-9908-88A6D384D0F4}" destId="{D41589DC-C290-4ED8-9F82-98E4F3AD82A1}" srcOrd="4" destOrd="0" presId="urn:microsoft.com/office/officeart/2005/8/layout/bProcess3"/>
    <dgm:cxn modelId="{4F102D5D-97C5-4B05-9B7E-BCD846B40FC4}" type="presParOf" srcId="{C93D7392-B779-451B-9908-88A6D384D0F4}" destId="{26349247-1F6D-4574-865B-57815111A222}" srcOrd="5" destOrd="0" presId="urn:microsoft.com/office/officeart/2005/8/layout/bProcess3"/>
    <dgm:cxn modelId="{DFBE2A37-1628-4659-B212-F015A9EA0FC1}" type="presParOf" srcId="{26349247-1F6D-4574-865B-57815111A222}" destId="{B3D68103-E72B-43AF-A166-1A545690B9DB}" srcOrd="0" destOrd="0" presId="urn:microsoft.com/office/officeart/2005/8/layout/bProcess3"/>
    <dgm:cxn modelId="{067334BF-BA92-4292-89DD-F7744FB9B827}" type="presParOf" srcId="{C93D7392-B779-451B-9908-88A6D384D0F4}" destId="{E4D98905-CA99-438F-99DF-5390EEB48A4D}" srcOrd="6" destOrd="0" presId="urn:microsoft.com/office/officeart/2005/8/layout/bProcess3"/>
    <dgm:cxn modelId="{29160A7B-8B8E-4295-962E-7A72F70BC8C0}" type="presParOf" srcId="{C93D7392-B779-451B-9908-88A6D384D0F4}" destId="{ADE27F7F-2A4F-4DA3-B60A-DB13D96D2962}" srcOrd="7" destOrd="0" presId="urn:microsoft.com/office/officeart/2005/8/layout/bProcess3"/>
    <dgm:cxn modelId="{F45231B9-1BCF-4BD5-BE7B-814FDEE53F5F}" type="presParOf" srcId="{ADE27F7F-2A4F-4DA3-B60A-DB13D96D2962}" destId="{4167819D-A798-4CE8-BA34-7BC226DBD792}" srcOrd="0" destOrd="0" presId="urn:microsoft.com/office/officeart/2005/8/layout/bProcess3"/>
    <dgm:cxn modelId="{A1BE0B25-5519-4B03-A342-35D86FA9E8C7}" type="presParOf" srcId="{C93D7392-B779-451B-9908-88A6D384D0F4}" destId="{61085BBA-F1C2-4D88-AF77-BDCEB9444D75}" srcOrd="8" destOrd="0" presId="urn:microsoft.com/office/officeart/2005/8/layout/bProcess3"/>
    <dgm:cxn modelId="{2A3F3357-63F7-4F9B-A73A-F16AEEBEBF06}" type="presParOf" srcId="{C93D7392-B779-451B-9908-88A6D384D0F4}" destId="{E10C0CC0-040F-4296-86FA-327DDD475061}" srcOrd="9" destOrd="0" presId="urn:microsoft.com/office/officeart/2005/8/layout/bProcess3"/>
    <dgm:cxn modelId="{AD8F5DCC-69CD-4A25-854D-A0F9627CE920}" type="presParOf" srcId="{E10C0CC0-040F-4296-86FA-327DDD475061}" destId="{D556F0FE-BECD-4FC9-A48E-BDD0947210DF}" srcOrd="0" destOrd="0" presId="urn:microsoft.com/office/officeart/2005/8/layout/bProcess3"/>
    <dgm:cxn modelId="{1BCE3F73-ABE9-4262-BFDC-427AEDC35069}" type="presParOf" srcId="{C93D7392-B779-451B-9908-88A6D384D0F4}" destId="{E9B70883-A600-47C4-A3E0-4769EE1DB971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CF1F50-9033-4891-85B6-62F9661D595A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C7B01397-0454-41BC-BFAD-B2F4E67EB167}">
      <dgm:prSet phldrT="[Texto]"/>
      <dgm:spPr/>
      <dgm:t>
        <a:bodyPr/>
        <a:lstStyle/>
        <a:p>
          <a:r>
            <a:rPr lang="pt-BR" dirty="0"/>
            <a:t>Estados Unidos</a:t>
          </a:r>
        </a:p>
      </dgm:t>
    </dgm:pt>
    <dgm:pt modelId="{2508CB76-B456-441B-A607-065816B6218A}" type="parTrans" cxnId="{D62A7892-C81A-40D9-B91B-A1255D4A0F5B}">
      <dgm:prSet/>
      <dgm:spPr/>
      <dgm:t>
        <a:bodyPr/>
        <a:lstStyle/>
        <a:p>
          <a:endParaRPr lang="pt-BR"/>
        </a:p>
      </dgm:t>
    </dgm:pt>
    <dgm:pt modelId="{60433C15-D091-453E-938F-BDEB00B47861}" type="sibTrans" cxnId="{D62A7892-C81A-40D9-B91B-A1255D4A0F5B}">
      <dgm:prSet/>
      <dgm:spPr/>
      <dgm:t>
        <a:bodyPr/>
        <a:lstStyle/>
        <a:p>
          <a:endParaRPr lang="pt-BR"/>
        </a:p>
      </dgm:t>
    </dgm:pt>
    <dgm:pt modelId="{0B4BFF0C-8A31-4AA2-B991-48E415111630}">
      <dgm:prSet phldrT="[Texto]"/>
      <dgm:spPr/>
      <dgm:t>
        <a:bodyPr/>
        <a:lstStyle/>
        <a:p>
          <a:r>
            <a:rPr lang="pt-BR" dirty="0"/>
            <a:t>Primeiro país a reconhecer a independência do Brasil</a:t>
          </a:r>
        </a:p>
      </dgm:t>
    </dgm:pt>
    <dgm:pt modelId="{7805ED4A-65B1-4B2A-BEBE-8CB48E90387F}" type="parTrans" cxnId="{60B7139D-5ECE-4D7C-86AE-48B86E0AD93C}">
      <dgm:prSet/>
      <dgm:spPr/>
      <dgm:t>
        <a:bodyPr/>
        <a:lstStyle/>
        <a:p>
          <a:endParaRPr lang="pt-BR"/>
        </a:p>
      </dgm:t>
    </dgm:pt>
    <dgm:pt modelId="{6A657D9B-FD13-490E-8C3E-A68A361BE42A}" type="sibTrans" cxnId="{60B7139D-5ECE-4D7C-86AE-48B86E0AD93C}">
      <dgm:prSet/>
      <dgm:spPr/>
      <dgm:t>
        <a:bodyPr/>
        <a:lstStyle/>
        <a:p>
          <a:endParaRPr lang="pt-BR"/>
        </a:p>
      </dgm:t>
    </dgm:pt>
    <dgm:pt modelId="{0D7A2C11-D0CC-4304-B413-08A5CC842A43}">
      <dgm:prSet phldrT="[Texto]"/>
      <dgm:spPr/>
      <dgm:t>
        <a:bodyPr/>
        <a:lstStyle/>
        <a:p>
          <a:r>
            <a:rPr lang="pt-BR" dirty="0"/>
            <a:t>Doutrina Monroe: “A América para os americanos”</a:t>
          </a:r>
        </a:p>
      </dgm:t>
    </dgm:pt>
    <dgm:pt modelId="{5A131153-8EB8-4756-BDFF-7B0025EF90DD}" type="parTrans" cxnId="{6FE43305-52BA-451D-82CA-56E43334B749}">
      <dgm:prSet/>
      <dgm:spPr/>
      <dgm:t>
        <a:bodyPr/>
        <a:lstStyle/>
        <a:p>
          <a:endParaRPr lang="pt-BR"/>
        </a:p>
      </dgm:t>
    </dgm:pt>
    <dgm:pt modelId="{44820FE2-947D-4E44-9F04-B956E7BD7F8B}" type="sibTrans" cxnId="{6FE43305-52BA-451D-82CA-56E43334B749}">
      <dgm:prSet/>
      <dgm:spPr/>
      <dgm:t>
        <a:bodyPr/>
        <a:lstStyle/>
        <a:p>
          <a:endParaRPr lang="pt-BR"/>
        </a:p>
      </dgm:t>
    </dgm:pt>
    <dgm:pt modelId="{EC875F56-65B0-46FA-82EA-B1A855332967}">
      <dgm:prSet phldrT="[Texto]"/>
      <dgm:spPr/>
      <dgm:t>
        <a:bodyPr/>
        <a:lstStyle/>
        <a:p>
          <a:r>
            <a:rPr lang="pt-BR" dirty="0"/>
            <a:t>Portugal</a:t>
          </a:r>
        </a:p>
      </dgm:t>
    </dgm:pt>
    <dgm:pt modelId="{9F2D03DB-898D-4CE6-AF13-2DCC9B3B830F}" type="parTrans" cxnId="{5A0AD6FD-716F-40F2-8651-7E144F140D29}">
      <dgm:prSet/>
      <dgm:spPr/>
      <dgm:t>
        <a:bodyPr/>
        <a:lstStyle/>
        <a:p>
          <a:endParaRPr lang="pt-BR"/>
        </a:p>
      </dgm:t>
    </dgm:pt>
    <dgm:pt modelId="{C3F02FDC-AE56-4E98-AC87-04AAE9C692E4}" type="sibTrans" cxnId="{5A0AD6FD-716F-40F2-8651-7E144F140D29}">
      <dgm:prSet/>
      <dgm:spPr/>
      <dgm:t>
        <a:bodyPr/>
        <a:lstStyle/>
        <a:p>
          <a:endParaRPr lang="pt-BR"/>
        </a:p>
      </dgm:t>
    </dgm:pt>
    <dgm:pt modelId="{009F7520-F676-49BC-AFDC-913197330348}">
      <dgm:prSet phldrT="[Texto]"/>
      <dgm:spPr/>
      <dgm:t>
        <a:bodyPr/>
        <a:lstStyle/>
        <a:p>
          <a:r>
            <a:rPr lang="pt-BR" dirty="0"/>
            <a:t>Reconheceu a soberania do Brasil em 1825, mediante indenização</a:t>
          </a:r>
        </a:p>
      </dgm:t>
    </dgm:pt>
    <dgm:pt modelId="{B5F339D5-0F86-4E0E-928A-AD3DF83EE2C0}" type="parTrans" cxnId="{FC48E42E-3372-4F98-8ED0-73649F3B2E4B}">
      <dgm:prSet/>
      <dgm:spPr/>
      <dgm:t>
        <a:bodyPr/>
        <a:lstStyle/>
        <a:p>
          <a:endParaRPr lang="pt-BR"/>
        </a:p>
      </dgm:t>
    </dgm:pt>
    <dgm:pt modelId="{B85F1274-6D07-494D-8E4B-7660AFC0B0AB}" type="sibTrans" cxnId="{FC48E42E-3372-4F98-8ED0-73649F3B2E4B}">
      <dgm:prSet/>
      <dgm:spPr/>
      <dgm:t>
        <a:bodyPr/>
        <a:lstStyle/>
        <a:p>
          <a:endParaRPr lang="pt-BR"/>
        </a:p>
      </dgm:t>
    </dgm:pt>
    <dgm:pt modelId="{80E4A116-0129-4D50-9699-D4F73C057E16}">
      <dgm:prSet phldrT="[Texto]"/>
      <dgm:spPr/>
      <dgm:t>
        <a:bodyPr/>
        <a:lstStyle/>
        <a:p>
          <a:r>
            <a:rPr lang="pt-BR" dirty="0"/>
            <a:t>Valor da indenização: 2 milhões de libras esterlinas</a:t>
          </a:r>
        </a:p>
      </dgm:t>
    </dgm:pt>
    <dgm:pt modelId="{B826FC7B-3E69-457D-B1E4-8D493A185E16}" type="parTrans" cxnId="{4E2D7B39-CBEB-44F9-9964-53EBE8C12A36}">
      <dgm:prSet/>
      <dgm:spPr/>
      <dgm:t>
        <a:bodyPr/>
        <a:lstStyle/>
        <a:p>
          <a:endParaRPr lang="pt-BR"/>
        </a:p>
      </dgm:t>
    </dgm:pt>
    <dgm:pt modelId="{DA096149-E338-468B-B308-BD519B8D5116}" type="sibTrans" cxnId="{4E2D7B39-CBEB-44F9-9964-53EBE8C12A36}">
      <dgm:prSet/>
      <dgm:spPr/>
      <dgm:t>
        <a:bodyPr/>
        <a:lstStyle/>
        <a:p>
          <a:endParaRPr lang="pt-BR"/>
        </a:p>
      </dgm:t>
    </dgm:pt>
    <dgm:pt modelId="{80AFE5FD-5078-48A2-A260-6475AE1FFD4E}">
      <dgm:prSet phldrT="[Texto]"/>
      <dgm:spPr/>
      <dgm:t>
        <a:bodyPr/>
        <a:lstStyle/>
        <a:p>
          <a:r>
            <a:rPr lang="pt-BR" dirty="0"/>
            <a:t>Contra a interferência da Europa</a:t>
          </a:r>
        </a:p>
      </dgm:t>
    </dgm:pt>
    <dgm:pt modelId="{4A1675CC-B2A4-4933-9394-A23C6383AE54}" type="parTrans" cxnId="{5C83A5D8-CCA7-45A8-818C-7E95BC6915CE}">
      <dgm:prSet/>
      <dgm:spPr/>
      <dgm:t>
        <a:bodyPr/>
        <a:lstStyle/>
        <a:p>
          <a:endParaRPr lang="pt-BR"/>
        </a:p>
      </dgm:t>
    </dgm:pt>
    <dgm:pt modelId="{0F1AF9C2-C76A-4B23-816C-6CE8274E3CF3}" type="sibTrans" cxnId="{5C83A5D8-CCA7-45A8-818C-7E95BC6915CE}">
      <dgm:prSet/>
      <dgm:spPr/>
      <dgm:t>
        <a:bodyPr/>
        <a:lstStyle/>
        <a:p>
          <a:endParaRPr lang="pt-BR"/>
        </a:p>
      </dgm:t>
    </dgm:pt>
    <dgm:pt modelId="{68C5F2CE-D6D8-4EBF-9E1C-A69672C3A3A7}">
      <dgm:prSet phldrT="[Texto]"/>
      <dgm:spPr/>
      <dgm:t>
        <a:bodyPr/>
        <a:lstStyle/>
        <a:p>
          <a:r>
            <a:rPr lang="pt-BR" dirty="0"/>
            <a:t>O governo brasileiro pediu empréstimo à Inglaterra</a:t>
          </a:r>
        </a:p>
      </dgm:t>
    </dgm:pt>
    <dgm:pt modelId="{CEEDCCDC-8A9D-4A8D-A6E1-C8781D87C11D}" type="parTrans" cxnId="{C601E1F0-8B10-4016-93C8-4935F72DEB6D}">
      <dgm:prSet/>
      <dgm:spPr/>
      <dgm:t>
        <a:bodyPr/>
        <a:lstStyle/>
        <a:p>
          <a:endParaRPr lang="pt-BR"/>
        </a:p>
      </dgm:t>
    </dgm:pt>
    <dgm:pt modelId="{5ED4EB1F-DCB7-4ABB-BD43-CCDF4E2C2AA2}" type="sibTrans" cxnId="{C601E1F0-8B10-4016-93C8-4935F72DEB6D}">
      <dgm:prSet/>
      <dgm:spPr/>
      <dgm:t>
        <a:bodyPr/>
        <a:lstStyle/>
        <a:p>
          <a:endParaRPr lang="pt-BR"/>
        </a:p>
      </dgm:t>
    </dgm:pt>
    <dgm:pt modelId="{1A756AAB-C96F-423C-B45A-46CB9204FDF9}">
      <dgm:prSet phldrT="[Texto]"/>
      <dgm:spPr/>
      <dgm:t>
        <a:bodyPr/>
        <a:lstStyle/>
        <a:p>
          <a:r>
            <a:rPr lang="pt-BR" dirty="0"/>
            <a:t>Inglaterra</a:t>
          </a:r>
        </a:p>
      </dgm:t>
    </dgm:pt>
    <dgm:pt modelId="{183939A1-97E6-47B5-A5C2-9B9EA5B04505}" type="parTrans" cxnId="{CFC1015F-62F6-4FC9-8886-B1BC99FD3F7C}">
      <dgm:prSet/>
      <dgm:spPr/>
      <dgm:t>
        <a:bodyPr/>
        <a:lstStyle/>
        <a:p>
          <a:endParaRPr lang="pt-BR"/>
        </a:p>
      </dgm:t>
    </dgm:pt>
    <dgm:pt modelId="{ED02C52E-4D94-42F7-8002-2FC751820535}" type="sibTrans" cxnId="{CFC1015F-62F6-4FC9-8886-B1BC99FD3F7C}">
      <dgm:prSet/>
      <dgm:spPr/>
      <dgm:t>
        <a:bodyPr/>
        <a:lstStyle/>
        <a:p>
          <a:endParaRPr lang="pt-BR"/>
        </a:p>
      </dgm:t>
    </dgm:pt>
    <dgm:pt modelId="{BF954C50-76DB-4CE4-B302-8C3F38D27A9E}">
      <dgm:prSet phldrT="[Texto]"/>
      <dgm:spPr/>
      <dgm:t>
        <a:bodyPr/>
        <a:lstStyle/>
        <a:p>
          <a:r>
            <a:rPr lang="pt-BR" dirty="0"/>
            <a:t>Reconheceu a soberania do Brasil em 1827</a:t>
          </a:r>
        </a:p>
      </dgm:t>
    </dgm:pt>
    <dgm:pt modelId="{D90E43C7-E2A3-48C3-A0DF-1DF8B5ADFB6E}" type="parTrans" cxnId="{F0252515-93F5-41BD-84C9-4DB4C7B9F15B}">
      <dgm:prSet/>
      <dgm:spPr/>
      <dgm:t>
        <a:bodyPr/>
        <a:lstStyle/>
        <a:p>
          <a:endParaRPr lang="pt-BR"/>
        </a:p>
      </dgm:t>
    </dgm:pt>
    <dgm:pt modelId="{51BD7C83-2C48-483B-AFF7-0086706ADEDE}" type="sibTrans" cxnId="{F0252515-93F5-41BD-84C9-4DB4C7B9F15B}">
      <dgm:prSet/>
      <dgm:spPr/>
      <dgm:t>
        <a:bodyPr/>
        <a:lstStyle/>
        <a:p>
          <a:endParaRPr lang="pt-BR"/>
        </a:p>
      </dgm:t>
    </dgm:pt>
    <dgm:pt modelId="{3A54EFBB-B967-477D-8F08-F3CAE238547B}">
      <dgm:prSet phldrT="[Texto]"/>
      <dgm:spPr/>
      <dgm:t>
        <a:bodyPr/>
        <a:lstStyle/>
        <a:p>
          <a:r>
            <a:rPr lang="pt-BR" dirty="0"/>
            <a:t>Exigiu a renovação do Tratado de Comércio e Navegação por mais 15 anos</a:t>
          </a:r>
        </a:p>
      </dgm:t>
    </dgm:pt>
    <dgm:pt modelId="{8C05EE7D-7437-4B2B-AC5F-E671AC31DB02}" type="parTrans" cxnId="{12F00222-6DE3-4A18-A1AF-E9A6D3619768}">
      <dgm:prSet/>
      <dgm:spPr/>
      <dgm:t>
        <a:bodyPr/>
        <a:lstStyle/>
        <a:p>
          <a:endParaRPr lang="pt-BR"/>
        </a:p>
      </dgm:t>
    </dgm:pt>
    <dgm:pt modelId="{8A26D53F-57DB-4FD2-A5D3-4A90E9DD8A51}" type="sibTrans" cxnId="{12F00222-6DE3-4A18-A1AF-E9A6D3619768}">
      <dgm:prSet/>
      <dgm:spPr/>
      <dgm:t>
        <a:bodyPr/>
        <a:lstStyle/>
        <a:p>
          <a:endParaRPr lang="pt-BR"/>
        </a:p>
      </dgm:t>
    </dgm:pt>
    <dgm:pt modelId="{CED04184-5CB7-4C5A-AF6C-C86F7F769979}">
      <dgm:prSet phldrT="[Texto]"/>
      <dgm:spPr/>
      <dgm:t>
        <a:bodyPr/>
        <a:lstStyle/>
        <a:p>
          <a:r>
            <a:rPr lang="pt-BR" dirty="0"/>
            <a:t>Exigiu a extinção do tráfico de africanos escravizados no prazo de três anos</a:t>
          </a:r>
        </a:p>
      </dgm:t>
    </dgm:pt>
    <dgm:pt modelId="{65D8BC86-94D1-41E0-9225-FF586EB1CC45}" type="parTrans" cxnId="{F44109E6-F346-4D34-9C72-59B47DD1348E}">
      <dgm:prSet/>
      <dgm:spPr/>
      <dgm:t>
        <a:bodyPr/>
        <a:lstStyle/>
        <a:p>
          <a:endParaRPr lang="pt-BR"/>
        </a:p>
      </dgm:t>
    </dgm:pt>
    <dgm:pt modelId="{B251E61E-25CA-432E-B24F-B6687D50D765}" type="sibTrans" cxnId="{F44109E6-F346-4D34-9C72-59B47DD1348E}">
      <dgm:prSet/>
      <dgm:spPr/>
      <dgm:t>
        <a:bodyPr/>
        <a:lstStyle/>
        <a:p>
          <a:endParaRPr lang="pt-BR"/>
        </a:p>
      </dgm:t>
    </dgm:pt>
    <dgm:pt modelId="{EE0D92CF-279C-4C7C-9F68-956CA60CDF3D}" type="pres">
      <dgm:prSet presAssocID="{35CF1F50-9033-4891-85B6-62F9661D595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F6149E7-61AF-46AC-841B-23A47815D823}" type="pres">
      <dgm:prSet presAssocID="{C7B01397-0454-41BC-BFAD-B2F4E67EB167}" presName="root" presStyleCnt="0"/>
      <dgm:spPr/>
    </dgm:pt>
    <dgm:pt modelId="{847D66AD-B49F-4305-B21A-8AA6D41D7C61}" type="pres">
      <dgm:prSet presAssocID="{C7B01397-0454-41BC-BFAD-B2F4E67EB167}" presName="rootComposite" presStyleCnt="0"/>
      <dgm:spPr/>
    </dgm:pt>
    <dgm:pt modelId="{5E5B3CB6-2219-4170-88ED-5BB025D5B5CE}" type="pres">
      <dgm:prSet presAssocID="{C7B01397-0454-41BC-BFAD-B2F4E67EB167}" presName="rootText" presStyleLbl="node1" presStyleIdx="0" presStyleCnt="3"/>
      <dgm:spPr/>
    </dgm:pt>
    <dgm:pt modelId="{9051EBB9-56E2-4487-B9E2-E98B6D1C9487}" type="pres">
      <dgm:prSet presAssocID="{C7B01397-0454-41BC-BFAD-B2F4E67EB167}" presName="rootConnector" presStyleLbl="node1" presStyleIdx="0" presStyleCnt="3"/>
      <dgm:spPr/>
    </dgm:pt>
    <dgm:pt modelId="{121A88A6-7BF6-4FEC-BCE9-FB35DF84B4E6}" type="pres">
      <dgm:prSet presAssocID="{C7B01397-0454-41BC-BFAD-B2F4E67EB167}" presName="childShape" presStyleCnt="0"/>
      <dgm:spPr/>
    </dgm:pt>
    <dgm:pt modelId="{E4475493-7201-4880-A27E-54FEFE879D76}" type="pres">
      <dgm:prSet presAssocID="{7805ED4A-65B1-4B2A-BEBE-8CB48E90387F}" presName="Name13" presStyleLbl="parChTrans1D2" presStyleIdx="0" presStyleCnt="9"/>
      <dgm:spPr/>
    </dgm:pt>
    <dgm:pt modelId="{5D48EB31-7442-4CFF-84F3-C80F14E55780}" type="pres">
      <dgm:prSet presAssocID="{0B4BFF0C-8A31-4AA2-B991-48E415111630}" presName="childText" presStyleLbl="bgAcc1" presStyleIdx="0" presStyleCnt="9">
        <dgm:presLayoutVars>
          <dgm:bulletEnabled val="1"/>
        </dgm:presLayoutVars>
      </dgm:prSet>
      <dgm:spPr/>
    </dgm:pt>
    <dgm:pt modelId="{A2DB536F-3FAE-43C6-B87D-932738AA1643}" type="pres">
      <dgm:prSet presAssocID="{5A131153-8EB8-4756-BDFF-7B0025EF90DD}" presName="Name13" presStyleLbl="parChTrans1D2" presStyleIdx="1" presStyleCnt="9"/>
      <dgm:spPr/>
    </dgm:pt>
    <dgm:pt modelId="{94895DD5-8113-47C8-B0AF-B18F9D547AF3}" type="pres">
      <dgm:prSet presAssocID="{0D7A2C11-D0CC-4304-B413-08A5CC842A43}" presName="childText" presStyleLbl="bgAcc1" presStyleIdx="1" presStyleCnt="9">
        <dgm:presLayoutVars>
          <dgm:bulletEnabled val="1"/>
        </dgm:presLayoutVars>
      </dgm:prSet>
      <dgm:spPr/>
    </dgm:pt>
    <dgm:pt modelId="{769A9F5B-946B-4617-8880-20EAF0FECC4A}" type="pres">
      <dgm:prSet presAssocID="{4A1675CC-B2A4-4933-9394-A23C6383AE54}" presName="Name13" presStyleLbl="parChTrans1D2" presStyleIdx="2" presStyleCnt="9"/>
      <dgm:spPr/>
    </dgm:pt>
    <dgm:pt modelId="{CD48E00B-0AF0-41FD-B8E5-B714A7C027D3}" type="pres">
      <dgm:prSet presAssocID="{80AFE5FD-5078-48A2-A260-6475AE1FFD4E}" presName="childText" presStyleLbl="bgAcc1" presStyleIdx="2" presStyleCnt="9">
        <dgm:presLayoutVars>
          <dgm:bulletEnabled val="1"/>
        </dgm:presLayoutVars>
      </dgm:prSet>
      <dgm:spPr/>
    </dgm:pt>
    <dgm:pt modelId="{15C8B506-4EA0-4440-BAC0-2B73C02B6D8F}" type="pres">
      <dgm:prSet presAssocID="{EC875F56-65B0-46FA-82EA-B1A855332967}" presName="root" presStyleCnt="0"/>
      <dgm:spPr/>
    </dgm:pt>
    <dgm:pt modelId="{55A22597-FD89-4EB0-9B9A-7F765373B3EE}" type="pres">
      <dgm:prSet presAssocID="{EC875F56-65B0-46FA-82EA-B1A855332967}" presName="rootComposite" presStyleCnt="0"/>
      <dgm:spPr/>
    </dgm:pt>
    <dgm:pt modelId="{6C538489-EE44-419C-84D3-8190787FB487}" type="pres">
      <dgm:prSet presAssocID="{EC875F56-65B0-46FA-82EA-B1A855332967}" presName="rootText" presStyleLbl="node1" presStyleIdx="1" presStyleCnt="3"/>
      <dgm:spPr/>
    </dgm:pt>
    <dgm:pt modelId="{96D1BD73-D90B-4E3E-942A-30EFFD4C3987}" type="pres">
      <dgm:prSet presAssocID="{EC875F56-65B0-46FA-82EA-B1A855332967}" presName="rootConnector" presStyleLbl="node1" presStyleIdx="1" presStyleCnt="3"/>
      <dgm:spPr/>
    </dgm:pt>
    <dgm:pt modelId="{30F69426-3A0B-4142-B5E5-89F034BAEE3E}" type="pres">
      <dgm:prSet presAssocID="{EC875F56-65B0-46FA-82EA-B1A855332967}" presName="childShape" presStyleCnt="0"/>
      <dgm:spPr/>
    </dgm:pt>
    <dgm:pt modelId="{BD0649D5-89A8-4FD0-8594-B4F2E2CAEF16}" type="pres">
      <dgm:prSet presAssocID="{B5F339D5-0F86-4E0E-928A-AD3DF83EE2C0}" presName="Name13" presStyleLbl="parChTrans1D2" presStyleIdx="3" presStyleCnt="9"/>
      <dgm:spPr/>
    </dgm:pt>
    <dgm:pt modelId="{999DA955-1857-46D3-BE19-AE3BC102E9AB}" type="pres">
      <dgm:prSet presAssocID="{009F7520-F676-49BC-AFDC-913197330348}" presName="childText" presStyleLbl="bgAcc1" presStyleIdx="3" presStyleCnt="9">
        <dgm:presLayoutVars>
          <dgm:bulletEnabled val="1"/>
        </dgm:presLayoutVars>
      </dgm:prSet>
      <dgm:spPr/>
    </dgm:pt>
    <dgm:pt modelId="{8E583D8C-8392-4B27-98A6-5BC84B4E165E}" type="pres">
      <dgm:prSet presAssocID="{B826FC7B-3E69-457D-B1E4-8D493A185E16}" presName="Name13" presStyleLbl="parChTrans1D2" presStyleIdx="4" presStyleCnt="9"/>
      <dgm:spPr/>
    </dgm:pt>
    <dgm:pt modelId="{82004240-6DFD-4CEA-A1EF-A7E9B6CD969C}" type="pres">
      <dgm:prSet presAssocID="{80E4A116-0129-4D50-9699-D4F73C057E16}" presName="childText" presStyleLbl="bgAcc1" presStyleIdx="4" presStyleCnt="9">
        <dgm:presLayoutVars>
          <dgm:bulletEnabled val="1"/>
        </dgm:presLayoutVars>
      </dgm:prSet>
      <dgm:spPr/>
    </dgm:pt>
    <dgm:pt modelId="{137D7D42-28FA-43C4-876F-3E21E3F93100}" type="pres">
      <dgm:prSet presAssocID="{CEEDCCDC-8A9D-4A8D-A6E1-C8781D87C11D}" presName="Name13" presStyleLbl="parChTrans1D2" presStyleIdx="5" presStyleCnt="9"/>
      <dgm:spPr/>
    </dgm:pt>
    <dgm:pt modelId="{FC87FA0C-1516-4B8E-9A13-C228B9ACC2F6}" type="pres">
      <dgm:prSet presAssocID="{68C5F2CE-D6D8-4EBF-9E1C-A69672C3A3A7}" presName="childText" presStyleLbl="bgAcc1" presStyleIdx="5" presStyleCnt="9">
        <dgm:presLayoutVars>
          <dgm:bulletEnabled val="1"/>
        </dgm:presLayoutVars>
      </dgm:prSet>
      <dgm:spPr/>
    </dgm:pt>
    <dgm:pt modelId="{4E933983-FB17-447A-8EA1-F265C94296BE}" type="pres">
      <dgm:prSet presAssocID="{1A756AAB-C96F-423C-B45A-46CB9204FDF9}" presName="root" presStyleCnt="0"/>
      <dgm:spPr/>
    </dgm:pt>
    <dgm:pt modelId="{E33B6C83-E7C5-4C1C-8128-DA305D2AB4E6}" type="pres">
      <dgm:prSet presAssocID="{1A756AAB-C96F-423C-B45A-46CB9204FDF9}" presName="rootComposite" presStyleCnt="0"/>
      <dgm:spPr/>
    </dgm:pt>
    <dgm:pt modelId="{023B6D93-0A06-463D-9DEA-9D23ED28A48D}" type="pres">
      <dgm:prSet presAssocID="{1A756AAB-C96F-423C-B45A-46CB9204FDF9}" presName="rootText" presStyleLbl="node1" presStyleIdx="2" presStyleCnt="3"/>
      <dgm:spPr/>
    </dgm:pt>
    <dgm:pt modelId="{37835531-29E1-4C37-8271-A292C1C285CA}" type="pres">
      <dgm:prSet presAssocID="{1A756AAB-C96F-423C-B45A-46CB9204FDF9}" presName="rootConnector" presStyleLbl="node1" presStyleIdx="2" presStyleCnt="3"/>
      <dgm:spPr/>
    </dgm:pt>
    <dgm:pt modelId="{BB44BDD7-9C47-4DD1-AC3B-0AE658212599}" type="pres">
      <dgm:prSet presAssocID="{1A756AAB-C96F-423C-B45A-46CB9204FDF9}" presName="childShape" presStyleCnt="0"/>
      <dgm:spPr/>
    </dgm:pt>
    <dgm:pt modelId="{71398F33-DEA3-412E-B22F-CE70329EE574}" type="pres">
      <dgm:prSet presAssocID="{D90E43C7-E2A3-48C3-A0DF-1DF8B5ADFB6E}" presName="Name13" presStyleLbl="parChTrans1D2" presStyleIdx="6" presStyleCnt="9"/>
      <dgm:spPr/>
    </dgm:pt>
    <dgm:pt modelId="{FAD99A47-8025-4BE4-9524-08E3E53F6F9A}" type="pres">
      <dgm:prSet presAssocID="{BF954C50-76DB-4CE4-B302-8C3F38D27A9E}" presName="childText" presStyleLbl="bgAcc1" presStyleIdx="6" presStyleCnt="9">
        <dgm:presLayoutVars>
          <dgm:bulletEnabled val="1"/>
        </dgm:presLayoutVars>
      </dgm:prSet>
      <dgm:spPr/>
    </dgm:pt>
    <dgm:pt modelId="{DFC7C409-2F1F-4088-840F-61F05EFAE39D}" type="pres">
      <dgm:prSet presAssocID="{8C05EE7D-7437-4B2B-AC5F-E671AC31DB02}" presName="Name13" presStyleLbl="parChTrans1D2" presStyleIdx="7" presStyleCnt="9"/>
      <dgm:spPr/>
    </dgm:pt>
    <dgm:pt modelId="{0132BAF2-95B4-43E6-860D-92C7985C0D8E}" type="pres">
      <dgm:prSet presAssocID="{3A54EFBB-B967-477D-8F08-F3CAE238547B}" presName="childText" presStyleLbl="bgAcc1" presStyleIdx="7" presStyleCnt="9">
        <dgm:presLayoutVars>
          <dgm:bulletEnabled val="1"/>
        </dgm:presLayoutVars>
      </dgm:prSet>
      <dgm:spPr/>
    </dgm:pt>
    <dgm:pt modelId="{937704C2-575A-4E09-A0E4-5F4B81148D94}" type="pres">
      <dgm:prSet presAssocID="{65D8BC86-94D1-41E0-9225-FF586EB1CC45}" presName="Name13" presStyleLbl="parChTrans1D2" presStyleIdx="8" presStyleCnt="9"/>
      <dgm:spPr/>
    </dgm:pt>
    <dgm:pt modelId="{0696D388-29F7-462D-9121-E8C8AA0A6174}" type="pres">
      <dgm:prSet presAssocID="{CED04184-5CB7-4C5A-AF6C-C86F7F769979}" presName="childText" presStyleLbl="bgAcc1" presStyleIdx="8" presStyleCnt="9">
        <dgm:presLayoutVars>
          <dgm:bulletEnabled val="1"/>
        </dgm:presLayoutVars>
      </dgm:prSet>
      <dgm:spPr/>
    </dgm:pt>
  </dgm:ptLst>
  <dgm:cxnLst>
    <dgm:cxn modelId="{6FE43305-52BA-451D-82CA-56E43334B749}" srcId="{C7B01397-0454-41BC-BFAD-B2F4E67EB167}" destId="{0D7A2C11-D0CC-4304-B413-08A5CC842A43}" srcOrd="1" destOrd="0" parTransId="{5A131153-8EB8-4756-BDFF-7B0025EF90DD}" sibTransId="{44820FE2-947D-4E44-9F04-B956E7BD7F8B}"/>
    <dgm:cxn modelId="{BFA74312-5A2D-47BE-ACD4-34E595D82DFD}" type="presOf" srcId="{35CF1F50-9033-4891-85B6-62F9661D595A}" destId="{EE0D92CF-279C-4C7C-9F68-956CA60CDF3D}" srcOrd="0" destOrd="0" presId="urn:microsoft.com/office/officeart/2005/8/layout/hierarchy3"/>
    <dgm:cxn modelId="{F0252515-93F5-41BD-84C9-4DB4C7B9F15B}" srcId="{1A756AAB-C96F-423C-B45A-46CB9204FDF9}" destId="{BF954C50-76DB-4CE4-B302-8C3F38D27A9E}" srcOrd="0" destOrd="0" parTransId="{D90E43C7-E2A3-48C3-A0DF-1DF8B5ADFB6E}" sibTransId="{51BD7C83-2C48-483B-AFF7-0086706ADEDE}"/>
    <dgm:cxn modelId="{12F00222-6DE3-4A18-A1AF-E9A6D3619768}" srcId="{1A756AAB-C96F-423C-B45A-46CB9204FDF9}" destId="{3A54EFBB-B967-477D-8F08-F3CAE238547B}" srcOrd="1" destOrd="0" parTransId="{8C05EE7D-7437-4B2B-AC5F-E671AC31DB02}" sibTransId="{8A26D53F-57DB-4FD2-A5D3-4A90E9DD8A51}"/>
    <dgm:cxn modelId="{B12CE928-FB8A-44CB-9AEA-46AEB8D22BD8}" type="presOf" srcId="{D90E43C7-E2A3-48C3-A0DF-1DF8B5ADFB6E}" destId="{71398F33-DEA3-412E-B22F-CE70329EE574}" srcOrd="0" destOrd="0" presId="urn:microsoft.com/office/officeart/2005/8/layout/hierarchy3"/>
    <dgm:cxn modelId="{59F3312A-58E6-41A1-B46D-22179C7B15CE}" type="presOf" srcId="{1A756AAB-C96F-423C-B45A-46CB9204FDF9}" destId="{023B6D93-0A06-463D-9DEA-9D23ED28A48D}" srcOrd="0" destOrd="0" presId="urn:microsoft.com/office/officeart/2005/8/layout/hierarchy3"/>
    <dgm:cxn modelId="{FC48E42E-3372-4F98-8ED0-73649F3B2E4B}" srcId="{EC875F56-65B0-46FA-82EA-B1A855332967}" destId="{009F7520-F676-49BC-AFDC-913197330348}" srcOrd="0" destOrd="0" parTransId="{B5F339D5-0F86-4E0E-928A-AD3DF83EE2C0}" sibTransId="{B85F1274-6D07-494D-8E4B-7660AFC0B0AB}"/>
    <dgm:cxn modelId="{4E2D7B39-CBEB-44F9-9964-53EBE8C12A36}" srcId="{EC875F56-65B0-46FA-82EA-B1A855332967}" destId="{80E4A116-0129-4D50-9699-D4F73C057E16}" srcOrd="1" destOrd="0" parTransId="{B826FC7B-3E69-457D-B1E4-8D493A185E16}" sibTransId="{DA096149-E338-468B-B308-BD519B8D5116}"/>
    <dgm:cxn modelId="{E97A373A-812E-4105-8B83-85F940B21868}" type="presOf" srcId="{4A1675CC-B2A4-4933-9394-A23C6383AE54}" destId="{769A9F5B-946B-4617-8880-20EAF0FECC4A}" srcOrd="0" destOrd="0" presId="urn:microsoft.com/office/officeart/2005/8/layout/hierarchy3"/>
    <dgm:cxn modelId="{F639445E-6374-47B8-83A0-E0444CFA44D3}" type="presOf" srcId="{CED04184-5CB7-4C5A-AF6C-C86F7F769979}" destId="{0696D388-29F7-462D-9121-E8C8AA0A6174}" srcOrd="0" destOrd="0" presId="urn:microsoft.com/office/officeart/2005/8/layout/hierarchy3"/>
    <dgm:cxn modelId="{CFC1015F-62F6-4FC9-8886-B1BC99FD3F7C}" srcId="{35CF1F50-9033-4891-85B6-62F9661D595A}" destId="{1A756AAB-C96F-423C-B45A-46CB9204FDF9}" srcOrd="2" destOrd="0" parTransId="{183939A1-97E6-47B5-A5C2-9B9EA5B04505}" sibTransId="{ED02C52E-4D94-42F7-8002-2FC751820535}"/>
    <dgm:cxn modelId="{E23AB65F-5042-473C-A73E-5B72A85B38DE}" type="presOf" srcId="{0B4BFF0C-8A31-4AA2-B991-48E415111630}" destId="{5D48EB31-7442-4CFF-84F3-C80F14E55780}" srcOrd="0" destOrd="0" presId="urn:microsoft.com/office/officeart/2005/8/layout/hierarchy3"/>
    <dgm:cxn modelId="{50AD9160-F87A-4B17-9E6C-84F1738BD50C}" type="presOf" srcId="{80AFE5FD-5078-48A2-A260-6475AE1FFD4E}" destId="{CD48E00B-0AF0-41FD-B8E5-B714A7C027D3}" srcOrd="0" destOrd="0" presId="urn:microsoft.com/office/officeart/2005/8/layout/hierarchy3"/>
    <dgm:cxn modelId="{3C514964-63E5-4BEC-99F5-08966106CCDF}" type="presOf" srcId="{1A756AAB-C96F-423C-B45A-46CB9204FDF9}" destId="{37835531-29E1-4C37-8271-A292C1C285CA}" srcOrd="1" destOrd="0" presId="urn:microsoft.com/office/officeart/2005/8/layout/hierarchy3"/>
    <dgm:cxn modelId="{60875748-693B-44F1-925C-2175BCB47B19}" type="presOf" srcId="{8C05EE7D-7437-4B2B-AC5F-E671AC31DB02}" destId="{DFC7C409-2F1F-4088-840F-61F05EFAE39D}" srcOrd="0" destOrd="0" presId="urn:microsoft.com/office/officeart/2005/8/layout/hierarchy3"/>
    <dgm:cxn modelId="{EED7D748-2CFB-4666-B2A2-3C02F51D4EAB}" type="presOf" srcId="{BF954C50-76DB-4CE4-B302-8C3F38D27A9E}" destId="{FAD99A47-8025-4BE4-9524-08E3E53F6F9A}" srcOrd="0" destOrd="0" presId="urn:microsoft.com/office/officeart/2005/8/layout/hierarchy3"/>
    <dgm:cxn modelId="{EB6A0C6D-8EF4-4614-ADBB-CCBB50B19C28}" type="presOf" srcId="{EC875F56-65B0-46FA-82EA-B1A855332967}" destId="{96D1BD73-D90B-4E3E-942A-30EFFD4C3987}" srcOrd="1" destOrd="0" presId="urn:microsoft.com/office/officeart/2005/8/layout/hierarchy3"/>
    <dgm:cxn modelId="{BBE6B273-1A61-44C8-B9A8-2E45BDF86282}" type="presOf" srcId="{EC875F56-65B0-46FA-82EA-B1A855332967}" destId="{6C538489-EE44-419C-84D3-8190787FB487}" srcOrd="0" destOrd="0" presId="urn:microsoft.com/office/officeart/2005/8/layout/hierarchy3"/>
    <dgm:cxn modelId="{09E5B653-C271-42A4-8E50-CFCC5247B558}" type="presOf" srcId="{5A131153-8EB8-4756-BDFF-7B0025EF90DD}" destId="{A2DB536F-3FAE-43C6-B87D-932738AA1643}" srcOrd="0" destOrd="0" presId="urn:microsoft.com/office/officeart/2005/8/layout/hierarchy3"/>
    <dgm:cxn modelId="{39B2097B-0D67-4794-A5EE-14167E3A781A}" type="presOf" srcId="{B826FC7B-3E69-457D-B1E4-8D493A185E16}" destId="{8E583D8C-8392-4B27-98A6-5BC84B4E165E}" srcOrd="0" destOrd="0" presId="urn:microsoft.com/office/officeart/2005/8/layout/hierarchy3"/>
    <dgm:cxn modelId="{550DF882-0420-4929-826C-A50C75844875}" type="presOf" srcId="{C7B01397-0454-41BC-BFAD-B2F4E67EB167}" destId="{5E5B3CB6-2219-4170-88ED-5BB025D5B5CE}" srcOrd="0" destOrd="0" presId="urn:microsoft.com/office/officeart/2005/8/layout/hierarchy3"/>
    <dgm:cxn modelId="{0366488E-C1B9-4B1E-9F8A-755FB72E2866}" type="presOf" srcId="{3A54EFBB-B967-477D-8F08-F3CAE238547B}" destId="{0132BAF2-95B4-43E6-860D-92C7985C0D8E}" srcOrd="0" destOrd="0" presId="urn:microsoft.com/office/officeart/2005/8/layout/hierarchy3"/>
    <dgm:cxn modelId="{D62A7892-C81A-40D9-B91B-A1255D4A0F5B}" srcId="{35CF1F50-9033-4891-85B6-62F9661D595A}" destId="{C7B01397-0454-41BC-BFAD-B2F4E67EB167}" srcOrd="0" destOrd="0" parTransId="{2508CB76-B456-441B-A607-065816B6218A}" sibTransId="{60433C15-D091-453E-938F-BDEB00B47861}"/>
    <dgm:cxn modelId="{60B7139D-5ECE-4D7C-86AE-48B86E0AD93C}" srcId="{C7B01397-0454-41BC-BFAD-B2F4E67EB167}" destId="{0B4BFF0C-8A31-4AA2-B991-48E415111630}" srcOrd="0" destOrd="0" parTransId="{7805ED4A-65B1-4B2A-BEBE-8CB48E90387F}" sibTransId="{6A657D9B-FD13-490E-8C3E-A68A361BE42A}"/>
    <dgm:cxn modelId="{A4A9B6AD-A454-4CDF-A5BE-96C95D3481B3}" type="presOf" srcId="{7805ED4A-65B1-4B2A-BEBE-8CB48E90387F}" destId="{E4475493-7201-4880-A27E-54FEFE879D76}" srcOrd="0" destOrd="0" presId="urn:microsoft.com/office/officeart/2005/8/layout/hierarchy3"/>
    <dgm:cxn modelId="{69F395BB-6DAD-4956-898B-7CAD94F301D1}" type="presOf" srcId="{68C5F2CE-D6D8-4EBF-9E1C-A69672C3A3A7}" destId="{FC87FA0C-1516-4B8E-9A13-C228B9ACC2F6}" srcOrd="0" destOrd="0" presId="urn:microsoft.com/office/officeart/2005/8/layout/hierarchy3"/>
    <dgm:cxn modelId="{9BD532C6-8D52-411E-991C-14B7F86B2851}" type="presOf" srcId="{009F7520-F676-49BC-AFDC-913197330348}" destId="{999DA955-1857-46D3-BE19-AE3BC102E9AB}" srcOrd="0" destOrd="0" presId="urn:microsoft.com/office/officeart/2005/8/layout/hierarchy3"/>
    <dgm:cxn modelId="{71DC3CCD-AD6C-4A87-BA30-D8FD2F0C33AC}" type="presOf" srcId="{CEEDCCDC-8A9D-4A8D-A6E1-C8781D87C11D}" destId="{137D7D42-28FA-43C4-876F-3E21E3F93100}" srcOrd="0" destOrd="0" presId="urn:microsoft.com/office/officeart/2005/8/layout/hierarchy3"/>
    <dgm:cxn modelId="{820250D2-3ED3-4419-B534-5EE1CB853D1F}" type="presOf" srcId="{C7B01397-0454-41BC-BFAD-B2F4E67EB167}" destId="{9051EBB9-56E2-4487-B9E2-E98B6D1C9487}" srcOrd="1" destOrd="0" presId="urn:microsoft.com/office/officeart/2005/8/layout/hierarchy3"/>
    <dgm:cxn modelId="{DA852DD7-4CBB-476B-B5BD-9C6C16F1010F}" type="presOf" srcId="{80E4A116-0129-4D50-9699-D4F73C057E16}" destId="{82004240-6DFD-4CEA-A1EF-A7E9B6CD969C}" srcOrd="0" destOrd="0" presId="urn:microsoft.com/office/officeart/2005/8/layout/hierarchy3"/>
    <dgm:cxn modelId="{5C83A5D8-CCA7-45A8-818C-7E95BC6915CE}" srcId="{C7B01397-0454-41BC-BFAD-B2F4E67EB167}" destId="{80AFE5FD-5078-48A2-A260-6475AE1FFD4E}" srcOrd="2" destOrd="0" parTransId="{4A1675CC-B2A4-4933-9394-A23C6383AE54}" sibTransId="{0F1AF9C2-C76A-4B23-816C-6CE8274E3CF3}"/>
    <dgm:cxn modelId="{69866CDB-A23C-423B-B4FB-95578C0493F8}" type="presOf" srcId="{0D7A2C11-D0CC-4304-B413-08A5CC842A43}" destId="{94895DD5-8113-47C8-B0AF-B18F9D547AF3}" srcOrd="0" destOrd="0" presId="urn:microsoft.com/office/officeart/2005/8/layout/hierarchy3"/>
    <dgm:cxn modelId="{F44109E6-F346-4D34-9C72-59B47DD1348E}" srcId="{1A756AAB-C96F-423C-B45A-46CB9204FDF9}" destId="{CED04184-5CB7-4C5A-AF6C-C86F7F769979}" srcOrd="2" destOrd="0" parTransId="{65D8BC86-94D1-41E0-9225-FF586EB1CC45}" sibTransId="{B251E61E-25CA-432E-B24F-B6687D50D765}"/>
    <dgm:cxn modelId="{3C7D5FE6-8086-4DB2-972E-72E2FDF90AB8}" type="presOf" srcId="{B5F339D5-0F86-4E0E-928A-AD3DF83EE2C0}" destId="{BD0649D5-89A8-4FD0-8594-B4F2E2CAEF16}" srcOrd="0" destOrd="0" presId="urn:microsoft.com/office/officeart/2005/8/layout/hierarchy3"/>
    <dgm:cxn modelId="{C601E1F0-8B10-4016-93C8-4935F72DEB6D}" srcId="{EC875F56-65B0-46FA-82EA-B1A855332967}" destId="{68C5F2CE-D6D8-4EBF-9E1C-A69672C3A3A7}" srcOrd="2" destOrd="0" parTransId="{CEEDCCDC-8A9D-4A8D-A6E1-C8781D87C11D}" sibTransId="{5ED4EB1F-DCB7-4ABB-BD43-CCDF4E2C2AA2}"/>
    <dgm:cxn modelId="{17F528FB-5E0A-4188-8494-0654B6C77027}" type="presOf" srcId="{65D8BC86-94D1-41E0-9225-FF586EB1CC45}" destId="{937704C2-575A-4E09-A0E4-5F4B81148D94}" srcOrd="0" destOrd="0" presId="urn:microsoft.com/office/officeart/2005/8/layout/hierarchy3"/>
    <dgm:cxn modelId="{5A0AD6FD-716F-40F2-8651-7E144F140D29}" srcId="{35CF1F50-9033-4891-85B6-62F9661D595A}" destId="{EC875F56-65B0-46FA-82EA-B1A855332967}" srcOrd="1" destOrd="0" parTransId="{9F2D03DB-898D-4CE6-AF13-2DCC9B3B830F}" sibTransId="{C3F02FDC-AE56-4E98-AC87-04AAE9C692E4}"/>
    <dgm:cxn modelId="{2C05AFF6-7AD6-47CE-A6CA-8EB6FD786D88}" type="presParOf" srcId="{EE0D92CF-279C-4C7C-9F68-956CA60CDF3D}" destId="{CF6149E7-61AF-46AC-841B-23A47815D823}" srcOrd="0" destOrd="0" presId="urn:microsoft.com/office/officeart/2005/8/layout/hierarchy3"/>
    <dgm:cxn modelId="{FD4598ED-74A3-4D88-87DC-8775DF036D5B}" type="presParOf" srcId="{CF6149E7-61AF-46AC-841B-23A47815D823}" destId="{847D66AD-B49F-4305-B21A-8AA6D41D7C61}" srcOrd="0" destOrd="0" presId="urn:microsoft.com/office/officeart/2005/8/layout/hierarchy3"/>
    <dgm:cxn modelId="{9A24CBDB-BCAE-462A-975D-1FA09CD6DCB1}" type="presParOf" srcId="{847D66AD-B49F-4305-B21A-8AA6D41D7C61}" destId="{5E5B3CB6-2219-4170-88ED-5BB025D5B5CE}" srcOrd="0" destOrd="0" presId="urn:microsoft.com/office/officeart/2005/8/layout/hierarchy3"/>
    <dgm:cxn modelId="{11BCB499-4D74-49CC-B30B-AFE388D5241B}" type="presParOf" srcId="{847D66AD-B49F-4305-B21A-8AA6D41D7C61}" destId="{9051EBB9-56E2-4487-B9E2-E98B6D1C9487}" srcOrd="1" destOrd="0" presId="urn:microsoft.com/office/officeart/2005/8/layout/hierarchy3"/>
    <dgm:cxn modelId="{EB722644-778D-47B7-91AD-F54628134A85}" type="presParOf" srcId="{CF6149E7-61AF-46AC-841B-23A47815D823}" destId="{121A88A6-7BF6-4FEC-BCE9-FB35DF84B4E6}" srcOrd="1" destOrd="0" presId="urn:microsoft.com/office/officeart/2005/8/layout/hierarchy3"/>
    <dgm:cxn modelId="{7E394B51-7643-4AF1-B7DE-4AAAE0BDE63A}" type="presParOf" srcId="{121A88A6-7BF6-4FEC-BCE9-FB35DF84B4E6}" destId="{E4475493-7201-4880-A27E-54FEFE879D76}" srcOrd="0" destOrd="0" presId="urn:microsoft.com/office/officeart/2005/8/layout/hierarchy3"/>
    <dgm:cxn modelId="{1BE7F2E6-C785-4AB2-87F7-A3D6C30C2B89}" type="presParOf" srcId="{121A88A6-7BF6-4FEC-BCE9-FB35DF84B4E6}" destId="{5D48EB31-7442-4CFF-84F3-C80F14E55780}" srcOrd="1" destOrd="0" presId="urn:microsoft.com/office/officeart/2005/8/layout/hierarchy3"/>
    <dgm:cxn modelId="{8C87D43C-0303-4A44-AF6A-8F018A3749E5}" type="presParOf" srcId="{121A88A6-7BF6-4FEC-BCE9-FB35DF84B4E6}" destId="{A2DB536F-3FAE-43C6-B87D-932738AA1643}" srcOrd="2" destOrd="0" presId="urn:microsoft.com/office/officeart/2005/8/layout/hierarchy3"/>
    <dgm:cxn modelId="{AAD13100-7E6B-4E59-87B9-99CA21A1C03C}" type="presParOf" srcId="{121A88A6-7BF6-4FEC-BCE9-FB35DF84B4E6}" destId="{94895DD5-8113-47C8-B0AF-B18F9D547AF3}" srcOrd="3" destOrd="0" presId="urn:microsoft.com/office/officeart/2005/8/layout/hierarchy3"/>
    <dgm:cxn modelId="{38CAD8BB-6D7C-4BF0-8594-9B4FEF05BC61}" type="presParOf" srcId="{121A88A6-7BF6-4FEC-BCE9-FB35DF84B4E6}" destId="{769A9F5B-946B-4617-8880-20EAF0FECC4A}" srcOrd="4" destOrd="0" presId="urn:microsoft.com/office/officeart/2005/8/layout/hierarchy3"/>
    <dgm:cxn modelId="{B2F9A4F4-DF4D-4D52-8919-D22C9FFFF00A}" type="presParOf" srcId="{121A88A6-7BF6-4FEC-BCE9-FB35DF84B4E6}" destId="{CD48E00B-0AF0-41FD-B8E5-B714A7C027D3}" srcOrd="5" destOrd="0" presId="urn:microsoft.com/office/officeart/2005/8/layout/hierarchy3"/>
    <dgm:cxn modelId="{9F25A33C-C555-4351-837C-BE2E8A80506F}" type="presParOf" srcId="{EE0D92CF-279C-4C7C-9F68-956CA60CDF3D}" destId="{15C8B506-4EA0-4440-BAC0-2B73C02B6D8F}" srcOrd="1" destOrd="0" presId="urn:microsoft.com/office/officeart/2005/8/layout/hierarchy3"/>
    <dgm:cxn modelId="{FD289957-DAE7-49FF-B37B-45F25BF95897}" type="presParOf" srcId="{15C8B506-4EA0-4440-BAC0-2B73C02B6D8F}" destId="{55A22597-FD89-4EB0-9B9A-7F765373B3EE}" srcOrd="0" destOrd="0" presId="urn:microsoft.com/office/officeart/2005/8/layout/hierarchy3"/>
    <dgm:cxn modelId="{0B9A0D35-FD69-4A30-8C1A-9398C99067C5}" type="presParOf" srcId="{55A22597-FD89-4EB0-9B9A-7F765373B3EE}" destId="{6C538489-EE44-419C-84D3-8190787FB487}" srcOrd="0" destOrd="0" presId="urn:microsoft.com/office/officeart/2005/8/layout/hierarchy3"/>
    <dgm:cxn modelId="{65393302-F68B-4A7B-9255-901A8127B6ED}" type="presParOf" srcId="{55A22597-FD89-4EB0-9B9A-7F765373B3EE}" destId="{96D1BD73-D90B-4E3E-942A-30EFFD4C3987}" srcOrd="1" destOrd="0" presId="urn:microsoft.com/office/officeart/2005/8/layout/hierarchy3"/>
    <dgm:cxn modelId="{228A177A-BB49-41F1-A2E2-F8FEAE5FE8B1}" type="presParOf" srcId="{15C8B506-4EA0-4440-BAC0-2B73C02B6D8F}" destId="{30F69426-3A0B-4142-B5E5-89F034BAEE3E}" srcOrd="1" destOrd="0" presId="urn:microsoft.com/office/officeart/2005/8/layout/hierarchy3"/>
    <dgm:cxn modelId="{DAD5B393-E0DB-42CC-ADD1-47896BECF979}" type="presParOf" srcId="{30F69426-3A0B-4142-B5E5-89F034BAEE3E}" destId="{BD0649D5-89A8-4FD0-8594-B4F2E2CAEF16}" srcOrd="0" destOrd="0" presId="urn:microsoft.com/office/officeart/2005/8/layout/hierarchy3"/>
    <dgm:cxn modelId="{01A38FA2-2BB3-41FA-A216-3BDE8F5A58DD}" type="presParOf" srcId="{30F69426-3A0B-4142-B5E5-89F034BAEE3E}" destId="{999DA955-1857-46D3-BE19-AE3BC102E9AB}" srcOrd="1" destOrd="0" presId="urn:microsoft.com/office/officeart/2005/8/layout/hierarchy3"/>
    <dgm:cxn modelId="{348CC564-3ECF-4E0E-B9BC-47A01DE5EE7F}" type="presParOf" srcId="{30F69426-3A0B-4142-B5E5-89F034BAEE3E}" destId="{8E583D8C-8392-4B27-98A6-5BC84B4E165E}" srcOrd="2" destOrd="0" presId="urn:microsoft.com/office/officeart/2005/8/layout/hierarchy3"/>
    <dgm:cxn modelId="{B6481D1D-B94A-456B-BC3B-9C0E1BB19989}" type="presParOf" srcId="{30F69426-3A0B-4142-B5E5-89F034BAEE3E}" destId="{82004240-6DFD-4CEA-A1EF-A7E9B6CD969C}" srcOrd="3" destOrd="0" presId="urn:microsoft.com/office/officeart/2005/8/layout/hierarchy3"/>
    <dgm:cxn modelId="{6CA6F0E2-8BD1-4D8E-B04F-D734162C6BD8}" type="presParOf" srcId="{30F69426-3A0B-4142-B5E5-89F034BAEE3E}" destId="{137D7D42-28FA-43C4-876F-3E21E3F93100}" srcOrd="4" destOrd="0" presId="urn:microsoft.com/office/officeart/2005/8/layout/hierarchy3"/>
    <dgm:cxn modelId="{17F8997D-C9B3-4147-8E21-03949752DA49}" type="presParOf" srcId="{30F69426-3A0B-4142-B5E5-89F034BAEE3E}" destId="{FC87FA0C-1516-4B8E-9A13-C228B9ACC2F6}" srcOrd="5" destOrd="0" presId="urn:microsoft.com/office/officeart/2005/8/layout/hierarchy3"/>
    <dgm:cxn modelId="{1D595213-63F1-4091-9042-FF9E1BC62106}" type="presParOf" srcId="{EE0D92CF-279C-4C7C-9F68-956CA60CDF3D}" destId="{4E933983-FB17-447A-8EA1-F265C94296BE}" srcOrd="2" destOrd="0" presId="urn:microsoft.com/office/officeart/2005/8/layout/hierarchy3"/>
    <dgm:cxn modelId="{5CE2A17A-B1F0-403E-B462-CB176133DA5B}" type="presParOf" srcId="{4E933983-FB17-447A-8EA1-F265C94296BE}" destId="{E33B6C83-E7C5-4C1C-8128-DA305D2AB4E6}" srcOrd="0" destOrd="0" presId="urn:microsoft.com/office/officeart/2005/8/layout/hierarchy3"/>
    <dgm:cxn modelId="{E131CEE4-FE81-46A7-9982-5A092C396D9B}" type="presParOf" srcId="{E33B6C83-E7C5-4C1C-8128-DA305D2AB4E6}" destId="{023B6D93-0A06-463D-9DEA-9D23ED28A48D}" srcOrd="0" destOrd="0" presId="urn:microsoft.com/office/officeart/2005/8/layout/hierarchy3"/>
    <dgm:cxn modelId="{259BC56E-FDA3-4A5E-B3FD-25912A1CA790}" type="presParOf" srcId="{E33B6C83-E7C5-4C1C-8128-DA305D2AB4E6}" destId="{37835531-29E1-4C37-8271-A292C1C285CA}" srcOrd="1" destOrd="0" presId="urn:microsoft.com/office/officeart/2005/8/layout/hierarchy3"/>
    <dgm:cxn modelId="{B555D3B2-7EB5-4F93-9E5D-A69EEF6913A8}" type="presParOf" srcId="{4E933983-FB17-447A-8EA1-F265C94296BE}" destId="{BB44BDD7-9C47-4DD1-AC3B-0AE658212599}" srcOrd="1" destOrd="0" presId="urn:microsoft.com/office/officeart/2005/8/layout/hierarchy3"/>
    <dgm:cxn modelId="{B954A03E-D250-4D9A-9518-115CB4BFD3B1}" type="presParOf" srcId="{BB44BDD7-9C47-4DD1-AC3B-0AE658212599}" destId="{71398F33-DEA3-412E-B22F-CE70329EE574}" srcOrd="0" destOrd="0" presId="urn:microsoft.com/office/officeart/2005/8/layout/hierarchy3"/>
    <dgm:cxn modelId="{6E94C78B-0847-4D2B-B987-6E03C163B81B}" type="presParOf" srcId="{BB44BDD7-9C47-4DD1-AC3B-0AE658212599}" destId="{FAD99A47-8025-4BE4-9524-08E3E53F6F9A}" srcOrd="1" destOrd="0" presId="urn:microsoft.com/office/officeart/2005/8/layout/hierarchy3"/>
    <dgm:cxn modelId="{3DD9FCCC-74DC-41B1-8EE8-CEF542B2F52C}" type="presParOf" srcId="{BB44BDD7-9C47-4DD1-AC3B-0AE658212599}" destId="{DFC7C409-2F1F-4088-840F-61F05EFAE39D}" srcOrd="2" destOrd="0" presId="urn:microsoft.com/office/officeart/2005/8/layout/hierarchy3"/>
    <dgm:cxn modelId="{5A6B0A9E-C202-4283-96FF-C652DC578EAE}" type="presParOf" srcId="{BB44BDD7-9C47-4DD1-AC3B-0AE658212599}" destId="{0132BAF2-95B4-43E6-860D-92C7985C0D8E}" srcOrd="3" destOrd="0" presId="urn:microsoft.com/office/officeart/2005/8/layout/hierarchy3"/>
    <dgm:cxn modelId="{E98B3AC4-77AF-4F1F-A6BF-C987372551A4}" type="presParOf" srcId="{BB44BDD7-9C47-4DD1-AC3B-0AE658212599}" destId="{937704C2-575A-4E09-A0E4-5F4B81148D94}" srcOrd="4" destOrd="0" presId="urn:microsoft.com/office/officeart/2005/8/layout/hierarchy3"/>
    <dgm:cxn modelId="{AE09464D-7CB1-402D-B8E1-257CC1ED19EB}" type="presParOf" srcId="{BB44BDD7-9C47-4DD1-AC3B-0AE658212599}" destId="{0696D388-29F7-462D-9121-E8C8AA0A617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8C075F-6EF7-4139-94BB-A8371032C3FE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FA1FF087-8259-4F1D-AB6E-085FEB60CD89}">
      <dgm:prSet phldrT="[Texto]" custT="1"/>
      <dgm:spPr/>
      <dgm:t>
        <a:bodyPr/>
        <a:lstStyle/>
        <a:p>
          <a:r>
            <a:rPr lang="pt-BR" sz="1400" dirty="0"/>
            <a:t>Maio de 1823: uma Assembleia Constituinte se reúne para elaborar a Constituição</a:t>
          </a:r>
        </a:p>
      </dgm:t>
    </dgm:pt>
    <dgm:pt modelId="{5F03B336-03AE-4947-8CA3-9502CF923CCA}" type="parTrans" cxnId="{EA67251D-2361-431A-97B8-1FB1EF2D80E5}">
      <dgm:prSet/>
      <dgm:spPr/>
      <dgm:t>
        <a:bodyPr/>
        <a:lstStyle/>
        <a:p>
          <a:endParaRPr lang="pt-BR"/>
        </a:p>
      </dgm:t>
    </dgm:pt>
    <dgm:pt modelId="{2F8C7F7D-EE36-4847-B224-6327F8BD5D3C}" type="sibTrans" cxnId="{EA67251D-2361-431A-97B8-1FB1EF2D80E5}">
      <dgm:prSet/>
      <dgm:spPr/>
      <dgm:t>
        <a:bodyPr/>
        <a:lstStyle/>
        <a:p>
          <a:endParaRPr lang="pt-BR"/>
        </a:p>
      </dgm:t>
    </dgm:pt>
    <dgm:pt modelId="{9CF0A28F-2921-42FF-ACDD-2AC58BD26B73}">
      <dgm:prSet phldrT="[Texto]" custT="1"/>
      <dgm:spPr/>
      <dgm:t>
        <a:bodyPr/>
        <a:lstStyle/>
        <a:p>
          <a:r>
            <a:rPr lang="pt-BR" sz="1400" dirty="0"/>
            <a:t>Apresentação do projeto constitucional que limitava o poder do Imperador</a:t>
          </a:r>
        </a:p>
      </dgm:t>
    </dgm:pt>
    <dgm:pt modelId="{CF38436B-CCC3-48B7-9D6A-8D4FD361B40B}" type="parTrans" cxnId="{7B4F5FFA-899A-41B8-BFA4-C4ABCF5252BD}">
      <dgm:prSet/>
      <dgm:spPr/>
      <dgm:t>
        <a:bodyPr/>
        <a:lstStyle/>
        <a:p>
          <a:endParaRPr lang="pt-BR"/>
        </a:p>
      </dgm:t>
    </dgm:pt>
    <dgm:pt modelId="{11B93145-4859-4481-950E-9FCB70950791}" type="sibTrans" cxnId="{7B4F5FFA-899A-41B8-BFA4-C4ABCF5252BD}">
      <dgm:prSet/>
      <dgm:spPr/>
      <dgm:t>
        <a:bodyPr/>
        <a:lstStyle/>
        <a:p>
          <a:endParaRPr lang="pt-BR"/>
        </a:p>
      </dgm:t>
    </dgm:pt>
    <dgm:pt modelId="{BFC4FCE3-18C1-4CF9-B0F2-B87CE6D50D07}">
      <dgm:prSet phldrT="[Texto]" custT="1"/>
      <dgm:spPr/>
      <dgm:t>
        <a:bodyPr/>
        <a:lstStyle/>
        <a:p>
          <a:r>
            <a:rPr lang="pt-BR" sz="1400" dirty="0"/>
            <a:t>D. Pedro I não concorda com o projeto</a:t>
          </a:r>
        </a:p>
      </dgm:t>
    </dgm:pt>
    <dgm:pt modelId="{5C28474B-86CC-40E9-AA4F-E4F9019E5863}" type="parTrans" cxnId="{F9DC74B4-236A-464B-A700-F6945394B764}">
      <dgm:prSet/>
      <dgm:spPr/>
      <dgm:t>
        <a:bodyPr/>
        <a:lstStyle/>
        <a:p>
          <a:endParaRPr lang="pt-BR"/>
        </a:p>
      </dgm:t>
    </dgm:pt>
    <dgm:pt modelId="{9E8AD0B2-FB62-4077-A886-24A3E72A637E}" type="sibTrans" cxnId="{F9DC74B4-236A-464B-A700-F6945394B764}">
      <dgm:prSet/>
      <dgm:spPr/>
      <dgm:t>
        <a:bodyPr/>
        <a:lstStyle/>
        <a:p>
          <a:endParaRPr lang="pt-BR"/>
        </a:p>
      </dgm:t>
    </dgm:pt>
    <dgm:pt modelId="{2F008984-A11E-41F9-8C68-D0C415716442}">
      <dgm:prSet phldrT="[Texto]" custT="1"/>
      <dgm:spPr/>
      <dgm:t>
        <a:bodyPr/>
        <a:lstStyle/>
        <a:p>
          <a:r>
            <a:rPr lang="pt-BR" sz="1400" dirty="0"/>
            <a:t>Divergências entre o Imperador e os deputados</a:t>
          </a:r>
        </a:p>
      </dgm:t>
    </dgm:pt>
    <dgm:pt modelId="{0D890A80-CFA9-49B2-ADBB-8C133CF33173}" type="parTrans" cxnId="{9BB88652-563F-41D3-BBC5-A3024C075ECE}">
      <dgm:prSet/>
      <dgm:spPr/>
      <dgm:t>
        <a:bodyPr/>
        <a:lstStyle/>
        <a:p>
          <a:endParaRPr lang="pt-BR"/>
        </a:p>
      </dgm:t>
    </dgm:pt>
    <dgm:pt modelId="{C3BF817C-DF91-4982-8397-347D9C8A73C5}" type="sibTrans" cxnId="{9BB88652-563F-41D3-BBC5-A3024C075ECE}">
      <dgm:prSet/>
      <dgm:spPr/>
      <dgm:t>
        <a:bodyPr/>
        <a:lstStyle/>
        <a:p>
          <a:endParaRPr lang="pt-BR"/>
        </a:p>
      </dgm:t>
    </dgm:pt>
    <dgm:pt modelId="{5EEE84F4-50C6-4044-8AD0-091B7EE1CE92}">
      <dgm:prSet phldrT="[Texto]" custT="1"/>
      <dgm:spPr/>
      <dgm:t>
        <a:bodyPr/>
        <a:lstStyle/>
        <a:p>
          <a:r>
            <a:rPr lang="pt-BR" sz="1400" dirty="0"/>
            <a:t>Noite da Agonia</a:t>
          </a:r>
        </a:p>
      </dgm:t>
    </dgm:pt>
    <dgm:pt modelId="{D0D7E0CF-35D3-43AE-A458-3D93000F02A8}" type="parTrans" cxnId="{2A2FB716-B08F-4FDD-BFB8-88797323C9A3}">
      <dgm:prSet/>
      <dgm:spPr/>
      <dgm:t>
        <a:bodyPr/>
        <a:lstStyle/>
        <a:p>
          <a:endParaRPr lang="pt-BR"/>
        </a:p>
      </dgm:t>
    </dgm:pt>
    <dgm:pt modelId="{D2A04627-B25C-4083-8E05-C0526425BF28}" type="sibTrans" cxnId="{2A2FB716-B08F-4FDD-BFB8-88797323C9A3}">
      <dgm:prSet/>
      <dgm:spPr/>
      <dgm:t>
        <a:bodyPr/>
        <a:lstStyle/>
        <a:p>
          <a:endParaRPr lang="pt-BR"/>
        </a:p>
      </dgm:t>
    </dgm:pt>
    <dgm:pt modelId="{A8F085C4-CD44-4711-B60B-D993697A7922}">
      <dgm:prSet phldrT="[Texto]" custT="1"/>
      <dgm:spPr/>
      <dgm:t>
        <a:bodyPr/>
        <a:lstStyle/>
        <a:p>
          <a:r>
            <a:rPr lang="pt-BR" sz="1400" dirty="0"/>
            <a:t>D. Pedro I dissolve a Assembleia Constituinte</a:t>
          </a:r>
        </a:p>
      </dgm:t>
    </dgm:pt>
    <dgm:pt modelId="{BB5DE3ED-752B-4609-A49A-AAC09031EEEC}" type="parTrans" cxnId="{E12082B4-921A-4DCA-952B-C7F37655860A}">
      <dgm:prSet/>
      <dgm:spPr/>
      <dgm:t>
        <a:bodyPr/>
        <a:lstStyle/>
        <a:p>
          <a:endParaRPr lang="pt-BR"/>
        </a:p>
      </dgm:t>
    </dgm:pt>
    <dgm:pt modelId="{130CEB04-021A-4297-A35A-5F657B3E0B3C}" type="sibTrans" cxnId="{E12082B4-921A-4DCA-952B-C7F37655860A}">
      <dgm:prSet/>
      <dgm:spPr/>
      <dgm:t>
        <a:bodyPr/>
        <a:lstStyle/>
        <a:p>
          <a:endParaRPr lang="pt-BR"/>
        </a:p>
      </dgm:t>
    </dgm:pt>
    <dgm:pt modelId="{02B6F73C-7552-4A72-9851-2A38E03BB625}">
      <dgm:prSet phldrT="[Texto]" custT="1"/>
      <dgm:spPr/>
      <dgm:t>
        <a:bodyPr/>
        <a:lstStyle/>
        <a:p>
          <a:r>
            <a:rPr lang="pt-BR" sz="1400" dirty="0"/>
            <a:t>Os principais relatores do projeto são presos e expulsos do país</a:t>
          </a:r>
        </a:p>
      </dgm:t>
    </dgm:pt>
    <dgm:pt modelId="{74131C24-5322-49AE-9870-82F74A80D9E5}" type="parTrans" cxnId="{AD05EEC9-91B9-4E7A-90AE-7133362F7B43}">
      <dgm:prSet/>
      <dgm:spPr/>
      <dgm:t>
        <a:bodyPr/>
        <a:lstStyle/>
        <a:p>
          <a:endParaRPr lang="pt-BR"/>
        </a:p>
      </dgm:t>
    </dgm:pt>
    <dgm:pt modelId="{B5ECD0DE-BD29-4785-A627-CDF4B7E1F5A4}" type="sibTrans" cxnId="{AD05EEC9-91B9-4E7A-90AE-7133362F7B43}">
      <dgm:prSet/>
      <dgm:spPr/>
      <dgm:t>
        <a:bodyPr/>
        <a:lstStyle/>
        <a:p>
          <a:endParaRPr lang="pt-BR"/>
        </a:p>
      </dgm:t>
    </dgm:pt>
    <dgm:pt modelId="{A6209D07-B57B-4DF7-B620-FC7047634CB3}" type="pres">
      <dgm:prSet presAssocID="{8C8C075F-6EF7-4139-94BB-A8371032C3FE}" presName="linear" presStyleCnt="0">
        <dgm:presLayoutVars>
          <dgm:dir/>
          <dgm:animLvl val="lvl"/>
          <dgm:resizeHandles val="exact"/>
        </dgm:presLayoutVars>
      </dgm:prSet>
      <dgm:spPr/>
    </dgm:pt>
    <dgm:pt modelId="{556F76FB-4481-4F09-B17B-B9FB9C0FADD7}" type="pres">
      <dgm:prSet presAssocID="{FA1FF087-8259-4F1D-AB6E-085FEB60CD89}" presName="parentLin" presStyleCnt="0"/>
      <dgm:spPr/>
    </dgm:pt>
    <dgm:pt modelId="{5E3120EA-BBB8-45D9-83D8-CA4003AC1FB7}" type="pres">
      <dgm:prSet presAssocID="{FA1FF087-8259-4F1D-AB6E-085FEB60CD89}" presName="parentLeftMargin" presStyleLbl="node1" presStyleIdx="0" presStyleCnt="7"/>
      <dgm:spPr/>
    </dgm:pt>
    <dgm:pt modelId="{3FA89E43-B7A8-43F9-A837-CDFA8719CB07}" type="pres">
      <dgm:prSet presAssocID="{FA1FF087-8259-4F1D-AB6E-085FEB60CD89}" presName="parentText" presStyleLbl="node1" presStyleIdx="0" presStyleCnt="7" custScaleY="519098" custLinFactNeighborX="0" custLinFactNeighborY="-91222">
        <dgm:presLayoutVars>
          <dgm:chMax val="0"/>
          <dgm:bulletEnabled val="1"/>
        </dgm:presLayoutVars>
      </dgm:prSet>
      <dgm:spPr/>
    </dgm:pt>
    <dgm:pt modelId="{CC38DB28-3CBD-459E-95EE-B277867D3C3A}" type="pres">
      <dgm:prSet presAssocID="{FA1FF087-8259-4F1D-AB6E-085FEB60CD89}" presName="negativeSpace" presStyleCnt="0"/>
      <dgm:spPr/>
    </dgm:pt>
    <dgm:pt modelId="{C33A6F4A-C5AE-4886-8A01-789A231005FE}" type="pres">
      <dgm:prSet presAssocID="{FA1FF087-8259-4F1D-AB6E-085FEB60CD89}" presName="childText" presStyleLbl="conFgAcc1" presStyleIdx="0" presStyleCnt="7" custLinFactY="-94061" custLinFactNeighborX="282" custLinFactNeighborY="-100000">
        <dgm:presLayoutVars>
          <dgm:bulletEnabled val="1"/>
        </dgm:presLayoutVars>
      </dgm:prSet>
      <dgm:spPr/>
    </dgm:pt>
    <dgm:pt modelId="{E3CFDB17-798E-4B8E-ADA4-515882893046}" type="pres">
      <dgm:prSet presAssocID="{2F8C7F7D-EE36-4847-B224-6327F8BD5D3C}" presName="spaceBetweenRectangles" presStyleCnt="0"/>
      <dgm:spPr/>
    </dgm:pt>
    <dgm:pt modelId="{558CD66D-6608-4B61-92B6-0612689117E0}" type="pres">
      <dgm:prSet presAssocID="{9CF0A28F-2921-42FF-ACDD-2AC58BD26B73}" presName="parentLin" presStyleCnt="0"/>
      <dgm:spPr/>
    </dgm:pt>
    <dgm:pt modelId="{88A8D736-555A-42EA-AABA-1373AEE41627}" type="pres">
      <dgm:prSet presAssocID="{9CF0A28F-2921-42FF-ACDD-2AC58BD26B73}" presName="parentLeftMargin" presStyleLbl="node1" presStyleIdx="0" presStyleCnt="7"/>
      <dgm:spPr/>
    </dgm:pt>
    <dgm:pt modelId="{9B1AD3F5-F972-4686-9C36-8B764DFC418E}" type="pres">
      <dgm:prSet presAssocID="{9CF0A28F-2921-42FF-ACDD-2AC58BD26B73}" presName="parentText" presStyleLbl="node1" presStyleIdx="1" presStyleCnt="7" custScaleY="474453" custLinFactNeighborX="5602" custLinFactNeighborY="-98620">
        <dgm:presLayoutVars>
          <dgm:chMax val="0"/>
          <dgm:bulletEnabled val="1"/>
        </dgm:presLayoutVars>
      </dgm:prSet>
      <dgm:spPr/>
    </dgm:pt>
    <dgm:pt modelId="{E75D475A-FB95-44C8-BABA-5DDCBE5606E9}" type="pres">
      <dgm:prSet presAssocID="{9CF0A28F-2921-42FF-ACDD-2AC58BD26B73}" presName="negativeSpace" presStyleCnt="0"/>
      <dgm:spPr/>
    </dgm:pt>
    <dgm:pt modelId="{98B170C7-45EC-4341-88EB-0C8C45B1AEE3}" type="pres">
      <dgm:prSet presAssocID="{9CF0A28F-2921-42FF-ACDD-2AC58BD26B73}" presName="childText" presStyleLbl="conFgAcc1" presStyleIdx="1" presStyleCnt="7" custLinFactY="-90082" custLinFactNeighborY="-100000">
        <dgm:presLayoutVars>
          <dgm:bulletEnabled val="1"/>
        </dgm:presLayoutVars>
      </dgm:prSet>
      <dgm:spPr/>
    </dgm:pt>
    <dgm:pt modelId="{DBBBDD6E-2F64-4F8E-B9EF-A273034B00BB}" type="pres">
      <dgm:prSet presAssocID="{11B93145-4859-4481-950E-9FCB70950791}" presName="spaceBetweenRectangles" presStyleCnt="0"/>
      <dgm:spPr/>
    </dgm:pt>
    <dgm:pt modelId="{2FC83EDE-40E5-4CE4-B8B4-99C0A82A4086}" type="pres">
      <dgm:prSet presAssocID="{BFC4FCE3-18C1-4CF9-B0F2-B87CE6D50D07}" presName="parentLin" presStyleCnt="0"/>
      <dgm:spPr/>
    </dgm:pt>
    <dgm:pt modelId="{D2974980-FC60-4FB8-9634-D5C2BE31E961}" type="pres">
      <dgm:prSet presAssocID="{BFC4FCE3-18C1-4CF9-B0F2-B87CE6D50D07}" presName="parentLeftMargin" presStyleLbl="node1" presStyleIdx="1" presStyleCnt="7"/>
      <dgm:spPr/>
    </dgm:pt>
    <dgm:pt modelId="{4CCDE383-7D95-450B-8E7A-D909CA5C538E}" type="pres">
      <dgm:prSet presAssocID="{BFC4FCE3-18C1-4CF9-B0F2-B87CE6D50D07}" presName="parentText" presStyleLbl="node1" presStyleIdx="2" presStyleCnt="7" custScaleY="268761" custLinFactNeighborX="-11243" custLinFactNeighborY="-77073">
        <dgm:presLayoutVars>
          <dgm:chMax val="0"/>
          <dgm:bulletEnabled val="1"/>
        </dgm:presLayoutVars>
      </dgm:prSet>
      <dgm:spPr/>
    </dgm:pt>
    <dgm:pt modelId="{0746D545-0001-4A2A-98DC-9FD1BEE727B9}" type="pres">
      <dgm:prSet presAssocID="{BFC4FCE3-18C1-4CF9-B0F2-B87CE6D50D07}" presName="negativeSpace" presStyleCnt="0"/>
      <dgm:spPr/>
    </dgm:pt>
    <dgm:pt modelId="{C2BF3D2A-30FB-49D4-83BE-A6FC376F2D5D}" type="pres">
      <dgm:prSet presAssocID="{BFC4FCE3-18C1-4CF9-B0F2-B87CE6D50D07}" presName="childText" presStyleLbl="conFgAcc1" presStyleIdx="2" presStyleCnt="7" custLinFactY="-81039" custLinFactNeighborX="564" custLinFactNeighborY="-100000">
        <dgm:presLayoutVars>
          <dgm:bulletEnabled val="1"/>
        </dgm:presLayoutVars>
      </dgm:prSet>
      <dgm:spPr/>
    </dgm:pt>
    <dgm:pt modelId="{3D040504-F2DF-40C2-A7C1-C0D5712B70CD}" type="pres">
      <dgm:prSet presAssocID="{9E8AD0B2-FB62-4077-A886-24A3E72A637E}" presName="spaceBetweenRectangles" presStyleCnt="0"/>
      <dgm:spPr/>
    </dgm:pt>
    <dgm:pt modelId="{F64D360D-8433-4C87-AA09-47DCF31996D6}" type="pres">
      <dgm:prSet presAssocID="{2F008984-A11E-41F9-8C68-D0C415716442}" presName="parentLin" presStyleCnt="0"/>
      <dgm:spPr/>
    </dgm:pt>
    <dgm:pt modelId="{13610242-0FCB-4158-B1C3-5955FABEC39B}" type="pres">
      <dgm:prSet presAssocID="{2F008984-A11E-41F9-8C68-D0C415716442}" presName="parentLeftMargin" presStyleLbl="node1" presStyleIdx="2" presStyleCnt="7"/>
      <dgm:spPr/>
    </dgm:pt>
    <dgm:pt modelId="{35BB55AE-F099-40DA-B0E0-E63A1F83B105}" type="pres">
      <dgm:prSet presAssocID="{2F008984-A11E-41F9-8C68-D0C415716442}" presName="parentText" presStyleLbl="node1" presStyleIdx="3" presStyleCnt="7" custScaleY="372243" custLinFactNeighborX="5624" custLinFactNeighborY="-57006">
        <dgm:presLayoutVars>
          <dgm:chMax val="0"/>
          <dgm:bulletEnabled val="1"/>
        </dgm:presLayoutVars>
      </dgm:prSet>
      <dgm:spPr/>
    </dgm:pt>
    <dgm:pt modelId="{3BD35613-9F00-4A74-A69C-AFE3CDC8BD64}" type="pres">
      <dgm:prSet presAssocID="{2F008984-A11E-41F9-8C68-D0C415716442}" presName="negativeSpace" presStyleCnt="0"/>
      <dgm:spPr/>
    </dgm:pt>
    <dgm:pt modelId="{F61C9E46-9858-4B1A-A1AC-5DBCD1371698}" type="pres">
      <dgm:prSet presAssocID="{2F008984-A11E-41F9-8C68-D0C415716442}" presName="childText" presStyleLbl="conFgAcc1" presStyleIdx="3" presStyleCnt="7" custLinFactY="-48893" custLinFactNeighborY="-100000">
        <dgm:presLayoutVars>
          <dgm:bulletEnabled val="1"/>
        </dgm:presLayoutVars>
      </dgm:prSet>
      <dgm:spPr/>
    </dgm:pt>
    <dgm:pt modelId="{5068963E-BF57-4C35-BFF6-2960295087B7}" type="pres">
      <dgm:prSet presAssocID="{C3BF817C-DF91-4982-8397-347D9C8A73C5}" presName="spaceBetweenRectangles" presStyleCnt="0"/>
      <dgm:spPr/>
    </dgm:pt>
    <dgm:pt modelId="{CDB9339C-1EF5-465E-AEA2-E983222312A8}" type="pres">
      <dgm:prSet presAssocID="{5EEE84F4-50C6-4044-8AD0-091B7EE1CE92}" presName="parentLin" presStyleCnt="0"/>
      <dgm:spPr/>
    </dgm:pt>
    <dgm:pt modelId="{29844DF7-E73E-46AE-93E2-B30ED6FA8A08}" type="pres">
      <dgm:prSet presAssocID="{5EEE84F4-50C6-4044-8AD0-091B7EE1CE92}" presName="parentLeftMargin" presStyleLbl="node1" presStyleIdx="3" presStyleCnt="7"/>
      <dgm:spPr/>
    </dgm:pt>
    <dgm:pt modelId="{165BF739-DD21-4BE5-B235-E8C19AA95ED4}" type="pres">
      <dgm:prSet presAssocID="{5EEE84F4-50C6-4044-8AD0-091B7EE1CE92}" presName="parentText" presStyleLbl="node1" presStyleIdx="4" presStyleCnt="7" custScaleY="246466" custLinFactNeighborX="-22543" custLinFactNeighborY="-38591">
        <dgm:presLayoutVars>
          <dgm:chMax val="0"/>
          <dgm:bulletEnabled val="1"/>
        </dgm:presLayoutVars>
      </dgm:prSet>
      <dgm:spPr/>
    </dgm:pt>
    <dgm:pt modelId="{7DA19480-C00D-43F2-9E61-7C557B147238}" type="pres">
      <dgm:prSet presAssocID="{5EEE84F4-50C6-4044-8AD0-091B7EE1CE92}" presName="negativeSpace" presStyleCnt="0"/>
      <dgm:spPr/>
    </dgm:pt>
    <dgm:pt modelId="{D44E67F9-69FA-4647-8693-EF5832A600C0}" type="pres">
      <dgm:prSet presAssocID="{5EEE84F4-50C6-4044-8AD0-091B7EE1CE92}" presName="childText" presStyleLbl="conFgAcc1" presStyleIdx="4" presStyleCnt="7" custLinFactY="-30810" custLinFactNeighborY="-100000">
        <dgm:presLayoutVars>
          <dgm:bulletEnabled val="1"/>
        </dgm:presLayoutVars>
      </dgm:prSet>
      <dgm:spPr/>
    </dgm:pt>
    <dgm:pt modelId="{7F748EFA-E39A-478D-AB5A-65487E0F4DFE}" type="pres">
      <dgm:prSet presAssocID="{D2A04627-B25C-4083-8E05-C0526425BF28}" presName="spaceBetweenRectangles" presStyleCnt="0"/>
      <dgm:spPr/>
    </dgm:pt>
    <dgm:pt modelId="{46A304BA-DA45-4925-A89C-91BE80C5D4DB}" type="pres">
      <dgm:prSet presAssocID="{A8F085C4-CD44-4711-B60B-D993697A7922}" presName="parentLin" presStyleCnt="0"/>
      <dgm:spPr/>
    </dgm:pt>
    <dgm:pt modelId="{799E3ED5-C618-4CF7-99F1-D94B3825E884}" type="pres">
      <dgm:prSet presAssocID="{A8F085C4-CD44-4711-B60B-D993697A7922}" presName="parentLeftMargin" presStyleLbl="node1" presStyleIdx="4" presStyleCnt="7"/>
      <dgm:spPr/>
    </dgm:pt>
    <dgm:pt modelId="{1136DE11-352D-4D9B-98D1-3CBE1610F621}" type="pres">
      <dgm:prSet presAssocID="{A8F085C4-CD44-4711-B60B-D993697A7922}" presName="parentText" presStyleLbl="node1" presStyleIdx="5" presStyleCnt="7" custScaleY="329776" custLinFactNeighborX="-16923" custLinFactNeighborY="-16294">
        <dgm:presLayoutVars>
          <dgm:chMax val="0"/>
          <dgm:bulletEnabled val="1"/>
        </dgm:presLayoutVars>
      </dgm:prSet>
      <dgm:spPr/>
    </dgm:pt>
    <dgm:pt modelId="{A99C7A9B-03F3-41E4-8F2B-662B2820C4F5}" type="pres">
      <dgm:prSet presAssocID="{A8F085C4-CD44-4711-B60B-D993697A7922}" presName="negativeSpace" presStyleCnt="0"/>
      <dgm:spPr/>
    </dgm:pt>
    <dgm:pt modelId="{ED905843-C3D5-4B85-9988-99CEA7C1ED3E}" type="pres">
      <dgm:prSet presAssocID="{A8F085C4-CD44-4711-B60B-D993697A7922}" presName="childText" presStyleLbl="conFgAcc1" presStyleIdx="5" presStyleCnt="7" custLinFactY="-2094" custLinFactNeighborY="-100000">
        <dgm:presLayoutVars>
          <dgm:bulletEnabled val="1"/>
        </dgm:presLayoutVars>
      </dgm:prSet>
      <dgm:spPr/>
    </dgm:pt>
    <dgm:pt modelId="{3E4FBEC6-9806-4AC1-AE77-E6E46F260544}" type="pres">
      <dgm:prSet presAssocID="{130CEB04-021A-4297-A35A-5F657B3E0B3C}" presName="spaceBetweenRectangles" presStyleCnt="0"/>
      <dgm:spPr/>
    </dgm:pt>
    <dgm:pt modelId="{CBFD42F4-7975-4D84-8F96-057CD0422F44}" type="pres">
      <dgm:prSet presAssocID="{02B6F73C-7552-4A72-9851-2A38E03BB625}" presName="parentLin" presStyleCnt="0"/>
      <dgm:spPr/>
    </dgm:pt>
    <dgm:pt modelId="{664DD6AD-14C2-480E-9021-C78AB065C52E}" type="pres">
      <dgm:prSet presAssocID="{02B6F73C-7552-4A72-9851-2A38E03BB625}" presName="parentLeftMargin" presStyleLbl="node1" presStyleIdx="5" presStyleCnt="7"/>
      <dgm:spPr/>
    </dgm:pt>
    <dgm:pt modelId="{592112F5-9B1E-4F66-B685-4BC397978FF2}" type="pres">
      <dgm:prSet presAssocID="{02B6F73C-7552-4A72-9851-2A38E03BB625}" presName="parentText" presStyleLbl="node1" presStyleIdx="6" presStyleCnt="7" custScaleY="474957">
        <dgm:presLayoutVars>
          <dgm:chMax val="0"/>
          <dgm:bulletEnabled val="1"/>
        </dgm:presLayoutVars>
      </dgm:prSet>
      <dgm:spPr/>
    </dgm:pt>
    <dgm:pt modelId="{2FEC21B3-DBBD-43B8-AB50-4379AF6A2EEA}" type="pres">
      <dgm:prSet presAssocID="{02B6F73C-7552-4A72-9851-2A38E03BB625}" presName="negativeSpace" presStyleCnt="0"/>
      <dgm:spPr/>
    </dgm:pt>
    <dgm:pt modelId="{BEF90E73-39A4-4EAE-98D4-C2247ED5A98D}" type="pres">
      <dgm:prSet presAssocID="{02B6F73C-7552-4A72-9851-2A38E03BB62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5E491203-1349-47D4-AFD3-A239B2D828AE}" type="presOf" srcId="{2F008984-A11E-41F9-8C68-D0C415716442}" destId="{13610242-0FCB-4158-B1C3-5955FABEC39B}" srcOrd="0" destOrd="0" presId="urn:microsoft.com/office/officeart/2005/8/layout/list1"/>
    <dgm:cxn modelId="{2A2FB716-B08F-4FDD-BFB8-88797323C9A3}" srcId="{8C8C075F-6EF7-4139-94BB-A8371032C3FE}" destId="{5EEE84F4-50C6-4044-8AD0-091B7EE1CE92}" srcOrd="4" destOrd="0" parTransId="{D0D7E0CF-35D3-43AE-A458-3D93000F02A8}" sibTransId="{D2A04627-B25C-4083-8E05-C0526425BF28}"/>
    <dgm:cxn modelId="{EA67251D-2361-431A-97B8-1FB1EF2D80E5}" srcId="{8C8C075F-6EF7-4139-94BB-A8371032C3FE}" destId="{FA1FF087-8259-4F1D-AB6E-085FEB60CD89}" srcOrd="0" destOrd="0" parTransId="{5F03B336-03AE-4947-8CA3-9502CF923CCA}" sibTransId="{2F8C7F7D-EE36-4847-B224-6327F8BD5D3C}"/>
    <dgm:cxn modelId="{60A11A32-62FA-43DB-BF36-3B0865D48476}" type="presOf" srcId="{02B6F73C-7552-4A72-9851-2A38E03BB625}" destId="{592112F5-9B1E-4F66-B685-4BC397978FF2}" srcOrd="1" destOrd="0" presId="urn:microsoft.com/office/officeart/2005/8/layout/list1"/>
    <dgm:cxn modelId="{28092F3E-0199-4E68-842E-7F81DCB16F5E}" type="presOf" srcId="{A8F085C4-CD44-4711-B60B-D993697A7922}" destId="{799E3ED5-C618-4CF7-99F1-D94B3825E884}" srcOrd="0" destOrd="0" presId="urn:microsoft.com/office/officeart/2005/8/layout/list1"/>
    <dgm:cxn modelId="{168F5D62-BCC5-4BD4-8F62-E07183D9685C}" type="presOf" srcId="{A8F085C4-CD44-4711-B60B-D993697A7922}" destId="{1136DE11-352D-4D9B-98D1-3CBE1610F621}" srcOrd="1" destOrd="0" presId="urn:microsoft.com/office/officeart/2005/8/layout/list1"/>
    <dgm:cxn modelId="{C4933363-E7EC-4B77-9917-BE611BF947F9}" type="presOf" srcId="{9CF0A28F-2921-42FF-ACDD-2AC58BD26B73}" destId="{9B1AD3F5-F972-4686-9C36-8B764DFC418E}" srcOrd="1" destOrd="0" presId="urn:microsoft.com/office/officeart/2005/8/layout/list1"/>
    <dgm:cxn modelId="{07F00769-1E67-4AA2-8ABF-03D6478AC717}" type="presOf" srcId="{2F008984-A11E-41F9-8C68-D0C415716442}" destId="{35BB55AE-F099-40DA-B0E0-E63A1F83B105}" srcOrd="1" destOrd="0" presId="urn:microsoft.com/office/officeart/2005/8/layout/list1"/>
    <dgm:cxn modelId="{3C73C14B-5C05-466C-B813-47D2E5F8E38F}" type="presOf" srcId="{5EEE84F4-50C6-4044-8AD0-091B7EE1CE92}" destId="{29844DF7-E73E-46AE-93E2-B30ED6FA8A08}" srcOrd="0" destOrd="0" presId="urn:microsoft.com/office/officeart/2005/8/layout/list1"/>
    <dgm:cxn modelId="{9BB88652-563F-41D3-BBC5-A3024C075ECE}" srcId="{8C8C075F-6EF7-4139-94BB-A8371032C3FE}" destId="{2F008984-A11E-41F9-8C68-D0C415716442}" srcOrd="3" destOrd="0" parTransId="{0D890A80-CFA9-49B2-ADBB-8C133CF33173}" sibTransId="{C3BF817C-DF91-4982-8397-347D9C8A73C5}"/>
    <dgm:cxn modelId="{7BC72C73-C251-4DC1-ABF3-AD8EEF97F029}" type="presOf" srcId="{FA1FF087-8259-4F1D-AB6E-085FEB60CD89}" destId="{3FA89E43-B7A8-43F9-A837-CDFA8719CB07}" srcOrd="1" destOrd="0" presId="urn:microsoft.com/office/officeart/2005/8/layout/list1"/>
    <dgm:cxn modelId="{8012D456-2691-4250-83F9-DCC6368AE27C}" type="presOf" srcId="{FA1FF087-8259-4F1D-AB6E-085FEB60CD89}" destId="{5E3120EA-BBB8-45D9-83D8-CA4003AC1FB7}" srcOrd="0" destOrd="0" presId="urn:microsoft.com/office/officeart/2005/8/layout/list1"/>
    <dgm:cxn modelId="{3065017C-217E-4F9A-ADB5-808B7D53EDE5}" type="presOf" srcId="{9CF0A28F-2921-42FF-ACDD-2AC58BD26B73}" destId="{88A8D736-555A-42EA-AABA-1373AEE41627}" srcOrd="0" destOrd="0" presId="urn:microsoft.com/office/officeart/2005/8/layout/list1"/>
    <dgm:cxn modelId="{C10AB07D-D19E-4D33-ABF0-5D882E5625B5}" type="presOf" srcId="{02B6F73C-7552-4A72-9851-2A38E03BB625}" destId="{664DD6AD-14C2-480E-9021-C78AB065C52E}" srcOrd="0" destOrd="0" presId="urn:microsoft.com/office/officeart/2005/8/layout/list1"/>
    <dgm:cxn modelId="{34ED768D-5EDA-4CDF-B89D-20B6F0A0CA91}" type="presOf" srcId="{BFC4FCE3-18C1-4CF9-B0F2-B87CE6D50D07}" destId="{D2974980-FC60-4FB8-9634-D5C2BE31E961}" srcOrd="0" destOrd="0" presId="urn:microsoft.com/office/officeart/2005/8/layout/list1"/>
    <dgm:cxn modelId="{F648CB9C-2BE5-4E87-9AEB-43B18924A00A}" type="presOf" srcId="{BFC4FCE3-18C1-4CF9-B0F2-B87CE6D50D07}" destId="{4CCDE383-7D95-450B-8E7A-D909CA5C538E}" srcOrd="1" destOrd="0" presId="urn:microsoft.com/office/officeart/2005/8/layout/list1"/>
    <dgm:cxn modelId="{F9DC74B4-236A-464B-A700-F6945394B764}" srcId="{8C8C075F-6EF7-4139-94BB-A8371032C3FE}" destId="{BFC4FCE3-18C1-4CF9-B0F2-B87CE6D50D07}" srcOrd="2" destOrd="0" parTransId="{5C28474B-86CC-40E9-AA4F-E4F9019E5863}" sibTransId="{9E8AD0B2-FB62-4077-A886-24A3E72A637E}"/>
    <dgm:cxn modelId="{E12082B4-921A-4DCA-952B-C7F37655860A}" srcId="{8C8C075F-6EF7-4139-94BB-A8371032C3FE}" destId="{A8F085C4-CD44-4711-B60B-D993697A7922}" srcOrd="5" destOrd="0" parTransId="{BB5DE3ED-752B-4609-A49A-AAC09031EEEC}" sibTransId="{130CEB04-021A-4297-A35A-5F657B3E0B3C}"/>
    <dgm:cxn modelId="{AD05EEC9-91B9-4E7A-90AE-7133362F7B43}" srcId="{8C8C075F-6EF7-4139-94BB-A8371032C3FE}" destId="{02B6F73C-7552-4A72-9851-2A38E03BB625}" srcOrd="6" destOrd="0" parTransId="{74131C24-5322-49AE-9870-82F74A80D9E5}" sibTransId="{B5ECD0DE-BD29-4785-A627-CDF4B7E1F5A4}"/>
    <dgm:cxn modelId="{22A477DD-58B7-413D-AF34-A3CB2D8DAC3D}" type="presOf" srcId="{8C8C075F-6EF7-4139-94BB-A8371032C3FE}" destId="{A6209D07-B57B-4DF7-B620-FC7047634CB3}" srcOrd="0" destOrd="0" presId="urn:microsoft.com/office/officeart/2005/8/layout/list1"/>
    <dgm:cxn modelId="{FF2A90EE-0DCC-41E5-837D-CFC91EA34FF5}" type="presOf" srcId="{5EEE84F4-50C6-4044-8AD0-091B7EE1CE92}" destId="{165BF739-DD21-4BE5-B235-E8C19AA95ED4}" srcOrd="1" destOrd="0" presId="urn:microsoft.com/office/officeart/2005/8/layout/list1"/>
    <dgm:cxn modelId="{7B4F5FFA-899A-41B8-BFA4-C4ABCF5252BD}" srcId="{8C8C075F-6EF7-4139-94BB-A8371032C3FE}" destId="{9CF0A28F-2921-42FF-ACDD-2AC58BD26B73}" srcOrd="1" destOrd="0" parTransId="{CF38436B-CCC3-48B7-9D6A-8D4FD361B40B}" sibTransId="{11B93145-4859-4481-950E-9FCB70950791}"/>
    <dgm:cxn modelId="{ACCC56E1-3C6E-4E85-A098-C407D6735862}" type="presParOf" srcId="{A6209D07-B57B-4DF7-B620-FC7047634CB3}" destId="{556F76FB-4481-4F09-B17B-B9FB9C0FADD7}" srcOrd="0" destOrd="0" presId="urn:microsoft.com/office/officeart/2005/8/layout/list1"/>
    <dgm:cxn modelId="{E4393BB3-81CB-421F-8A4A-8C6FC3C793BE}" type="presParOf" srcId="{556F76FB-4481-4F09-B17B-B9FB9C0FADD7}" destId="{5E3120EA-BBB8-45D9-83D8-CA4003AC1FB7}" srcOrd="0" destOrd="0" presId="urn:microsoft.com/office/officeart/2005/8/layout/list1"/>
    <dgm:cxn modelId="{6EE22935-9D5B-4B6B-88F9-6EB0E139C45E}" type="presParOf" srcId="{556F76FB-4481-4F09-B17B-B9FB9C0FADD7}" destId="{3FA89E43-B7A8-43F9-A837-CDFA8719CB07}" srcOrd="1" destOrd="0" presId="urn:microsoft.com/office/officeart/2005/8/layout/list1"/>
    <dgm:cxn modelId="{6B64AC24-DB24-4431-9769-87C1ECC4747A}" type="presParOf" srcId="{A6209D07-B57B-4DF7-B620-FC7047634CB3}" destId="{CC38DB28-3CBD-459E-95EE-B277867D3C3A}" srcOrd="1" destOrd="0" presId="urn:microsoft.com/office/officeart/2005/8/layout/list1"/>
    <dgm:cxn modelId="{4DCB6CE5-CBB2-4C2B-9364-9D15DB889E45}" type="presParOf" srcId="{A6209D07-B57B-4DF7-B620-FC7047634CB3}" destId="{C33A6F4A-C5AE-4886-8A01-789A231005FE}" srcOrd="2" destOrd="0" presId="urn:microsoft.com/office/officeart/2005/8/layout/list1"/>
    <dgm:cxn modelId="{D5F5022B-7E3C-4410-85F5-EE1CEBADCB1D}" type="presParOf" srcId="{A6209D07-B57B-4DF7-B620-FC7047634CB3}" destId="{E3CFDB17-798E-4B8E-ADA4-515882893046}" srcOrd="3" destOrd="0" presId="urn:microsoft.com/office/officeart/2005/8/layout/list1"/>
    <dgm:cxn modelId="{757B9131-4EB3-41F8-9A60-B336B7CBACA6}" type="presParOf" srcId="{A6209D07-B57B-4DF7-B620-FC7047634CB3}" destId="{558CD66D-6608-4B61-92B6-0612689117E0}" srcOrd="4" destOrd="0" presId="urn:microsoft.com/office/officeart/2005/8/layout/list1"/>
    <dgm:cxn modelId="{F5B2944A-EB61-4463-88D8-237886D59125}" type="presParOf" srcId="{558CD66D-6608-4B61-92B6-0612689117E0}" destId="{88A8D736-555A-42EA-AABA-1373AEE41627}" srcOrd="0" destOrd="0" presId="urn:microsoft.com/office/officeart/2005/8/layout/list1"/>
    <dgm:cxn modelId="{F2932267-5412-4165-AA36-A373B11540E5}" type="presParOf" srcId="{558CD66D-6608-4B61-92B6-0612689117E0}" destId="{9B1AD3F5-F972-4686-9C36-8B764DFC418E}" srcOrd="1" destOrd="0" presId="urn:microsoft.com/office/officeart/2005/8/layout/list1"/>
    <dgm:cxn modelId="{00AACF95-7560-4277-B6E8-4E3650A90020}" type="presParOf" srcId="{A6209D07-B57B-4DF7-B620-FC7047634CB3}" destId="{E75D475A-FB95-44C8-BABA-5DDCBE5606E9}" srcOrd="5" destOrd="0" presId="urn:microsoft.com/office/officeart/2005/8/layout/list1"/>
    <dgm:cxn modelId="{C40E008A-B59F-4146-BF52-C6349FF0D7CC}" type="presParOf" srcId="{A6209D07-B57B-4DF7-B620-FC7047634CB3}" destId="{98B170C7-45EC-4341-88EB-0C8C45B1AEE3}" srcOrd="6" destOrd="0" presId="urn:microsoft.com/office/officeart/2005/8/layout/list1"/>
    <dgm:cxn modelId="{32B9C5B8-9ACC-445F-A576-9D00EEA101E1}" type="presParOf" srcId="{A6209D07-B57B-4DF7-B620-FC7047634CB3}" destId="{DBBBDD6E-2F64-4F8E-B9EF-A273034B00BB}" srcOrd="7" destOrd="0" presId="urn:microsoft.com/office/officeart/2005/8/layout/list1"/>
    <dgm:cxn modelId="{0C1F3298-6B17-4F9B-BC02-0DE6F3498A91}" type="presParOf" srcId="{A6209D07-B57B-4DF7-B620-FC7047634CB3}" destId="{2FC83EDE-40E5-4CE4-B8B4-99C0A82A4086}" srcOrd="8" destOrd="0" presId="urn:microsoft.com/office/officeart/2005/8/layout/list1"/>
    <dgm:cxn modelId="{93831F92-543D-496B-B71A-53AE1FEBED74}" type="presParOf" srcId="{2FC83EDE-40E5-4CE4-B8B4-99C0A82A4086}" destId="{D2974980-FC60-4FB8-9634-D5C2BE31E961}" srcOrd="0" destOrd="0" presId="urn:microsoft.com/office/officeart/2005/8/layout/list1"/>
    <dgm:cxn modelId="{709052F8-C552-4738-8ED3-F980501FCCD9}" type="presParOf" srcId="{2FC83EDE-40E5-4CE4-B8B4-99C0A82A4086}" destId="{4CCDE383-7D95-450B-8E7A-D909CA5C538E}" srcOrd="1" destOrd="0" presId="urn:microsoft.com/office/officeart/2005/8/layout/list1"/>
    <dgm:cxn modelId="{D8BCC7B4-469C-402D-BF00-E00A7011C039}" type="presParOf" srcId="{A6209D07-B57B-4DF7-B620-FC7047634CB3}" destId="{0746D545-0001-4A2A-98DC-9FD1BEE727B9}" srcOrd="9" destOrd="0" presId="urn:microsoft.com/office/officeart/2005/8/layout/list1"/>
    <dgm:cxn modelId="{3A5D191C-E96D-44C3-9CB0-EDB432E6404A}" type="presParOf" srcId="{A6209D07-B57B-4DF7-B620-FC7047634CB3}" destId="{C2BF3D2A-30FB-49D4-83BE-A6FC376F2D5D}" srcOrd="10" destOrd="0" presId="urn:microsoft.com/office/officeart/2005/8/layout/list1"/>
    <dgm:cxn modelId="{EFA876BB-88DF-4369-BEE4-BD2DCD7EFC1F}" type="presParOf" srcId="{A6209D07-B57B-4DF7-B620-FC7047634CB3}" destId="{3D040504-F2DF-40C2-A7C1-C0D5712B70CD}" srcOrd="11" destOrd="0" presId="urn:microsoft.com/office/officeart/2005/8/layout/list1"/>
    <dgm:cxn modelId="{6DE64516-B9F3-4F57-8370-4618558257A9}" type="presParOf" srcId="{A6209D07-B57B-4DF7-B620-FC7047634CB3}" destId="{F64D360D-8433-4C87-AA09-47DCF31996D6}" srcOrd="12" destOrd="0" presId="urn:microsoft.com/office/officeart/2005/8/layout/list1"/>
    <dgm:cxn modelId="{46A44873-FEE4-4C26-A424-EE254347BE52}" type="presParOf" srcId="{F64D360D-8433-4C87-AA09-47DCF31996D6}" destId="{13610242-0FCB-4158-B1C3-5955FABEC39B}" srcOrd="0" destOrd="0" presId="urn:microsoft.com/office/officeart/2005/8/layout/list1"/>
    <dgm:cxn modelId="{20F5BA0C-F894-4D17-8D43-85E2B5148555}" type="presParOf" srcId="{F64D360D-8433-4C87-AA09-47DCF31996D6}" destId="{35BB55AE-F099-40DA-B0E0-E63A1F83B105}" srcOrd="1" destOrd="0" presId="urn:microsoft.com/office/officeart/2005/8/layout/list1"/>
    <dgm:cxn modelId="{8409CC03-8BB4-4236-B6E9-8475737BA00A}" type="presParOf" srcId="{A6209D07-B57B-4DF7-B620-FC7047634CB3}" destId="{3BD35613-9F00-4A74-A69C-AFE3CDC8BD64}" srcOrd="13" destOrd="0" presId="urn:microsoft.com/office/officeart/2005/8/layout/list1"/>
    <dgm:cxn modelId="{1F4661FE-6E7D-468E-B556-2CFC4DD024E1}" type="presParOf" srcId="{A6209D07-B57B-4DF7-B620-FC7047634CB3}" destId="{F61C9E46-9858-4B1A-A1AC-5DBCD1371698}" srcOrd="14" destOrd="0" presId="urn:microsoft.com/office/officeart/2005/8/layout/list1"/>
    <dgm:cxn modelId="{C35624B2-85D7-4533-9831-FF66D42906F6}" type="presParOf" srcId="{A6209D07-B57B-4DF7-B620-FC7047634CB3}" destId="{5068963E-BF57-4C35-BFF6-2960295087B7}" srcOrd="15" destOrd="0" presId="urn:microsoft.com/office/officeart/2005/8/layout/list1"/>
    <dgm:cxn modelId="{AD90A3B0-019A-4D46-861A-8BBC525C0231}" type="presParOf" srcId="{A6209D07-B57B-4DF7-B620-FC7047634CB3}" destId="{CDB9339C-1EF5-465E-AEA2-E983222312A8}" srcOrd="16" destOrd="0" presId="urn:microsoft.com/office/officeart/2005/8/layout/list1"/>
    <dgm:cxn modelId="{5A8CCE78-7219-4BB4-ADE2-F357ED1B8F8B}" type="presParOf" srcId="{CDB9339C-1EF5-465E-AEA2-E983222312A8}" destId="{29844DF7-E73E-46AE-93E2-B30ED6FA8A08}" srcOrd="0" destOrd="0" presId="urn:microsoft.com/office/officeart/2005/8/layout/list1"/>
    <dgm:cxn modelId="{6D4EC7D8-E2F6-4748-8938-5ECD31A89117}" type="presParOf" srcId="{CDB9339C-1EF5-465E-AEA2-E983222312A8}" destId="{165BF739-DD21-4BE5-B235-E8C19AA95ED4}" srcOrd="1" destOrd="0" presId="urn:microsoft.com/office/officeart/2005/8/layout/list1"/>
    <dgm:cxn modelId="{B381C87D-4841-4A43-996E-03C90F7FAAA5}" type="presParOf" srcId="{A6209D07-B57B-4DF7-B620-FC7047634CB3}" destId="{7DA19480-C00D-43F2-9E61-7C557B147238}" srcOrd="17" destOrd="0" presId="urn:microsoft.com/office/officeart/2005/8/layout/list1"/>
    <dgm:cxn modelId="{54BE27B7-91AC-4100-BFC7-72D0A06D7537}" type="presParOf" srcId="{A6209D07-B57B-4DF7-B620-FC7047634CB3}" destId="{D44E67F9-69FA-4647-8693-EF5832A600C0}" srcOrd="18" destOrd="0" presId="urn:microsoft.com/office/officeart/2005/8/layout/list1"/>
    <dgm:cxn modelId="{610A126F-9244-4185-8008-608DB5F195BE}" type="presParOf" srcId="{A6209D07-B57B-4DF7-B620-FC7047634CB3}" destId="{7F748EFA-E39A-478D-AB5A-65487E0F4DFE}" srcOrd="19" destOrd="0" presId="urn:microsoft.com/office/officeart/2005/8/layout/list1"/>
    <dgm:cxn modelId="{6948451D-6358-4AEF-9992-E114FE45AD50}" type="presParOf" srcId="{A6209D07-B57B-4DF7-B620-FC7047634CB3}" destId="{46A304BA-DA45-4925-A89C-91BE80C5D4DB}" srcOrd="20" destOrd="0" presId="urn:microsoft.com/office/officeart/2005/8/layout/list1"/>
    <dgm:cxn modelId="{FB799039-5AEB-4FB8-9096-C17F9F3BCAE0}" type="presParOf" srcId="{46A304BA-DA45-4925-A89C-91BE80C5D4DB}" destId="{799E3ED5-C618-4CF7-99F1-D94B3825E884}" srcOrd="0" destOrd="0" presId="urn:microsoft.com/office/officeart/2005/8/layout/list1"/>
    <dgm:cxn modelId="{A5FEA8C0-FBF7-42C1-84BA-820E7A54EA17}" type="presParOf" srcId="{46A304BA-DA45-4925-A89C-91BE80C5D4DB}" destId="{1136DE11-352D-4D9B-98D1-3CBE1610F621}" srcOrd="1" destOrd="0" presId="urn:microsoft.com/office/officeart/2005/8/layout/list1"/>
    <dgm:cxn modelId="{14927170-8B21-4E6C-9E7D-99E98FBC8926}" type="presParOf" srcId="{A6209D07-B57B-4DF7-B620-FC7047634CB3}" destId="{A99C7A9B-03F3-41E4-8F2B-662B2820C4F5}" srcOrd="21" destOrd="0" presId="urn:microsoft.com/office/officeart/2005/8/layout/list1"/>
    <dgm:cxn modelId="{757215F0-DE73-427D-923B-1D153331EDF7}" type="presParOf" srcId="{A6209D07-B57B-4DF7-B620-FC7047634CB3}" destId="{ED905843-C3D5-4B85-9988-99CEA7C1ED3E}" srcOrd="22" destOrd="0" presId="urn:microsoft.com/office/officeart/2005/8/layout/list1"/>
    <dgm:cxn modelId="{CE1149C7-B1FF-49DF-8B8F-EE073BF33AD5}" type="presParOf" srcId="{A6209D07-B57B-4DF7-B620-FC7047634CB3}" destId="{3E4FBEC6-9806-4AC1-AE77-E6E46F260544}" srcOrd="23" destOrd="0" presId="urn:microsoft.com/office/officeart/2005/8/layout/list1"/>
    <dgm:cxn modelId="{E6A6315E-6F53-4A81-B344-38BDB56B1FC6}" type="presParOf" srcId="{A6209D07-B57B-4DF7-B620-FC7047634CB3}" destId="{CBFD42F4-7975-4D84-8F96-057CD0422F44}" srcOrd="24" destOrd="0" presId="urn:microsoft.com/office/officeart/2005/8/layout/list1"/>
    <dgm:cxn modelId="{702CBBB6-E72B-4D2E-8FB9-1A6F3BEA1074}" type="presParOf" srcId="{CBFD42F4-7975-4D84-8F96-057CD0422F44}" destId="{664DD6AD-14C2-480E-9021-C78AB065C52E}" srcOrd="0" destOrd="0" presId="urn:microsoft.com/office/officeart/2005/8/layout/list1"/>
    <dgm:cxn modelId="{52ED91C0-BFD2-4795-A96E-E055BB948ED8}" type="presParOf" srcId="{CBFD42F4-7975-4D84-8F96-057CD0422F44}" destId="{592112F5-9B1E-4F66-B685-4BC397978FF2}" srcOrd="1" destOrd="0" presId="urn:microsoft.com/office/officeart/2005/8/layout/list1"/>
    <dgm:cxn modelId="{7154F040-0183-4A36-A22E-A8FC2CDDE3C1}" type="presParOf" srcId="{A6209D07-B57B-4DF7-B620-FC7047634CB3}" destId="{2FEC21B3-DBBD-43B8-AB50-4379AF6A2EEA}" srcOrd="25" destOrd="0" presId="urn:microsoft.com/office/officeart/2005/8/layout/list1"/>
    <dgm:cxn modelId="{FB27017E-8252-421F-9181-4A5DB7EF1AA3}" type="presParOf" srcId="{A6209D07-B57B-4DF7-B620-FC7047634CB3}" destId="{BEF90E73-39A4-4EAE-98D4-C2247ED5A98D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8CD783-57AB-45A4-A9E5-8C0E3268AA4E}" type="doc">
      <dgm:prSet loTypeId="urn:microsoft.com/office/officeart/2005/8/layout/process1" loCatId="process" qsTypeId="urn:microsoft.com/office/officeart/2005/8/quickstyle/simple1" qsCatId="simple" csTypeId="urn:microsoft.com/office/officeart/2005/8/colors/accent3_1" csCatId="accent3" phldr="1"/>
      <dgm:spPr/>
    </dgm:pt>
    <dgm:pt modelId="{FB7F875F-9FBD-42D7-BAAC-235D78F7EA98}">
      <dgm:prSet phldrT="[Texto]" custT="1"/>
      <dgm:spPr/>
      <dgm:t>
        <a:bodyPr/>
        <a:lstStyle/>
        <a:p>
          <a:r>
            <a:rPr lang="pt-BR" sz="1400" dirty="0"/>
            <a:t>D. Pedro nomeia e designa ao Conselho de Estado a incumbência de elaborar a nova Constituição</a:t>
          </a:r>
        </a:p>
      </dgm:t>
    </dgm:pt>
    <dgm:pt modelId="{8C76919B-65BA-4C6E-B288-DC9BACDFDF71}" type="parTrans" cxnId="{9E01724B-036E-4822-A204-623696336E3D}">
      <dgm:prSet/>
      <dgm:spPr/>
      <dgm:t>
        <a:bodyPr/>
        <a:lstStyle/>
        <a:p>
          <a:endParaRPr lang="pt-BR"/>
        </a:p>
      </dgm:t>
    </dgm:pt>
    <dgm:pt modelId="{60F6B78F-E54F-4920-8B05-7CC4829A419C}" type="sibTrans" cxnId="{9E01724B-036E-4822-A204-623696336E3D}">
      <dgm:prSet/>
      <dgm:spPr/>
      <dgm:t>
        <a:bodyPr/>
        <a:lstStyle/>
        <a:p>
          <a:endParaRPr lang="pt-BR" dirty="0"/>
        </a:p>
      </dgm:t>
    </dgm:pt>
    <dgm:pt modelId="{DFBFDF58-1D3A-4356-BD68-3C2E7DF2836E}">
      <dgm:prSet phldrT="[Texto]" custT="1"/>
      <dgm:spPr/>
      <dgm:t>
        <a:bodyPr/>
        <a:lstStyle/>
        <a:p>
          <a:r>
            <a:rPr lang="pt-BR" sz="1400" dirty="0"/>
            <a:t>No dia 25 de março de 1824, a primeira Constituição do país é </a:t>
          </a:r>
          <a:r>
            <a:rPr lang="pt-BR" sz="1400" b="1" dirty="0"/>
            <a:t>outorgada</a:t>
          </a:r>
          <a:r>
            <a:rPr lang="pt-BR" sz="1400" dirty="0"/>
            <a:t> pelo Imperador</a:t>
          </a:r>
        </a:p>
      </dgm:t>
    </dgm:pt>
    <dgm:pt modelId="{BE23E101-A7C6-476D-8DEE-C9B4CBC376A2}" type="parTrans" cxnId="{94DBE06E-0E2F-460D-A59E-2CB8E111A4A4}">
      <dgm:prSet/>
      <dgm:spPr/>
      <dgm:t>
        <a:bodyPr/>
        <a:lstStyle/>
        <a:p>
          <a:endParaRPr lang="pt-BR"/>
        </a:p>
      </dgm:t>
    </dgm:pt>
    <dgm:pt modelId="{56DB3AD9-708B-46F4-82BB-378E590B6D7F}" type="sibTrans" cxnId="{94DBE06E-0E2F-460D-A59E-2CB8E111A4A4}">
      <dgm:prSet/>
      <dgm:spPr/>
      <dgm:t>
        <a:bodyPr/>
        <a:lstStyle/>
        <a:p>
          <a:endParaRPr lang="pt-BR"/>
        </a:p>
      </dgm:t>
    </dgm:pt>
    <dgm:pt modelId="{3708DBC3-CBA5-43D0-9338-262A88E1825F}" type="pres">
      <dgm:prSet presAssocID="{038CD783-57AB-45A4-A9E5-8C0E3268AA4E}" presName="Name0" presStyleCnt="0">
        <dgm:presLayoutVars>
          <dgm:dir/>
          <dgm:resizeHandles val="exact"/>
        </dgm:presLayoutVars>
      </dgm:prSet>
      <dgm:spPr/>
    </dgm:pt>
    <dgm:pt modelId="{091F1717-C085-4ED0-BE24-A53581261561}" type="pres">
      <dgm:prSet presAssocID="{FB7F875F-9FBD-42D7-BAAC-235D78F7EA98}" presName="node" presStyleLbl="node1" presStyleIdx="0" presStyleCnt="2">
        <dgm:presLayoutVars>
          <dgm:bulletEnabled val="1"/>
        </dgm:presLayoutVars>
      </dgm:prSet>
      <dgm:spPr/>
    </dgm:pt>
    <dgm:pt modelId="{749572F3-1D51-4B81-A1B3-84A3AB67DF94}" type="pres">
      <dgm:prSet presAssocID="{60F6B78F-E54F-4920-8B05-7CC4829A419C}" presName="sibTrans" presStyleLbl="sibTrans2D1" presStyleIdx="0" presStyleCnt="1"/>
      <dgm:spPr/>
    </dgm:pt>
    <dgm:pt modelId="{EE705951-F4FE-40D3-861A-DA9C50D5FD53}" type="pres">
      <dgm:prSet presAssocID="{60F6B78F-E54F-4920-8B05-7CC4829A419C}" presName="connectorText" presStyleLbl="sibTrans2D1" presStyleIdx="0" presStyleCnt="1"/>
      <dgm:spPr/>
    </dgm:pt>
    <dgm:pt modelId="{A09BF3D7-AD84-41B2-883F-BB59D9EB474C}" type="pres">
      <dgm:prSet presAssocID="{DFBFDF58-1D3A-4356-BD68-3C2E7DF2836E}" presName="node" presStyleLbl="node1" presStyleIdx="1" presStyleCnt="2">
        <dgm:presLayoutVars>
          <dgm:bulletEnabled val="1"/>
        </dgm:presLayoutVars>
      </dgm:prSet>
      <dgm:spPr/>
    </dgm:pt>
  </dgm:ptLst>
  <dgm:cxnLst>
    <dgm:cxn modelId="{124D422D-5256-4E14-BD56-D886CEDE285E}" type="presOf" srcId="{FB7F875F-9FBD-42D7-BAAC-235D78F7EA98}" destId="{091F1717-C085-4ED0-BE24-A53581261561}" srcOrd="0" destOrd="0" presId="urn:microsoft.com/office/officeart/2005/8/layout/process1"/>
    <dgm:cxn modelId="{D61B0D60-32C6-4C17-BE29-7991BA2BEA78}" type="presOf" srcId="{DFBFDF58-1D3A-4356-BD68-3C2E7DF2836E}" destId="{A09BF3D7-AD84-41B2-883F-BB59D9EB474C}" srcOrd="0" destOrd="0" presId="urn:microsoft.com/office/officeart/2005/8/layout/process1"/>
    <dgm:cxn modelId="{9E01724B-036E-4822-A204-623696336E3D}" srcId="{038CD783-57AB-45A4-A9E5-8C0E3268AA4E}" destId="{FB7F875F-9FBD-42D7-BAAC-235D78F7EA98}" srcOrd="0" destOrd="0" parTransId="{8C76919B-65BA-4C6E-B288-DC9BACDFDF71}" sibTransId="{60F6B78F-E54F-4920-8B05-7CC4829A419C}"/>
    <dgm:cxn modelId="{94DBE06E-0E2F-460D-A59E-2CB8E111A4A4}" srcId="{038CD783-57AB-45A4-A9E5-8C0E3268AA4E}" destId="{DFBFDF58-1D3A-4356-BD68-3C2E7DF2836E}" srcOrd="1" destOrd="0" parTransId="{BE23E101-A7C6-476D-8DEE-C9B4CBC376A2}" sibTransId="{56DB3AD9-708B-46F4-82BB-378E590B6D7F}"/>
    <dgm:cxn modelId="{C6368F7E-B9B1-40BF-A494-275791FB94A7}" type="presOf" srcId="{60F6B78F-E54F-4920-8B05-7CC4829A419C}" destId="{EE705951-F4FE-40D3-861A-DA9C50D5FD53}" srcOrd="1" destOrd="0" presId="urn:microsoft.com/office/officeart/2005/8/layout/process1"/>
    <dgm:cxn modelId="{887A05A1-1C76-488E-AD8E-54D1302FDB77}" type="presOf" srcId="{038CD783-57AB-45A4-A9E5-8C0E3268AA4E}" destId="{3708DBC3-CBA5-43D0-9338-262A88E1825F}" srcOrd="0" destOrd="0" presId="urn:microsoft.com/office/officeart/2005/8/layout/process1"/>
    <dgm:cxn modelId="{18C61ABB-DD7A-4D3C-9C79-F132858C918C}" type="presOf" srcId="{60F6B78F-E54F-4920-8B05-7CC4829A419C}" destId="{749572F3-1D51-4B81-A1B3-84A3AB67DF94}" srcOrd="0" destOrd="0" presId="urn:microsoft.com/office/officeart/2005/8/layout/process1"/>
    <dgm:cxn modelId="{43ADCCBE-9C5A-4CCA-9D1A-B9347533104E}" type="presParOf" srcId="{3708DBC3-CBA5-43D0-9338-262A88E1825F}" destId="{091F1717-C085-4ED0-BE24-A53581261561}" srcOrd="0" destOrd="0" presId="urn:microsoft.com/office/officeart/2005/8/layout/process1"/>
    <dgm:cxn modelId="{FD4B7853-C632-4037-9F88-3536FFFD82B6}" type="presParOf" srcId="{3708DBC3-CBA5-43D0-9338-262A88E1825F}" destId="{749572F3-1D51-4B81-A1B3-84A3AB67DF94}" srcOrd="1" destOrd="0" presId="urn:microsoft.com/office/officeart/2005/8/layout/process1"/>
    <dgm:cxn modelId="{E55AAEFB-5E45-4031-96B5-CF356EAAF3A2}" type="presParOf" srcId="{749572F3-1D51-4B81-A1B3-84A3AB67DF94}" destId="{EE705951-F4FE-40D3-861A-DA9C50D5FD53}" srcOrd="0" destOrd="0" presId="urn:microsoft.com/office/officeart/2005/8/layout/process1"/>
    <dgm:cxn modelId="{30C61FD0-8426-4E8E-B3E9-788B0D9EF63F}" type="presParOf" srcId="{3708DBC3-CBA5-43D0-9338-262A88E1825F}" destId="{A09BF3D7-AD84-41B2-883F-BB59D9EB474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5" qsCatId="simple" csTypeId="urn:microsoft.com/office/officeart/2005/8/colors/accent6_1" csCatId="accent6" phldr="1"/>
      <dgm:spPr/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Críticas ao autoritarismo de D. Pedro I nos jornais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 sz="1400"/>
        </a:p>
      </dgm:t>
    </dgm:pt>
    <dgm:pt modelId="{B4268C4C-146B-4A7C-9559-30F2A39E1678}" type="sibTrans" cxnId="{EF4DD3A8-16A9-4F18-B77A-527ED907675A}">
      <dgm:prSet custT="1"/>
      <dgm:spPr/>
      <dgm:t>
        <a:bodyPr/>
        <a:lstStyle/>
        <a:p>
          <a:endParaRPr lang="pt-BR" sz="1400" dirty="0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Crise econômico-financeira no Nordeste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 sz="1400"/>
        </a:p>
      </dgm:t>
    </dgm:pt>
    <dgm:pt modelId="{38A40C3A-9CB7-4483-AC61-131132D28028}" type="sibTrans" cxnId="{1A06B71C-5158-4004-88B2-2BEC3715F6C9}">
      <dgm:prSet custT="1"/>
      <dgm:spPr/>
      <dgm:t>
        <a:bodyPr/>
        <a:lstStyle/>
        <a:p>
          <a:endParaRPr lang="pt-BR" sz="1400" dirty="0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D. Pedro I demite o presidente da província de Pernambuco</a:t>
          </a:r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 sz="1400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 sz="1400"/>
        </a:p>
      </dgm:t>
    </dgm:pt>
    <dgm:pt modelId="{4509BC3F-C408-4740-B52F-21A2F7B8C402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Altas constantes nos preços dos alimentos e aluguéis que castigavam a população pobre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 sz="1400"/>
        </a:p>
      </dgm:t>
    </dgm:pt>
    <dgm:pt modelId="{253529E9-2C6F-47C8-93CC-295819D10B2C}" type="sibTrans" cxnId="{83FF05DF-7982-430C-9BFC-71A9785CA743}">
      <dgm:prSet custT="1"/>
      <dgm:spPr/>
      <dgm:t>
        <a:bodyPr/>
        <a:lstStyle/>
        <a:p>
          <a:endParaRPr lang="pt-BR" sz="1400" dirty="0"/>
        </a:p>
      </dgm:t>
    </dgm:pt>
    <dgm:pt modelId="{F0A51C15-A36F-4DBE-8620-DCFCC108633F}">
      <dgm:prSet phldrT="[Texto]" custScaleX="140088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queda no preço internacional do açúcar, fumo e algodão</a:t>
          </a:r>
        </a:p>
      </dgm:t>
    </dgm:pt>
    <dgm:pt modelId="{DB0D0BCA-A56C-43D7-B202-83C54D3CBE3C}" type="parTrans" cxnId="{B9E25B10-A732-436E-B024-516A3698C105}">
      <dgm:prSet/>
      <dgm:spPr/>
      <dgm:t>
        <a:bodyPr/>
        <a:lstStyle/>
        <a:p>
          <a:endParaRPr lang="pt-BR"/>
        </a:p>
      </dgm:t>
    </dgm:pt>
    <dgm:pt modelId="{D4DD7C69-2C68-42E4-9890-73B86CCA8887}" type="sibTrans" cxnId="{B9E25B10-A732-436E-B024-516A3698C105}">
      <dgm:prSet/>
      <dgm:spPr/>
      <dgm:t>
        <a:bodyPr/>
        <a:lstStyle/>
        <a:p>
          <a:endParaRPr lang="pt-BR"/>
        </a:p>
      </dgm:t>
    </dgm:pt>
    <dgm:pt modelId="{CFB68A62-C1AD-45F1-BE86-C0EC770DB3C9}">
      <dgm:prSet phldrT="[Texto]" custScaleX="140088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altos impostos cobrados pelo governo central</a:t>
          </a:r>
        </a:p>
      </dgm:t>
    </dgm:pt>
    <dgm:pt modelId="{6100BA9B-CE40-4F7B-8A3F-8A3F4D1A5076}" type="parTrans" cxnId="{102349D1-79DE-433E-AEAB-6BB93A65BD0C}">
      <dgm:prSet/>
      <dgm:spPr/>
      <dgm:t>
        <a:bodyPr/>
        <a:lstStyle/>
        <a:p>
          <a:endParaRPr lang="pt-BR"/>
        </a:p>
      </dgm:t>
    </dgm:pt>
    <dgm:pt modelId="{7DF06866-8088-4107-AAB9-A6FFE7FBDB76}" type="sibTrans" cxnId="{102349D1-79DE-433E-AEAB-6BB93A65BD0C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4" custScaleX="116208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3"/>
      <dgm:spPr/>
    </dgm:pt>
    <dgm:pt modelId="{638276B7-C6F0-4397-95F0-9F5F5BD1F94B}" type="pres">
      <dgm:prSet presAssocID="{B4268C4C-146B-4A7C-9559-30F2A39E1678}" presName="connectorText" presStyleLbl="sibTrans2D1" presStyleIdx="0" presStyleCnt="3"/>
      <dgm:spPr/>
    </dgm:pt>
    <dgm:pt modelId="{7F02931E-2776-4257-80AD-BCE6EBE3A493}" type="pres">
      <dgm:prSet presAssocID="{379457C2-622C-4BB9-8AF5-11E837D94D53}" presName="node" presStyleLbl="node1" presStyleIdx="1" presStyleCnt="4" custScaleX="140088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1" presStyleCnt="3"/>
      <dgm:spPr/>
    </dgm:pt>
    <dgm:pt modelId="{F6374BB7-C856-4EFB-BF81-D194984FFAC6}" type="pres">
      <dgm:prSet presAssocID="{38A40C3A-9CB7-4483-AC61-131132D28028}" presName="connectorText" presStyleLbl="sibTrans2D1" presStyleIdx="1" presStyleCnt="3"/>
      <dgm:spPr/>
    </dgm:pt>
    <dgm:pt modelId="{180E013C-9ACC-4083-BA3C-DE7B616FB83C}" type="pres">
      <dgm:prSet presAssocID="{4509BC3F-C408-4740-B52F-21A2F7B8C402}" presName="node" presStyleLbl="node1" presStyleIdx="2" presStyleCnt="4" custScaleX="116667">
        <dgm:presLayoutVars>
          <dgm:bulletEnabled val="1"/>
        </dgm:presLayoutVars>
      </dgm:prSet>
      <dgm:spPr/>
    </dgm:pt>
    <dgm:pt modelId="{E386E10A-E6CB-461B-98CC-6AE435FEAE71}" type="pres">
      <dgm:prSet presAssocID="{253529E9-2C6F-47C8-93CC-295819D10B2C}" presName="sibTrans" presStyleLbl="sibTrans2D1" presStyleIdx="2" presStyleCnt="3"/>
      <dgm:spPr/>
    </dgm:pt>
    <dgm:pt modelId="{A0FD78AD-3E9D-4409-BCC9-D0FEFCFEF685}" type="pres">
      <dgm:prSet presAssocID="{253529E9-2C6F-47C8-93CC-295819D10B2C}" presName="connectorText" presStyleLbl="sibTrans2D1" presStyleIdx="2" presStyleCnt="3"/>
      <dgm:spPr/>
    </dgm:pt>
    <dgm:pt modelId="{36FF941E-7980-4A14-9875-0A6DEB82F2DA}" type="pres">
      <dgm:prSet presAssocID="{1BA6EBF2-4756-4398-932F-416E6D139A9F}" presName="node" presStyleLbl="node1" presStyleIdx="3" presStyleCnt="4" custScaleX="117085" custLinFactNeighborX="-7608" custLinFactNeighborY="1983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B9E25B10-A732-436E-B024-516A3698C105}" srcId="{379457C2-622C-4BB9-8AF5-11E837D94D53}" destId="{F0A51C15-A36F-4DBE-8620-DCFCC108633F}" srcOrd="0" destOrd="0" parTransId="{DB0D0BCA-A56C-43D7-B202-83C54D3CBE3C}" sibTransId="{D4DD7C69-2C68-42E4-9890-73B86CCA8887}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51AE402E-B623-430F-879A-144AA425EB6E}" type="presOf" srcId="{F0A51C15-A36F-4DBE-8620-DCFCC108633F}" destId="{7F02931E-2776-4257-80AD-BCE6EBE3A493}" srcOrd="0" destOrd="1" presId="urn:microsoft.com/office/officeart/2005/8/layout/process1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A1973F49-3475-4345-8A62-C9B23801EA8C}" type="presOf" srcId="{253529E9-2C6F-47C8-93CC-295819D10B2C}" destId="{E386E10A-E6CB-461B-98CC-6AE435FEAE71}" srcOrd="0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30534993-6118-4699-976B-3CBB93831964}" type="presOf" srcId="{CFB68A62-C1AD-45F1-BE86-C0EC770DB3C9}" destId="{7F02931E-2776-4257-80AD-BCE6EBE3A493}" srcOrd="0" destOrd="2" presId="urn:microsoft.com/office/officeart/2005/8/layout/process1"/>
    <dgm:cxn modelId="{21B7F8A5-EBDC-4034-A04B-26E335A06C63}" type="presOf" srcId="{1BA6EBF2-4756-4398-932F-416E6D139A9F}" destId="{36FF941E-7980-4A14-9875-0A6DEB82F2DA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93F4BCB7-07B2-4156-8CA2-7757B42209FD}" type="presOf" srcId="{253529E9-2C6F-47C8-93CC-295819D10B2C}" destId="{A0FD78AD-3E9D-4409-BCC9-D0FEFCFEF685}" srcOrd="1" destOrd="0" presId="urn:microsoft.com/office/officeart/2005/8/layout/process1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102349D1-79DE-433E-AEAB-6BB93A65BD0C}" srcId="{379457C2-622C-4BB9-8AF5-11E837D94D53}" destId="{CFB68A62-C1AD-45F1-BE86-C0EC770DB3C9}" srcOrd="1" destOrd="0" parTransId="{6100BA9B-CE40-4F7B-8A3F-8A3F4D1A5076}" sibTransId="{7DF06866-8088-4107-AAB9-A6FFE7FBDB76}"/>
    <dgm:cxn modelId="{CD9EB2DD-62A8-4E03-8F6A-F9B1A1C7EBC0}" srcId="{FAF1581C-F9FD-4861-96A6-3594322A06A2}" destId="{1BA6EBF2-4756-4398-932F-416E6D139A9F}" srcOrd="3" destOrd="0" parTransId="{0987F496-AED6-46FD-8A8E-038A4123EDE9}" sibTransId="{2695AA6F-A822-40EB-962B-EE73A90A962C}"/>
    <dgm:cxn modelId="{83FF05DF-7982-430C-9BFC-71A9785CA743}" srcId="{FAF1581C-F9FD-4861-96A6-3594322A06A2}" destId="{4509BC3F-C408-4740-B52F-21A2F7B8C402}" srcOrd="2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  <dgm:cxn modelId="{7F09451D-405C-433A-8019-F2679BDC6FA8}" type="presParOf" srcId="{FC77E24D-C784-404A-AF57-FDB36057B4D9}" destId="{2FFE2911-63E8-42F8-BD15-707469134C80}" srcOrd="3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4" destOrd="0" presId="urn:microsoft.com/office/officeart/2005/8/layout/process1"/>
    <dgm:cxn modelId="{F451569C-EC06-41CE-820A-7DE68DA558BE}" type="presParOf" srcId="{FC77E24D-C784-404A-AF57-FDB36057B4D9}" destId="{E386E10A-E6CB-461B-98CC-6AE435FEAE71}" srcOrd="5" destOrd="0" presId="urn:microsoft.com/office/officeart/2005/8/layout/process1"/>
    <dgm:cxn modelId="{7F2B86D1-7FD5-47DF-ACFA-CBE902702527}" type="presParOf" srcId="{E386E10A-E6CB-461B-98CC-6AE435FEAE71}" destId="{A0FD78AD-3E9D-4409-BCC9-D0FEFCFEF685}" srcOrd="0" destOrd="0" presId="urn:microsoft.com/office/officeart/2005/8/layout/process1"/>
    <dgm:cxn modelId="{7831F835-9336-421B-A752-B97C5688AEFA}" type="presParOf" srcId="{FC77E24D-C784-404A-AF57-FDB36057B4D9}" destId="{36FF941E-7980-4A14-9875-0A6DEB82F2D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5" qsCatId="simple" csTypeId="urn:microsoft.com/office/officeart/2005/8/colors/accent6_1" csCatId="accent6" phldr="1"/>
      <dgm:spPr/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Eclode a revolta em Pernambuco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 sz="1400"/>
        </a:p>
      </dgm:t>
    </dgm:pt>
    <dgm:pt modelId="{B4268C4C-146B-4A7C-9559-30F2A39E1678}" type="sibTrans" cxnId="{EF4DD3A8-16A9-4F18-B77A-527ED907675A}">
      <dgm:prSet custT="1"/>
      <dgm:spPr/>
      <dgm:t>
        <a:bodyPr/>
        <a:lstStyle/>
        <a:p>
          <a:endParaRPr lang="pt-BR" sz="1400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1200" b="1" dirty="0">
              <a:latin typeface="Roboto" panose="02000000000000000000" pitchFamily="2" charset="0"/>
              <a:ea typeface="Roboto" panose="02000000000000000000" pitchFamily="2" charset="0"/>
            </a:rPr>
            <a:t>Ações: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 sz="1400"/>
        </a:p>
      </dgm:t>
    </dgm:pt>
    <dgm:pt modelId="{38A40C3A-9CB7-4483-AC61-131132D28028}" type="sibTrans" cxnId="{1A06B71C-5158-4004-88B2-2BEC3715F6C9}">
      <dgm:prSet custT="1"/>
      <dgm:spPr/>
      <dgm:t>
        <a:bodyPr/>
        <a:lstStyle/>
        <a:p>
          <a:endParaRPr lang="pt-BR" sz="1400"/>
        </a:p>
      </dgm:t>
    </dgm:pt>
    <dgm:pt modelId="{F0A51C15-A36F-4DBE-8620-DCFCC108633F}">
      <dgm:prSet phldrT="[Texto]" custScaleX="140088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Rompimento com o Império</a:t>
          </a:r>
        </a:p>
      </dgm:t>
    </dgm:pt>
    <dgm:pt modelId="{DB0D0BCA-A56C-43D7-B202-83C54D3CBE3C}" type="parTrans" cxnId="{B9E25B10-A732-436E-B024-516A3698C105}">
      <dgm:prSet/>
      <dgm:spPr/>
      <dgm:t>
        <a:bodyPr/>
        <a:lstStyle/>
        <a:p>
          <a:endParaRPr lang="pt-BR"/>
        </a:p>
      </dgm:t>
    </dgm:pt>
    <dgm:pt modelId="{D4DD7C69-2C68-42E4-9890-73B86CCA8887}" type="sibTrans" cxnId="{B9E25B10-A732-436E-B024-516A3698C105}">
      <dgm:prSet/>
      <dgm:spPr/>
      <dgm:t>
        <a:bodyPr/>
        <a:lstStyle/>
        <a:p>
          <a:endParaRPr lang="pt-BR"/>
        </a:p>
      </dgm:t>
    </dgm:pt>
    <dgm:pt modelId="{CFB68A62-C1AD-45F1-BE86-C0EC770DB3C9}">
      <dgm:prSet phldrT="[Texto]" custScaleX="140088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Proclamação de uma República</a:t>
          </a:r>
        </a:p>
      </dgm:t>
    </dgm:pt>
    <dgm:pt modelId="{6100BA9B-CE40-4F7B-8A3F-8A3F4D1A5076}" type="parTrans" cxnId="{102349D1-79DE-433E-AEAB-6BB93A65BD0C}">
      <dgm:prSet/>
      <dgm:spPr/>
      <dgm:t>
        <a:bodyPr/>
        <a:lstStyle/>
        <a:p>
          <a:endParaRPr lang="pt-BR"/>
        </a:p>
      </dgm:t>
    </dgm:pt>
    <dgm:pt modelId="{7DF06866-8088-4107-AAB9-A6FFE7FBDB76}" type="sibTrans" cxnId="{102349D1-79DE-433E-AEAB-6BB93A65BD0C}">
      <dgm:prSet/>
      <dgm:spPr/>
      <dgm:t>
        <a:bodyPr/>
        <a:lstStyle/>
        <a:p>
          <a:endParaRPr lang="pt-BR"/>
        </a:p>
      </dgm:t>
    </dgm:pt>
    <dgm:pt modelId="{89F91213-85B4-4458-866F-1794F0296154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Formação de uma Junta Governativa</a:t>
          </a:r>
        </a:p>
      </dgm:t>
    </dgm:pt>
    <dgm:pt modelId="{82A4444F-950A-4FA8-8F24-34F002B022D1}" type="parTrans" cxnId="{E1E52D3C-1364-4370-840F-B81A908099CD}">
      <dgm:prSet/>
      <dgm:spPr/>
      <dgm:t>
        <a:bodyPr/>
        <a:lstStyle/>
        <a:p>
          <a:endParaRPr lang="pt-BR"/>
        </a:p>
      </dgm:t>
    </dgm:pt>
    <dgm:pt modelId="{56D78A14-3B74-4ECB-AEE2-409C991752B7}" type="sibTrans" cxnId="{E1E52D3C-1364-4370-840F-B81A908099CD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2" custScaleX="116208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1"/>
      <dgm:spPr/>
    </dgm:pt>
    <dgm:pt modelId="{638276B7-C6F0-4397-95F0-9F5F5BD1F94B}" type="pres">
      <dgm:prSet presAssocID="{B4268C4C-146B-4A7C-9559-30F2A39E1678}" presName="connectorText" presStyleLbl="sibTrans2D1" presStyleIdx="0" presStyleCnt="1"/>
      <dgm:spPr/>
    </dgm:pt>
    <dgm:pt modelId="{7F02931E-2776-4257-80AD-BCE6EBE3A493}" type="pres">
      <dgm:prSet presAssocID="{379457C2-622C-4BB9-8AF5-11E837D94D53}" presName="node" presStyleLbl="node1" presStyleIdx="1" presStyleCnt="2" custScaleX="140088" custLinFactNeighborX="3460" custLinFactNeighborY="-2063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B9E25B10-A732-436E-B024-516A3698C105}" srcId="{379457C2-622C-4BB9-8AF5-11E837D94D53}" destId="{F0A51C15-A36F-4DBE-8620-DCFCC108633F}" srcOrd="0" destOrd="0" parTransId="{DB0D0BCA-A56C-43D7-B202-83C54D3CBE3C}" sibTransId="{D4DD7C69-2C68-42E4-9890-73B86CCA8887}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51AE402E-B623-430F-879A-144AA425EB6E}" type="presOf" srcId="{F0A51C15-A36F-4DBE-8620-DCFCC108633F}" destId="{7F02931E-2776-4257-80AD-BCE6EBE3A493}" srcOrd="0" destOrd="1" presId="urn:microsoft.com/office/officeart/2005/8/layout/process1"/>
    <dgm:cxn modelId="{E1E52D3C-1364-4370-840F-B81A908099CD}" srcId="{379457C2-622C-4BB9-8AF5-11E837D94D53}" destId="{89F91213-85B4-4458-866F-1794F0296154}" srcOrd="2" destOrd="0" parTransId="{82A4444F-950A-4FA8-8F24-34F002B022D1}" sibTransId="{56D78A14-3B74-4ECB-AEE2-409C991752B7}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30534993-6118-4699-976B-3CBB93831964}" type="presOf" srcId="{CFB68A62-C1AD-45F1-BE86-C0EC770DB3C9}" destId="{7F02931E-2776-4257-80AD-BCE6EBE3A493}" srcOrd="0" destOrd="2" presId="urn:microsoft.com/office/officeart/2005/8/layout/process1"/>
    <dgm:cxn modelId="{7DA5FD9D-3FFE-49F1-9835-13FEAB351F8A}" type="presOf" srcId="{89F91213-85B4-4458-866F-1794F0296154}" destId="{7F02931E-2776-4257-80AD-BCE6EBE3A493}" srcOrd="0" destOrd="3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102349D1-79DE-433E-AEAB-6BB93A65BD0C}" srcId="{379457C2-622C-4BB9-8AF5-11E837D94D53}" destId="{CFB68A62-C1AD-45F1-BE86-C0EC770DB3C9}" srcOrd="1" destOrd="0" parTransId="{6100BA9B-CE40-4F7B-8A3F-8A3F4D1A5076}" sibTransId="{7DF06866-8088-4107-AAB9-A6FFE7FBDB76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5" qsCatId="simple" csTypeId="urn:microsoft.com/office/officeart/2005/8/colors/accent6_1" csCatId="accent6" phldr="1"/>
      <dgm:spPr/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 república é apoiada pelos revolucionários de Alagoas, Paraíba, Rio Grande do Norte e Ceará, recebendo o nome de </a:t>
          </a:r>
          <a:r>
            <a:rPr lang="pt-BR" sz="1200" b="1" dirty="0">
              <a:latin typeface="Roboto" panose="02000000000000000000" pitchFamily="2" charset="0"/>
              <a:ea typeface="Roboto" panose="02000000000000000000" pitchFamily="2" charset="0"/>
            </a:rPr>
            <a:t>Confederação do Equador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 sz="1400"/>
        </a:p>
      </dgm:t>
    </dgm:pt>
    <dgm:pt modelId="{38A40C3A-9CB7-4483-AC61-131132D28028}" type="sibTrans" cxnId="{1A06B71C-5158-4004-88B2-2BEC3715F6C9}">
      <dgm:prSet custT="1"/>
      <dgm:spPr/>
      <dgm:t>
        <a:bodyPr/>
        <a:lstStyle/>
        <a:p>
          <a:endParaRPr lang="pt-BR" sz="1400" dirty="0"/>
        </a:p>
      </dgm:t>
    </dgm:pt>
    <dgm:pt modelId="{4509BC3F-C408-4740-B52F-21A2F7B8C402}">
      <dgm:prSet phldrT="[Texto]" custT="1"/>
      <dgm:spPr/>
      <dgm:t>
        <a:bodyPr/>
        <a:lstStyle/>
        <a:p>
          <a:pPr algn="l"/>
          <a:r>
            <a:rPr lang="pt-BR" sz="1200" b="1" dirty="0">
              <a:latin typeface="Roboto" panose="02000000000000000000" pitchFamily="2" charset="0"/>
              <a:ea typeface="Roboto" panose="02000000000000000000" pitchFamily="2" charset="0"/>
            </a:rPr>
            <a:t>Grupos sociais participantes: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 sz="1400"/>
        </a:p>
      </dgm:t>
    </dgm:pt>
    <dgm:pt modelId="{253529E9-2C6F-47C8-93CC-295819D10B2C}" type="sibTrans" cxnId="{83FF05DF-7982-430C-9BFC-71A9785CA743}">
      <dgm:prSet custT="1"/>
      <dgm:spPr/>
      <dgm:t>
        <a:bodyPr/>
        <a:lstStyle/>
        <a:p>
          <a:endParaRPr lang="pt-BR" sz="1400"/>
        </a:p>
      </dgm:t>
    </dgm:pt>
    <dgm:pt modelId="{08C55F6F-906D-42AE-B8C2-9059B7CFA697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Proprietários rurais</a:t>
          </a:r>
        </a:p>
      </dgm:t>
    </dgm:pt>
    <dgm:pt modelId="{EDD3E88D-466C-42E4-93F0-04E3F2D8D903}" type="parTrans" cxnId="{6AE379BC-4747-4F64-9C69-EC24E5432180}">
      <dgm:prSet/>
      <dgm:spPr/>
      <dgm:t>
        <a:bodyPr/>
        <a:lstStyle/>
        <a:p>
          <a:endParaRPr lang="pt-BR"/>
        </a:p>
      </dgm:t>
    </dgm:pt>
    <dgm:pt modelId="{E8DAE464-99CA-4A97-BEF6-50F5E2D092C9}" type="sibTrans" cxnId="{6AE379BC-4747-4F64-9C69-EC24E5432180}">
      <dgm:prSet/>
      <dgm:spPr/>
      <dgm:t>
        <a:bodyPr/>
        <a:lstStyle/>
        <a:p>
          <a:endParaRPr lang="pt-BR"/>
        </a:p>
      </dgm:t>
    </dgm:pt>
    <dgm:pt modelId="{9D5F36D0-4650-4634-AF92-A1C5798E9E55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Comerciantes</a:t>
          </a:r>
        </a:p>
      </dgm:t>
    </dgm:pt>
    <dgm:pt modelId="{C03BD11B-ACEE-4208-B59E-902D6FD048F8}" type="parTrans" cxnId="{1596DFC1-864F-41C8-9E84-F8462CC7A780}">
      <dgm:prSet/>
      <dgm:spPr/>
      <dgm:t>
        <a:bodyPr/>
        <a:lstStyle/>
        <a:p>
          <a:endParaRPr lang="pt-BR"/>
        </a:p>
      </dgm:t>
    </dgm:pt>
    <dgm:pt modelId="{F79F73F0-3598-462E-9616-B9086FA57EE7}" type="sibTrans" cxnId="{1596DFC1-864F-41C8-9E84-F8462CC7A780}">
      <dgm:prSet/>
      <dgm:spPr/>
      <dgm:t>
        <a:bodyPr/>
        <a:lstStyle/>
        <a:p>
          <a:endParaRPr lang="pt-BR"/>
        </a:p>
      </dgm:t>
    </dgm:pt>
    <dgm:pt modelId="{5D1C94F9-9BF4-4C09-B00B-2DDE9723C0DD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Homens e mulheres livres e pobres</a:t>
          </a:r>
        </a:p>
      </dgm:t>
    </dgm:pt>
    <dgm:pt modelId="{291E5F10-3F37-4AD8-872D-ACD3307D4F61}" type="parTrans" cxnId="{F6A3DDC8-28EB-4ED5-ACEE-BB57B0780654}">
      <dgm:prSet/>
      <dgm:spPr/>
      <dgm:t>
        <a:bodyPr/>
        <a:lstStyle/>
        <a:p>
          <a:endParaRPr lang="pt-BR"/>
        </a:p>
      </dgm:t>
    </dgm:pt>
    <dgm:pt modelId="{5D48CD3B-D3D2-4773-B148-23D5C9E704DA}" type="sibTrans" cxnId="{F6A3DDC8-28EB-4ED5-ACEE-BB57B0780654}">
      <dgm:prSet/>
      <dgm:spPr/>
      <dgm:t>
        <a:bodyPr/>
        <a:lstStyle/>
        <a:p>
          <a:endParaRPr lang="pt-BR"/>
        </a:p>
      </dgm:t>
    </dgm:pt>
    <dgm:pt modelId="{5B779717-7916-4C01-BD47-E6ED2C956B60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Escravizados</a:t>
          </a:r>
        </a:p>
      </dgm:t>
    </dgm:pt>
    <dgm:pt modelId="{2130C05A-86D0-4104-B9FD-E1012A3947DF}" type="parTrans" cxnId="{C648C197-2C93-4345-8F83-183B2BA8E2B2}">
      <dgm:prSet/>
      <dgm:spPr/>
      <dgm:t>
        <a:bodyPr/>
        <a:lstStyle/>
        <a:p>
          <a:endParaRPr lang="pt-BR"/>
        </a:p>
      </dgm:t>
    </dgm:pt>
    <dgm:pt modelId="{44B955C8-E877-49D0-9E43-EBC5380C3B71}" type="sibTrans" cxnId="{C648C197-2C93-4345-8F83-183B2BA8E2B2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7F02931E-2776-4257-80AD-BCE6EBE3A493}" type="pres">
      <dgm:prSet presAssocID="{379457C2-622C-4BB9-8AF5-11E837D94D53}" presName="node" presStyleLbl="node1" presStyleIdx="0" presStyleCnt="2" custScaleX="104321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0" presStyleCnt="1"/>
      <dgm:spPr/>
    </dgm:pt>
    <dgm:pt modelId="{F6374BB7-C856-4EFB-BF81-D194984FFAC6}" type="pres">
      <dgm:prSet presAssocID="{38A40C3A-9CB7-4483-AC61-131132D28028}" presName="connectorText" presStyleLbl="sibTrans2D1" presStyleIdx="0" presStyleCnt="1"/>
      <dgm:spPr/>
    </dgm:pt>
    <dgm:pt modelId="{180E013C-9ACC-4083-BA3C-DE7B616FB83C}" type="pres">
      <dgm:prSet presAssocID="{4509BC3F-C408-4740-B52F-21A2F7B8C402}" presName="node" presStyleLbl="node1" presStyleIdx="1" presStyleCnt="2" custScaleX="129925">
        <dgm:presLayoutVars>
          <dgm:bulletEnabled val="1"/>
        </dgm:presLayoutVars>
      </dgm:prSet>
      <dgm:spPr/>
    </dgm:pt>
  </dgm:ptLst>
  <dgm:cxnLst>
    <dgm:cxn modelId="{1A06B71C-5158-4004-88B2-2BEC3715F6C9}" srcId="{FAF1581C-F9FD-4861-96A6-3594322A06A2}" destId="{379457C2-622C-4BB9-8AF5-11E837D94D53}" srcOrd="0" destOrd="0" parTransId="{CD8112F3-2CC6-4DBB-BE6D-B0300C50BE91}" sibTransId="{38A40C3A-9CB7-4483-AC61-131132D28028}"/>
    <dgm:cxn modelId="{9111E335-704C-4AC7-804C-413B0475B66D}" type="presOf" srcId="{9D5F36D0-4650-4634-AF92-A1C5798E9E55}" destId="{180E013C-9ACC-4083-BA3C-DE7B616FB83C}" srcOrd="0" destOrd="2" presId="urn:microsoft.com/office/officeart/2005/8/layout/process1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95510E84-2435-4F09-88C7-B52E6609E94A}" type="presOf" srcId="{08C55F6F-906D-42AE-B8C2-9059B7CFA697}" destId="{180E013C-9ACC-4083-BA3C-DE7B616FB83C}" srcOrd="0" destOrd="1" presId="urn:microsoft.com/office/officeart/2005/8/layout/process1"/>
    <dgm:cxn modelId="{3A20558F-9C59-4F93-807A-16657A24A506}" type="presOf" srcId="{5D1C94F9-9BF4-4C09-B00B-2DDE9723C0DD}" destId="{180E013C-9ACC-4083-BA3C-DE7B616FB83C}" srcOrd="0" destOrd="3" presId="urn:microsoft.com/office/officeart/2005/8/layout/process1"/>
    <dgm:cxn modelId="{C648C197-2C93-4345-8F83-183B2BA8E2B2}" srcId="{4509BC3F-C408-4740-B52F-21A2F7B8C402}" destId="{5B779717-7916-4C01-BD47-E6ED2C956B60}" srcOrd="3" destOrd="0" parTransId="{2130C05A-86D0-4104-B9FD-E1012A3947DF}" sibTransId="{44B955C8-E877-49D0-9E43-EBC5380C3B71}"/>
    <dgm:cxn modelId="{6AE379BC-4747-4F64-9C69-EC24E5432180}" srcId="{4509BC3F-C408-4740-B52F-21A2F7B8C402}" destId="{08C55F6F-906D-42AE-B8C2-9059B7CFA697}" srcOrd="0" destOrd="0" parTransId="{EDD3E88D-466C-42E4-93F0-04E3F2D8D903}" sibTransId="{E8DAE464-99CA-4A97-BEF6-50F5E2D092C9}"/>
    <dgm:cxn modelId="{1596DFC1-864F-41C8-9E84-F8462CC7A780}" srcId="{4509BC3F-C408-4740-B52F-21A2F7B8C402}" destId="{9D5F36D0-4650-4634-AF92-A1C5798E9E55}" srcOrd="1" destOrd="0" parTransId="{C03BD11B-ACEE-4208-B59E-902D6FD048F8}" sibTransId="{F79F73F0-3598-462E-9616-B9086FA57EE7}"/>
    <dgm:cxn modelId="{F6A3DDC8-28EB-4ED5-ACEE-BB57B0780654}" srcId="{4509BC3F-C408-4740-B52F-21A2F7B8C402}" destId="{5D1C94F9-9BF4-4C09-B00B-2DDE9723C0DD}" srcOrd="2" destOrd="0" parTransId="{291E5F10-3F37-4AD8-872D-ACD3307D4F61}" sibTransId="{5D48CD3B-D3D2-4773-B148-23D5C9E704DA}"/>
    <dgm:cxn modelId="{83FF05DF-7982-430C-9BFC-71A9785CA743}" srcId="{FAF1581C-F9FD-4861-96A6-3594322A06A2}" destId="{4509BC3F-C408-4740-B52F-21A2F7B8C402}" srcOrd="1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6CFA5CEF-3059-4B52-884B-C22B59A53D96}" type="presOf" srcId="{5B779717-7916-4C01-BD47-E6ED2C956B60}" destId="{180E013C-9ACC-4083-BA3C-DE7B616FB83C}" srcOrd="0" destOrd="4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9211E31F-96A6-4CE1-AAEB-0E27BECE282F}" type="presParOf" srcId="{FC77E24D-C784-404A-AF57-FDB36057B4D9}" destId="{7F02931E-2776-4257-80AD-BCE6EBE3A493}" srcOrd="0" destOrd="0" presId="urn:microsoft.com/office/officeart/2005/8/layout/process1"/>
    <dgm:cxn modelId="{7F09451D-405C-433A-8019-F2679BDC6FA8}" type="presParOf" srcId="{FC77E24D-C784-404A-AF57-FDB36057B4D9}" destId="{2FFE2911-63E8-42F8-BD15-707469134C80}" srcOrd="1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F1581C-F9FD-4861-96A6-3594322A06A2}" type="doc">
      <dgm:prSet loTypeId="urn:microsoft.com/office/officeart/2005/8/layout/process1" loCatId="process" qsTypeId="urn:microsoft.com/office/officeart/2005/8/quickstyle/simple5" qsCatId="simple" csTypeId="urn:microsoft.com/office/officeart/2005/8/colors/accent6_1" csCatId="accent6" phldr="1"/>
      <dgm:spPr/>
    </dgm:pt>
    <dgm:pt modelId="{E92FCAFB-D434-47B2-B43D-FFA8692E5C47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Conflitos internos ao movimento:</a:t>
          </a:r>
        </a:p>
      </dgm:t>
    </dgm:pt>
    <dgm:pt modelId="{30359132-EF1C-450B-AE72-3FCCC50FE0B9}" type="parTrans" cxnId="{EF4DD3A8-16A9-4F18-B77A-527ED907675A}">
      <dgm:prSet/>
      <dgm:spPr/>
      <dgm:t>
        <a:bodyPr/>
        <a:lstStyle/>
        <a:p>
          <a:endParaRPr lang="pt-BR" sz="1400"/>
        </a:p>
      </dgm:t>
    </dgm:pt>
    <dgm:pt modelId="{B4268C4C-146B-4A7C-9559-30F2A39E1678}" type="sibTrans" cxnId="{EF4DD3A8-16A9-4F18-B77A-527ED907675A}">
      <dgm:prSet custT="1"/>
      <dgm:spPr/>
      <dgm:t>
        <a:bodyPr/>
        <a:lstStyle/>
        <a:p>
          <a:endParaRPr lang="pt-BR" sz="1400" dirty="0"/>
        </a:p>
      </dgm:t>
    </dgm:pt>
    <dgm:pt modelId="{379457C2-622C-4BB9-8AF5-11E837D94D53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D. Pedro I faz um empréstimo de um milhão de libras com banqueiros britânicos e organiza poderosas forças militares</a:t>
          </a:r>
        </a:p>
      </dgm:t>
    </dgm:pt>
    <dgm:pt modelId="{CD8112F3-2CC6-4DBB-BE6D-B0300C50BE91}" type="parTrans" cxnId="{1A06B71C-5158-4004-88B2-2BEC3715F6C9}">
      <dgm:prSet/>
      <dgm:spPr/>
      <dgm:t>
        <a:bodyPr/>
        <a:lstStyle/>
        <a:p>
          <a:endParaRPr lang="pt-BR" sz="1400"/>
        </a:p>
      </dgm:t>
    </dgm:pt>
    <dgm:pt modelId="{38A40C3A-9CB7-4483-AC61-131132D28028}" type="sibTrans" cxnId="{1A06B71C-5158-4004-88B2-2BEC3715F6C9}">
      <dgm:prSet custT="1"/>
      <dgm:spPr/>
      <dgm:t>
        <a:bodyPr/>
        <a:lstStyle/>
        <a:p>
          <a:endParaRPr lang="pt-BR" sz="1400" dirty="0"/>
        </a:p>
      </dgm:t>
    </dgm:pt>
    <dgm:pt modelId="{1BA6EBF2-4756-4398-932F-416E6D139A9F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 confederação do Equador é derrotada e vários líderes rebeldes são condenados à morte</a:t>
          </a:r>
        </a:p>
      </dgm:t>
    </dgm:pt>
    <dgm:pt modelId="{0987F496-AED6-46FD-8A8E-038A4123EDE9}" type="parTrans" cxnId="{CD9EB2DD-62A8-4E03-8F6A-F9B1A1C7EBC0}">
      <dgm:prSet/>
      <dgm:spPr/>
      <dgm:t>
        <a:bodyPr/>
        <a:lstStyle/>
        <a:p>
          <a:endParaRPr lang="pt-BR" sz="1400"/>
        </a:p>
      </dgm:t>
    </dgm:pt>
    <dgm:pt modelId="{2695AA6F-A822-40EB-962B-EE73A90A962C}" type="sibTrans" cxnId="{CD9EB2DD-62A8-4E03-8F6A-F9B1A1C7EBC0}">
      <dgm:prSet/>
      <dgm:spPr/>
      <dgm:t>
        <a:bodyPr/>
        <a:lstStyle/>
        <a:p>
          <a:endParaRPr lang="pt-BR" sz="1400"/>
        </a:p>
      </dgm:t>
    </dgm:pt>
    <dgm:pt modelId="{4509BC3F-C408-4740-B52F-21A2F7B8C402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Os rebeldes resistem por dois meses contra poderosas tropas do Imperador</a:t>
          </a:r>
        </a:p>
      </dgm:t>
    </dgm:pt>
    <dgm:pt modelId="{88DCDD83-5CDF-4C76-97A9-9751AACB14D7}" type="parTrans" cxnId="{83FF05DF-7982-430C-9BFC-71A9785CA743}">
      <dgm:prSet/>
      <dgm:spPr/>
      <dgm:t>
        <a:bodyPr/>
        <a:lstStyle/>
        <a:p>
          <a:endParaRPr lang="pt-BR" sz="1400"/>
        </a:p>
      </dgm:t>
    </dgm:pt>
    <dgm:pt modelId="{253529E9-2C6F-47C8-93CC-295819D10B2C}" type="sibTrans" cxnId="{83FF05DF-7982-430C-9BFC-71A9785CA743}">
      <dgm:prSet custT="1"/>
      <dgm:spPr/>
      <dgm:t>
        <a:bodyPr/>
        <a:lstStyle/>
        <a:p>
          <a:endParaRPr lang="pt-BR" sz="1400" dirty="0"/>
        </a:p>
      </dgm:t>
    </dgm:pt>
    <dgm:pt modelId="{FC6490AF-6784-43F2-8F67-F8C27033573E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Divergências sobre o fim da escravidão</a:t>
          </a:r>
        </a:p>
      </dgm:t>
    </dgm:pt>
    <dgm:pt modelId="{35664A8B-8A98-42F8-8777-34D33FCCD198}" type="parTrans" cxnId="{8344F870-B74D-48CA-82BA-5872063C3A03}">
      <dgm:prSet/>
      <dgm:spPr/>
      <dgm:t>
        <a:bodyPr/>
        <a:lstStyle/>
        <a:p>
          <a:endParaRPr lang="pt-BR"/>
        </a:p>
      </dgm:t>
    </dgm:pt>
    <dgm:pt modelId="{7301F0D8-BE54-40F4-8402-0AF633E0C9EF}" type="sibTrans" cxnId="{8344F870-B74D-48CA-82BA-5872063C3A03}">
      <dgm:prSet/>
      <dgm:spPr/>
      <dgm:t>
        <a:bodyPr/>
        <a:lstStyle/>
        <a:p>
          <a:endParaRPr lang="pt-BR"/>
        </a:p>
      </dgm:t>
    </dgm:pt>
    <dgm:pt modelId="{EBD13D71-41E1-4C23-B0A0-199CB6096CAA}">
      <dgm:prSet phldrT="[Texto]" custT="1"/>
      <dgm:spPr/>
      <dgm:t>
        <a:bodyPr/>
        <a:lstStyle/>
        <a:p>
          <a:pPr algn="l"/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Temor dos proprietários rurais</a:t>
          </a:r>
        </a:p>
      </dgm:t>
    </dgm:pt>
    <dgm:pt modelId="{51B25E6D-A85F-44A6-84A4-A5BE9837EA25}" type="parTrans" cxnId="{342CC750-A955-4FF6-ABB3-8B57DC27DC76}">
      <dgm:prSet/>
      <dgm:spPr/>
      <dgm:t>
        <a:bodyPr/>
        <a:lstStyle/>
        <a:p>
          <a:endParaRPr lang="pt-BR"/>
        </a:p>
      </dgm:t>
    </dgm:pt>
    <dgm:pt modelId="{4ABF46A6-A97E-4BBB-99B2-1657A909F133}" type="sibTrans" cxnId="{342CC750-A955-4FF6-ABB3-8B57DC27DC76}">
      <dgm:prSet/>
      <dgm:spPr/>
      <dgm:t>
        <a:bodyPr/>
        <a:lstStyle/>
        <a:p>
          <a:endParaRPr lang="pt-BR"/>
        </a:p>
      </dgm:t>
    </dgm:pt>
    <dgm:pt modelId="{FC77E24D-C784-404A-AF57-FDB36057B4D9}" type="pres">
      <dgm:prSet presAssocID="{FAF1581C-F9FD-4861-96A6-3594322A06A2}" presName="Name0" presStyleCnt="0">
        <dgm:presLayoutVars>
          <dgm:dir/>
          <dgm:resizeHandles val="exact"/>
        </dgm:presLayoutVars>
      </dgm:prSet>
      <dgm:spPr/>
    </dgm:pt>
    <dgm:pt modelId="{940AC0F1-1795-468D-860A-E1696F5AE017}" type="pres">
      <dgm:prSet presAssocID="{E92FCAFB-D434-47B2-B43D-FFA8692E5C47}" presName="node" presStyleLbl="node1" presStyleIdx="0" presStyleCnt="4" custScaleX="116208">
        <dgm:presLayoutVars>
          <dgm:bulletEnabled val="1"/>
        </dgm:presLayoutVars>
      </dgm:prSet>
      <dgm:spPr/>
    </dgm:pt>
    <dgm:pt modelId="{0C73E6BD-B194-40CE-953C-BDEA7A65C242}" type="pres">
      <dgm:prSet presAssocID="{B4268C4C-146B-4A7C-9559-30F2A39E1678}" presName="sibTrans" presStyleLbl="sibTrans2D1" presStyleIdx="0" presStyleCnt="3"/>
      <dgm:spPr/>
    </dgm:pt>
    <dgm:pt modelId="{638276B7-C6F0-4397-95F0-9F5F5BD1F94B}" type="pres">
      <dgm:prSet presAssocID="{B4268C4C-146B-4A7C-9559-30F2A39E1678}" presName="connectorText" presStyleLbl="sibTrans2D1" presStyleIdx="0" presStyleCnt="3"/>
      <dgm:spPr/>
    </dgm:pt>
    <dgm:pt modelId="{7F02931E-2776-4257-80AD-BCE6EBE3A493}" type="pres">
      <dgm:prSet presAssocID="{379457C2-622C-4BB9-8AF5-11E837D94D53}" presName="node" presStyleLbl="node1" presStyleIdx="1" presStyleCnt="4" custScaleX="140088">
        <dgm:presLayoutVars>
          <dgm:bulletEnabled val="1"/>
        </dgm:presLayoutVars>
      </dgm:prSet>
      <dgm:spPr/>
    </dgm:pt>
    <dgm:pt modelId="{2FFE2911-63E8-42F8-BD15-707469134C80}" type="pres">
      <dgm:prSet presAssocID="{38A40C3A-9CB7-4483-AC61-131132D28028}" presName="sibTrans" presStyleLbl="sibTrans2D1" presStyleIdx="1" presStyleCnt="3"/>
      <dgm:spPr/>
    </dgm:pt>
    <dgm:pt modelId="{F6374BB7-C856-4EFB-BF81-D194984FFAC6}" type="pres">
      <dgm:prSet presAssocID="{38A40C3A-9CB7-4483-AC61-131132D28028}" presName="connectorText" presStyleLbl="sibTrans2D1" presStyleIdx="1" presStyleCnt="3"/>
      <dgm:spPr/>
    </dgm:pt>
    <dgm:pt modelId="{180E013C-9ACC-4083-BA3C-DE7B616FB83C}" type="pres">
      <dgm:prSet presAssocID="{4509BC3F-C408-4740-B52F-21A2F7B8C402}" presName="node" presStyleLbl="node1" presStyleIdx="2" presStyleCnt="4" custScaleX="116667">
        <dgm:presLayoutVars>
          <dgm:bulletEnabled val="1"/>
        </dgm:presLayoutVars>
      </dgm:prSet>
      <dgm:spPr/>
    </dgm:pt>
    <dgm:pt modelId="{E386E10A-E6CB-461B-98CC-6AE435FEAE71}" type="pres">
      <dgm:prSet presAssocID="{253529E9-2C6F-47C8-93CC-295819D10B2C}" presName="sibTrans" presStyleLbl="sibTrans2D1" presStyleIdx="2" presStyleCnt="3"/>
      <dgm:spPr/>
    </dgm:pt>
    <dgm:pt modelId="{A0FD78AD-3E9D-4409-BCC9-D0FEFCFEF685}" type="pres">
      <dgm:prSet presAssocID="{253529E9-2C6F-47C8-93CC-295819D10B2C}" presName="connectorText" presStyleLbl="sibTrans2D1" presStyleIdx="2" presStyleCnt="3"/>
      <dgm:spPr/>
    </dgm:pt>
    <dgm:pt modelId="{36FF941E-7980-4A14-9875-0A6DEB82F2DA}" type="pres">
      <dgm:prSet presAssocID="{1BA6EBF2-4756-4398-932F-416E6D139A9F}" presName="node" presStyleLbl="node1" presStyleIdx="3" presStyleCnt="4" custScaleX="117085" custLinFactNeighborX="-7608" custLinFactNeighborY="1983">
        <dgm:presLayoutVars>
          <dgm:bulletEnabled val="1"/>
        </dgm:presLayoutVars>
      </dgm:prSet>
      <dgm:spPr/>
    </dgm:pt>
  </dgm:ptLst>
  <dgm:cxnLst>
    <dgm:cxn modelId="{A171AB00-0733-4E66-82AD-D1A302DF893A}" type="presOf" srcId="{B4268C4C-146B-4A7C-9559-30F2A39E1678}" destId="{638276B7-C6F0-4397-95F0-9F5F5BD1F94B}" srcOrd="1" destOrd="0" presId="urn:microsoft.com/office/officeart/2005/8/layout/process1"/>
    <dgm:cxn modelId="{1A06B71C-5158-4004-88B2-2BEC3715F6C9}" srcId="{FAF1581C-F9FD-4861-96A6-3594322A06A2}" destId="{379457C2-622C-4BB9-8AF5-11E837D94D53}" srcOrd="1" destOrd="0" parTransId="{CD8112F3-2CC6-4DBB-BE6D-B0300C50BE91}" sibTransId="{38A40C3A-9CB7-4483-AC61-131132D28028}"/>
    <dgm:cxn modelId="{8DA8F742-2FF7-4416-AA4D-4C3C8DD7082E}" type="presOf" srcId="{EBD13D71-41E1-4C23-B0A0-199CB6096CAA}" destId="{940AC0F1-1795-468D-860A-E1696F5AE017}" srcOrd="0" destOrd="2" presId="urn:microsoft.com/office/officeart/2005/8/layout/process1"/>
    <dgm:cxn modelId="{7362B264-5432-439D-AD75-3DBC62459BF9}" type="presOf" srcId="{FAF1581C-F9FD-4861-96A6-3594322A06A2}" destId="{FC77E24D-C784-404A-AF57-FDB36057B4D9}" srcOrd="0" destOrd="0" presId="urn:microsoft.com/office/officeart/2005/8/layout/process1"/>
    <dgm:cxn modelId="{F13BA368-D13A-4C83-B3F3-BBDBEFA757B1}" type="presOf" srcId="{38A40C3A-9CB7-4483-AC61-131132D28028}" destId="{F6374BB7-C856-4EFB-BF81-D194984FFAC6}" srcOrd="1" destOrd="0" presId="urn:microsoft.com/office/officeart/2005/8/layout/process1"/>
    <dgm:cxn modelId="{A1973F49-3475-4345-8A62-C9B23801EA8C}" type="presOf" srcId="{253529E9-2C6F-47C8-93CC-295819D10B2C}" destId="{E386E10A-E6CB-461B-98CC-6AE435FEAE71}" srcOrd="0" destOrd="0" presId="urn:microsoft.com/office/officeart/2005/8/layout/process1"/>
    <dgm:cxn modelId="{9BA1586A-DDA4-4217-8022-BE4A619724A5}" type="presOf" srcId="{38A40C3A-9CB7-4483-AC61-131132D28028}" destId="{2FFE2911-63E8-42F8-BD15-707469134C80}" srcOrd="0" destOrd="0" presId="urn:microsoft.com/office/officeart/2005/8/layout/process1"/>
    <dgm:cxn modelId="{342CC750-A955-4FF6-ABB3-8B57DC27DC76}" srcId="{E92FCAFB-D434-47B2-B43D-FFA8692E5C47}" destId="{EBD13D71-41E1-4C23-B0A0-199CB6096CAA}" srcOrd="1" destOrd="0" parTransId="{51B25E6D-A85F-44A6-84A4-A5BE9837EA25}" sibTransId="{4ABF46A6-A97E-4BBB-99B2-1657A909F133}"/>
    <dgm:cxn modelId="{8344F870-B74D-48CA-82BA-5872063C3A03}" srcId="{E92FCAFB-D434-47B2-B43D-FFA8692E5C47}" destId="{FC6490AF-6784-43F2-8F67-F8C27033573E}" srcOrd="0" destOrd="0" parTransId="{35664A8B-8A98-42F8-8777-34D33FCCD198}" sibTransId="{7301F0D8-BE54-40F4-8402-0AF633E0C9EF}"/>
    <dgm:cxn modelId="{1065377A-1D52-48BE-BC83-93BE52745380}" type="presOf" srcId="{E92FCAFB-D434-47B2-B43D-FFA8692E5C47}" destId="{940AC0F1-1795-468D-860A-E1696F5AE017}" srcOrd="0" destOrd="0" presId="urn:microsoft.com/office/officeart/2005/8/layout/process1"/>
    <dgm:cxn modelId="{21B7F8A5-EBDC-4034-A04B-26E335A06C63}" type="presOf" srcId="{1BA6EBF2-4756-4398-932F-416E6D139A9F}" destId="{36FF941E-7980-4A14-9875-0A6DEB82F2DA}" srcOrd="0" destOrd="0" presId="urn:microsoft.com/office/officeart/2005/8/layout/process1"/>
    <dgm:cxn modelId="{EF4DD3A8-16A9-4F18-B77A-527ED907675A}" srcId="{FAF1581C-F9FD-4861-96A6-3594322A06A2}" destId="{E92FCAFB-D434-47B2-B43D-FFA8692E5C47}" srcOrd="0" destOrd="0" parTransId="{30359132-EF1C-450B-AE72-3FCCC50FE0B9}" sibTransId="{B4268C4C-146B-4A7C-9559-30F2A39E1678}"/>
    <dgm:cxn modelId="{93F4BCB7-07B2-4156-8CA2-7757B42209FD}" type="presOf" srcId="{253529E9-2C6F-47C8-93CC-295819D10B2C}" destId="{A0FD78AD-3E9D-4409-BCC9-D0FEFCFEF685}" srcOrd="1" destOrd="0" presId="urn:microsoft.com/office/officeart/2005/8/layout/process1"/>
    <dgm:cxn modelId="{5EFDBABA-7EDE-448A-AC57-8AE0879B4645}" type="presOf" srcId="{B4268C4C-146B-4A7C-9559-30F2A39E1678}" destId="{0C73E6BD-B194-40CE-953C-BDEA7A65C242}" srcOrd="0" destOrd="0" presId="urn:microsoft.com/office/officeart/2005/8/layout/process1"/>
    <dgm:cxn modelId="{CD9EB2DD-62A8-4E03-8F6A-F9B1A1C7EBC0}" srcId="{FAF1581C-F9FD-4861-96A6-3594322A06A2}" destId="{1BA6EBF2-4756-4398-932F-416E6D139A9F}" srcOrd="3" destOrd="0" parTransId="{0987F496-AED6-46FD-8A8E-038A4123EDE9}" sibTransId="{2695AA6F-A822-40EB-962B-EE73A90A962C}"/>
    <dgm:cxn modelId="{83FF05DF-7982-430C-9BFC-71A9785CA743}" srcId="{FAF1581C-F9FD-4861-96A6-3594322A06A2}" destId="{4509BC3F-C408-4740-B52F-21A2F7B8C402}" srcOrd="2" destOrd="0" parTransId="{88DCDD83-5CDF-4C76-97A9-9751AACB14D7}" sibTransId="{253529E9-2C6F-47C8-93CC-295819D10B2C}"/>
    <dgm:cxn modelId="{CF24C8EC-926E-47CB-B570-2CF3944D042B}" type="presOf" srcId="{379457C2-622C-4BB9-8AF5-11E837D94D53}" destId="{7F02931E-2776-4257-80AD-BCE6EBE3A493}" srcOrd="0" destOrd="0" presId="urn:microsoft.com/office/officeart/2005/8/layout/process1"/>
    <dgm:cxn modelId="{BBFECCEF-5D2A-49B6-8F7D-F5A7DBBC3D43}" type="presOf" srcId="{FC6490AF-6784-43F2-8F67-F8C27033573E}" destId="{940AC0F1-1795-468D-860A-E1696F5AE017}" srcOrd="0" destOrd="1" presId="urn:microsoft.com/office/officeart/2005/8/layout/process1"/>
    <dgm:cxn modelId="{A8840CF2-0927-4573-B1D5-2E90FF3392CE}" type="presOf" srcId="{4509BC3F-C408-4740-B52F-21A2F7B8C402}" destId="{180E013C-9ACC-4083-BA3C-DE7B616FB83C}" srcOrd="0" destOrd="0" presId="urn:microsoft.com/office/officeart/2005/8/layout/process1"/>
    <dgm:cxn modelId="{3E3A53AC-817F-456D-85F5-3CE64FA3D4FC}" type="presParOf" srcId="{FC77E24D-C784-404A-AF57-FDB36057B4D9}" destId="{940AC0F1-1795-468D-860A-E1696F5AE017}" srcOrd="0" destOrd="0" presId="urn:microsoft.com/office/officeart/2005/8/layout/process1"/>
    <dgm:cxn modelId="{784337DD-86A8-4C97-9965-AAC07CE31A27}" type="presParOf" srcId="{FC77E24D-C784-404A-AF57-FDB36057B4D9}" destId="{0C73E6BD-B194-40CE-953C-BDEA7A65C242}" srcOrd="1" destOrd="0" presId="urn:microsoft.com/office/officeart/2005/8/layout/process1"/>
    <dgm:cxn modelId="{90CAEAE4-3908-44A1-9075-D86C388D96D9}" type="presParOf" srcId="{0C73E6BD-B194-40CE-953C-BDEA7A65C242}" destId="{638276B7-C6F0-4397-95F0-9F5F5BD1F94B}" srcOrd="0" destOrd="0" presId="urn:microsoft.com/office/officeart/2005/8/layout/process1"/>
    <dgm:cxn modelId="{9211E31F-96A6-4CE1-AAEB-0E27BECE282F}" type="presParOf" srcId="{FC77E24D-C784-404A-AF57-FDB36057B4D9}" destId="{7F02931E-2776-4257-80AD-BCE6EBE3A493}" srcOrd="2" destOrd="0" presId="urn:microsoft.com/office/officeart/2005/8/layout/process1"/>
    <dgm:cxn modelId="{7F09451D-405C-433A-8019-F2679BDC6FA8}" type="presParOf" srcId="{FC77E24D-C784-404A-AF57-FDB36057B4D9}" destId="{2FFE2911-63E8-42F8-BD15-707469134C80}" srcOrd="3" destOrd="0" presId="urn:microsoft.com/office/officeart/2005/8/layout/process1"/>
    <dgm:cxn modelId="{3B79D691-4AD3-423C-9DFA-F35C013F8B60}" type="presParOf" srcId="{2FFE2911-63E8-42F8-BD15-707469134C80}" destId="{F6374BB7-C856-4EFB-BF81-D194984FFAC6}" srcOrd="0" destOrd="0" presId="urn:microsoft.com/office/officeart/2005/8/layout/process1"/>
    <dgm:cxn modelId="{EB5F8870-CF67-48C8-831F-C73810E248C9}" type="presParOf" srcId="{FC77E24D-C784-404A-AF57-FDB36057B4D9}" destId="{180E013C-9ACC-4083-BA3C-DE7B616FB83C}" srcOrd="4" destOrd="0" presId="urn:microsoft.com/office/officeart/2005/8/layout/process1"/>
    <dgm:cxn modelId="{F451569C-EC06-41CE-820A-7DE68DA558BE}" type="presParOf" srcId="{FC77E24D-C784-404A-AF57-FDB36057B4D9}" destId="{E386E10A-E6CB-461B-98CC-6AE435FEAE71}" srcOrd="5" destOrd="0" presId="urn:microsoft.com/office/officeart/2005/8/layout/process1"/>
    <dgm:cxn modelId="{7F2B86D1-7FD5-47DF-ACFA-CBE902702527}" type="presParOf" srcId="{E386E10A-E6CB-461B-98CC-6AE435FEAE71}" destId="{A0FD78AD-3E9D-4409-BCC9-D0FEFCFEF685}" srcOrd="0" destOrd="0" presId="urn:microsoft.com/office/officeart/2005/8/layout/process1"/>
    <dgm:cxn modelId="{7831F835-9336-421B-A752-B97C5688AEFA}" type="presParOf" srcId="{FC77E24D-C784-404A-AF57-FDB36057B4D9}" destId="{36FF941E-7980-4A14-9875-0A6DEB82F2DA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BD3E17-B352-4321-871C-B4776DBDDB94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21F67DB2-15C4-4BD8-8922-0BE6631A70B1}">
      <dgm:prSet phldrT="[Texto]"/>
      <dgm:spPr/>
      <dgm:t>
        <a:bodyPr/>
        <a:lstStyle/>
        <a:p>
          <a:r>
            <a:rPr lang="pt-BR" dirty="0"/>
            <a:t>Autoritarismo</a:t>
          </a:r>
        </a:p>
      </dgm:t>
    </dgm:pt>
    <dgm:pt modelId="{1846D135-143A-461A-92BE-0B9ED439FB56}" type="parTrans" cxnId="{2D85B86D-FC93-478E-8158-567C7AFBD1D8}">
      <dgm:prSet/>
      <dgm:spPr/>
      <dgm:t>
        <a:bodyPr/>
        <a:lstStyle/>
        <a:p>
          <a:endParaRPr lang="pt-BR"/>
        </a:p>
      </dgm:t>
    </dgm:pt>
    <dgm:pt modelId="{08F85BBF-BA22-427E-951A-920F1F33537B}" type="sibTrans" cxnId="{2D85B86D-FC93-478E-8158-567C7AFBD1D8}">
      <dgm:prSet/>
      <dgm:spPr/>
      <dgm:t>
        <a:bodyPr/>
        <a:lstStyle/>
        <a:p>
          <a:endParaRPr lang="pt-BR"/>
        </a:p>
      </dgm:t>
    </dgm:pt>
    <dgm:pt modelId="{A7B2DE79-BA87-41ED-ABF0-39077A7C8AD8}">
      <dgm:prSet phldrT="[Texto]"/>
      <dgm:spPr/>
      <dgm:t>
        <a:bodyPr/>
        <a:lstStyle/>
        <a:p>
          <a:r>
            <a:rPr lang="pt-BR" dirty="0"/>
            <a:t>Incompetência para resolver a crise econômico-financeira</a:t>
          </a:r>
        </a:p>
      </dgm:t>
    </dgm:pt>
    <dgm:pt modelId="{BD83E076-C4EC-42BE-AD0F-CDA1D7369784}" type="parTrans" cxnId="{32163B72-066F-414D-A7A5-72F217FF27DA}">
      <dgm:prSet/>
      <dgm:spPr/>
      <dgm:t>
        <a:bodyPr/>
        <a:lstStyle/>
        <a:p>
          <a:endParaRPr lang="pt-BR"/>
        </a:p>
      </dgm:t>
    </dgm:pt>
    <dgm:pt modelId="{4696A174-73FE-4F77-98B0-BC7119BBD919}" type="sibTrans" cxnId="{32163B72-066F-414D-A7A5-72F217FF27DA}">
      <dgm:prSet/>
      <dgm:spPr/>
      <dgm:t>
        <a:bodyPr/>
        <a:lstStyle/>
        <a:p>
          <a:endParaRPr lang="pt-BR"/>
        </a:p>
      </dgm:t>
    </dgm:pt>
    <dgm:pt modelId="{4B48BD2A-2868-4512-A9EC-7E922A3C9CAD}">
      <dgm:prSet phldrT="[Texto]"/>
      <dgm:spPr/>
      <dgm:t>
        <a:bodyPr/>
        <a:lstStyle/>
        <a:p>
          <a:r>
            <a:rPr lang="pt-BR" dirty="0"/>
            <a:t>Empréstimos constantes a bancos estrangeiros gerando inflação</a:t>
          </a:r>
        </a:p>
      </dgm:t>
    </dgm:pt>
    <dgm:pt modelId="{4E701C11-5915-4D95-BF76-1B0280DBD930}" type="parTrans" cxnId="{D52C56C0-C26F-4402-9E41-52CF7818BF3B}">
      <dgm:prSet/>
      <dgm:spPr/>
      <dgm:t>
        <a:bodyPr/>
        <a:lstStyle/>
        <a:p>
          <a:endParaRPr lang="pt-BR"/>
        </a:p>
      </dgm:t>
    </dgm:pt>
    <dgm:pt modelId="{3FFBEBFC-E47A-4F30-B64A-61BC82DDE360}" type="sibTrans" cxnId="{D52C56C0-C26F-4402-9E41-52CF7818BF3B}">
      <dgm:prSet/>
      <dgm:spPr/>
      <dgm:t>
        <a:bodyPr/>
        <a:lstStyle/>
        <a:p>
          <a:endParaRPr lang="pt-BR"/>
        </a:p>
      </dgm:t>
    </dgm:pt>
    <dgm:pt modelId="{8929C61A-7991-4AA6-AA64-887AD6BACC87}">
      <dgm:prSet phldrT="[Texto]"/>
      <dgm:spPr/>
      <dgm:t>
        <a:bodyPr/>
        <a:lstStyle/>
        <a:p>
          <a:r>
            <a:rPr lang="pt-BR" dirty="0"/>
            <a:t>Aumento dos preços dos alimentos e aluguéis</a:t>
          </a:r>
        </a:p>
      </dgm:t>
    </dgm:pt>
    <dgm:pt modelId="{C817C859-8E2D-4A7F-A203-491371FF9649}" type="parTrans" cxnId="{F3C505F3-E382-41B4-8232-60AE3A0CEBCD}">
      <dgm:prSet/>
      <dgm:spPr/>
      <dgm:t>
        <a:bodyPr/>
        <a:lstStyle/>
        <a:p>
          <a:endParaRPr lang="pt-BR"/>
        </a:p>
      </dgm:t>
    </dgm:pt>
    <dgm:pt modelId="{41391F1A-4E03-4215-BDFF-64E519D5515B}" type="sibTrans" cxnId="{F3C505F3-E382-41B4-8232-60AE3A0CEBCD}">
      <dgm:prSet/>
      <dgm:spPr/>
      <dgm:t>
        <a:bodyPr/>
        <a:lstStyle/>
        <a:p>
          <a:endParaRPr lang="pt-BR"/>
        </a:p>
      </dgm:t>
    </dgm:pt>
    <dgm:pt modelId="{BE96FE6B-F0D1-4C9F-8AF1-425F118E8F0B}">
      <dgm:prSet phldrT="[Texto]"/>
      <dgm:spPr/>
      <dgm:t>
        <a:bodyPr/>
        <a:lstStyle/>
        <a:p>
          <a:r>
            <a:rPr lang="pt-BR" dirty="0"/>
            <a:t>Falência do Banco do Brasil</a:t>
          </a:r>
        </a:p>
      </dgm:t>
    </dgm:pt>
    <dgm:pt modelId="{E5546163-FE90-42AC-8AFE-9CD1BA1E5A55}" type="parTrans" cxnId="{76B69C86-3348-48D9-AA7E-653DD14AF3D1}">
      <dgm:prSet/>
      <dgm:spPr/>
      <dgm:t>
        <a:bodyPr/>
        <a:lstStyle/>
        <a:p>
          <a:endParaRPr lang="pt-BR"/>
        </a:p>
      </dgm:t>
    </dgm:pt>
    <dgm:pt modelId="{A13CB2F4-DFE6-4270-9188-B1803C85B50C}" type="sibTrans" cxnId="{76B69C86-3348-48D9-AA7E-653DD14AF3D1}">
      <dgm:prSet/>
      <dgm:spPr/>
      <dgm:t>
        <a:bodyPr/>
        <a:lstStyle/>
        <a:p>
          <a:endParaRPr lang="pt-BR"/>
        </a:p>
      </dgm:t>
    </dgm:pt>
    <dgm:pt modelId="{D33B3814-029E-4DC1-9D50-0A683040D319}">
      <dgm:prSet phldrT="[Texto]"/>
      <dgm:spPr/>
      <dgm:t>
        <a:bodyPr/>
        <a:lstStyle/>
        <a:p>
          <a:r>
            <a:rPr lang="pt-BR" dirty="0"/>
            <a:t>Guerra para resolver a Questão Cisplatina</a:t>
          </a:r>
        </a:p>
      </dgm:t>
    </dgm:pt>
    <dgm:pt modelId="{DC5AFA0D-16E9-4361-A3A3-F1CE17019156}" type="parTrans" cxnId="{6ABA7DAC-5C4B-48B1-9809-5675CC6B4C7B}">
      <dgm:prSet/>
      <dgm:spPr/>
      <dgm:t>
        <a:bodyPr/>
        <a:lstStyle/>
        <a:p>
          <a:endParaRPr lang="pt-BR"/>
        </a:p>
      </dgm:t>
    </dgm:pt>
    <dgm:pt modelId="{4365AE53-F420-4C3A-80B5-FABD173D57EA}" type="sibTrans" cxnId="{6ABA7DAC-5C4B-48B1-9809-5675CC6B4C7B}">
      <dgm:prSet/>
      <dgm:spPr/>
      <dgm:t>
        <a:bodyPr/>
        <a:lstStyle/>
        <a:p>
          <a:endParaRPr lang="pt-BR"/>
        </a:p>
      </dgm:t>
    </dgm:pt>
    <dgm:pt modelId="{77A00F6E-7EAD-407C-9342-82B0FFD59C8B}">
      <dgm:prSet phldrT="[Texto]"/>
      <dgm:spPr/>
      <dgm:t>
        <a:bodyPr/>
        <a:lstStyle/>
        <a:p>
          <a:r>
            <a:rPr lang="pt-BR" dirty="0"/>
            <a:t>Muita atenção dada ao problema da sucessão do trono português</a:t>
          </a:r>
        </a:p>
      </dgm:t>
    </dgm:pt>
    <dgm:pt modelId="{A8D978C3-E89E-4EF4-BEC7-4B9DE79E76C4}" type="parTrans" cxnId="{D3470B97-5C74-434D-9C4F-48CE58F28B62}">
      <dgm:prSet/>
      <dgm:spPr/>
      <dgm:t>
        <a:bodyPr/>
        <a:lstStyle/>
        <a:p>
          <a:endParaRPr lang="pt-BR"/>
        </a:p>
      </dgm:t>
    </dgm:pt>
    <dgm:pt modelId="{ED379567-929D-4A3F-A375-F498A72E50DA}" type="sibTrans" cxnId="{D3470B97-5C74-434D-9C4F-48CE58F28B62}">
      <dgm:prSet/>
      <dgm:spPr/>
      <dgm:t>
        <a:bodyPr/>
        <a:lstStyle/>
        <a:p>
          <a:endParaRPr lang="pt-BR"/>
        </a:p>
      </dgm:t>
    </dgm:pt>
    <dgm:pt modelId="{6F91A686-0A6B-46DD-9C30-BD131F146891}" type="pres">
      <dgm:prSet presAssocID="{FABD3E17-B352-4321-871C-B4776DBDDB94}" presName="Name0" presStyleCnt="0">
        <dgm:presLayoutVars>
          <dgm:chMax val="7"/>
          <dgm:chPref val="7"/>
          <dgm:dir val="rev"/>
        </dgm:presLayoutVars>
      </dgm:prSet>
      <dgm:spPr/>
    </dgm:pt>
    <dgm:pt modelId="{0CBE13AB-5FA8-49B4-9FA1-3F45517FE659}" type="pres">
      <dgm:prSet presAssocID="{FABD3E17-B352-4321-871C-B4776DBDDB94}" presName="Name1" presStyleCnt="0"/>
      <dgm:spPr/>
    </dgm:pt>
    <dgm:pt modelId="{142A6F5C-099C-4380-BE59-CCD6290E8C5A}" type="pres">
      <dgm:prSet presAssocID="{FABD3E17-B352-4321-871C-B4776DBDDB94}" presName="cycle" presStyleCnt="0"/>
      <dgm:spPr/>
    </dgm:pt>
    <dgm:pt modelId="{C0FD8749-55A7-44F8-8FC8-74CAB4280DE9}" type="pres">
      <dgm:prSet presAssocID="{FABD3E17-B352-4321-871C-B4776DBDDB94}" presName="srcNode" presStyleLbl="node1" presStyleIdx="0" presStyleCnt="7"/>
      <dgm:spPr/>
    </dgm:pt>
    <dgm:pt modelId="{6A93F91E-E58D-4C32-AA79-437B44D04F7E}" type="pres">
      <dgm:prSet presAssocID="{FABD3E17-B352-4321-871C-B4776DBDDB94}" presName="conn" presStyleLbl="parChTrans1D2" presStyleIdx="0" presStyleCnt="1"/>
      <dgm:spPr/>
    </dgm:pt>
    <dgm:pt modelId="{C5BBC1D5-4E0D-41BE-A69D-4B8CEBC69D6F}" type="pres">
      <dgm:prSet presAssocID="{FABD3E17-B352-4321-871C-B4776DBDDB94}" presName="extraNode" presStyleLbl="node1" presStyleIdx="0" presStyleCnt="7"/>
      <dgm:spPr/>
    </dgm:pt>
    <dgm:pt modelId="{C8FCBC8D-8FCF-49B0-9D52-0DE447F92F5C}" type="pres">
      <dgm:prSet presAssocID="{FABD3E17-B352-4321-871C-B4776DBDDB94}" presName="dstNode" presStyleLbl="node1" presStyleIdx="0" presStyleCnt="7"/>
      <dgm:spPr/>
    </dgm:pt>
    <dgm:pt modelId="{2E690630-F455-4C8A-8563-264C93D1E2D2}" type="pres">
      <dgm:prSet presAssocID="{21F67DB2-15C4-4BD8-8922-0BE6631A70B1}" presName="text_1" presStyleLbl="node1" presStyleIdx="0" presStyleCnt="7">
        <dgm:presLayoutVars>
          <dgm:bulletEnabled val="1"/>
        </dgm:presLayoutVars>
      </dgm:prSet>
      <dgm:spPr/>
    </dgm:pt>
    <dgm:pt modelId="{B7496EB5-3447-4D60-BEE9-3C6EC1669769}" type="pres">
      <dgm:prSet presAssocID="{21F67DB2-15C4-4BD8-8922-0BE6631A70B1}" presName="accent_1" presStyleCnt="0"/>
      <dgm:spPr/>
    </dgm:pt>
    <dgm:pt modelId="{C8A491B0-575E-4673-8AEB-52AD2C80E694}" type="pres">
      <dgm:prSet presAssocID="{21F67DB2-15C4-4BD8-8922-0BE6631A70B1}" presName="accentRepeatNode" presStyleLbl="solidFgAcc1" presStyleIdx="0" presStyleCnt="7"/>
      <dgm:spPr/>
    </dgm:pt>
    <dgm:pt modelId="{18A32C80-6230-48A5-A9F5-FDDD6B57DAA8}" type="pres">
      <dgm:prSet presAssocID="{A7B2DE79-BA87-41ED-ABF0-39077A7C8AD8}" presName="text_2" presStyleLbl="node1" presStyleIdx="1" presStyleCnt="7">
        <dgm:presLayoutVars>
          <dgm:bulletEnabled val="1"/>
        </dgm:presLayoutVars>
      </dgm:prSet>
      <dgm:spPr/>
    </dgm:pt>
    <dgm:pt modelId="{E143A5B6-154D-40E9-84DE-D736083E71F1}" type="pres">
      <dgm:prSet presAssocID="{A7B2DE79-BA87-41ED-ABF0-39077A7C8AD8}" presName="accent_2" presStyleCnt="0"/>
      <dgm:spPr/>
    </dgm:pt>
    <dgm:pt modelId="{82AAD49B-BF95-4594-83F5-21D1BBCA0102}" type="pres">
      <dgm:prSet presAssocID="{A7B2DE79-BA87-41ED-ABF0-39077A7C8AD8}" presName="accentRepeatNode" presStyleLbl="solidFgAcc1" presStyleIdx="1" presStyleCnt="7"/>
      <dgm:spPr/>
    </dgm:pt>
    <dgm:pt modelId="{4C82A740-2E45-4E95-A3C9-BEB0CF41B490}" type="pres">
      <dgm:prSet presAssocID="{4B48BD2A-2868-4512-A9EC-7E922A3C9CAD}" presName="text_3" presStyleLbl="node1" presStyleIdx="2" presStyleCnt="7">
        <dgm:presLayoutVars>
          <dgm:bulletEnabled val="1"/>
        </dgm:presLayoutVars>
      </dgm:prSet>
      <dgm:spPr/>
    </dgm:pt>
    <dgm:pt modelId="{2772408A-39BB-4F38-B3FD-CA518B2A8411}" type="pres">
      <dgm:prSet presAssocID="{4B48BD2A-2868-4512-A9EC-7E922A3C9CAD}" presName="accent_3" presStyleCnt="0"/>
      <dgm:spPr/>
    </dgm:pt>
    <dgm:pt modelId="{506EC0FD-1DE4-48D3-9D52-FC2338F34A25}" type="pres">
      <dgm:prSet presAssocID="{4B48BD2A-2868-4512-A9EC-7E922A3C9CAD}" presName="accentRepeatNode" presStyleLbl="solidFgAcc1" presStyleIdx="2" presStyleCnt="7"/>
      <dgm:spPr/>
    </dgm:pt>
    <dgm:pt modelId="{47FBACA6-EDCA-41F0-A204-FB352CAE3D6A}" type="pres">
      <dgm:prSet presAssocID="{8929C61A-7991-4AA6-AA64-887AD6BACC87}" presName="text_4" presStyleLbl="node1" presStyleIdx="3" presStyleCnt="7">
        <dgm:presLayoutVars>
          <dgm:bulletEnabled val="1"/>
        </dgm:presLayoutVars>
      </dgm:prSet>
      <dgm:spPr/>
    </dgm:pt>
    <dgm:pt modelId="{22C0E87D-76D7-49B4-A327-643B1200E673}" type="pres">
      <dgm:prSet presAssocID="{8929C61A-7991-4AA6-AA64-887AD6BACC87}" presName="accent_4" presStyleCnt="0"/>
      <dgm:spPr/>
    </dgm:pt>
    <dgm:pt modelId="{925395DB-6C92-4FF6-9FDC-72F6D5F910CD}" type="pres">
      <dgm:prSet presAssocID="{8929C61A-7991-4AA6-AA64-887AD6BACC87}" presName="accentRepeatNode" presStyleLbl="solidFgAcc1" presStyleIdx="3" presStyleCnt="7"/>
      <dgm:spPr/>
    </dgm:pt>
    <dgm:pt modelId="{813C0D9D-822E-41DD-87F3-A99714132B22}" type="pres">
      <dgm:prSet presAssocID="{BE96FE6B-F0D1-4C9F-8AF1-425F118E8F0B}" presName="text_5" presStyleLbl="node1" presStyleIdx="4" presStyleCnt="7">
        <dgm:presLayoutVars>
          <dgm:bulletEnabled val="1"/>
        </dgm:presLayoutVars>
      </dgm:prSet>
      <dgm:spPr/>
    </dgm:pt>
    <dgm:pt modelId="{D9C7BE51-9C1E-4D22-9259-252CBAC8E6CA}" type="pres">
      <dgm:prSet presAssocID="{BE96FE6B-F0D1-4C9F-8AF1-425F118E8F0B}" presName="accent_5" presStyleCnt="0"/>
      <dgm:spPr/>
    </dgm:pt>
    <dgm:pt modelId="{0589EF6F-8193-499E-8FAA-2161A2AC1E4C}" type="pres">
      <dgm:prSet presAssocID="{BE96FE6B-F0D1-4C9F-8AF1-425F118E8F0B}" presName="accentRepeatNode" presStyleLbl="solidFgAcc1" presStyleIdx="4" presStyleCnt="7"/>
      <dgm:spPr/>
    </dgm:pt>
    <dgm:pt modelId="{9DEB240C-3D3E-4BBD-B66E-ED0064BE3148}" type="pres">
      <dgm:prSet presAssocID="{D33B3814-029E-4DC1-9D50-0A683040D319}" presName="text_6" presStyleLbl="node1" presStyleIdx="5" presStyleCnt="7">
        <dgm:presLayoutVars>
          <dgm:bulletEnabled val="1"/>
        </dgm:presLayoutVars>
      </dgm:prSet>
      <dgm:spPr/>
    </dgm:pt>
    <dgm:pt modelId="{00AF49E5-AF79-4DAD-A717-4590DCB9B6D6}" type="pres">
      <dgm:prSet presAssocID="{D33B3814-029E-4DC1-9D50-0A683040D319}" presName="accent_6" presStyleCnt="0"/>
      <dgm:spPr/>
    </dgm:pt>
    <dgm:pt modelId="{4866B3B3-D734-4635-92EE-D1946968E170}" type="pres">
      <dgm:prSet presAssocID="{D33B3814-029E-4DC1-9D50-0A683040D319}" presName="accentRepeatNode" presStyleLbl="solidFgAcc1" presStyleIdx="5" presStyleCnt="7"/>
      <dgm:spPr/>
    </dgm:pt>
    <dgm:pt modelId="{21DE4518-C658-48C4-BD0B-095DE4563B30}" type="pres">
      <dgm:prSet presAssocID="{77A00F6E-7EAD-407C-9342-82B0FFD59C8B}" presName="text_7" presStyleLbl="node1" presStyleIdx="6" presStyleCnt="7">
        <dgm:presLayoutVars>
          <dgm:bulletEnabled val="1"/>
        </dgm:presLayoutVars>
      </dgm:prSet>
      <dgm:spPr/>
    </dgm:pt>
    <dgm:pt modelId="{2C3F47FC-94D2-4F8A-938F-C64FC740C5A8}" type="pres">
      <dgm:prSet presAssocID="{77A00F6E-7EAD-407C-9342-82B0FFD59C8B}" presName="accent_7" presStyleCnt="0"/>
      <dgm:spPr/>
    </dgm:pt>
    <dgm:pt modelId="{9D7D0065-5EE5-49CB-937F-0507136F32D9}" type="pres">
      <dgm:prSet presAssocID="{77A00F6E-7EAD-407C-9342-82B0FFD59C8B}" presName="accentRepeatNode" presStyleLbl="solidFgAcc1" presStyleIdx="6" presStyleCnt="7"/>
      <dgm:spPr/>
    </dgm:pt>
  </dgm:ptLst>
  <dgm:cxnLst>
    <dgm:cxn modelId="{F3589F05-7F89-43C9-9225-B672C0BE5F9B}" type="presOf" srcId="{BE96FE6B-F0D1-4C9F-8AF1-425F118E8F0B}" destId="{813C0D9D-822E-41DD-87F3-A99714132B22}" srcOrd="0" destOrd="0" presId="urn:microsoft.com/office/officeart/2008/layout/VerticalCurvedList"/>
    <dgm:cxn modelId="{8FB20D0B-EF34-4B43-BA19-AFC0D90E2EC4}" type="presOf" srcId="{FABD3E17-B352-4321-871C-B4776DBDDB94}" destId="{6F91A686-0A6B-46DD-9C30-BD131F146891}" srcOrd="0" destOrd="0" presId="urn:microsoft.com/office/officeart/2008/layout/VerticalCurvedList"/>
    <dgm:cxn modelId="{2D85B86D-FC93-478E-8158-567C7AFBD1D8}" srcId="{FABD3E17-B352-4321-871C-B4776DBDDB94}" destId="{21F67DB2-15C4-4BD8-8922-0BE6631A70B1}" srcOrd="0" destOrd="0" parTransId="{1846D135-143A-461A-92BE-0B9ED439FB56}" sibTransId="{08F85BBF-BA22-427E-951A-920F1F33537B}"/>
    <dgm:cxn modelId="{32163B72-066F-414D-A7A5-72F217FF27DA}" srcId="{FABD3E17-B352-4321-871C-B4776DBDDB94}" destId="{A7B2DE79-BA87-41ED-ABF0-39077A7C8AD8}" srcOrd="1" destOrd="0" parTransId="{BD83E076-C4EC-42BE-AD0F-CDA1D7369784}" sibTransId="{4696A174-73FE-4F77-98B0-BC7119BBD919}"/>
    <dgm:cxn modelId="{F18E5D73-768D-4808-BC38-0F9919E4A0D8}" type="presOf" srcId="{77A00F6E-7EAD-407C-9342-82B0FFD59C8B}" destId="{21DE4518-C658-48C4-BD0B-095DE4563B30}" srcOrd="0" destOrd="0" presId="urn:microsoft.com/office/officeart/2008/layout/VerticalCurvedList"/>
    <dgm:cxn modelId="{76B69C86-3348-48D9-AA7E-653DD14AF3D1}" srcId="{FABD3E17-B352-4321-871C-B4776DBDDB94}" destId="{BE96FE6B-F0D1-4C9F-8AF1-425F118E8F0B}" srcOrd="4" destOrd="0" parTransId="{E5546163-FE90-42AC-8AFE-9CD1BA1E5A55}" sibTransId="{A13CB2F4-DFE6-4270-9188-B1803C85B50C}"/>
    <dgm:cxn modelId="{25F6E687-F56E-4D03-8C8E-077AC2C48793}" type="presOf" srcId="{4B48BD2A-2868-4512-A9EC-7E922A3C9CAD}" destId="{4C82A740-2E45-4E95-A3C9-BEB0CF41B490}" srcOrd="0" destOrd="0" presId="urn:microsoft.com/office/officeart/2008/layout/VerticalCurvedList"/>
    <dgm:cxn modelId="{1517028D-2022-4EA6-8B09-8A0A56A58F1A}" type="presOf" srcId="{08F85BBF-BA22-427E-951A-920F1F33537B}" destId="{6A93F91E-E58D-4C32-AA79-437B44D04F7E}" srcOrd="0" destOrd="0" presId="urn:microsoft.com/office/officeart/2008/layout/VerticalCurvedList"/>
    <dgm:cxn modelId="{D3470B97-5C74-434D-9C4F-48CE58F28B62}" srcId="{FABD3E17-B352-4321-871C-B4776DBDDB94}" destId="{77A00F6E-7EAD-407C-9342-82B0FFD59C8B}" srcOrd="6" destOrd="0" parTransId="{A8D978C3-E89E-4EF4-BEC7-4B9DE79E76C4}" sibTransId="{ED379567-929D-4A3F-A375-F498A72E50DA}"/>
    <dgm:cxn modelId="{6ABA7DAC-5C4B-48B1-9809-5675CC6B4C7B}" srcId="{FABD3E17-B352-4321-871C-B4776DBDDB94}" destId="{D33B3814-029E-4DC1-9D50-0A683040D319}" srcOrd="5" destOrd="0" parTransId="{DC5AFA0D-16E9-4361-A3A3-F1CE17019156}" sibTransId="{4365AE53-F420-4C3A-80B5-FABD173D57EA}"/>
    <dgm:cxn modelId="{155A57B0-D75E-4E80-AA78-8200BB1DD081}" type="presOf" srcId="{D33B3814-029E-4DC1-9D50-0A683040D319}" destId="{9DEB240C-3D3E-4BBD-B66E-ED0064BE3148}" srcOrd="0" destOrd="0" presId="urn:microsoft.com/office/officeart/2008/layout/VerticalCurvedList"/>
    <dgm:cxn modelId="{9ADC98B7-219F-403A-919A-D65B28722578}" type="presOf" srcId="{8929C61A-7991-4AA6-AA64-887AD6BACC87}" destId="{47FBACA6-EDCA-41F0-A204-FB352CAE3D6A}" srcOrd="0" destOrd="0" presId="urn:microsoft.com/office/officeart/2008/layout/VerticalCurvedList"/>
    <dgm:cxn modelId="{D52C56C0-C26F-4402-9E41-52CF7818BF3B}" srcId="{FABD3E17-B352-4321-871C-B4776DBDDB94}" destId="{4B48BD2A-2868-4512-A9EC-7E922A3C9CAD}" srcOrd="2" destOrd="0" parTransId="{4E701C11-5915-4D95-BF76-1B0280DBD930}" sibTransId="{3FFBEBFC-E47A-4F30-B64A-61BC82DDE360}"/>
    <dgm:cxn modelId="{5F1558C0-CCF6-4739-ABCD-3A7041750A8D}" type="presOf" srcId="{21F67DB2-15C4-4BD8-8922-0BE6631A70B1}" destId="{2E690630-F455-4C8A-8563-264C93D1E2D2}" srcOrd="0" destOrd="0" presId="urn:microsoft.com/office/officeart/2008/layout/VerticalCurvedList"/>
    <dgm:cxn modelId="{45026AC7-B1B1-4044-AF70-30089A1A1A2E}" type="presOf" srcId="{A7B2DE79-BA87-41ED-ABF0-39077A7C8AD8}" destId="{18A32C80-6230-48A5-A9F5-FDDD6B57DAA8}" srcOrd="0" destOrd="0" presId="urn:microsoft.com/office/officeart/2008/layout/VerticalCurvedList"/>
    <dgm:cxn modelId="{F3C505F3-E382-41B4-8232-60AE3A0CEBCD}" srcId="{FABD3E17-B352-4321-871C-B4776DBDDB94}" destId="{8929C61A-7991-4AA6-AA64-887AD6BACC87}" srcOrd="3" destOrd="0" parTransId="{C817C859-8E2D-4A7F-A203-491371FF9649}" sibTransId="{41391F1A-4E03-4215-BDFF-64E519D5515B}"/>
    <dgm:cxn modelId="{8A7F85D3-EA7F-4ABA-AD57-D0FE986C454F}" type="presParOf" srcId="{6F91A686-0A6B-46DD-9C30-BD131F146891}" destId="{0CBE13AB-5FA8-49B4-9FA1-3F45517FE659}" srcOrd="0" destOrd="0" presId="urn:microsoft.com/office/officeart/2008/layout/VerticalCurvedList"/>
    <dgm:cxn modelId="{2A5008E2-8C05-484A-B01F-CFC4185B1ED4}" type="presParOf" srcId="{0CBE13AB-5FA8-49B4-9FA1-3F45517FE659}" destId="{142A6F5C-099C-4380-BE59-CCD6290E8C5A}" srcOrd="0" destOrd="0" presId="urn:microsoft.com/office/officeart/2008/layout/VerticalCurvedList"/>
    <dgm:cxn modelId="{68656E18-8B4F-4C4D-9112-1764926CBE1C}" type="presParOf" srcId="{142A6F5C-099C-4380-BE59-CCD6290E8C5A}" destId="{C0FD8749-55A7-44F8-8FC8-74CAB4280DE9}" srcOrd="0" destOrd="0" presId="urn:microsoft.com/office/officeart/2008/layout/VerticalCurvedList"/>
    <dgm:cxn modelId="{6DE9368B-B379-4B23-9546-18898402358E}" type="presParOf" srcId="{142A6F5C-099C-4380-BE59-CCD6290E8C5A}" destId="{6A93F91E-E58D-4C32-AA79-437B44D04F7E}" srcOrd="1" destOrd="0" presId="urn:microsoft.com/office/officeart/2008/layout/VerticalCurvedList"/>
    <dgm:cxn modelId="{D5F0D168-A92F-4A00-9BAF-B7FA41DFE95B}" type="presParOf" srcId="{142A6F5C-099C-4380-BE59-CCD6290E8C5A}" destId="{C5BBC1D5-4E0D-41BE-A69D-4B8CEBC69D6F}" srcOrd="2" destOrd="0" presId="urn:microsoft.com/office/officeart/2008/layout/VerticalCurvedList"/>
    <dgm:cxn modelId="{93CF5CA7-E5D5-494F-9246-105C199A2126}" type="presParOf" srcId="{142A6F5C-099C-4380-BE59-CCD6290E8C5A}" destId="{C8FCBC8D-8FCF-49B0-9D52-0DE447F92F5C}" srcOrd="3" destOrd="0" presId="urn:microsoft.com/office/officeart/2008/layout/VerticalCurvedList"/>
    <dgm:cxn modelId="{399D095E-3C68-4C03-B641-67142A1F14FD}" type="presParOf" srcId="{0CBE13AB-5FA8-49B4-9FA1-3F45517FE659}" destId="{2E690630-F455-4C8A-8563-264C93D1E2D2}" srcOrd="1" destOrd="0" presId="urn:microsoft.com/office/officeart/2008/layout/VerticalCurvedList"/>
    <dgm:cxn modelId="{A4F0F8C7-BF90-4D17-942A-3EDA7DE1D1BA}" type="presParOf" srcId="{0CBE13AB-5FA8-49B4-9FA1-3F45517FE659}" destId="{B7496EB5-3447-4D60-BEE9-3C6EC1669769}" srcOrd="2" destOrd="0" presId="urn:microsoft.com/office/officeart/2008/layout/VerticalCurvedList"/>
    <dgm:cxn modelId="{B6BEAE9C-C6C1-4FA3-AA24-3243F891192B}" type="presParOf" srcId="{B7496EB5-3447-4D60-BEE9-3C6EC1669769}" destId="{C8A491B0-575E-4673-8AEB-52AD2C80E694}" srcOrd="0" destOrd="0" presId="urn:microsoft.com/office/officeart/2008/layout/VerticalCurvedList"/>
    <dgm:cxn modelId="{ACB90601-93D6-4B48-9786-2C7671BF8047}" type="presParOf" srcId="{0CBE13AB-5FA8-49B4-9FA1-3F45517FE659}" destId="{18A32C80-6230-48A5-A9F5-FDDD6B57DAA8}" srcOrd="3" destOrd="0" presId="urn:microsoft.com/office/officeart/2008/layout/VerticalCurvedList"/>
    <dgm:cxn modelId="{C2FC18F3-10A9-49E1-B45E-2511E5906081}" type="presParOf" srcId="{0CBE13AB-5FA8-49B4-9FA1-3F45517FE659}" destId="{E143A5B6-154D-40E9-84DE-D736083E71F1}" srcOrd="4" destOrd="0" presId="urn:microsoft.com/office/officeart/2008/layout/VerticalCurvedList"/>
    <dgm:cxn modelId="{C005E87E-4372-4AFC-89A0-FC95FB04CAD1}" type="presParOf" srcId="{E143A5B6-154D-40E9-84DE-D736083E71F1}" destId="{82AAD49B-BF95-4594-83F5-21D1BBCA0102}" srcOrd="0" destOrd="0" presId="urn:microsoft.com/office/officeart/2008/layout/VerticalCurvedList"/>
    <dgm:cxn modelId="{A4BAA273-B26E-4C81-9BE9-65C6B1014EE7}" type="presParOf" srcId="{0CBE13AB-5FA8-49B4-9FA1-3F45517FE659}" destId="{4C82A740-2E45-4E95-A3C9-BEB0CF41B490}" srcOrd="5" destOrd="0" presId="urn:microsoft.com/office/officeart/2008/layout/VerticalCurvedList"/>
    <dgm:cxn modelId="{B1A8DEBC-BB2D-4ECA-8DAA-ECE47C7F92B9}" type="presParOf" srcId="{0CBE13AB-5FA8-49B4-9FA1-3F45517FE659}" destId="{2772408A-39BB-4F38-B3FD-CA518B2A8411}" srcOrd="6" destOrd="0" presId="urn:microsoft.com/office/officeart/2008/layout/VerticalCurvedList"/>
    <dgm:cxn modelId="{69D39896-9A42-4632-A600-B3C9370C7334}" type="presParOf" srcId="{2772408A-39BB-4F38-B3FD-CA518B2A8411}" destId="{506EC0FD-1DE4-48D3-9D52-FC2338F34A25}" srcOrd="0" destOrd="0" presId="urn:microsoft.com/office/officeart/2008/layout/VerticalCurvedList"/>
    <dgm:cxn modelId="{F9446BF2-C0A1-4210-BF15-02E62E8B78BB}" type="presParOf" srcId="{0CBE13AB-5FA8-49B4-9FA1-3F45517FE659}" destId="{47FBACA6-EDCA-41F0-A204-FB352CAE3D6A}" srcOrd="7" destOrd="0" presId="urn:microsoft.com/office/officeart/2008/layout/VerticalCurvedList"/>
    <dgm:cxn modelId="{9121857B-B2E9-4D1C-8E34-E38A16854D3D}" type="presParOf" srcId="{0CBE13AB-5FA8-49B4-9FA1-3F45517FE659}" destId="{22C0E87D-76D7-49B4-A327-643B1200E673}" srcOrd="8" destOrd="0" presId="urn:microsoft.com/office/officeart/2008/layout/VerticalCurvedList"/>
    <dgm:cxn modelId="{E0FD1CC0-8B08-4B03-8579-9C6E9DDEDE83}" type="presParOf" srcId="{22C0E87D-76D7-49B4-A327-643B1200E673}" destId="{925395DB-6C92-4FF6-9FDC-72F6D5F910CD}" srcOrd="0" destOrd="0" presId="urn:microsoft.com/office/officeart/2008/layout/VerticalCurvedList"/>
    <dgm:cxn modelId="{8047B78C-C7BE-4B5B-8AEB-468CA13D6B7D}" type="presParOf" srcId="{0CBE13AB-5FA8-49B4-9FA1-3F45517FE659}" destId="{813C0D9D-822E-41DD-87F3-A99714132B22}" srcOrd="9" destOrd="0" presId="urn:microsoft.com/office/officeart/2008/layout/VerticalCurvedList"/>
    <dgm:cxn modelId="{8D61B7C4-AF5F-4A69-A85B-2DD455807891}" type="presParOf" srcId="{0CBE13AB-5FA8-49B4-9FA1-3F45517FE659}" destId="{D9C7BE51-9C1E-4D22-9259-252CBAC8E6CA}" srcOrd="10" destOrd="0" presId="urn:microsoft.com/office/officeart/2008/layout/VerticalCurvedList"/>
    <dgm:cxn modelId="{EF5837C2-D8F1-4808-A03B-E6C3C8A298D3}" type="presParOf" srcId="{D9C7BE51-9C1E-4D22-9259-252CBAC8E6CA}" destId="{0589EF6F-8193-499E-8FAA-2161A2AC1E4C}" srcOrd="0" destOrd="0" presId="urn:microsoft.com/office/officeart/2008/layout/VerticalCurvedList"/>
    <dgm:cxn modelId="{676B7071-F513-4A5A-BF09-F036CE97A9A5}" type="presParOf" srcId="{0CBE13AB-5FA8-49B4-9FA1-3F45517FE659}" destId="{9DEB240C-3D3E-4BBD-B66E-ED0064BE3148}" srcOrd="11" destOrd="0" presId="urn:microsoft.com/office/officeart/2008/layout/VerticalCurvedList"/>
    <dgm:cxn modelId="{8C4FEFAA-02BB-4DBB-B6D5-42AD11C8846D}" type="presParOf" srcId="{0CBE13AB-5FA8-49B4-9FA1-3F45517FE659}" destId="{00AF49E5-AF79-4DAD-A717-4590DCB9B6D6}" srcOrd="12" destOrd="0" presId="urn:microsoft.com/office/officeart/2008/layout/VerticalCurvedList"/>
    <dgm:cxn modelId="{DD4BD9E5-8E9A-445C-BF11-5810E3D3913C}" type="presParOf" srcId="{00AF49E5-AF79-4DAD-A717-4590DCB9B6D6}" destId="{4866B3B3-D734-4635-92EE-D1946968E170}" srcOrd="0" destOrd="0" presId="urn:microsoft.com/office/officeart/2008/layout/VerticalCurvedList"/>
    <dgm:cxn modelId="{A3E5A7D2-FB76-47CE-86FC-52726704B0EC}" type="presParOf" srcId="{0CBE13AB-5FA8-49B4-9FA1-3F45517FE659}" destId="{21DE4518-C658-48C4-BD0B-095DE4563B30}" srcOrd="13" destOrd="0" presId="urn:microsoft.com/office/officeart/2008/layout/VerticalCurvedList"/>
    <dgm:cxn modelId="{A368DFD7-0075-4D19-BF69-054EE6F1A40F}" type="presParOf" srcId="{0CBE13AB-5FA8-49B4-9FA1-3F45517FE659}" destId="{2C3F47FC-94D2-4F8A-938F-C64FC740C5A8}" srcOrd="14" destOrd="0" presId="urn:microsoft.com/office/officeart/2008/layout/VerticalCurvedList"/>
    <dgm:cxn modelId="{EF1FDC8D-E584-473B-A1F4-94F05EBCA548}" type="presParOf" srcId="{2C3F47FC-94D2-4F8A-938F-C64FC740C5A8}" destId="{9D7D0065-5EE5-49CB-937F-0507136F32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B0DEBC-D120-49FD-B7C5-565439F8B0CE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1D89479E-9C06-4C8E-B93C-29C78E38D060}">
      <dgm:prSet phldrT="[Texto]"/>
      <dgm:spPr/>
      <dgm:t>
        <a:bodyPr/>
        <a:lstStyle/>
        <a:p>
          <a:r>
            <a:rPr lang="pt-BR" dirty="0"/>
            <a:t>Assassinato de Líbero Badaró</a:t>
          </a:r>
        </a:p>
      </dgm:t>
    </dgm:pt>
    <dgm:pt modelId="{94B8F3CA-B7AA-4273-9866-A34341F6259E}" type="parTrans" cxnId="{9C2B8329-FFD7-41FD-B2E8-56654C7E2CCA}">
      <dgm:prSet/>
      <dgm:spPr/>
      <dgm:t>
        <a:bodyPr/>
        <a:lstStyle/>
        <a:p>
          <a:endParaRPr lang="pt-BR"/>
        </a:p>
      </dgm:t>
    </dgm:pt>
    <dgm:pt modelId="{7DF694BF-A822-46C6-9754-BC5CF8409E52}" type="sibTrans" cxnId="{9C2B8329-FFD7-41FD-B2E8-56654C7E2CCA}">
      <dgm:prSet/>
      <dgm:spPr/>
      <dgm:t>
        <a:bodyPr/>
        <a:lstStyle/>
        <a:p>
          <a:endParaRPr lang="pt-BR"/>
        </a:p>
      </dgm:t>
    </dgm:pt>
    <dgm:pt modelId="{10BAC36B-1DA6-4CA3-8ACA-5C4BA784DBF6}">
      <dgm:prSet phldrT="[Texto]"/>
      <dgm:spPr/>
      <dgm:t>
        <a:bodyPr/>
        <a:lstStyle/>
        <a:p>
          <a:r>
            <a:rPr lang="pt-BR" dirty="0"/>
            <a:t>Noite das Garrafadas</a:t>
          </a:r>
        </a:p>
      </dgm:t>
    </dgm:pt>
    <dgm:pt modelId="{BCD97E60-1D2E-4B52-92AF-B758E3AE5B76}" type="parTrans" cxnId="{385A81D6-54C1-4A9B-94D1-75138C9062DD}">
      <dgm:prSet/>
      <dgm:spPr/>
      <dgm:t>
        <a:bodyPr/>
        <a:lstStyle/>
        <a:p>
          <a:endParaRPr lang="pt-BR"/>
        </a:p>
      </dgm:t>
    </dgm:pt>
    <dgm:pt modelId="{4C96E815-DDBB-4B4C-A23D-96382454108C}" type="sibTrans" cxnId="{385A81D6-54C1-4A9B-94D1-75138C9062DD}">
      <dgm:prSet/>
      <dgm:spPr/>
      <dgm:t>
        <a:bodyPr/>
        <a:lstStyle/>
        <a:p>
          <a:endParaRPr lang="pt-BR"/>
        </a:p>
      </dgm:t>
    </dgm:pt>
    <dgm:pt modelId="{F874AF8D-414E-497F-AEC4-1A52700D3324}">
      <dgm:prSet phldrT="[Texto]"/>
      <dgm:spPr/>
      <dgm:t>
        <a:bodyPr/>
        <a:lstStyle/>
        <a:p>
          <a:r>
            <a:rPr lang="pt-BR" dirty="0"/>
            <a:t>Troca de ministérios</a:t>
          </a:r>
        </a:p>
      </dgm:t>
    </dgm:pt>
    <dgm:pt modelId="{AAEE6321-B5C9-4202-B1DD-1871C7EAB2F7}" type="parTrans" cxnId="{84DD4A94-F016-41FC-BA7C-00A397031C17}">
      <dgm:prSet/>
      <dgm:spPr/>
      <dgm:t>
        <a:bodyPr/>
        <a:lstStyle/>
        <a:p>
          <a:endParaRPr lang="pt-BR"/>
        </a:p>
      </dgm:t>
    </dgm:pt>
    <dgm:pt modelId="{735AF932-7B34-4B58-BBA1-24E2EF9D65B9}" type="sibTrans" cxnId="{84DD4A94-F016-41FC-BA7C-00A397031C17}">
      <dgm:prSet/>
      <dgm:spPr/>
      <dgm:t>
        <a:bodyPr/>
        <a:lstStyle/>
        <a:p>
          <a:endParaRPr lang="pt-BR"/>
        </a:p>
      </dgm:t>
    </dgm:pt>
    <dgm:pt modelId="{E912357B-0EC3-4321-88F9-70BFD8D2AD71}">
      <dgm:prSet phldrT="[Texto]"/>
      <dgm:spPr/>
      <dgm:t>
        <a:bodyPr/>
        <a:lstStyle/>
        <a:p>
          <a:r>
            <a:rPr lang="pt-BR" dirty="0"/>
            <a:t>Pressão popular nas ruas</a:t>
          </a:r>
        </a:p>
      </dgm:t>
    </dgm:pt>
    <dgm:pt modelId="{B3FEFFC7-FE4F-4A5F-9B7D-4B0C237C1E16}" type="parTrans" cxnId="{8BE2DF95-4D2F-4F1D-A531-33D649AAFE8C}">
      <dgm:prSet/>
      <dgm:spPr/>
      <dgm:t>
        <a:bodyPr/>
        <a:lstStyle/>
        <a:p>
          <a:endParaRPr lang="pt-BR"/>
        </a:p>
      </dgm:t>
    </dgm:pt>
    <dgm:pt modelId="{1A64699D-96CE-4A42-BB20-11E9EA17BA23}" type="sibTrans" cxnId="{8BE2DF95-4D2F-4F1D-A531-33D649AAFE8C}">
      <dgm:prSet/>
      <dgm:spPr/>
      <dgm:t>
        <a:bodyPr/>
        <a:lstStyle/>
        <a:p>
          <a:endParaRPr lang="pt-BR"/>
        </a:p>
      </dgm:t>
    </dgm:pt>
    <dgm:pt modelId="{E2C00C39-5BEB-46F1-A9C7-32B60CCDC579}">
      <dgm:prSet phldrT="[Texto]"/>
      <dgm:spPr/>
      <dgm:t>
        <a:bodyPr/>
        <a:lstStyle/>
        <a:p>
          <a:r>
            <a:rPr lang="pt-BR" dirty="0"/>
            <a:t>Abdicação em 7 de abril de 1831</a:t>
          </a:r>
        </a:p>
      </dgm:t>
    </dgm:pt>
    <dgm:pt modelId="{753658F9-8C21-4D51-BD42-E8D081081EDD}" type="parTrans" cxnId="{55AF71DE-2047-45BF-9861-9725978EBC14}">
      <dgm:prSet/>
      <dgm:spPr/>
      <dgm:t>
        <a:bodyPr/>
        <a:lstStyle/>
        <a:p>
          <a:endParaRPr lang="pt-BR"/>
        </a:p>
      </dgm:t>
    </dgm:pt>
    <dgm:pt modelId="{C622C50B-7F5A-4358-9DE1-F95407D855A4}" type="sibTrans" cxnId="{55AF71DE-2047-45BF-9861-9725978EBC14}">
      <dgm:prSet/>
      <dgm:spPr/>
      <dgm:t>
        <a:bodyPr/>
        <a:lstStyle/>
        <a:p>
          <a:endParaRPr lang="pt-BR"/>
        </a:p>
      </dgm:t>
    </dgm:pt>
    <dgm:pt modelId="{6E1609B4-E05F-4D7D-90B8-F0689F300884}">
      <dgm:prSet phldrT="[Texto]"/>
      <dgm:spPr/>
      <dgm:t>
        <a:bodyPr/>
        <a:lstStyle/>
        <a:p>
          <a:r>
            <a:rPr lang="pt-BR" dirty="0"/>
            <a:t>Pedro de Alcântara, com 5 anos de idade, fica como sucessor</a:t>
          </a:r>
        </a:p>
      </dgm:t>
    </dgm:pt>
    <dgm:pt modelId="{4C593840-3A06-4B43-9A27-E6DF1E583456}" type="parTrans" cxnId="{3AB1058F-2F5A-4A3D-AB48-3AD62EEF28DE}">
      <dgm:prSet/>
      <dgm:spPr/>
      <dgm:t>
        <a:bodyPr/>
        <a:lstStyle/>
        <a:p>
          <a:endParaRPr lang="pt-BR"/>
        </a:p>
      </dgm:t>
    </dgm:pt>
    <dgm:pt modelId="{BC24187E-0545-4F62-A7F3-FB5D31BEA9A9}" type="sibTrans" cxnId="{3AB1058F-2F5A-4A3D-AB48-3AD62EEF28DE}">
      <dgm:prSet/>
      <dgm:spPr/>
      <dgm:t>
        <a:bodyPr/>
        <a:lstStyle/>
        <a:p>
          <a:endParaRPr lang="pt-BR"/>
        </a:p>
      </dgm:t>
    </dgm:pt>
    <dgm:pt modelId="{A8FC717D-035B-4E89-95F6-E037D8B20B4C}">
      <dgm:prSet phldrT="[Texto]"/>
      <dgm:spPr/>
      <dgm:t>
        <a:bodyPr/>
        <a:lstStyle/>
        <a:p>
          <a:r>
            <a:rPr lang="pt-BR" dirty="0"/>
            <a:t>Início das Regências</a:t>
          </a:r>
        </a:p>
      </dgm:t>
    </dgm:pt>
    <dgm:pt modelId="{11EA507F-582D-4BA3-A824-260D836972B3}" type="parTrans" cxnId="{5AD5838A-B369-4C46-871E-2D280D8DDD7B}">
      <dgm:prSet/>
      <dgm:spPr/>
      <dgm:t>
        <a:bodyPr/>
        <a:lstStyle/>
        <a:p>
          <a:endParaRPr lang="pt-BR"/>
        </a:p>
      </dgm:t>
    </dgm:pt>
    <dgm:pt modelId="{82D237E8-6FE1-493C-82FC-6E044137D7AF}" type="sibTrans" cxnId="{5AD5838A-B369-4C46-871E-2D280D8DDD7B}">
      <dgm:prSet/>
      <dgm:spPr/>
      <dgm:t>
        <a:bodyPr/>
        <a:lstStyle/>
        <a:p>
          <a:endParaRPr lang="pt-BR"/>
        </a:p>
      </dgm:t>
    </dgm:pt>
    <dgm:pt modelId="{7D268BA7-84A2-4B9A-BAEE-2A6126165AF3}" type="pres">
      <dgm:prSet presAssocID="{34B0DEBC-D120-49FD-B7C5-565439F8B0CE}" presName="linearFlow" presStyleCnt="0">
        <dgm:presLayoutVars>
          <dgm:resizeHandles val="exact"/>
        </dgm:presLayoutVars>
      </dgm:prSet>
      <dgm:spPr/>
    </dgm:pt>
    <dgm:pt modelId="{378BF226-BFD0-4609-862E-91A6EB4EBE01}" type="pres">
      <dgm:prSet presAssocID="{1D89479E-9C06-4C8E-B93C-29C78E38D060}" presName="node" presStyleLbl="node1" presStyleIdx="0" presStyleCnt="7">
        <dgm:presLayoutVars>
          <dgm:bulletEnabled val="1"/>
        </dgm:presLayoutVars>
      </dgm:prSet>
      <dgm:spPr/>
    </dgm:pt>
    <dgm:pt modelId="{278AE152-F0F9-4E60-A6E4-14FF2B7277A7}" type="pres">
      <dgm:prSet presAssocID="{7DF694BF-A822-46C6-9754-BC5CF8409E52}" presName="sibTrans" presStyleLbl="sibTrans2D1" presStyleIdx="0" presStyleCnt="6"/>
      <dgm:spPr/>
    </dgm:pt>
    <dgm:pt modelId="{2F093B73-7C62-4638-9E00-2C0E0AEFCFDB}" type="pres">
      <dgm:prSet presAssocID="{7DF694BF-A822-46C6-9754-BC5CF8409E52}" presName="connectorText" presStyleLbl="sibTrans2D1" presStyleIdx="0" presStyleCnt="6"/>
      <dgm:spPr/>
    </dgm:pt>
    <dgm:pt modelId="{97945DD5-DCA2-4C83-9EF0-33A475601094}" type="pres">
      <dgm:prSet presAssocID="{10BAC36B-1DA6-4CA3-8ACA-5C4BA784DBF6}" presName="node" presStyleLbl="node1" presStyleIdx="1" presStyleCnt="7">
        <dgm:presLayoutVars>
          <dgm:bulletEnabled val="1"/>
        </dgm:presLayoutVars>
      </dgm:prSet>
      <dgm:spPr/>
    </dgm:pt>
    <dgm:pt modelId="{A0681CC2-19F3-4DFF-B55A-69E59C041CDE}" type="pres">
      <dgm:prSet presAssocID="{4C96E815-DDBB-4B4C-A23D-96382454108C}" presName="sibTrans" presStyleLbl="sibTrans2D1" presStyleIdx="1" presStyleCnt="6"/>
      <dgm:spPr/>
    </dgm:pt>
    <dgm:pt modelId="{8C030D44-3C23-4824-A887-32723B0BD722}" type="pres">
      <dgm:prSet presAssocID="{4C96E815-DDBB-4B4C-A23D-96382454108C}" presName="connectorText" presStyleLbl="sibTrans2D1" presStyleIdx="1" presStyleCnt="6"/>
      <dgm:spPr/>
    </dgm:pt>
    <dgm:pt modelId="{B4F990CD-3C54-4D49-A2E1-A489840371EB}" type="pres">
      <dgm:prSet presAssocID="{F874AF8D-414E-497F-AEC4-1A52700D3324}" presName="node" presStyleLbl="node1" presStyleIdx="2" presStyleCnt="7">
        <dgm:presLayoutVars>
          <dgm:bulletEnabled val="1"/>
        </dgm:presLayoutVars>
      </dgm:prSet>
      <dgm:spPr/>
    </dgm:pt>
    <dgm:pt modelId="{926C200A-6796-44BD-AF04-99BD44FEBEF7}" type="pres">
      <dgm:prSet presAssocID="{735AF932-7B34-4B58-BBA1-24E2EF9D65B9}" presName="sibTrans" presStyleLbl="sibTrans2D1" presStyleIdx="2" presStyleCnt="6"/>
      <dgm:spPr/>
    </dgm:pt>
    <dgm:pt modelId="{E76FE963-9254-4A54-9827-B8274C254657}" type="pres">
      <dgm:prSet presAssocID="{735AF932-7B34-4B58-BBA1-24E2EF9D65B9}" presName="connectorText" presStyleLbl="sibTrans2D1" presStyleIdx="2" presStyleCnt="6"/>
      <dgm:spPr/>
    </dgm:pt>
    <dgm:pt modelId="{52E366FF-51AB-451C-8ACD-DAAD844D5CB4}" type="pres">
      <dgm:prSet presAssocID="{E912357B-0EC3-4321-88F9-70BFD8D2AD71}" presName="node" presStyleLbl="node1" presStyleIdx="3" presStyleCnt="7">
        <dgm:presLayoutVars>
          <dgm:bulletEnabled val="1"/>
        </dgm:presLayoutVars>
      </dgm:prSet>
      <dgm:spPr/>
    </dgm:pt>
    <dgm:pt modelId="{C91BFA45-FDC9-4852-8BA2-1E227963C37B}" type="pres">
      <dgm:prSet presAssocID="{1A64699D-96CE-4A42-BB20-11E9EA17BA23}" presName="sibTrans" presStyleLbl="sibTrans2D1" presStyleIdx="3" presStyleCnt="6"/>
      <dgm:spPr/>
    </dgm:pt>
    <dgm:pt modelId="{C67A9AEA-8E6F-4F26-8411-4D28F678EABF}" type="pres">
      <dgm:prSet presAssocID="{1A64699D-96CE-4A42-BB20-11E9EA17BA23}" presName="connectorText" presStyleLbl="sibTrans2D1" presStyleIdx="3" presStyleCnt="6"/>
      <dgm:spPr/>
    </dgm:pt>
    <dgm:pt modelId="{4A911185-C174-4AFB-98EC-9C778966B7DE}" type="pres">
      <dgm:prSet presAssocID="{E2C00C39-5BEB-46F1-A9C7-32B60CCDC579}" presName="node" presStyleLbl="node1" presStyleIdx="4" presStyleCnt="7">
        <dgm:presLayoutVars>
          <dgm:bulletEnabled val="1"/>
        </dgm:presLayoutVars>
      </dgm:prSet>
      <dgm:spPr/>
    </dgm:pt>
    <dgm:pt modelId="{950AF06C-CB0C-409A-93F9-5734EBD822F1}" type="pres">
      <dgm:prSet presAssocID="{C622C50B-7F5A-4358-9DE1-F95407D855A4}" presName="sibTrans" presStyleLbl="sibTrans2D1" presStyleIdx="4" presStyleCnt="6"/>
      <dgm:spPr/>
    </dgm:pt>
    <dgm:pt modelId="{8662A1A8-5E2A-4BC0-AB04-FBB862CCAC6F}" type="pres">
      <dgm:prSet presAssocID="{C622C50B-7F5A-4358-9DE1-F95407D855A4}" presName="connectorText" presStyleLbl="sibTrans2D1" presStyleIdx="4" presStyleCnt="6"/>
      <dgm:spPr/>
    </dgm:pt>
    <dgm:pt modelId="{BFFB81D4-E2D2-49EC-9289-3FEB24277EAC}" type="pres">
      <dgm:prSet presAssocID="{6E1609B4-E05F-4D7D-90B8-F0689F300884}" presName="node" presStyleLbl="node1" presStyleIdx="5" presStyleCnt="7">
        <dgm:presLayoutVars>
          <dgm:bulletEnabled val="1"/>
        </dgm:presLayoutVars>
      </dgm:prSet>
      <dgm:spPr/>
    </dgm:pt>
    <dgm:pt modelId="{14FD4504-E41F-4054-929B-FCA13A1A0A09}" type="pres">
      <dgm:prSet presAssocID="{BC24187E-0545-4F62-A7F3-FB5D31BEA9A9}" presName="sibTrans" presStyleLbl="sibTrans2D1" presStyleIdx="5" presStyleCnt="6"/>
      <dgm:spPr/>
    </dgm:pt>
    <dgm:pt modelId="{91194448-40EB-4E8D-A028-C279532B0D72}" type="pres">
      <dgm:prSet presAssocID="{BC24187E-0545-4F62-A7F3-FB5D31BEA9A9}" presName="connectorText" presStyleLbl="sibTrans2D1" presStyleIdx="5" presStyleCnt="6"/>
      <dgm:spPr/>
    </dgm:pt>
    <dgm:pt modelId="{B853558C-41AB-43F0-A767-D79BF94C8BBF}" type="pres">
      <dgm:prSet presAssocID="{A8FC717D-035B-4E89-95F6-E037D8B20B4C}" presName="node" presStyleLbl="node1" presStyleIdx="6" presStyleCnt="7">
        <dgm:presLayoutVars>
          <dgm:bulletEnabled val="1"/>
        </dgm:presLayoutVars>
      </dgm:prSet>
      <dgm:spPr/>
    </dgm:pt>
  </dgm:ptLst>
  <dgm:cxnLst>
    <dgm:cxn modelId="{078B6802-9277-4EC3-8E07-C5E00453025C}" type="presOf" srcId="{34B0DEBC-D120-49FD-B7C5-565439F8B0CE}" destId="{7D268BA7-84A2-4B9A-BAEE-2A6126165AF3}" srcOrd="0" destOrd="0" presId="urn:microsoft.com/office/officeart/2005/8/layout/process2"/>
    <dgm:cxn modelId="{0517100D-1498-41AD-AB13-1074CE21BC73}" type="presOf" srcId="{6E1609B4-E05F-4D7D-90B8-F0689F300884}" destId="{BFFB81D4-E2D2-49EC-9289-3FEB24277EAC}" srcOrd="0" destOrd="0" presId="urn:microsoft.com/office/officeart/2005/8/layout/process2"/>
    <dgm:cxn modelId="{3A50850E-044F-4429-BA54-549128705B57}" type="presOf" srcId="{1A64699D-96CE-4A42-BB20-11E9EA17BA23}" destId="{C67A9AEA-8E6F-4F26-8411-4D28F678EABF}" srcOrd="1" destOrd="0" presId="urn:microsoft.com/office/officeart/2005/8/layout/process2"/>
    <dgm:cxn modelId="{B40BB41D-26C9-4184-B034-61DE216B6E3F}" type="presOf" srcId="{735AF932-7B34-4B58-BBA1-24E2EF9D65B9}" destId="{E76FE963-9254-4A54-9827-B8274C254657}" srcOrd="1" destOrd="0" presId="urn:microsoft.com/office/officeart/2005/8/layout/process2"/>
    <dgm:cxn modelId="{9C2B8329-FFD7-41FD-B2E8-56654C7E2CCA}" srcId="{34B0DEBC-D120-49FD-B7C5-565439F8B0CE}" destId="{1D89479E-9C06-4C8E-B93C-29C78E38D060}" srcOrd="0" destOrd="0" parTransId="{94B8F3CA-B7AA-4273-9866-A34341F6259E}" sibTransId="{7DF694BF-A822-46C6-9754-BC5CF8409E52}"/>
    <dgm:cxn modelId="{45B6672D-7D2F-463C-AFBB-6A89B0E7611F}" type="presOf" srcId="{E2C00C39-5BEB-46F1-A9C7-32B60CCDC579}" destId="{4A911185-C174-4AFB-98EC-9C778966B7DE}" srcOrd="0" destOrd="0" presId="urn:microsoft.com/office/officeart/2005/8/layout/process2"/>
    <dgm:cxn modelId="{C45D983A-7173-43C9-A4A5-639E31B6D5D3}" type="presOf" srcId="{7DF694BF-A822-46C6-9754-BC5CF8409E52}" destId="{278AE152-F0F9-4E60-A6E4-14FF2B7277A7}" srcOrd="0" destOrd="0" presId="urn:microsoft.com/office/officeart/2005/8/layout/process2"/>
    <dgm:cxn modelId="{77488245-00A3-47D1-8F25-6416C8636E4E}" type="presOf" srcId="{1D89479E-9C06-4C8E-B93C-29C78E38D060}" destId="{378BF226-BFD0-4609-862E-91A6EB4EBE01}" srcOrd="0" destOrd="0" presId="urn:microsoft.com/office/officeart/2005/8/layout/process2"/>
    <dgm:cxn modelId="{8A0E5A67-541E-4622-A3F3-4D41B0B4F8CE}" type="presOf" srcId="{BC24187E-0545-4F62-A7F3-FB5D31BEA9A9}" destId="{14FD4504-E41F-4054-929B-FCA13A1A0A09}" srcOrd="0" destOrd="0" presId="urn:microsoft.com/office/officeart/2005/8/layout/process2"/>
    <dgm:cxn modelId="{D2853A79-442A-4E43-B4B0-C33BDA035395}" type="presOf" srcId="{C622C50B-7F5A-4358-9DE1-F95407D855A4}" destId="{950AF06C-CB0C-409A-93F9-5734EBD822F1}" srcOrd="0" destOrd="0" presId="urn:microsoft.com/office/officeart/2005/8/layout/process2"/>
    <dgm:cxn modelId="{15BC545A-B3EA-486F-8A98-5591167CCD98}" type="presOf" srcId="{1A64699D-96CE-4A42-BB20-11E9EA17BA23}" destId="{C91BFA45-FDC9-4852-8BA2-1E227963C37B}" srcOrd="0" destOrd="0" presId="urn:microsoft.com/office/officeart/2005/8/layout/process2"/>
    <dgm:cxn modelId="{7AC6578A-497F-4D25-82F9-3E61F58CDC76}" type="presOf" srcId="{F874AF8D-414E-497F-AEC4-1A52700D3324}" destId="{B4F990CD-3C54-4D49-A2E1-A489840371EB}" srcOrd="0" destOrd="0" presId="urn:microsoft.com/office/officeart/2005/8/layout/process2"/>
    <dgm:cxn modelId="{5AD5838A-B369-4C46-871E-2D280D8DDD7B}" srcId="{34B0DEBC-D120-49FD-B7C5-565439F8B0CE}" destId="{A8FC717D-035B-4E89-95F6-E037D8B20B4C}" srcOrd="6" destOrd="0" parTransId="{11EA507F-582D-4BA3-A824-260D836972B3}" sibTransId="{82D237E8-6FE1-493C-82FC-6E044137D7AF}"/>
    <dgm:cxn modelId="{3AB1058F-2F5A-4A3D-AB48-3AD62EEF28DE}" srcId="{34B0DEBC-D120-49FD-B7C5-565439F8B0CE}" destId="{6E1609B4-E05F-4D7D-90B8-F0689F300884}" srcOrd="5" destOrd="0" parTransId="{4C593840-3A06-4B43-9A27-E6DF1E583456}" sibTransId="{BC24187E-0545-4F62-A7F3-FB5D31BEA9A9}"/>
    <dgm:cxn modelId="{F18EC28F-EBF6-4F07-A316-82851EEF55A3}" type="presOf" srcId="{E912357B-0EC3-4321-88F9-70BFD8D2AD71}" destId="{52E366FF-51AB-451C-8ACD-DAAD844D5CB4}" srcOrd="0" destOrd="0" presId="urn:microsoft.com/office/officeart/2005/8/layout/process2"/>
    <dgm:cxn modelId="{84DD4A94-F016-41FC-BA7C-00A397031C17}" srcId="{34B0DEBC-D120-49FD-B7C5-565439F8B0CE}" destId="{F874AF8D-414E-497F-AEC4-1A52700D3324}" srcOrd="2" destOrd="0" parTransId="{AAEE6321-B5C9-4202-B1DD-1871C7EAB2F7}" sibTransId="{735AF932-7B34-4B58-BBA1-24E2EF9D65B9}"/>
    <dgm:cxn modelId="{FAD93395-906C-4E56-A366-72BAB4F25B9A}" type="presOf" srcId="{7DF694BF-A822-46C6-9754-BC5CF8409E52}" destId="{2F093B73-7C62-4638-9E00-2C0E0AEFCFDB}" srcOrd="1" destOrd="0" presId="urn:microsoft.com/office/officeart/2005/8/layout/process2"/>
    <dgm:cxn modelId="{8BE2DF95-4D2F-4F1D-A531-33D649AAFE8C}" srcId="{34B0DEBC-D120-49FD-B7C5-565439F8B0CE}" destId="{E912357B-0EC3-4321-88F9-70BFD8D2AD71}" srcOrd="3" destOrd="0" parTransId="{B3FEFFC7-FE4F-4A5F-9B7D-4B0C237C1E16}" sibTransId="{1A64699D-96CE-4A42-BB20-11E9EA17BA23}"/>
    <dgm:cxn modelId="{C0532096-943C-433F-8934-1D7E284CF06E}" type="presOf" srcId="{735AF932-7B34-4B58-BBA1-24E2EF9D65B9}" destId="{926C200A-6796-44BD-AF04-99BD44FEBEF7}" srcOrd="0" destOrd="0" presId="urn:microsoft.com/office/officeart/2005/8/layout/process2"/>
    <dgm:cxn modelId="{7ADE96C1-63E7-44F0-8FD1-1574BA1FB685}" type="presOf" srcId="{4C96E815-DDBB-4B4C-A23D-96382454108C}" destId="{A0681CC2-19F3-4DFF-B55A-69E59C041CDE}" srcOrd="0" destOrd="0" presId="urn:microsoft.com/office/officeart/2005/8/layout/process2"/>
    <dgm:cxn modelId="{7ED47DC8-7733-471A-97FE-F6AB444365F5}" type="presOf" srcId="{10BAC36B-1DA6-4CA3-8ACA-5C4BA784DBF6}" destId="{97945DD5-DCA2-4C83-9EF0-33A475601094}" srcOrd="0" destOrd="0" presId="urn:microsoft.com/office/officeart/2005/8/layout/process2"/>
    <dgm:cxn modelId="{69A52CCA-4B3C-45D9-9DA2-187F16355FD0}" type="presOf" srcId="{C622C50B-7F5A-4358-9DE1-F95407D855A4}" destId="{8662A1A8-5E2A-4BC0-AB04-FBB862CCAC6F}" srcOrd="1" destOrd="0" presId="urn:microsoft.com/office/officeart/2005/8/layout/process2"/>
    <dgm:cxn modelId="{D5D481D5-F8D3-4ABF-AFA7-F0C2E076DDBC}" type="presOf" srcId="{4C96E815-DDBB-4B4C-A23D-96382454108C}" destId="{8C030D44-3C23-4824-A887-32723B0BD722}" srcOrd="1" destOrd="0" presId="urn:microsoft.com/office/officeart/2005/8/layout/process2"/>
    <dgm:cxn modelId="{F6A32DD6-40EC-417E-AC4B-C79B02767925}" type="presOf" srcId="{BC24187E-0545-4F62-A7F3-FB5D31BEA9A9}" destId="{91194448-40EB-4E8D-A028-C279532B0D72}" srcOrd="1" destOrd="0" presId="urn:microsoft.com/office/officeart/2005/8/layout/process2"/>
    <dgm:cxn modelId="{385A81D6-54C1-4A9B-94D1-75138C9062DD}" srcId="{34B0DEBC-D120-49FD-B7C5-565439F8B0CE}" destId="{10BAC36B-1DA6-4CA3-8ACA-5C4BA784DBF6}" srcOrd="1" destOrd="0" parTransId="{BCD97E60-1D2E-4B52-92AF-B758E3AE5B76}" sibTransId="{4C96E815-DDBB-4B4C-A23D-96382454108C}"/>
    <dgm:cxn modelId="{55AF71DE-2047-45BF-9861-9725978EBC14}" srcId="{34B0DEBC-D120-49FD-B7C5-565439F8B0CE}" destId="{E2C00C39-5BEB-46F1-A9C7-32B60CCDC579}" srcOrd="4" destOrd="0" parTransId="{753658F9-8C21-4D51-BD42-E8D081081EDD}" sibTransId="{C622C50B-7F5A-4358-9DE1-F95407D855A4}"/>
    <dgm:cxn modelId="{651357E0-5180-4E07-B9D1-CDD361306262}" type="presOf" srcId="{A8FC717D-035B-4E89-95F6-E037D8B20B4C}" destId="{B853558C-41AB-43F0-A767-D79BF94C8BBF}" srcOrd="0" destOrd="0" presId="urn:microsoft.com/office/officeart/2005/8/layout/process2"/>
    <dgm:cxn modelId="{C7B2EB74-AAEB-4A37-A561-A1218B923122}" type="presParOf" srcId="{7D268BA7-84A2-4B9A-BAEE-2A6126165AF3}" destId="{378BF226-BFD0-4609-862E-91A6EB4EBE01}" srcOrd="0" destOrd="0" presId="urn:microsoft.com/office/officeart/2005/8/layout/process2"/>
    <dgm:cxn modelId="{C2D65D6E-0226-4528-8DE2-697FC8AACE24}" type="presParOf" srcId="{7D268BA7-84A2-4B9A-BAEE-2A6126165AF3}" destId="{278AE152-F0F9-4E60-A6E4-14FF2B7277A7}" srcOrd="1" destOrd="0" presId="urn:microsoft.com/office/officeart/2005/8/layout/process2"/>
    <dgm:cxn modelId="{14C764E0-A2BE-46DF-B712-BAA4FEC66FEE}" type="presParOf" srcId="{278AE152-F0F9-4E60-A6E4-14FF2B7277A7}" destId="{2F093B73-7C62-4638-9E00-2C0E0AEFCFDB}" srcOrd="0" destOrd="0" presId="urn:microsoft.com/office/officeart/2005/8/layout/process2"/>
    <dgm:cxn modelId="{877F8AFA-C6F4-45DE-8B51-36177F728B4C}" type="presParOf" srcId="{7D268BA7-84A2-4B9A-BAEE-2A6126165AF3}" destId="{97945DD5-DCA2-4C83-9EF0-33A475601094}" srcOrd="2" destOrd="0" presId="urn:microsoft.com/office/officeart/2005/8/layout/process2"/>
    <dgm:cxn modelId="{B09D7EFD-4395-4C38-80FD-B316E6A2C4DF}" type="presParOf" srcId="{7D268BA7-84A2-4B9A-BAEE-2A6126165AF3}" destId="{A0681CC2-19F3-4DFF-B55A-69E59C041CDE}" srcOrd="3" destOrd="0" presId="urn:microsoft.com/office/officeart/2005/8/layout/process2"/>
    <dgm:cxn modelId="{2361E8F6-5B28-4A19-A4D7-0133738995A4}" type="presParOf" srcId="{A0681CC2-19F3-4DFF-B55A-69E59C041CDE}" destId="{8C030D44-3C23-4824-A887-32723B0BD722}" srcOrd="0" destOrd="0" presId="urn:microsoft.com/office/officeart/2005/8/layout/process2"/>
    <dgm:cxn modelId="{8D22F424-AEE0-49B2-AA52-5A86F0F5113A}" type="presParOf" srcId="{7D268BA7-84A2-4B9A-BAEE-2A6126165AF3}" destId="{B4F990CD-3C54-4D49-A2E1-A489840371EB}" srcOrd="4" destOrd="0" presId="urn:microsoft.com/office/officeart/2005/8/layout/process2"/>
    <dgm:cxn modelId="{0AD905A0-F18C-4A95-8050-79ACBF431376}" type="presParOf" srcId="{7D268BA7-84A2-4B9A-BAEE-2A6126165AF3}" destId="{926C200A-6796-44BD-AF04-99BD44FEBEF7}" srcOrd="5" destOrd="0" presId="urn:microsoft.com/office/officeart/2005/8/layout/process2"/>
    <dgm:cxn modelId="{547FD33F-308D-4EED-9C41-1B1513C54F20}" type="presParOf" srcId="{926C200A-6796-44BD-AF04-99BD44FEBEF7}" destId="{E76FE963-9254-4A54-9827-B8274C254657}" srcOrd="0" destOrd="0" presId="urn:microsoft.com/office/officeart/2005/8/layout/process2"/>
    <dgm:cxn modelId="{F4135B16-E65C-4D33-944F-21C301A91292}" type="presParOf" srcId="{7D268BA7-84A2-4B9A-BAEE-2A6126165AF3}" destId="{52E366FF-51AB-451C-8ACD-DAAD844D5CB4}" srcOrd="6" destOrd="0" presId="urn:microsoft.com/office/officeart/2005/8/layout/process2"/>
    <dgm:cxn modelId="{D18BFCA0-E0BA-4C3E-9969-64B00F2FAA31}" type="presParOf" srcId="{7D268BA7-84A2-4B9A-BAEE-2A6126165AF3}" destId="{C91BFA45-FDC9-4852-8BA2-1E227963C37B}" srcOrd="7" destOrd="0" presId="urn:microsoft.com/office/officeart/2005/8/layout/process2"/>
    <dgm:cxn modelId="{D56A3239-A0A3-4B27-ACB0-862ED5CBFDED}" type="presParOf" srcId="{C91BFA45-FDC9-4852-8BA2-1E227963C37B}" destId="{C67A9AEA-8E6F-4F26-8411-4D28F678EABF}" srcOrd="0" destOrd="0" presId="urn:microsoft.com/office/officeart/2005/8/layout/process2"/>
    <dgm:cxn modelId="{866B0786-DA84-458E-8CB6-86C8EF59FB04}" type="presParOf" srcId="{7D268BA7-84A2-4B9A-BAEE-2A6126165AF3}" destId="{4A911185-C174-4AFB-98EC-9C778966B7DE}" srcOrd="8" destOrd="0" presId="urn:microsoft.com/office/officeart/2005/8/layout/process2"/>
    <dgm:cxn modelId="{2060C106-3B6F-4733-8B83-B05E865D4A60}" type="presParOf" srcId="{7D268BA7-84A2-4B9A-BAEE-2A6126165AF3}" destId="{950AF06C-CB0C-409A-93F9-5734EBD822F1}" srcOrd="9" destOrd="0" presId="urn:microsoft.com/office/officeart/2005/8/layout/process2"/>
    <dgm:cxn modelId="{739752CF-F339-4485-9C81-5DF732112747}" type="presParOf" srcId="{950AF06C-CB0C-409A-93F9-5734EBD822F1}" destId="{8662A1A8-5E2A-4BC0-AB04-FBB862CCAC6F}" srcOrd="0" destOrd="0" presId="urn:microsoft.com/office/officeart/2005/8/layout/process2"/>
    <dgm:cxn modelId="{86607D5F-7A0C-4A8D-B694-8FB68470413B}" type="presParOf" srcId="{7D268BA7-84A2-4B9A-BAEE-2A6126165AF3}" destId="{BFFB81D4-E2D2-49EC-9289-3FEB24277EAC}" srcOrd="10" destOrd="0" presId="urn:microsoft.com/office/officeart/2005/8/layout/process2"/>
    <dgm:cxn modelId="{5AA53F8F-E300-4B37-9BDC-BD4744643731}" type="presParOf" srcId="{7D268BA7-84A2-4B9A-BAEE-2A6126165AF3}" destId="{14FD4504-E41F-4054-929B-FCA13A1A0A09}" srcOrd="11" destOrd="0" presId="urn:microsoft.com/office/officeart/2005/8/layout/process2"/>
    <dgm:cxn modelId="{033D7300-FFBA-4ACC-B43B-2C84421261EB}" type="presParOf" srcId="{14FD4504-E41F-4054-929B-FCA13A1A0A09}" destId="{91194448-40EB-4E8D-A028-C279532B0D72}" srcOrd="0" destOrd="0" presId="urn:microsoft.com/office/officeart/2005/8/layout/process2"/>
    <dgm:cxn modelId="{B22AF3C1-D23F-4D51-AC52-62D62F76BC66}" type="presParOf" srcId="{7D268BA7-84A2-4B9A-BAEE-2A6126165AF3}" destId="{B853558C-41AB-43F0-A767-D79BF94C8BBF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E4242F-D39F-4CC1-A56D-BE81999A8D80}" type="doc">
      <dgm:prSet loTypeId="urn:microsoft.com/office/officeart/2005/8/layout/process1" loCatId="process" qsTypeId="urn:microsoft.com/office/officeart/2005/8/quickstyle/simple1" qsCatId="simple" csTypeId="urn:microsoft.com/office/officeart/2005/8/colors/accent6_1" csCatId="accent6" phldr="1"/>
      <dgm:spPr/>
    </dgm:pt>
    <dgm:pt modelId="{6815A7B3-83D8-47F4-98CC-38447A6AF857}">
      <dgm:prSet phldrT="[Texto]"/>
      <dgm:spPr/>
      <dgm:t>
        <a:bodyPr/>
        <a:lstStyle/>
        <a:p>
          <a:r>
            <a:rPr lang="pt-BR" dirty="0"/>
            <a:t>Regência provisória (1831)</a:t>
          </a:r>
        </a:p>
      </dgm:t>
    </dgm:pt>
    <dgm:pt modelId="{A97D70FB-95E6-4598-BAFF-168366D6397D}" type="parTrans" cxnId="{12F6FFCF-4046-4042-BD4C-E8F10930AB69}">
      <dgm:prSet/>
      <dgm:spPr/>
      <dgm:t>
        <a:bodyPr/>
        <a:lstStyle/>
        <a:p>
          <a:endParaRPr lang="pt-BR"/>
        </a:p>
      </dgm:t>
    </dgm:pt>
    <dgm:pt modelId="{22207DE0-B998-4DFB-A01F-221B6532AA6D}" type="sibTrans" cxnId="{12F6FFCF-4046-4042-BD4C-E8F10930AB69}">
      <dgm:prSet/>
      <dgm:spPr/>
      <dgm:t>
        <a:bodyPr/>
        <a:lstStyle/>
        <a:p>
          <a:endParaRPr lang="pt-BR" dirty="0"/>
        </a:p>
      </dgm:t>
    </dgm:pt>
    <dgm:pt modelId="{F71E9C8B-F2AE-436B-A0C4-62DB2DC8C1C2}">
      <dgm:prSet phldrT="[Texto]"/>
      <dgm:spPr/>
      <dgm:t>
        <a:bodyPr/>
        <a:lstStyle/>
        <a:p>
          <a:r>
            <a:rPr lang="pt-BR" dirty="0"/>
            <a:t>Regência Trina Permanente (1831-1834)</a:t>
          </a:r>
        </a:p>
      </dgm:t>
    </dgm:pt>
    <dgm:pt modelId="{B326E314-1EBB-4732-8FE8-1D339CAE8BBD}" type="parTrans" cxnId="{3814CA20-A258-4F07-AF1C-819C3E7D7EC9}">
      <dgm:prSet/>
      <dgm:spPr/>
      <dgm:t>
        <a:bodyPr/>
        <a:lstStyle/>
        <a:p>
          <a:endParaRPr lang="pt-BR"/>
        </a:p>
      </dgm:t>
    </dgm:pt>
    <dgm:pt modelId="{47EF777E-D61E-4A9E-B826-973964AE5ECD}" type="sibTrans" cxnId="{3814CA20-A258-4F07-AF1C-819C3E7D7EC9}">
      <dgm:prSet/>
      <dgm:spPr/>
      <dgm:t>
        <a:bodyPr/>
        <a:lstStyle/>
        <a:p>
          <a:endParaRPr lang="pt-BR" dirty="0"/>
        </a:p>
      </dgm:t>
    </dgm:pt>
    <dgm:pt modelId="{5B3D0844-AA87-4719-894A-68F9BE83A85B}">
      <dgm:prSet phldrT="[Texto]"/>
      <dgm:spPr/>
      <dgm:t>
        <a:bodyPr/>
        <a:lstStyle/>
        <a:p>
          <a:r>
            <a:rPr lang="pt-BR" dirty="0"/>
            <a:t>Regência Una Feijó       (1834-1837)</a:t>
          </a:r>
        </a:p>
      </dgm:t>
    </dgm:pt>
    <dgm:pt modelId="{FDBB5B8D-63B8-430E-8980-88D2A2AE2731}" type="parTrans" cxnId="{82F8B187-5C6F-4BBC-AC96-C0CA7E884EEF}">
      <dgm:prSet/>
      <dgm:spPr/>
      <dgm:t>
        <a:bodyPr/>
        <a:lstStyle/>
        <a:p>
          <a:endParaRPr lang="pt-BR"/>
        </a:p>
      </dgm:t>
    </dgm:pt>
    <dgm:pt modelId="{80BD446E-282E-440E-AB84-575A017F439F}" type="sibTrans" cxnId="{82F8B187-5C6F-4BBC-AC96-C0CA7E884EEF}">
      <dgm:prSet/>
      <dgm:spPr/>
      <dgm:t>
        <a:bodyPr/>
        <a:lstStyle/>
        <a:p>
          <a:endParaRPr lang="pt-BR" dirty="0"/>
        </a:p>
      </dgm:t>
    </dgm:pt>
    <dgm:pt modelId="{D922BD30-A705-4E3B-827B-B27920ED8B59}">
      <dgm:prSet phldrT="[Texto]"/>
      <dgm:spPr/>
      <dgm:t>
        <a:bodyPr/>
        <a:lstStyle/>
        <a:p>
          <a:r>
            <a:rPr lang="pt-BR" dirty="0"/>
            <a:t>Regência Una de Araújo Lima      (1837-1840)</a:t>
          </a:r>
        </a:p>
      </dgm:t>
    </dgm:pt>
    <dgm:pt modelId="{65437940-2291-45CB-813B-FAB8E62909A8}" type="parTrans" cxnId="{167746EF-EDE4-4A3E-9CD0-D8063D47167A}">
      <dgm:prSet/>
      <dgm:spPr/>
      <dgm:t>
        <a:bodyPr/>
        <a:lstStyle/>
        <a:p>
          <a:endParaRPr lang="pt-BR"/>
        </a:p>
      </dgm:t>
    </dgm:pt>
    <dgm:pt modelId="{AFB63688-A50B-453F-BEBE-D73F45853745}" type="sibTrans" cxnId="{167746EF-EDE4-4A3E-9CD0-D8063D47167A}">
      <dgm:prSet/>
      <dgm:spPr/>
      <dgm:t>
        <a:bodyPr/>
        <a:lstStyle/>
        <a:p>
          <a:endParaRPr lang="pt-BR"/>
        </a:p>
      </dgm:t>
    </dgm:pt>
    <dgm:pt modelId="{5A20B4BF-95A9-4562-A141-BE9821052FA1}" type="pres">
      <dgm:prSet presAssocID="{7EE4242F-D39F-4CC1-A56D-BE81999A8D80}" presName="Name0" presStyleCnt="0">
        <dgm:presLayoutVars>
          <dgm:dir/>
          <dgm:resizeHandles val="exact"/>
        </dgm:presLayoutVars>
      </dgm:prSet>
      <dgm:spPr/>
    </dgm:pt>
    <dgm:pt modelId="{A5CF64F7-104C-4CF7-BC0E-656858497052}" type="pres">
      <dgm:prSet presAssocID="{6815A7B3-83D8-47F4-98CC-38447A6AF857}" presName="node" presStyleLbl="node1" presStyleIdx="0" presStyleCnt="4">
        <dgm:presLayoutVars>
          <dgm:bulletEnabled val="1"/>
        </dgm:presLayoutVars>
      </dgm:prSet>
      <dgm:spPr/>
    </dgm:pt>
    <dgm:pt modelId="{BE3D6D28-D673-4E49-83E0-6E447976A849}" type="pres">
      <dgm:prSet presAssocID="{22207DE0-B998-4DFB-A01F-221B6532AA6D}" presName="sibTrans" presStyleLbl="sibTrans2D1" presStyleIdx="0" presStyleCnt="3"/>
      <dgm:spPr/>
    </dgm:pt>
    <dgm:pt modelId="{86780828-2D71-4536-B687-AAC50C1ED2AB}" type="pres">
      <dgm:prSet presAssocID="{22207DE0-B998-4DFB-A01F-221B6532AA6D}" presName="connectorText" presStyleLbl="sibTrans2D1" presStyleIdx="0" presStyleCnt="3"/>
      <dgm:spPr/>
    </dgm:pt>
    <dgm:pt modelId="{FCACA789-7F62-4926-9A85-660406706E97}" type="pres">
      <dgm:prSet presAssocID="{F71E9C8B-F2AE-436B-A0C4-62DB2DC8C1C2}" presName="node" presStyleLbl="node1" presStyleIdx="1" presStyleCnt="4">
        <dgm:presLayoutVars>
          <dgm:bulletEnabled val="1"/>
        </dgm:presLayoutVars>
      </dgm:prSet>
      <dgm:spPr/>
    </dgm:pt>
    <dgm:pt modelId="{A448BB4A-7656-4AC0-9FC5-71FF05103118}" type="pres">
      <dgm:prSet presAssocID="{47EF777E-D61E-4A9E-B826-973964AE5ECD}" presName="sibTrans" presStyleLbl="sibTrans2D1" presStyleIdx="1" presStyleCnt="3"/>
      <dgm:spPr/>
    </dgm:pt>
    <dgm:pt modelId="{9F2D3665-3CF2-4847-98E2-1081CB455440}" type="pres">
      <dgm:prSet presAssocID="{47EF777E-D61E-4A9E-B826-973964AE5ECD}" presName="connectorText" presStyleLbl="sibTrans2D1" presStyleIdx="1" presStyleCnt="3"/>
      <dgm:spPr/>
    </dgm:pt>
    <dgm:pt modelId="{712F5153-1DEE-46B6-88DD-9180100409C4}" type="pres">
      <dgm:prSet presAssocID="{5B3D0844-AA87-4719-894A-68F9BE83A85B}" presName="node" presStyleLbl="node1" presStyleIdx="2" presStyleCnt="4">
        <dgm:presLayoutVars>
          <dgm:bulletEnabled val="1"/>
        </dgm:presLayoutVars>
      </dgm:prSet>
      <dgm:spPr/>
    </dgm:pt>
    <dgm:pt modelId="{21F033E6-F648-4250-8857-C6664987B6B1}" type="pres">
      <dgm:prSet presAssocID="{80BD446E-282E-440E-AB84-575A017F439F}" presName="sibTrans" presStyleLbl="sibTrans2D1" presStyleIdx="2" presStyleCnt="3"/>
      <dgm:spPr/>
    </dgm:pt>
    <dgm:pt modelId="{BA2CDCD1-2A1F-469F-84F9-ED26FBD7C6FF}" type="pres">
      <dgm:prSet presAssocID="{80BD446E-282E-440E-AB84-575A017F439F}" presName="connectorText" presStyleLbl="sibTrans2D1" presStyleIdx="2" presStyleCnt="3"/>
      <dgm:spPr/>
    </dgm:pt>
    <dgm:pt modelId="{B006C201-28E6-4EAA-B3D4-BE5F175B9583}" type="pres">
      <dgm:prSet presAssocID="{D922BD30-A705-4E3B-827B-B27920ED8B59}" presName="node" presStyleLbl="node1" presStyleIdx="3" presStyleCnt="4">
        <dgm:presLayoutVars>
          <dgm:bulletEnabled val="1"/>
        </dgm:presLayoutVars>
      </dgm:prSet>
      <dgm:spPr/>
    </dgm:pt>
  </dgm:ptLst>
  <dgm:cxnLst>
    <dgm:cxn modelId="{85B3D11C-E629-47B0-9AFF-9270F5866704}" type="presOf" srcId="{47EF777E-D61E-4A9E-B826-973964AE5ECD}" destId="{A448BB4A-7656-4AC0-9FC5-71FF05103118}" srcOrd="0" destOrd="0" presId="urn:microsoft.com/office/officeart/2005/8/layout/process1"/>
    <dgm:cxn modelId="{3814CA20-A258-4F07-AF1C-819C3E7D7EC9}" srcId="{7EE4242F-D39F-4CC1-A56D-BE81999A8D80}" destId="{F71E9C8B-F2AE-436B-A0C4-62DB2DC8C1C2}" srcOrd="1" destOrd="0" parTransId="{B326E314-1EBB-4732-8FE8-1D339CAE8BBD}" sibTransId="{47EF777E-D61E-4A9E-B826-973964AE5ECD}"/>
    <dgm:cxn modelId="{F3B69823-6BA6-4F21-814C-FF7C84EB03A0}" type="presOf" srcId="{F71E9C8B-F2AE-436B-A0C4-62DB2DC8C1C2}" destId="{FCACA789-7F62-4926-9A85-660406706E97}" srcOrd="0" destOrd="0" presId="urn:microsoft.com/office/officeart/2005/8/layout/process1"/>
    <dgm:cxn modelId="{A611D638-6FC9-471F-A73C-BF38D3EB7B91}" type="presOf" srcId="{D922BD30-A705-4E3B-827B-B27920ED8B59}" destId="{B006C201-28E6-4EAA-B3D4-BE5F175B9583}" srcOrd="0" destOrd="0" presId="urn:microsoft.com/office/officeart/2005/8/layout/process1"/>
    <dgm:cxn modelId="{63299C3A-10B3-4F08-9E8E-45F4597E5D6B}" type="presOf" srcId="{22207DE0-B998-4DFB-A01F-221B6532AA6D}" destId="{BE3D6D28-D673-4E49-83E0-6E447976A849}" srcOrd="0" destOrd="0" presId="urn:microsoft.com/office/officeart/2005/8/layout/process1"/>
    <dgm:cxn modelId="{82F8B187-5C6F-4BBC-AC96-C0CA7E884EEF}" srcId="{7EE4242F-D39F-4CC1-A56D-BE81999A8D80}" destId="{5B3D0844-AA87-4719-894A-68F9BE83A85B}" srcOrd="2" destOrd="0" parTransId="{FDBB5B8D-63B8-430E-8980-88D2A2AE2731}" sibTransId="{80BD446E-282E-440E-AB84-575A017F439F}"/>
    <dgm:cxn modelId="{DAF15E96-5B71-468F-843D-B875E26C8939}" type="presOf" srcId="{22207DE0-B998-4DFB-A01F-221B6532AA6D}" destId="{86780828-2D71-4536-B687-AAC50C1ED2AB}" srcOrd="1" destOrd="0" presId="urn:microsoft.com/office/officeart/2005/8/layout/process1"/>
    <dgm:cxn modelId="{DBFA99A6-4B11-4DAC-938B-49CDA842EB48}" type="presOf" srcId="{80BD446E-282E-440E-AB84-575A017F439F}" destId="{BA2CDCD1-2A1F-469F-84F9-ED26FBD7C6FF}" srcOrd="1" destOrd="0" presId="urn:microsoft.com/office/officeart/2005/8/layout/process1"/>
    <dgm:cxn modelId="{12F6FFCF-4046-4042-BD4C-E8F10930AB69}" srcId="{7EE4242F-D39F-4CC1-A56D-BE81999A8D80}" destId="{6815A7B3-83D8-47F4-98CC-38447A6AF857}" srcOrd="0" destOrd="0" parTransId="{A97D70FB-95E6-4598-BAFF-168366D6397D}" sibTransId="{22207DE0-B998-4DFB-A01F-221B6532AA6D}"/>
    <dgm:cxn modelId="{8D2333D3-A2C0-464A-B066-F44FD82D8E4B}" type="presOf" srcId="{5B3D0844-AA87-4719-894A-68F9BE83A85B}" destId="{712F5153-1DEE-46B6-88DD-9180100409C4}" srcOrd="0" destOrd="0" presId="urn:microsoft.com/office/officeart/2005/8/layout/process1"/>
    <dgm:cxn modelId="{593C6BD4-6C8C-4823-8C4D-5321659E72F8}" type="presOf" srcId="{6815A7B3-83D8-47F4-98CC-38447A6AF857}" destId="{A5CF64F7-104C-4CF7-BC0E-656858497052}" srcOrd="0" destOrd="0" presId="urn:microsoft.com/office/officeart/2005/8/layout/process1"/>
    <dgm:cxn modelId="{167746EF-EDE4-4A3E-9CD0-D8063D47167A}" srcId="{7EE4242F-D39F-4CC1-A56D-BE81999A8D80}" destId="{D922BD30-A705-4E3B-827B-B27920ED8B59}" srcOrd="3" destOrd="0" parTransId="{65437940-2291-45CB-813B-FAB8E62909A8}" sibTransId="{AFB63688-A50B-453F-BEBE-D73F45853745}"/>
    <dgm:cxn modelId="{25A839F7-E6A5-4A5F-8244-F085CD28FB77}" type="presOf" srcId="{7EE4242F-D39F-4CC1-A56D-BE81999A8D80}" destId="{5A20B4BF-95A9-4562-A141-BE9821052FA1}" srcOrd="0" destOrd="0" presId="urn:microsoft.com/office/officeart/2005/8/layout/process1"/>
    <dgm:cxn modelId="{C1FCBCF9-CD24-4E5C-A2D0-2FC6970FDEC9}" type="presOf" srcId="{80BD446E-282E-440E-AB84-575A017F439F}" destId="{21F033E6-F648-4250-8857-C6664987B6B1}" srcOrd="0" destOrd="0" presId="urn:microsoft.com/office/officeart/2005/8/layout/process1"/>
    <dgm:cxn modelId="{D16654FA-2E4C-4F11-9C97-F01EA77F5C84}" type="presOf" srcId="{47EF777E-D61E-4A9E-B826-973964AE5ECD}" destId="{9F2D3665-3CF2-4847-98E2-1081CB455440}" srcOrd="1" destOrd="0" presId="urn:microsoft.com/office/officeart/2005/8/layout/process1"/>
    <dgm:cxn modelId="{839F5B68-FED8-46C0-9651-956F38CB94ED}" type="presParOf" srcId="{5A20B4BF-95A9-4562-A141-BE9821052FA1}" destId="{A5CF64F7-104C-4CF7-BC0E-656858497052}" srcOrd="0" destOrd="0" presId="urn:microsoft.com/office/officeart/2005/8/layout/process1"/>
    <dgm:cxn modelId="{33EF36D2-F08D-4BCA-8E32-525CE901AE55}" type="presParOf" srcId="{5A20B4BF-95A9-4562-A141-BE9821052FA1}" destId="{BE3D6D28-D673-4E49-83E0-6E447976A849}" srcOrd="1" destOrd="0" presId="urn:microsoft.com/office/officeart/2005/8/layout/process1"/>
    <dgm:cxn modelId="{3657C458-1B36-473E-9AF8-D84F83AE6864}" type="presParOf" srcId="{BE3D6D28-D673-4E49-83E0-6E447976A849}" destId="{86780828-2D71-4536-B687-AAC50C1ED2AB}" srcOrd="0" destOrd="0" presId="urn:microsoft.com/office/officeart/2005/8/layout/process1"/>
    <dgm:cxn modelId="{B13565CF-CAD2-4D7B-98F7-DF4DACF7F70B}" type="presParOf" srcId="{5A20B4BF-95A9-4562-A141-BE9821052FA1}" destId="{FCACA789-7F62-4926-9A85-660406706E97}" srcOrd="2" destOrd="0" presId="urn:microsoft.com/office/officeart/2005/8/layout/process1"/>
    <dgm:cxn modelId="{38E37C68-C82B-4039-93B7-411A3D9718E2}" type="presParOf" srcId="{5A20B4BF-95A9-4562-A141-BE9821052FA1}" destId="{A448BB4A-7656-4AC0-9FC5-71FF05103118}" srcOrd="3" destOrd="0" presId="urn:microsoft.com/office/officeart/2005/8/layout/process1"/>
    <dgm:cxn modelId="{9B33DA4C-6F5E-41F8-8F1C-02C0CEDE2D99}" type="presParOf" srcId="{A448BB4A-7656-4AC0-9FC5-71FF05103118}" destId="{9F2D3665-3CF2-4847-98E2-1081CB455440}" srcOrd="0" destOrd="0" presId="urn:microsoft.com/office/officeart/2005/8/layout/process1"/>
    <dgm:cxn modelId="{055473EF-8AD0-4A71-A40A-3F251EB47FC0}" type="presParOf" srcId="{5A20B4BF-95A9-4562-A141-BE9821052FA1}" destId="{712F5153-1DEE-46B6-88DD-9180100409C4}" srcOrd="4" destOrd="0" presId="urn:microsoft.com/office/officeart/2005/8/layout/process1"/>
    <dgm:cxn modelId="{751B87ED-C816-497E-899F-120086CF57AD}" type="presParOf" srcId="{5A20B4BF-95A9-4562-A141-BE9821052FA1}" destId="{21F033E6-F648-4250-8857-C6664987B6B1}" srcOrd="5" destOrd="0" presId="urn:microsoft.com/office/officeart/2005/8/layout/process1"/>
    <dgm:cxn modelId="{67152BF8-2B56-4D62-BF58-26E7265EB2B9}" type="presParOf" srcId="{21F033E6-F648-4250-8857-C6664987B6B1}" destId="{BA2CDCD1-2A1F-469F-84F9-ED26FBD7C6FF}" srcOrd="0" destOrd="0" presId="urn:microsoft.com/office/officeart/2005/8/layout/process1"/>
    <dgm:cxn modelId="{29418E3F-A9F3-4935-AAE3-8BBD965BC3EB}" type="presParOf" srcId="{5A20B4BF-95A9-4562-A141-BE9821052FA1}" destId="{B006C201-28E6-4EAA-B3D4-BE5F175B958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5CF1F50-9033-4891-85B6-62F9661D595A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C7B01397-0454-41BC-BFAD-B2F4E67EB167}">
      <dgm:prSet phldrT="[Texto]"/>
      <dgm:spPr/>
      <dgm:t>
        <a:bodyPr/>
        <a:lstStyle/>
        <a:p>
          <a:r>
            <a:rPr lang="pt-BR" dirty="0"/>
            <a:t>Regência Trina Permanente</a:t>
          </a:r>
        </a:p>
      </dgm:t>
    </dgm:pt>
    <dgm:pt modelId="{2508CB76-B456-441B-A607-065816B6218A}" type="parTrans" cxnId="{D62A7892-C81A-40D9-B91B-A1255D4A0F5B}">
      <dgm:prSet/>
      <dgm:spPr/>
      <dgm:t>
        <a:bodyPr/>
        <a:lstStyle/>
        <a:p>
          <a:endParaRPr lang="pt-BR"/>
        </a:p>
      </dgm:t>
    </dgm:pt>
    <dgm:pt modelId="{60433C15-D091-453E-938F-BDEB00B47861}" type="sibTrans" cxnId="{D62A7892-C81A-40D9-B91B-A1255D4A0F5B}">
      <dgm:prSet/>
      <dgm:spPr/>
      <dgm:t>
        <a:bodyPr/>
        <a:lstStyle/>
        <a:p>
          <a:endParaRPr lang="pt-BR"/>
        </a:p>
      </dgm:t>
    </dgm:pt>
    <dgm:pt modelId="{0B4BFF0C-8A31-4AA2-B991-48E415111630}">
      <dgm:prSet phldrT="[Texto]" custT="1"/>
      <dgm:spPr/>
      <dgm:t>
        <a:bodyPr/>
        <a:lstStyle/>
        <a:p>
          <a:r>
            <a:rPr lang="pt-BR" sz="1200" dirty="0"/>
            <a:t>Figura de destaque: Diogo Antônio Feijó</a:t>
          </a:r>
        </a:p>
      </dgm:t>
    </dgm:pt>
    <dgm:pt modelId="{7805ED4A-65B1-4B2A-BEBE-8CB48E90387F}" type="parTrans" cxnId="{60B7139D-5ECE-4D7C-86AE-48B86E0AD93C}">
      <dgm:prSet/>
      <dgm:spPr/>
      <dgm:t>
        <a:bodyPr/>
        <a:lstStyle/>
        <a:p>
          <a:endParaRPr lang="pt-BR"/>
        </a:p>
      </dgm:t>
    </dgm:pt>
    <dgm:pt modelId="{6A657D9B-FD13-490E-8C3E-A68A361BE42A}" type="sibTrans" cxnId="{60B7139D-5ECE-4D7C-86AE-48B86E0AD93C}">
      <dgm:prSet/>
      <dgm:spPr/>
      <dgm:t>
        <a:bodyPr/>
        <a:lstStyle/>
        <a:p>
          <a:endParaRPr lang="pt-BR"/>
        </a:p>
      </dgm:t>
    </dgm:pt>
    <dgm:pt modelId="{0D7A2C11-D0CC-4304-B413-08A5CC842A43}">
      <dgm:prSet phldrT="[Texto]" custT="1"/>
      <dgm:spPr/>
      <dgm:t>
        <a:bodyPr/>
        <a:lstStyle/>
        <a:p>
          <a:r>
            <a:rPr lang="pt-BR" sz="1200" dirty="0"/>
            <a:t>Período de intensos conflitos políticos no Parlamento, na imprensa e de manifestações populares</a:t>
          </a:r>
        </a:p>
      </dgm:t>
    </dgm:pt>
    <dgm:pt modelId="{5A131153-8EB8-4756-BDFF-7B0025EF90DD}" type="parTrans" cxnId="{6FE43305-52BA-451D-82CA-56E43334B749}">
      <dgm:prSet/>
      <dgm:spPr/>
      <dgm:t>
        <a:bodyPr/>
        <a:lstStyle/>
        <a:p>
          <a:endParaRPr lang="pt-BR"/>
        </a:p>
      </dgm:t>
    </dgm:pt>
    <dgm:pt modelId="{44820FE2-947D-4E44-9F04-B956E7BD7F8B}" type="sibTrans" cxnId="{6FE43305-52BA-451D-82CA-56E43334B749}">
      <dgm:prSet/>
      <dgm:spPr/>
      <dgm:t>
        <a:bodyPr/>
        <a:lstStyle/>
        <a:p>
          <a:endParaRPr lang="pt-BR"/>
        </a:p>
      </dgm:t>
    </dgm:pt>
    <dgm:pt modelId="{EC875F56-65B0-46FA-82EA-B1A855332967}">
      <dgm:prSet phldrT="[Texto]"/>
      <dgm:spPr/>
      <dgm:t>
        <a:bodyPr/>
        <a:lstStyle/>
        <a:p>
          <a:r>
            <a:rPr lang="pt-BR" dirty="0"/>
            <a:t>Regência Una de Feijó</a:t>
          </a:r>
        </a:p>
      </dgm:t>
    </dgm:pt>
    <dgm:pt modelId="{9F2D03DB-898D-4CE6-AF13-2DCC9B3B830F}" type="parTrans" cxnId="{5A0AD6FD-716F-40F2-8651-7E144F140D29}">
      <dgm:prSet/>
      <dgm:spPr/>
      <dgm:t>
        <a:bodyPr/>
        <a:lstStyle/>
        <a:p>
          <a:endParaRPr lang="pt-BR"/>
        </a:p>
      </dgm:t>
    </dgm:pt>
    <dgm:pt modelId="{C3F02FDC-AE56-4E98-AC87-04AAE9C692E4}" type="sibTrans" cxnId="{5A0AD6FD-716F-40F2-8651-7E144F140D29}">
      <dgm:prSet/>
      <dgm:spPr/>
      <dgm:t>
        <a:bodyPr/>
        <a:lstStyle/>
        <a:p>
          <a:endParaRPr lang="pt-BR"/>
        </a:p>
      </dgm:t>
    </dgm:pt>
    <dgm:pt modelId="{009F7520-F676-49BC-AFDC-913197330348}">
      <dgm:prSet phldrT="[Texto]" custT="1"/>
      <dgm:spPr/>
      <dgm:t>
        <a:bodyPr/>
        <a:lstStyle/>
        <a:p>
          <a:r>
            <a:rPr lang="pt-BR" sz="1200" dirty="0"/>
            <a:t>Representante dos Moderados</a:t>
          </a:r>
        </a:p>
      </dgm:t>
    </dgm:pt>
    <dgm:pt modelId="{B5F339D5-0F86-4E0E-928A-AD3DF83EE2C0}" type="parTrans" cxnId="{FC48E42E-3372-4F98-8ED0-73649F3B2E4B}">
      <dgm:prSet/>
      <dgm:spPr/>
      <dgm:t>
        <a:bodyPr/>
        <a:lstStyle/>
        <a:p>
          <a:endParaRPr lang="pt-BR"/>
        </a:p>
      </dgm:t>
    </dgm:pt>
    <dgm:pt modelId="{B85F1274-6D07-494D-8E4B-7660AFC0B0AB}" type="sibTrans" cxnId="{FC48E42E-3372-4F98-8ED0-73649F3B2E4B}">
      <dgm:prSet/>
      <dgm:spPr/>
      <dgm:t>
        <a:bodyPr/>
        <a:lstStyle/>
        <a:p>
          <a:endParaRPr lang="pt-BR"/>
        </a:p>
      </dgm:t>
    </dgm:pt>
    <dgm:pt modelId="{80E4A116-0129-4D50-9699-D4F73C057E16}">
      <dgm:prSet phldrT="[Texto]" custT="1"/>
      <dgm:spPr/>
      <dgm:t>
        <a:bodyPr/>
        <a:lstStyle/>
        <a:p>
          <a:r>
            <a:rPr lang="pt-BR" sz="1200" dirty="0"/>
            <a:t>Cabanagem, Farroupilha, Malês</a:t>
          </a:r>
        </a:p>
      </dgm:t>
    </dgm:pt>
    <dgm:pt modelId="{B826FC7B-3E69-457D-B1E4-8D493A185E16}" type="parTrans" cxnId="{4E2D7B39-CBEB-44F9-9964-53EBE8C12A36}">
      <dgm:prSet/>
      <dgm:spPr/>
      <dgm:t>
        <a:bodyPr/>
        <a:lstStyle/>
        <a:p>
          <a:endParaRPr lang="pt-BR"/>
        </a:p>
      </dgm:t>
    </dgm:pt>
    <dgm:pt modelId="{DA096149-E338-468B-B308-BD519B8D5116}" type="sibTrans" cxnId="{4E2D7B39-CBEB-44F9-9964-53EBE8C12A36}">
      <dgm:prSet/>
      <dgm:spPr/>
      <dgm:t>
        <a:bodyPr/>
        <a:lstStyle/>
        <a:p>
          <a:endParaRPr lang="pt-BR"/>
        </a:p>
      </dgm:t>
    </dgm:pt>
    <dgm:pt modelId="{80AFE5FD-5078-48A2-A260-6475AE1FFD4E}">
      <dgm:prSet phldrT="[Texto]" custT="1"/>
      <dgm:spPr/>
      <dgm:t>
        <a:bodyPr/>
        <a:lstStyle/>
        <a:p>
          <a:r>
            <a:rPr lang="pt-BR" sz="1200" dirty="0"/>
            <a:t>Criação da Guarda Nacional e concessão da patente de coronel aos fazendeiros mais ricos</a:t>
          </a:r>
        </a:p>
      </dgm:t>
    </dgm:pt>
    <dgm:pt modelId="{4A1675CC-B2A4-4933-9394-A23C6383AE54}" type="parTrans" cxnId="{5C83A5D8-CCA7-45A8-818C-7E95BC6915CE}">
      <dgm:prSet/>
      <dgm:spPr/>
      <dgm:t>
        <a:bodyPr/>
        <a:lstStyle/>
        <a:p>
          <a:endParaRPr lang="pt-BR"/>
        </a:p>
      </dgm:t>
    </dgm:pt>
    <dgm:pt modelId="{0F1AF9C2-C76A-4B23-816C-6CE8274E3CF3}" type="sibTrans" cxnId="{5C83A5D8-CCA7-45A8-818C-7E95BC6915CE}">
      <dgm:prSet/>
      <dgm:spPr/>
      <dgm:t>
        <a:bodyPr/>
        <a:lstStyle/>
        <a:p>
          <a:endParaRPr lang="pt-BR"/>
        </a:p>
      </dgm:t>
    </dgm:pt>
    <dgm:pt modelId="{68C5F2CE-D6D8-4EBF-9E1C-A69672C3A3A7}">
      <dgm:prSet phldrT="[Texto]" custT="1"/>
      <dgm:spPr/>
      <dgm:t>
        <a:bodyPr/>
        <a:lstStyle/>
        <a:p>
          <a:r>
            <a:rPr lang="pt-BR" sz="1200" dirty="0"/>
            <a:t>Necessidade de recursos, mas oposição na Câmara</a:t>
          </a:r>
        </a:p>
      </dgm:t>
    </dgm:pt>
    <dgm:pt modelId="{CEEDCCDC-8A9D-4A8D-A6E1-C8781D87C11D}" type="parTrans" cxnId="{C601E1F0-8B10-4016-93C8-4935F72DEB6D}">
      <dgm:prSet/>
      <dgm:spPr/>
      <dgm:t>
        <a:bodyPr/>
        <a:lstStyle/>
        <a:p>
          <a:endParaRPr lang="pt-BR"/>
        </a:p>
      </dgm:t>
    </dgm:pt>
    <dgm:pt modelId="{5ED4EB1F-DCB7-4ABB-BD43-CCDF4E2C2AA2}" type="sibTrans" cxnId="{C601E1F0-8B10-4016-93C8-4935F72DEB6D}">
      <dgm:prSet/>
      <dgm:spPr/>
      <dgm:t>
        <a:bodyPr/>
        <a:lstStyle/>
        <a:p>
          <a:endParaRPr lang="pt-BR"/>
        </a:p>
      </dgm:t>
    </dgm:pt>
    <dgm:pt modelId="{1A756AAB-C96F-423C-B45A-46CB9204FDF9}">
      <dgm:prSet phldrT="[Texto]"/>
      <dgm:spPr/>
      <dgm:t>
        <a:bodyPr/>
        <a:lstStyle/>
        <a:p>
          <a:r>
            <a:rPr lang="pt-BR" dirty="0"/>
            <a:t>Regência Una de Araújo Lima</a:t>
          </a:r>
        </a:p>
      </dgm:t>
    </dgm:pt>
    <dgm:pt modelId="{183939A1-97E6-47B5-A5C2-9B9EA5B04505}" type="parTrans" cxnId="{CFC1015F-62F6-4FC9-8886-B1BC99FD3F7C}">
      <dgm:prSet/>
      <dgm:spPr/>
      <dgm:t>
        <a:bodyPr/>
        <a:lstStyle/>
        <a:p>
          <a:endParaRPr lang="pt-BR"/>
        </a:p>
      </dgm:t>
    </dgm:pt>
    <dgm:pt modelId="{ED02C52E-4D94-42F7-8002-2FC751820535}" type="sibTrans" cxnId="{CFC1015F-62F6-4FC9-8886-B1BC99FD3F7C}">
      <dgm:prSet/>
      <dgm:spPr/>
      <dgm:t>
        <a:bodyPr/>
        <a:lstStyle/>
        <a:p>
          <a:endParaRPr lang="pt-BR"/>
        </a:p>
      </dgm:t>
    </dgm:pt>
    <dgm:pt modelId="{BF954C50-76DB-4CE4-B302-8C3F38D27A9E}">
      <dgm:prSet phldrT="[Texto]" custT="1"/>
      <dgm:spPr/>
      <dgm:t>
        <a:bodyPr/>
        <a:lstStyle/>
        <a:p>
          <a:r>
            <a:rPr lang="pt-BR" sz="1200" dirty="0"/>
            <a:t>Regresso: interesses dos cafeicultores do Vale do Paraíba e dos grandes comerciantes do Rio de Janeiro</a:t>
          </a:r>
        </a:p>
      </dgm:t>
    </dgm:pt>
    <dgm:pt modelId="{D90E43C7-E2A3-48C3-A0DF-1DF8B5ADFB6E}" type="parTrans" cxnId="{F0252515-93F5-41BD-84C9-4DB4C7B9F15B}">
      <dgm:prSet/>
      <dgm:spPr/>
      <dgm:t>
        <a:bodyPr/>
        <a:lstStyle/>
        <a:p>
          <a:endParaRPr lang="pt-BR"/>
        </a:p>
      </dgm:t>
    </dgm:pt>
    <dgm:pt modelId="{51BD7C83-2C48-483B-AFF7-0086706ADEDE}" type="sibTrans" cxnId="{F0252515-93F5-41BD-84C9-4DB4C7B9F15B}">
      <dgm:prSet/>
      <dgm:spPr/>
      <dgm:t>
        <a:bodyPr/>
        <a:lstStyle/>
        <a:p>
          <a:endParaRPr lang="pt-BR"/>
        </a:p>
      </dgm:t>
    </dgm:pt>
    <dgm:pt modelId="{3A54EFBB-B967-477D-8F08-F3CAE238547B}">
      <dgm:prSet phldrT="[Texto]" custT="1"/>
      <dgm:spPr/>
      <dgm:t>
        <a:bodyPr/>
        <a:lstStyle/>
        <a:p>
          <a:r>
            <a:rPr lang="pt-BR" sz="1200" dirty="0"/>
            <a:t>Garantir a unidade do Império e a ordem escravista</a:t>
          </a:r>
        </a:p>
      </dgm:t>
    </dgm:pt>
    <dgm:pt modelId="{8C05EE7D-7437-4B2B-AC5F-E671AC31DB02}" type="parTrans" cxnId="{12F00222-6DE3-4A18-A1AF-E9A6D3619768}">
      <dgm:prSet/>
      <dgm:spPr/>
      <dgm:t>
        <a:bodyPr/>
        <a:lstStyle/>
        <a:p>
          <a:endParaRPr lang="pt-BR"/>
        </a:p>
      </dgm:t>
    </dgm:pt>
    <dgm:pt modelId="{8A26D53F-57DB-4FD2-A5D3-4A90E9DD8A51}" type="sibTrans" cxnId="{12F00222-6DE3-4A18-A1AF-E9A6D3619768}">
      <dgm:prSet/>
      <dgm:spPr/>
      <dgm:t>
        <a:bodyPr/>
        <a:lstStyle/>
        <a:p>
          <a:endParaRPr lang="pt-BR"/>
        </a:p>
      </dgm:t>
    </dgm:pt>
    <dgm:pt modelId="{CED04184-5CB7-4C5A-AF6C-C86F7F769979}">
      <dgm:prSet phldrT="[Texto]" custT="1"/>
      <dgm:spPr/>
      <dgm:t>
        <a:bodyPr/>
        <a:lstStyle/>
        <a:p>
          <a:r>
            <a:rPr lang="pt-BR" sz="1200" dirty="0"/>
            <a:t>Lei Interpretativa do Ato Adicional: retirava autonomia das províncias e dava maior poder ao governo central</a:t>
          </a:r>
        </a:p>
      </dgm:t>
    </dgm:pt>
    <dgm:pt modelId="{65D8BC86-94D1-41E0-9225-FF586EB1CC45}" type="parTrans" cxnId="{F44109E6-F346-4D34-9C72-59B47DD1348E}">
      <dgm:prSet/>
      <dgm:spPr/>
      <dgm:t>
        <a:bodyPr/>
        <a:lstStyle/>
        <a:p>
          <a:endParaRPr lang="pt-BR"/>
        </a:p>
      </dgm:t>
    </dgm:pt>
    <dgm:pt modelId="{B251E61E-25CA-432E-B24F-B6687D50D765}" type="sibTrans" cxnId="{F44109E6-F346-4D34-9C72-59B47DD1348E}">
      <dgm:prSet/>
      <dgm:spPr/>
      <dgm:t>
        <a:bodyPr/>
        <a:lstStyle/>
        <a:p>
          <a:endParaRPr lang="pt-BR"/>
        </a:p>
      </dgm:t>
    </dgm:pt>
    <dgm:pt modelId="{C0BDBF54-C2F5-4C22-BCE1-BDC5CD34FDF9}">
      <dgm:prSet phldrT="[Texto]" custT="1"/>
      <dgm:spPr/>
      <dgm:t>
        <a:bodyPr/>
        <a:lstStyle/>
        <a:p>
          <a:r>
            <a:rPr lang="pt-BR" sz="1200" dirty="0"/>
            <a:t>Ato Adicional de 1834: maior autonomia para as províncias e instituição da Regência Una</a:t>
          </a:r>
        </a:p>
      </dgm:t>
    </dgm:pt>
    <dgm:pt modelId="{244EC92C-147C-44BE-9089-86AD9CC93B67}" type="parTrans" cxnId="{DE0F679B-D551-4083-A6B4-A5BDA2C3181C}">
      <dgm:prSet/>
      <dgm:spPr/>
      <dgm:t>
        <a:bodyPr/>
        <a:lstStyle/>
        <a:p>
          <a:endParaRPr lang="pt-BR"/>
        </a:p>
      </dgm:t>
    </dgm:pt>
    <dgm:pt modelId="{397B03EA-4F69-45C2-892E-734AB46DF250}" type="sibTrans" cxnId="{DE0F679B-D551-4083-A6B4-A5BDA2C3181C}">
      <dgm:prSet/>
      <dgm:spPr/>
      <dgm:t>
        <a:bodyPr/>
        <a:lstStyle/>
        <a:p>
          <a:endParaRPr lang="pt-BR"/>
        </a:p>
      </dgm:t>
    </dgm:pt>
    <dgm:pt modelId="{E384DCF6-10B4-4405-96E3-7E83A3B70D3D}">
      <dgm:prSet phldrT="[Texto]" custT="1"/>
      <dgm:spPr/>
      <dgm:t>
        <a:bodyPr/>
        <a:lstStyle/>
        <a:p>
          <a:r>
            <a:rPr lang="pt-BR" sz="1200" dirty="0"/>
            <a:t>Renuncia em 1837 por dificuldades de governar e conter as tensões sociais</a:t>
          </a:r>
        </a:p>
      </dgm:t>
    </dgm:pt>
    <dgm:pt modelId="{2C9F3C02-AB63-4AD6-9A0D-85272E42AE7B}" type="parTrans" cxnId="{B88A2D52-22BB-4DB4-97C3-30964A1FE61C}">
      <dgm:prSet/>
      <dgm:spPr/>
      <dgm:t>
        <a:bodyPr/>
        <a:lstStyle/>
        <a:p>
          <a:endParaRPr lang="pt-BR"/>
        </a:p>
      </dgm:t>
    </dgm:pt>
    <dgm:pt modelId="{92113F1D-3D7F-4ADF-A071-F9BCFD9B083F}" type="sibTrans" cxnId="{B88A2D52-22BB-4DB4-97C3-30964A1FE61C}">
      <dgm:prSet/>
      <dgm:spPr/>
      <dgm:t>
        <a:bodyPr/>
        <a:lstStyle/>
        <a:p>
          <a:endParaRPr lang="pt-BR"/>
        </a:p>
      </dgm:t>
    </dgm:pt>
    <dgm:pt modelId="{7912411B-ECEE-4877-86AD-51F5C9F27C95}">
      <dgm:prSet phldrT="[Texto]" custT="1"/>
      <dgm:spPr/>
      <dgm:t>
        <a:bodyPr/>
        <a:lstStyle/>
        <a:p>
          <a:r>
            <a:rPr lang="pt-BR" sz="1200" dirty="0"/>
            <a:t>Cabanagem, Farroupilha, Sabinada, Balaiada</a:t>
          </a:r>
        </a:p>
      </dgm:t>
    </dgm:pt>
    <dgm:pt modelId="{DD3EBAF1-FAD3-46B2-AC5D-BA26E4FD3C18}" type="parTrans" cxnId="{FE6D43D6-B8A0-4866-AE2A-3EE6BFBC55E3}">
      <dgm:prSet/>
      <dgm:spPr/>
      <dgm:t>
        <a:bodyPr/>
        <a:lstStyle/>
        <a:p>
          <a:endParaRPr lang="pt-BR"/>
        </a:p>
      </dgm:t>
    </dgm:pt>
    <dgm:pt modelId="{7D96D804-CFE7-467A-BE98-FED32D200DE8}" type="sibTrans" cxnId="{FE6D43D6-B8A0-4866-AE2A-3EE6BFBC55E3}">
      <dgm:prSet/>
      <dgm:spPr/>
      <dgm:t>
        <a:bodyPr/>
        <a:lstStyle/>
        <a:p>
          <a:endParaRPr lang="pt-BR"/>
        </a:p>
      </dgm:t>
    </dgm:pt>
    <dgm:pt modelId="{EE0D92CF-279C-4C7C-9F68-956CA60CDF3D}" type="pres">
      <dgm:prSet presAssocID="{35CF1F50-9033-4891-85B6-62F9661D595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F6149E7-61AF-46AC-841B-23A47815D823}" type="pres">
      <dgm:prSet presAssocID="{C7B01397-0454-41BC-BFAD-B2F4E67EB167}" presName="root" presStyleCnt="0"/>
      <dgm:spPr/>
    </dgm:pt>
    <dgm:pt modelId="{847D66AD-B49F-4305-B21A-8AA6D41D7C61}" type="pres">
      <dgm:prSet presAssocID="{C7B01397-0454-41BC-BFAD-B2F4E67EB167}" presName="rootComposite" presStyleCnt="0"/>
      <dgm:spPr/>
    </dgm:pt>
    <dgm:pt modelId="{5E5B3CB6-2219-4170-88ED-5BB025D5B5CE}" type="pres">
      <dgm:prSet presAssocID="{C7B01397-0454-41BC-BFAD-B2F4E67EB167}" presName="rootText" presStyleLbl="node1" presStyleIdx="0" presStyleCnt="3"/>
      <dgm:spPr/>
    </dgm:pt>
    <dgm:pt modelId="{9051EBB9-56E2-4487-B9E2-E98B6D1C9487}" type="pres">
      <dgm:prSet presAssocID="{C7B01397-0454-41BC-BFAD-B2F4E67EB167}" presName="rootConnector" presStyleLbl="node1" presStyleIdx="0" presStyleCnt="3"/>
      <dgm:spPr/>
    </dgm:pt>
    <dgm:pt modelId="{121A88A6-7BF6-4FEC-BCE9-FB35DF84B4E6}" type="pres">
      <dgm:prSet presAssocID="{C7B01397-0454-41BC-BFAD-B2F4E67EB167}" presName="childShape" presStyleCnt="0"/>
      <dgm:spPr/>
    </dgm:pt>
    <dgm:pt modelId="{E4475493-7201-4880-A27E-54FEFE879D76}" type="pres">
      <dgm:prSet presAssocID="{7805ED4A-65B1-4B2A-BEBE-8CB48E90387F}" presName="Name13" presStyleLbl="parChTrans1D2" presStyleIdx="0" presStyleCnt="12"/>
      <dgm:spPr/>
    </dgm:pt>
    <dgm:pt modelId="{5D48EB31-7442-4CFF-84F3-C80F14E55780}" type="pres">
      <dgm:prSet presAssocID="{0B4BFF0C-8A31-4AA2-B991-48E415111630}" presName="childText" presStyleLbl="bgAcc1" presStyleIdx="0" presStyleCnt="12">
        <dgm:presLayoutVars>
          <dgm:bulletEnabled val="1"/>
        </dgm:presLayoutVars>
      </dgm:prSet>
      <dgm:spPr/>
    </dgm:pt>
    <dgm:pt modelId="{A2DB536F-3FAE-43C6-B87D-932738AA1643}" type="pres">
      <dgm:prSet presAssocID="{5A131153-8EB8-4756-BDFF-7B0025EF90DD}" presName="Name13" presStyleLbl="parChTrans1D2" presStyleIdx="1" presStyleCnt="12"/>
      <dgm:spPr/>
    </dgm:pt>
    <dgm:pt modelId="{94895DD5-8113-47C8-B0AF-B18F9D547AF3}" type="pres">
      <dgm:prSet presAssocID="{0D7A2C11-D0CC-4304-B413-08A5CC842A43}" presName="childText" presStyleLbl="bgAcc1" presStyleIdx="1" presStyleCnt="12">
        <dgm:presLayoutVars>
          <dgm:bulletEnabled val="1"/>
        </dgm:presLayoutVars>
      </dgm:prSet>
      <dgm:spPr/>
    </dgm:pt>
    <dgm:pt modelId="{769A9F5B-946B-4617-8880-20EAF0FECC4A}" type="pres">
      <dgm:prSet presAssocID="{4A1675CC-B2A4-4933-9394-A23C6383AE54}" presName="Name13" presStyleLbl="parChTrans1D2" presStyleIdx="2" presStyleCnt="12"/>
      <dgm:spPr/>
    </dgm:pt>
    <dgm:pt modelId="{CD48E00B-0AF0-41FD-B8E5-B714A7C027D3}" type="pres">
      <dgm:prSet presAssocID="{80AFE5FD-5078-48A2-A260-6475AE1FFD4E}" presName="childText" presStyleLbl="bgAcc1" presStyleIdx="2" presStyleCnt="12">
        <dgm:presLayoutVars>
          <dgm:bulletEnabled val="1"/>
        </dgm:presLayoutVars>
      </dgm:prSet>
      <dgm:spPr/>
    </dgm:pt>
    <dgm:pt modelId="{A53F8F65-5343-442C-9A9F-F7467C425069}" type="pres">
      <dgm:prSet presAssocID="{244EC92C-147C-44BE-9089-86AD9CC93B67}" presName="Name13" presStyleLbl="parChTrans1D2" presStyleIdx="3" presStyleCnt="12"/>
      <dgm:spPr/>
    </dgm:pt>
    <dgm:pt modelId="{C416B3F9-42A4-46B8-B03A-D7EF36EF6B9A}" type="pres">
      <dgm:prSet presAssocID="{C0BDBF54-C2F5-4C22-BCE1-BDC5CD34FDF9}" presName="childText" presStyleLbl="bgAcc1" presStyleIdx="3" presStyleCnt="12">
        <dgm:presLayoutVars>
          <dgm:bulletEnabled val="1"/>
        </dgm:presLayoutVars>
      </dgm:prSet>
      <dgm:spPr/>
    </dgm:pt>
    <dgm:pt modelId="{15C8B506-4EA0-4440-BAC0-2B73C02B6D8F}" type="pres">
      <dgm:prSet presAssocID="{EC875F56-65B0-46FA-82EA-B1A855332967}" presName="root" presStyleCnt="0"/>
      <dgm:spPr/>
    </dgm:pt>
    <dgm:pt modelId="{55A22597-FD89-4EB0-9B9A-7F765373B3EE}" type="pres">
      <dgm:prSet presAssocID="{EC875F56-65B0-46FA-82EA-B1A855332967}" presName="rootComposite" presStyleCnt="0"/>
      <dgm:spPr/>
    </dgm:pt>
    <dgm:pt modelId="{6C538489-EE44-419C-84D3-8190787FB487}" type="pres">
      <dgm:prSet presAssocID="{EC875F56-65B0-46FA-82EA-B1A855332967}" presName="rootText" presStyleLbl="node1" presStyleIdx="1" presStyleCnt="3"/>
      <dgm:spPr/>
    </dgm:pt>
    <dgm:pt modelId="{96D1BD73-D90B-4E3E-942A-30EFFD4C3987}" type="pres">
      <dgm:prSet presAssocID="{EC875F56-65B0-46FA-82EA-B1A855332967}" presName="rootConnector" presStyleLbl="node1" presStyleIdx="1" presStyleCnt="3"/>
      <dgm:spPr/>
    </dgm:pt>
    <dgm:pt modelId="{30F69426-3A0B-4142-B5E5-89F034BAEE3E}" type="pres">
      <dgm:prSet presAssocID="{EC875F56-65B0-46FA-82EA-B1A855332967}" presName="childShape" presStyleCnt="0"/>
      <dgm:spPr/>
    </dgm:pt>
    <dgm:pt modelId="{BD0649D5-89A8-4FD0-8594-B4F2E2CAEF16}" type="pres">
      <dgm:prSet presAssocID="{B5F339D5-0F86-4E0E-928A-AD3DF83EE2C0}" presName="Name13" presStyleLbl="parChTrans1D2" presStyleIdx="4" presStyleCnt="12"/>
      <dgm:spPr/>
    </dgm:pt>
    <dgm:pt modelId="{999DA955-1857-46D3-BE19-AE3BC102E9AB}" type="pres">
      <dgm:prSet presAssocID="{009F7520-F676-49BC-AFDC-913197330348}" presName="childText" presStyleLbl="bgAcc1" presStyleIdx="4" presStyleCnt="12">
        <dgm:presLayoutVars>
          <dgm:bulletEnabled val="1"/>
        </dgm:presLayoutVars>
      </dgm:prSet>
      <dgm:spPr/>
    </dgm:pt>
    <dgm:pt modelId="{8E583D8C-8392-4B27-98A6-5BC84B4E165E}" type="pres">
      <dgm:prSet presAssocID="{B826FC7B-3E69-457D-B1E4-8D493A185E16}" presName="Name13" presStyleLbl="parChTrans1D2" presStyleIdx="5" presStyleCnt="12"/>
      <dgm:spPr/>
    </dgm:pt>
    <dgm:pt modelId="{82004240-6DFD-4CEA-A1EF-A7E9B6CD969C}" type="pres">
      <dgm:prSet presAssocID="{80E4A116-0129-4D50-9699-D4F73C057E16}" presName="childText" presStyleLbl="bgAcc1" presStyleIdx="5" presStyleCnt="12">
        <dgm:presLayoutVars>
          <dgm:bulletEnabled val="1"/>
        </dgm:presLayoutVars>
      </dgm:prSet>
      <dgm:spPr/>
    </dgm:pt>
    <dgm:pt modelId="{137D7D42-28FA-43C4-876F-3E21E3F93100}" type="pres">
      <dgm:prSet presAssocID="{CEEDCCDC-8A9D-4A8D-A6E1-C8781D87C11D}" presName="Name13" presStyleLbl="parChTrans1D2" presStyleIdx="6" presStyleCnt="12"/>
      <dgm:spPr/>
    </dgm:pt>
    <dgm:pt modelId="{FC87FA0C-1516-4B8E-9A13-C228B9ACC2F6}" type="pres">
      <dgm:prSet presAssocID="{68C5F2CE-D6D8-4EBF-9E1C-A69672C3A3A7}" presName="childText" presStyleLbl="bgAcc1" presStyleIdx="6" presStyleCnt="12">
        <dgm:presLayoutVars>
          <dgm:bulletEnabled val="1"/>
        </dgm:presLayoutVars>
      </dgm:prSet>
      <dgm:spPr/>
    </dgm:pt>
    <dgm:pt modelId="{0135CF05-1BC1-424F-98E1-BA844F4F3BA5}" type="pres">
      <dgm:prSet presAssocID="{2C9F3C02-AB63-4AD6-9A0D-85272E42AE7B}" presName="Name13" presStyleLbl="parChTrans1D2" presStyleIdx="7" presStyleCnt="12"/>
      <dgm:spPr/>
    </dgm:pt>
    <dgm:pt modelId="{F4985E26-AE8C-456C-A1AF-B0EB653BFE1C}" type="pres">
      <dgm:prSet presAssocID="{E384DCF6-10B4-4405-96E3-7E83A3B70D3D}" presName="childText" presStyleLbl="bgAcc1" presStyleIdx="7" presStyleCnt="12">
        <dgm:presLayoutVars>
          <dgm:bulletEnabled val="1"/>
        </dgm:presLayoutVars>
      </dgm:prSet>
      <dgm:spPr/>
    </dgm:pt>
    <dgm:pt modelId="{4E933983-FB17-447A-8EA1-F265C94296BE}" type="pres">
      <dgm:prSet presAssocID="{1A756AAB-C96F-423C-B45A-46CB9204FDF9}" presName="root" presStyleCnt="0"/>
      <dgm:spPr/>
    </dgm:pt>
    <dgm:pt modelId="{E33B6C83-E7C5-4C1C-8128-DA305D2AB4E6}" type="pres">
      <dgm:prSet presAssocID="{1A756AAB-C96F-423C-B45A-46CB9204FDF9}" presName="rootComposite" presStyleCnt="0"/>
      <dgm:spPr/>
    </dgm:pt>
    <dgm:pt modelId="{023B6D93-0A06-463D-9DEA-9D23ED28A48D}" type="pres">
      <dgm:prSet presAssocID="{1A756AAB-C96F-423C-B45A-46CB9204FDF9}" presName="rootText" presStyleLbl="node1" presStyleIdx="2" presStyleCnt="3"/>
      <dgm:spPr/>
    </dgm:pt>
    <dgm:pt modelId="{37835531-29E1-4C37-8271-A292C1C285CA}" type="pres">
      <dgm:prSet presAssocID="{1A756AAB-C96F-423C-B45A-46CB9204FDF9}" presName="rootConnector" presStyleLbl="node1" presStyleIdx="2" presStyleCnt="3"/>
      <dgm:spPr/>
    </dgm:pt>
    <dgm:pt modelId="{BB44BDD7-9C47-4DD1-AC3B-0AE658212599}" type="pres">
      <dgm:prSet presAssocID="{1A756AAB-C96F-423C-B45A-46CB9204FDF9}" presName="childShape" presStyleCnt="0"/>
      <dgm:spPr/>
    </dgm:pt>
    <dgm:pt modelId="{71398F33-DEA3-412E-B22F-CE70329EE574}" type="pres">
      <dgm:prSet presAssocID="{D90E43C7-E2A3-48C3-A0DF-1DF8B5ADFB6E}" presName="Name13" presStyleLbl="parChTrans1D2" presStyleIdx="8" presStyleCnt="12"/>
      <dgm:spPr/>
    </dgm:pt>
    <dgm:pt modelId="{FAD99A47-8025-4BE4-9524-08E3E53F6F9A}" type="pres">
      <dgm:prSet presAssocID="{BF954C50-76DB-4CE4-B302-8C3F38D27A9E}" presName="childText" presStyleLbl="bgAcc1" presStyleIdx="8" presStyleCnt="12">
        <dgm:presLayoutVars>
          <dgm:bulletEnabled val="1"/>
        </dgm:presLayoutVars>
      </dgm:prSet>
      <dgm:spPr/>
    </dgm:pt>
    <dgm:pt modelId="{DFC7C409-2F1F-4088-840F-61F05EFAE39D}" type="pres">
      <dgm:prSet presAssocID="{8C05EE7D-7437-4B2B-AC5F-E671AC31DB02}" presName="Name13" presStyleLbl="parChTrans1D2" presStyleIdx="9" presStyleCnt="12"/>
      <dgm:spPr/>
    </dgm:pt>
    <dgm:pt modelId="{0132BAF2-95B4-43E6-860D-92C7985C0D8E}" type="pres">
      <dgm:prSet presAssocID="{3A54EFBB-B967-477D-8F08-F3CAE238547B}" presName="childText" presStyleLbl="bgAcc1" presStyleIdx="9" presStyleCnt="12">
        <dgm:presLayoutVars>
          <dgm:bulletEnabled val="1"/>
        </dgm:presLayoutVars>
      </dgm:prSet>
      <dgm:spPr/>
    </dgm:pt>
    <dgm:pt modelId="{937704C2-575A-4E09-A0E4-5F4B81148D94}" type="pres">
      <dgm:prSet presAssocID="{65D8BC86-94D1-41E0-9225-FF586EB1CC45}" presName="Name13" presStyleLbl="parChTrans1D2" presStyleIdx="10" presStyleCnt="12"/>
      <dgm:spPr/>
    </dgm:pt>
    <dgm:pt modelId="{0696D388-29F7-462D-9121-E8C8AA0A6174}" type="pres">
      <dgm:prSet presAssocID="{CED04184-5CB7-4C5A-AF6C-C86F7F769979}" presName="childText" presStyleLbl="bgAcc1" presStyleIdx="10" presStyleCnt="12">
        <dgm:presLayoutVars>
          <dgm:bulletEnabled val="1"/>
        </dgm:presLayoutVars>
      </dgm:prSet>
      <dgm:spPr/>
    </dgm:pt>
    <dgm:pt modelId="{A2E496B7-FAA5-4D1D-BF64-DDABB1F8FEAC}" type="pres">
      <dgm:prSet presAssocID="{DD3EBAF1-FAD3-46B2-AC5D-BA26E4FD3C18}" presName="Name13" presStyleLbl="parChTrans1D2" presStyleIdx="11" presStyleCnt="12"/>
      <dgm:spPr/>
    </dgm:pt>
    <dgm:pt modelId="{667238FB-8160-4FFA-B432-BE57E6760F85}" type="pres">
      <dgm:prSet presAssocID="{7912411B-ECEE-4877-86AD-51F5C9F27C95}" presName="childText" presStyleLbl="bgAcc1" presStyleIdx="11" presStyleCnt="12">
        <dgm:presLayoutVars>
          <dgm:bulletEnabled val="1"/>
        </dgm:presLayoutVars>
      </dgm:prSet>
      <dgm:spPr/>
    </dgm:pt>
  </dgm:ptLst>
  <dgm:cxnLst>
    <dgm:cxn modelId="{6FE43305-52BA-451D-82CA-56E43334B749}" srcId="{C7B01397-0454-41BC-BFAD-B2F4E67EB167}" destId="{0D7A2C11-D0CC-4304-B413-08A5CC842A43}" srcOrd="1" destOrd="0" parTransId="{5A131153-8EB8-4756-BDFF-7B0025EF90DD}" sibTransId="{44820FE2-947D-4E44-9F04-B956E7BD7F8B}"/>
    <dgm:cxn modelId="{BFA74312-5A2D-47BE-ACD4-34E595D82DFD}" type="presOf" srcId="{35CF1F50-9033-4891-85B6-62F9661D595A}" destId="{EE0D92CF-279C-4C7C-9F68-956CA60CDF3D}" srcOrd="0" destOrd="0" presId="urn:microsoft.com/office/officeart/2005/8/layout/hierarchy3"/>
    <dgm:cxn modelId="{F0252515-93F5-41BD-84C9-4DB4C7B9F15B}" srcId="{1A756AAB-C96F-423C-B45A-46CB9204FDF9}" destId="{BF954C50-76DB-4CE4-B302-8C3F38D27A9E}" srcOrd="0" destOrd="0" parTransId="{D90E43C7-E2A3-48C3-A0DF-1DF8B5ADFB6E}" sibTransId="{51BD7C83-2C48-483B-AFF7-0086706ADEDE}"/>
    <dgm:cxn modelId="{C0245518-15F2-4174-B5DB-9D97CDAA665C}" type="presOf" srcId="{C0BDBF54-C2F5-4C22-BCE1-BDC5CD34FDF9}" destId="{C416B3F9-42A4-46B8-B03A-D7EF36EF6B9A}" srcOrd="0" destOrd="0" presId="urn:microsoft.com/office/officeart/2005/8/layout/hierarchy3"/>
    <dgm:cxn modelId="{414E9C1D-BF0B-42BE-A8AA-731355E75649}" type="presOf" srcId="{7912411B-ECEE-4877-86AD-51F5C9F27C95}" destId="{667238FB-8160-4FFA-B432-BE57E6760F85}" srcOrd="0" destOrd="0" presId="urn:microsoft.com/office/officeart/2005/8/layout/hierarchy3"/>
    <dgm:cxn modelId="{12F00222-6DE3-4A18-A1AF-E9A6D3619768}" srcId="{1A756AAB-C96F-423C-B45A-46CB9204FDF9}" destId="{3A54EFBB-B967-477D-8F08-F3CAE238547B}" srcOrd="1" destOrd="0" parTransId="{8C05EE7D-7437-4B2B-AC5F-E671AC31DB02}" sibTransId="{8A26D53F-57DB-4FD2-A5D3-4A90E9DD8A51}"/>
    <dgm:cxn modelId="{B12CE928-FB8A-44CB-9AEA-46AEB8D22BD8}" type="presOf" srcId="{D90E43C7-E2A3-48C3-A0DF-1DF8B5ADFB6E}" destId="{71398F33-DEA3-412E-B22F-CE70329EE574}" srcOrd="0" destOrd="0" presId="urn:microsoft.com/office/officeart/2005/8/layout/hierarchy3"/>
    <dgm:cxn modelId="{59F3312A-58E6-41A1-B46D-22179C7B15CE}" type="presOf" srcId="{1A756AAB-C96F-423C-B45A-46CB9204FDF9}" destId="{023B6D93-0A06-463D-9DEA-9D23ED28A48D}" srcOrd="0" destOrd="0" presId="urn:microsoft.com/office/officeart/2005/8/layout/hierarchy3"/>
    <dgm:cxn modelId="{FC48E42E-3372-4F98-8ED0-73649F3B2E4B}" srcId="{EC875F56-65B0-46FA-82EA-B1A855332967}" destId="{009F7520-F676-49BC-AFDC-913197330348}" srcOrd="0" destOrd="0" parTransId="{B5F339D5-0F86-4E0E-928A-AD3DF83EE2C0}" sibTransId="{B85F1274-6D07-494D-8E4B-7660AFC0B0AB}"/>
    <dgm:cxn modelId="{4E2D7B39-CBEB-44F9-9964-53EBE8C12A36}" srcId="{EC875F56-65B0-46FA-82EA-B1A855332967}" destId="{80E4A116-0129-4D50-9699-D4F73C057E16}" srcOrd="1" destOrd="0" parTransId="{B826FC7B-3E69-457D-B1E4-8D493A185E16}" sibTransId="{DA096149-E338-468B-B308-BD519B8D5116}"/>
    <dgm:cxn modelId="{E97A373A-812E-4105-8B83-85F940B21868}" type="presOf" srcId="{4A1675CC-B2A4-4933-9394-A23C6383AE54}" destId="{769A9F5B-946B-4617-8880-20EAF0FECC4A}" srcOrd="0" destOrd="0" presId="urn:microsoft.com/office/officeart/2005/8/layout/hierarchy3"/>
    <dgm:cxn modelId="{F639445E-6374-47B8-83A0-E0444CFA44D3}" type="presOf" srcId="{CED04184-5CB7-4C5A-AF6C-C86F7F769979}" destId="{0696D388-29F7-462D-9121-E8C8AA0A6174}" srcOrd="0" destOrd="0" presId="urn:microsoft.com/office/officeart/2005/8/layout/hierarchy3"/>
    <dgm:cxn modelId="{CFC1015F-62F6-4FC9-8886-B1BC99FD3F7C}" srcId="{35CF1F50-9033-4891-85B6-62F9661D595A}" destId="{1A756AAB-C96F-423C-B45A-46CB9204FDF9}" srcOrd="2" destOrd="0" parTransId="{183939A1-97E6-47B5-A5C2-9B9EA5B04505}" sibTransId="{ED02C52E-4D94-42F7-8002-2FC751820535}"/>
    <dgm:cxn modelId="{E23AB65F-5042-473C-A73E-5B72A85B38DE}" type="presOf" srcId="{0B4BFF0C-8A31-4AA2-B991-48E415111630}" destId="{5D48EB31-7442-4CFF-84F3-C80F14E55780}" srcOrd="0" destOrd="0" presId="urn:microsoft.com/office/officeart/2005/8/layout/hierarchy3"/>
    <dgm:cxn modelId="{50AD9160-F87A-4B17-9E6C-84F1738BD50C}" type="presOf" srcId="{80AFE5FD-5078-48A2-A260-6475AE1FFD4E}" destId="{CD48E00B-0AF0-41FD-B8E5-B714A7C027D3}" srcOrd="0" destOrd="0" presId="urn:microsoft.com/office/officeart/2005/8/layout/hierarchy3"/>
    <dgm:cxn modelId="{3C514964-63E5-4BEC-99F5-08966106CCDF}" type="presOf" srcId="{1A756AAB-C96F-423C-B45A-46CB9204FDF9}" destId="{37835531-29E1-4C37-8271-A292C1C285CA}" srcOrd="1" destOrd="0" presId="urn:microsoft.com/office/officeart/2005/8/layout/hierarchy3"/>
    <dgm:cxn modelId="{60875748-693B-44F1-925C-2175BCB47B19}" type="presOf" srcId="{8C05EE7D-7437-4B2B-AC5F-E671AC31DB02}" destId="{DFC7C409-2F1F-4088-840F-61F05EFAE39D}" srcOrd="0" destOrd="0" presId="urn:microsoft.com/office/officeart/2005/8/layout/hierarchy3"/>
    <dgm:cxn modelId="{EED7D748-2CFB-4666-B2A2-3C02F51D4EAB}" type="presOf" srcId="{BF954C50-76DB-4CE4-B302-8C3F38D27A9E}" destId="{FAD99A47-8025-4BE4-9524-08E3E53F6F9A}" srcOrd="0" destOrd="0" presId="urn:microsoft.com/office/officeart/2005/8/layout/hierarchy3"/>
    <dgm:cxn modelId="{EB6A0C6D-8EF4-4614-ADBB-CCBB50B19C28}" type="presOf" srcId="{EC875F56-65B0-46FA-82EA-B1A855332967}" destId="{96D1BD73-D90B-4E3E-942A-30EFFD4C3987}" srcOrd="1" destOrd="0" presId="urn:microsoft.com/office/officeart/2005/8/layout/hierarchy3"/>
    <dgm:cxn modelId="{B88A2D52-22BB-4DB4-97C3-30964A1FE61C}" srcId="{EC875F56-65B0-46FA-82EA-B1A855332967}" destId="{E384DCF6-10B4-4405-96E3-7E83A3B70D3D}" srcOrd="3" destOrd="0" parTransId="{2C9F3C02-AB63-4AD6-9A0D-85272E42AE7B}" sibTransId="{92113F1D-3D7F-4ADF-A071-F9BCFD9B083F}"/>
    <dgm:cxn modelId="{BBE6B273-1A61-44C8-B9A8-2E45BDF86282}" type="presOf" srcId="{EC875F56-65B0-46FA-82EA-B1A855332967}" destId="{6C538489-EE44-419C-84D3-8190787FB487}" srcOrd="0" destOrd="0" presId="urn:microsoft.com/office/officeart/2005/8/layout/hierarchy3"/>
    <dgm:cxn modelId="{09E5B653-C271-42A4-8E50-CFCC5247B558}" type="presOf" srcId="{5A131153-8EB8-4756-BDFF-7B0025EF90DD}" destId="{A2DB536F-3FAE-43C6-B87D-932738AA1643}" srcOrd="0" destOrd="0" presId="urn:microsoft.com/office/officeart/2005/8/layout/hierarchy3"/>
    <dgm:cxn modelId="{34B08057-BDA4-4EE1-BA3E-92FF2041575C}" type="presOf" srcId="{2C9F3C02-AB63-4AD6-9A0D-85272E42AE7B}" destId="{0135CF05-1BC1-424F-98E1-BA844F4F3BA5}" srcOrd="0" destOrd="0" presId="urn:microsoft.com/office/officeart/2005/8/layout/hierarchy3"/>
    <dgm:cxn modelId="{39B2097B-0D67-4794-A5EE-14167E3A781A}" type="presOf" srcId="{B826FC7B-3E69-457D-B1E4-8D493A185E16}" destId="{8E583D8C-8392-4B27-98A6-5BC84B4E165E}" srcOrd="0" destOrd="0" presId="urn:microsoft.com/office/officeart/2005/8/layout/hierarchy3"/>
    <dgm:cxn modelId="{550DF882-0420-4929-826C-A50C75844875}" type="presOf" srcId="{C7B01397-0454-41BC-BFAD-B2F4E67EB167}" destId="{5E5B3CB6-2219-4170-88ED-5BB025D5B5CE}" srcOrd="0" destOrd="0" presId="urn:microsoft.com/office/officeart/2005/8/layout/hierarchy3"/>
    <dgm:cxn modelId="{0366488E-C1B9-4B1E-9F8A-755FB72E2866}" type="presOf" srcId="{3A54EFBB-B967-477D-8F08-F3CAE238547B}" destId="{0132BAF2-95B4-43E6-860D-92C7985C0D8E}" srcOrd="0" destOrd="0" presId="urn:microsoft.com/office/officeart/2005/8/layout/hierarchy3"/>
    <dgm:cxn modelId="{D075EB91-EE71-4447-8AE7-1E68CCFA111A}" type="presOf" srcId="{E384DCF6-10B4-4405-96E3-7E83A3B70D3D}" destId="{F4985E26-AE8C-456C-A1AF-B0EB653BFE1C}" srcOrd="0" destOrd="0" presId="urn:microsoft.com/office/officeart/2005/8/layout/hierarchy3"/>
    <dgm:cxn modelId="{D62A7892-C81A-40D9-B91B-A1255D4A0F5B}" srcId="{35CF1F50-9033-4891-85B6-62F9661D595A}" destId="{C7B01397-0454-41BC-BFAD-B2F4E67EB167}" srcOrd="0" destOrd="0" parTransId="{2508CB76-B456-441B-A607-065816B6218A}" sibTransId="{60433C15-D091-453E-938F-BDEB00B47861}"/>
    <dgm:cxn modelId="{DE0F679B-D551-4083-A6B4-A5BDA2C3181C}" srcId="{C7B01397-0454-41BC-BFAD-B2F4E67EB167}" destId="{C0BDBF54-C2F5-4C22-BCE1-BDC5CD34FDF9}" srcOrd="3" destOrd="0" parTransId="{244EC92C-147C-44BE-9089-86AD9CC93B67}" sibTransId="{397B03EA-4F69-45C2-892E-734AB46DF250}"/>
    <dgm:cxn modelId="{60B7139D-5ECE-4D7C-86AE-48B86E0AD93C}" srcId="{C7B01397-0454-41BC-BFAD-B2F4E67EB167}" destId="{0B4BFF0C-8A31-4AA2-B991-48E415111630}" srcOrd="0" destOrd="0" parTransId="{7805ED4A-65B1-4B2A-BEBE-8CB48E90387F}" sibTransId="{6A657D9B-FD13-490E-8C3E-A68A361BE42A}"/>
    <dgm:cxn modelId="{7ED7B8A3-B7A2-4CB6-B087-EABAFC3016C1}" type="presOf" srcId="{DD3EBAF1-FAD3-46B2-AC5D-BA26E4FD3C18}" destId="{A2E496B7-FAA5-4D1D-BF64-DDABB1F8FEAC}" srcOrd="0" destOrd="0" presId="urn:microsoft.com/office/officeart/2005/8/layout/hierarchy3"/>
    <dgm:cxn modelId="{A4A9B6AD-A454-4CDF-A5BE-96C95D3481B3}" type="presOf" srcId="{7805ED4A-65B1-4B2A-BEBE-8CB48E90387F}" destId="{E4475493-7201-4880-A27E-54FEFE879D76}" srcOrd="0" destOrd="0" presId="urn:microsoft.com/office/officeart/2005/8/layout/hierarchy3"/>
    <dgm:cxn modelId="{69F395BB-6DAD-4956-898B-7CAD94F301D1}" type="presOf" srcId="{68C5F2CE-D6D8-4EBF-9E1C-A69672C3A3A7}" destId="{FC87FA0C-1516-4B8E-9A13-C228B9ACC2F6}" srcOrd="0" destOrd="0" presId="urn:microsoft.com/office/officeart/2005/8/layout/hierarchy3"/>
    <dgm:cxn modelId="{BE16DBBD-3B15-42BD-8267-3E778FE488DA}" type="presOf" srcId="{244EC92C-147C-44BE-9089-86AD9CC93B67}" destId="{A53F8F65-5343-442C-9A9F-F7467C425069}" srcOrd="0" destOrd="0" presId="urn:microsoft.com/office/officeart/2005/8/layout/hierarchy3"/>
    <dgm:cxn modelId="{9BD532C6-8D52-411E-991C-14B7F86B2851}" type="presOf" srcId="{009F7520-F676-49BC-AFDC-913197330348}" destId="{999DA955-1857-46D3-BE19-AE3BC102E9AB}" srcOrd="0" destOrd="0" presId="urn:microsoft.com/office/officeart/2005/8/layout/hierarchy3"/>
    <dgm:cxn modelId="{71DC3CCD-AD6C-4A87-BA30-D8FD2F0C33AC}" type="presOf" srcId="{CEEDCCDC-8A9D-4A8D-A6E1-C8781D87C11D}" destId="{137D7D42-28FA-43C4-876F-3E21E3F93100}" srcOrd="0" destOrd="0" presId="urn:microsoft.com/office/officeart/2005/8/layout/hierarchy3"/>
    <dgm:cxn modelId="{820250D2-3ED3-4419-B534-5EE1CB853D1F}" type="presOf" srcId="{C7B01397-0454-41BC-BFAD-B2F4E67EB167}" destId="{9051EBB9-56E2-4487-B9E2-E98B6D1C9487}" srcOrd="1" destOrd="0" presId="urn:microsoft.com/office/officeart/2005/8/layout/hierarchy3"/>
    <dgm:cxn modelId="{FE6D43D6-B8A0-4866-AE2A-3EE6BFBC55E3}" srcId="{1A756AAB-C96F-423C-B45A-46CB9204FDF9}" destId="{7912411B-ECEE-4877-86AD-51F5C9F27C95}" srcOrd="3" destOrd="0" parTransId="{DD3EBAF1-FAD3-46B2-AC5D-BA26E4FD3C18}" sibTransId="{7D96D804-CFE7-467A-BE98-FED32D200DE8}"/>
    <dgm:cxn modelId="{DA852DD7-4CBB-476B-B5BD-9C6C16F1010F}" type="presOf" srcId="{80E4A116-0129-4D50-9699-D4F73C057E16}" destId="{82004240-6DFD-4CEA-A1EF-A7E9B6CD969C}" srcOrd="0" destOrd="0" presId="urn:microsoft.com/office/officeart/2005/8/layout/hierarchy3"/>
    <dgm:cxn modelId="{5C83A5D8-CCA7-45A8-818C-7E95BC6915CE}" srcId="{C7B01397-0454-41BC-BFAD-B2F4E67EB167}" destId="{80AFE5FD-5078-48A2-A260-6475AE1FFD4E}" srcOrd="2" destOrd="0" parTransId="{4A1675CC-B2A4-4933-9394-A23C6383AE54}" sibTransId="{0F1AF9C2-C76A-4B23-816C-6CE8274E3CF3}"/>
    <dgm:cxn modelId="{69866CDB-A23C-423B-B4FB-95578C0493F8}" type="presOf" srcId="{0D7A2C11-D0CC-4304-B413-08A5CC842A43}" destId="{94895DD5-8113-47C8-B0AF-B18F9D547AF3}" srcOrd="0" destOrd="0" presId="urn:microsoft.com/office/officeart/2005/8/layout/hierarchy3"/>
    <dgm:cxn modelId="{F44109E6-F346-4D34-9C72-59B47DD1348E}" srcId="{1A756AAB-C96F-423C-B45A-46CB9204FDF9}" destId="{CED04184-5CB7-4C5A-AF6C-C86F7F769979}" srcOrd="2" destOrd="0" parTransId="{65D8BC86-94D1-41E0-9225-FF586EB1CC45}" sibTransId="{B251E61E-25CA-432E-B24F-B6687D50D765}"/>
    <dgm:cxn modelId="{3C7D5FE6-8086-4DB2-972E-72E2FDF90AB8}" type="presOf" srcId="{B5F339D5-0F86-4E0E-928A-AD3DF83EE2C0}" destId="{BD0649D5-89A8-4FD0-8594-B4F2E2CAEF16}" srcOrd="0" destOrd="0" presId="urn:microsoft.com/office/officeart/2005/8/layout/hierarchy3"/>
    <dgm:cxn modelId="{C601E1F0-8B10-4016-93C8-4935F72DEB6D}" srcId="{EC875F56-65B0-46FA-82EA-B1A855332967}" destId="{68C5F2CE-D6D8-4EBF-9E1C-A69672C3A3A7}" srcOrd="2" destOrd="0" parTransId="{CEEDCCDC-8A9D-4A8D-A6E1-C8781D87C11D}" sibTransId="{5ED4EB1F-DCB7-4ABB-BD43-CCDF4E2C2AA2}"/>
    <dgm:cxn modelId="{17F528FB-5E0A-4188-8494-0654B6C77027}" type="presOf" srcId="{65D8BC86-94D1-41E0-9225-FF586EB1CC45}" destId="{937704C2-575A-4E09-A0E4-5F4B81148D94}" srcOrd="0" destOrd="0" presId="urn:microsoft.com/office/officeart/2005/8/layout/hierarchy3"/>
    <dgm:cxn modelId="{5A0AD6FD-716F-40F2-8651-7E144F140D29}" srcId="{35CF1F50-9033-4891-85B6-62F9661D595A}" destId="{EC875F56-65B0-46FA-82EA-B1A855332967}" srcOrd="1" destOrd="0" parTransId="{9F2D03DB-898D-4CE6-AF13-2DCC9B3B830F}" sibTransId="{C3F02FDC-AE56-4E98-AC87-04AAE9C692E4}"/>
    <dgm:cxn modelId="{2C05AFF6-7AD6-47CE-A6CA-8EB6FD786D88}" type="presParOf" srcId="{EE0D92CF-279C-4C7C-9F68-956CA60CDF3D}" destId="{CF6149E7-61AF-46AC-841B-23A47815D823}" srcOrd="0" destOrd="0" presId="urn:microsoft.com/office/officeart/2005/8/layout/hierarchy3"/>
    <dgm:cxn modelId="{FD4598ED-74A3-4D88-87DC-8775DF036D5B}" type="presParOf" srcId="{CF6149E7-61AF-46AC-841B-23A47815D823}" destId="{847D66AD-B49F-4305-B21A-8AA6D41D7C61}" srcOrd="0" destOrd="0" presId="urn:microsoft.com/office/officeart/2005/8/layout/hierarchy3"/>
    <dgm:cxn modelId="{9A24CBDB-BCAE-462A-975D-1FA09CD6DCB1}" type="presParOf" srcId="{847D66AD-B49F-4305-B21A-8AA6D41D7C61}" destId="{5E5B3CB6-2219-4170-88ED-5BB025D5B5CE}" srcOrd="0" destOrd="0" presId="urn:microsoft.com/office/officeart/2005/8/layout/hierarchy3"/>
    <dgm:cxn modelId="{11BCB499-4D74-49CC-B30B-AFE388D5241B}" type="presParOf" srcId="{847D66AD-B49F-4305-B21A-8AA6D41D7C61}" destId="{9051EBB9-56E2-4487-B9E2-E98B6D1C9487}" srcOrd="1" destOrd="0" presId="urn:microsoft.com/office/officeart/2005/8/layout/hierarchy3"/>
    <dgm:cxn modelId="{EB722644-778D-47B7-91AD-F54628134A85}" type="presParOf" srcId="{CF6149E7-61AF-46AC-841B-23A47815D823}" destId="{121A88A6-7BF6-4FEC-BCE9-FB35DF84B4E6}" srcOrd="1" destOrd="0" presId="urn:microsoft.com/office/officeart/2005/8/layout/hierarchy3"/>
    <dgm:cxn modelId="{7E394B51-7643-4AF1-B7DE-4AAAE0BDE63A}" type="presParOf" srcId="{121A88A6-7BF6-4FEC-BCE9-FB35DF84B4E6}" destId="{E4475493-7201-4880-A27E-54FEFE879D76}" srcOrd="0" destOrd="0" presId="urn:microsoft.com/office/officeart/2005/8/layout/hierarchy3"/>
    <dgm:cxn modelId="{1BE7F2E6-C785-4AB2-87F7-A3D6C30C2B89}" type="presParOf" srcId="{121A88A6-7BF6-4FEC-BCE9-FB35DF84B4E6}" destId="{5D48EB31-7442-4CFF-84F3-C80F14E55780}" srcOrd="1" destOrd="0" presId="urn:microsoft.com/office/officeart/2005/8/layout/hierarchy3"/>
    <dgm:cxn modelId="{8C87D43C-0303-4A44-AF6A-8F018A3749E5}" type="presParOf" srcId="{121A88A6-7BF6-4FEC-BCE9-FB35DF84B4E6}" destId="{A2DB536F-3FAE-43C6-B87D-932738AA1643}" srcOrd="2" destOrd="0" presId="urn:microsoft.com/office/officeart/2005/8/layout/hierarchy3"/>
    <dgm:cxn modelId="{AAD13100-7E6B-4E59-87B9-99CA21A1C03C}" type="presParOf" srcId="{121A88A6-7BF6-4FEC-BCE9-FB35DF84B4E6}" destId="{94895DD5-8113-47C8-B0AF-B18F9D547AF3}" srcOrd="3" destOrd="0" presId="urn:microsoft.com/office/officeart/2005/8/layout/hierarchy3"/>
    <dgm:cxn modelId="{38CAD8BB-6D7C-4BF0-8594-9B4FEF05BC61}" type="presParOf" srcId="{121A88A6-7BF6-4FEC-BCE9-FB35DF84B4E6}" destId="{769A9F5B-946B-4617-8880-20EAF0FECC4A}" srcOrd="4" destOrd="0" presId="urn:microsoft.com/office/officeart/2005/8/layout/hierarchy3"/>
    <dgm:cxn modelId="{B2F9A4F4-DF4D-4D52-8919-D22C9FFFF00A}" type="presParOf" srcId="{121A88A6-7BF6-4FEC-BCE9-FB35DF84B4E6}" destId="{CD48E00B-0AF0-41FD-B8E5-B714A7C027D3}" srcOrd="5" destOrd="0" presId="urn:microsoft.com/office/officeart/2005/8/layout/hierarchy3"/>
    <dgm:cxn modelId="{342EAFC6-C18C-4E5A-9A8D-B293B2C15693}" type="presParOf" srcId="{121A88A6-7BF6-4FEC-BCE9-FB35DF84B4E6}" destId="{A53F8F65-5343-442C-9A9F-F7467C425069}" srcOrd="6" destOrd="0" presId="urn:microsoft.com/office/officeart/2005/8/layout/hierarchy3"/>
    <dgm:cxn modelId="{37C00334-8D71-47D7-882C-1A38617CF5F2}" type="presParOf" srcId="{121A88A6-7BF6-4FEC-BCE9-FB35DF84B4E6}" destId="{C416B3F9-42A4-46B8-B03A-D7EF36EF6B9A}" srcOrd="7" destOrd="0" presId="urn:microsoft.com/office/officeart/2005/8/layout/hierarchy3"/>
    <dgm:cxn modelId="{9F25A33C-C555-4351-837C-BE2E8A80506F}" type="presParOf" srcId="{EE0D92CF-279C-4C7C-9F68-956CA60CDF3D}" destId="{15C8B506-4EA0-4440-BAC0-2B73C02B6D8F}" srcOrd="1" destOrd="0" presId="urn:microsoft.com/office/officeart/2005/8/layout/hierarchy3"/>
    <dgm:cxn modelId="{FD289957-DAE7-49FF-B37B-45F25BF95897}" type="presParOf" srcId="{15C8B506-4EA0-4440-BAC0-2B73C02B6D8F}" destId="{55A22597-FD89-4EB0-9B9A-7F765373B3EE}" srcOrd="0" destOrd="0" presId="urn:microsoft.com/office/officeart/2005/8/layout/hierarchy3"/>
    <dgm:cxn modelId="{0B9A0D35-FD69-4A30-8C1A-9398C99067C5}" type="presParOf" srcId="{55A22597-FD89-4EB0-9B9A-7F765373B3EE}" destId="{6C538489-EE44-419C-84D3-8190787FB487}" srcOrd="0" destOrd="0" presId="urn:microsoft.com/office/officeart/2005/8/layout/hierarchy3"/>
    <dgm:cxn modelId="{65393302-F68B-4A7B-9255-901A8127B6ED}" type="presParOf" srcId="{55A22597-FD89-4EB0-9B9A-7F765373B3EE}" destId="{96D1BD73-D90B-4E3E-942A-30EFFD4C3987}" srcOrd="1" destOrd="0" presId="urn:microsoft.com/office/officeart/2005/8/layout/hierarchy3"/>
    <dgm:cxn modelId="{228A177A-BB49-41F1-A2E2-F8FEAE5FE8B1}" type="presParOf" srcId="{15C8B506-4EA0-4440-BAC0-2B73C02B6D8F}" destId="{30F69426-3A0B-4142-B5E5-89F034BAEE3E}" srcOrd="1" destOrd="0" presId="urn:microsoft.com/office/officeart/2005/8/layout/hierarchy3"/>
    <dgm:cxn modelId="{DAD5B393-E0DB-42CC-ADD1-47896BECF979}" type="presParOf" srcId="{30F69426-3A0B-4142-B5E5-89F034BAEE3E}" destId="{BD0649D5-89A8-4FD0-8594-B4F2E2CAEF16}" srcOrd="0" destOrd="0" presId="urn:microsoft.com/office/officeart/2005/8/layout/hierarchy3"/>
    <dgm:cxn modelId="{01A38FA2-2BB3-41FA-A216-3BDE8F5A58DD}" type="presParOf" srcId="{30F69426-3A0B-4142-B5E5-89F034BAEE3E}" destId="{999DA955-1857-46D3-BE19-AE3BC102E9AB}" srcOrd="1" destOrd="0" presId="urn:microsoft.com/office/officeart/2005/8/layout/hierarchy3"/>
    <dgm:cxn modelId="{348CC564-3ECF-4E0E-B9BC-47A01DE5EE7F}" type="presParOf" srcId="{30F69426-3A0B-4142-B5E5-89F034BAEE3E}" destId="{8E583D8C-8392-4B27-98A6-5BC84B4E165E}" srcOrd="2" destOrd="0" presId="urn:microsoft.com/office/officeart/2005/8/layout/hierarchy3"/>
    <dgm:cxn modelId="{B6481D1D-B94A-456B-BC3B-9C0E1BB19989}" type="presParOf" srcId="{30F69426-3A0B-4142-B5E5-89F034BAEE3E}" destId="{82004240-6DFD-4CEA-A1EF-A7E9B6CD969C}" srcOrd="3" destOrd="0" presId="urn:microsoft.com/office/officeart/2005/8/layout/hierarchy3"/>
    <dgm:cxn modelId="{6CA6F0E2-8BD1-4D8E-B04F-D734162C6BD8}" type="presParOf" srcId="{30F69426-3A0B-4142-B5E5-89F034BAEE3E}" destId="{137D7D42-28FA-43C4-876F-3E21E3F93100}" srcOrd="4" destOrd="0" presId="urn:microsoft.com/office/officeart/2005/8/layout/hierarchy3"/>
    <dgm:cxn modelId="{17F8997D-C9B3-4147-8E21-03949752DA49}" type="presParOf" srcId="{30F69426-3A0B-4142-B5E5-89F034BAEE3E}" destId="{FC87FA0C-1516-4B8E-9A13-C228B9ACC2F6}" srcOrd="5" destOrd="0" presId="urn:microsoft.com/office/officeart/2005/8/layout/hierarchy3"/>
    <dgm:cxn modelId="{A0683DB0-AD1F-401B-9398-60B215FBA925}" type="presParOf" srcId="{30F69426-3A0B-4142-B5E5-89F034BAEE3E}" destId="{0135CF05-1BC1-424F-98E1-BA844F4F3BA5}" srcOrd="6" destOrd="0" presId="urn:microsoft.com/office/officeart/2005/8/layout/hierarchy3"/>
    <dgm:cxn modelId="{363E4704-5FBE-4575-B5BD-A0BDBF98D711}" type="presParOf" srcId="{30F69426-3A0B-4142-B5E5-89F034BAEE3E}" destId="{F4985E26-AE8C-456C-A1AF-B0EB653BFE1C}" srcOrd="7" destOrd="0" presId="urn:microsoft.com/office/officeart/2005/8/layout/hierarchy3"/>
    <dgm:cxn modelId="{1D595213-63F1-4091-9042-FF9E1BC62106}" type="presParOf" srcId="{EE0D92CF-279C-4C7C-9F68-956CA60CDF3D}" destId="{4E933983-FB17-447A-8EA1-F265C94296BE}" srcOrd="2" destOrd="0" presId="urn:microsoft.com/office/officeart/2005/8/layout/hierarchy3"/>
    <dgm:cxn modelId="{5CE2A17A-B1F0-403E-B462-CB176133DA5B}" type="presParOf" srcId="{4E933983-FB17-447A-8EA1-F265C94296BE}" destId="{E33B6C83-E7C5-4C1C-8128-DA305D2AB4E6}" srcOrd="0" destOrd="0" presId="urn:microsoft.com/office/officeart/2005/8/layout/hierarchy3"/>
    <dgm:cxn modelId="{E131CEE4-FE81-46A7-9982-5A092C396D9B}" type="presParOf" srcId="{E33B6C83-E7C5-4C1C-8128-DA305D2AB4E6}" destId="{023B6D93-0A06-463D-9DEA-9D23ED28A48D}" srcOrd="0" destOrd="0" presId="urn:microsoft.com/office/officeart/2005/8/layout/hierarchy3"/>
    <dgm:cxn modelId="{259BC56E-FDA3-4A5E-B3FD-25912A1CA790}" type="presParOf" srcId="{E33B6C83-E7C5-4C1C-8128-DA305D2AB4E6}" destId="{37835531-29E1-4C37-8271-A292C1C285CA}" srcOrd="1" destOrd="0" presId="urn:microsoft.com/office/officeart/2005/8/layout/hierarchy3"/>
    <dgm:cxn modelId="{B555D3B2-7EB5-4F93-9E5D-A69EEF6913A8}" type="presParOf" srcId="{4E933983-FB17-447A-8EA1-F265C94296BE}" destId="{BB44BDD7-9C47-4DD1-AC3B-0AE658212599}" srcOrd="1" destOrd="0" presId="urn:microsoft.com/office/officeart/2005/8/layout/hierarchy3"/>
    <dgm:cxn modelId="{B954A03E-D250-4D9A-9518-115CB4BFD3B1}" type="presParOf" srcId="{BB44BDD7-9C47-4DD1-AC3B-0AE658212599}" destId="{71398F33-DEA3-412E-B22F-CE70329EE574}" srcOrd="0" destOrd="0" presId="urn:microsoft.com/office/officeart/2005/8/layout/hierarchy3"/>
    <dgm:cxn modelId="{6E94C78B-0847-4D2B-B987-6E03C163B81B}" type="presParOf" srcId="{BB44BDD7-9C47-4DD1-AC3B-0AE658212599}" destId="{FAD99A47-8025-4BE4-9524-08E3E53F6F9A}" srcOrd="1" destOrd="0" presId="urn:microsoft.com/office/officeart/2005/8/layout/hierarchy3"/>
    <dgm:cxn modelId="{3DD9FCCC-74DC-41B1-8EE8-CEF542B2F52C}" type="presParOf" srcId="{BB44BDD7-9C47-4DD1-AC3B-0AE658212599}" destId="{DFC7C409-2F1F-4088-840F-61F05EFAE39D}" srcOrd="2" destOrd="0" presId="urn:microsoft.com/office/officeart/2005/8/layout/hierarchy3"/>
    <dgm:cxn modelId="{5A6B0A9E-C202-4283-96FF-C652DC578EAE}" type="presParOf" srcId="{BB44BDD7-9C47-4DD1-AC3B-0AE658212599}" destId="{0132BAF2-95B4-43E6-860D-92C7985C0D8E}" srcOrd="3" destOrd="0" presId="urn:microsoft.com/office/officeart/2005/8/layout/hierarchy3"/>
    <dgm:cxn modelId="{E98B3AC4-77AF-4F1F-A6BF-C987372551A4}" type="presParOf" srcId="{BB44BDD7-9C47-4DD1-AC3B-0AE658212599}" destId="{937704C2-575A-4E09-A0E4-5F4B81148D94}" srcOrd="4" destOrd="0" presId="urn:microsoft.com/office/officeart/2005/8/layout/hierarchy3"/>
    <dgm:cxn modelId="{AE09464D-7CB1-402D-B8E1-257CC1ED19EB}" type="presParOf" srcId="{BB44BDD7-9C47-4DD1-AC3B-0AE658212599}" destId="{0696D388-29F7-462D-9121-E8C8AA0A6174}" srcOrd="5" destOrd="0" presId="urn:microsoft.com/office/officeart/2005/8/layout/hierarchy3"/>
    <dgm:cxn modelId="{F50A4400-5E51-49EE-8917-82FF2D9DC95A}" type="presParOf" srcId="{BB44BDD7-9C47-4DD1-AC3B-0AE658212599}" destId="{A2E496B7-FAA5-4D1D-BF64-DDABB1F8FEAC}" srcOrd="6" destOrd="0" presId="urn:microsoft.com/office/officeart/2005/8/layout/hierarchy3"/>
    <dgm:cxn modelId="{BE780AED-7E01-459A-9C34-0C37CFF7DDFD}" type="presParOf" srcId="{BB44BDD7-9C47-4DD1-AC3B-0AE658212599}" destId="{667238FB-8160-4FFA-B432-BE57E6760F8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2BF2183-BFB5-475A-A8B3-990E4CE7FBD4}" type="doc">
      <dgm:prSet loTypeId="urn:microsoft.com/office/officeart/2005/8/layout/vList2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7DA6ADB2-6690-48BE-A6C0-AAB1B047787D}">
      <dgm:prSet phldrT="[Texto]"/>
      <dgm:spPr/>
      <dgm:t>
        <a:bodyPr/>
        <a:lstStyle/>
        <a:p>
          <a:pPr algn="l"/>
          <a:r>
            <a:rPr lang="pt-B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Agitações de rua, revoltas escravas e rebeliões republicanas. </a:t>
          </a:r>
        </a:p>
        <a:p>
          <a:pPr algn="l"/>
          <a:r>
            <a:rPr lang="pt-B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Manifestações relacionadas ao alto custo de vida nas cidades brasileiras, ao escravismo e ao autoritarismo dos regentes. </a:t>
          </a:r>
        </a:p>
        <a:p>
          <a:pPr algn="l"/>
          <a:r>
            <a:rPr lang="pt-B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Pobres e ricos, peões e fazendeiros, indígenas, mestiços, negros e brancos se uniram para combater o governo central. </a:t>
          </a:r>
        </a:p>
        <a:p>
          <a:pPr algn="l"/>
          <a:r>
            <a:rPr lang="pt-BR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Enquanto as elites provinciais lutavam pela autonomia das províncias, os oprimidos batalhavam por liberdade e uma vida melhor.</a:t>
          </a:r>
        </a:p>
      </dgm:t>
    </dgm:pt>
    <dgm:pt modelId="{4D1B5F63-BB38-487D-8DB4-861D03AE38C8}" type="parTrans" cxnId="{67781517-4739-413A-B1F9-156E6677793C}">
      <dgm:prSet/>
      <dgm:spPr/>
      <dgm:t>
        <a:bodyPr/>
        <a:lstStyle/>
        <a:p>
          <a:endParaRPr lang="pt-BR"/>
        </a:p>
      </dgm:t>
    </dgm:pt>
    <dgm:pt modelId="{B5ED7CB6-E63B-4073-86E0-7038140CCC3E}" type="sibTrans" cxnId="{67781517-4739-413A-B1F9-156E6677793C}">
      <dgm:prSet/>
      <dgm:spPr/>
      <dgm:t>
        <a:bodyPr/>
        <a:lstStyle/>
        <a:p>
          <a:endParaRPr lang="pt-BR"/>
        </a:p>
      </dgm:t>
    </dgm:pt>
    <dgm:pt modelId="{8D51C2F7-A98B-4D60-9483-4931073119D9}" type="pres">
      <dgm:prSet presAssocID="{22BF2183-BFB5-475A-A8B3-990E4CE7FBD4}" presName="linear" presStyleCnt="0">
        <dgm:presLayoutVars>
          <dgm:animLvl val="lvl"/>
          <dgm:resizeHandles val="exact"/>
        </dgm:presLayoutVars>
      </dgm:prSet>
      <dgm:spPr/>
    </dgm:pt>
    <dgm:pt modelId="{E82F649A-EC4A-46F7-840E-E227099F9C1A}" type="pres">
      <dgm:prSet presAssocID="{7DA6ADB2-6690-48BE-A6C0-AAB1B047787D}" presName="parentText" presStyleLbl="node1" presStyleIdx="0" presStyleCnt="1" custLinFactNeighborX="2685" custLinFactNeighborY="-1453">
        <dgm:presLayoutVars>
          <dgm:chMax val="0"/>
          <dgm:bulletEnabled val="1"/>
        </dgm:presLayoutVars>
      </dgm:prSet>
      <dgm:spPr/>
    </dgm:pt>
  </dgm:ptLst>
  <dgm:cxnLst>
    <dgm:cxn modelId="{67781517-4739-413A-B1F9-156E6677793C}" srcId="{22BF2183-BFB5-475A-A8B3-990E4CE7FBD4}" destId="{7DA6ADB2-6690-48BE-A6C0-AAB1B047787D}" srcOrd="0" destOrd="0" parTransId="{4D1B5F63-BB38-487D-8DB4-861D03AE38C8}" sibTransId="{B5ED7CB6-E63B-4073-86E0-7038140CCC3E}"/>
    <dgm:cxn modelId="{6E3E6F6E-1C16-46E1-BDBC-8E2181B18AA7}" type="presOf" srcId="{7DA6ADB2-6690-48BE-A6C0-AAB1B047787D}" destId="{E82F649A-EC4A-46F7-840E-E227099F9C1A}" srcOrd="0" destOrd="0" presId="urn:microsoft.com/office/officeart/2005/8/layout/vList2"/>
    <dgm:cxn modelId="{C2842277-8C99-43F4-8537-5D484BEBB7A7}" type="presOf" srcId="{22BF2183-BFB5-475A-A8B3-990E4CE7FBD4}" destId="{8D51C2F7-A98B-4D60-9483-4931073119D9}" srcOrd="0" destOrd="0" presId="urn:microsoft.com/office/officeart/2005/8/layout/vList2"/>
    <dgm:cxn modelId="{20871D51-D4D0-4D1F-98F2-1631E4F9C5C7}" type="presParOf" srcId="{8D51C2F7-A98B-4D60-9483-4931073119D9}" destId="{E82F649A-EC4A-46F7-840E-E227099F9C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4AFF91-849B-48C0-9BE5-ED3AC01B47E5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D2F23678-9A4F-456C-8EE3-6F6537E368AB}">
      <dgm:prSet phldrT="[Texto]" custT="1"/>
      <dgm:spPr/>
      <dgm:t>
        <a:bodyPr/>
        <a:lstStyle/>
        <a:p>
          <a:r>
            <a:rPr lang="pt-BR" sz="1200" b="1" dirty="0"/>
            <a:t>Local</a:t>
          </a:r>
        </a:p>
        <a:p>
          <a:r>
            <a:rPr lang="pt-BR" sz="1200" dirty="0"/>
            <a:t>Grão-Pará </a:t>
          </a:r>
        </a:p>
        <a:p>
          <a:r>
            <a:rPr lang="pt-BR" sz="1200" dirty="0"/>
            <a:t>(1835-1840)</a:t>
          </a:r>
        </a:p>
      </dgm:t>
    </dgm:pt>
    <dgm:pt modelId="{6020E4A3-AE0C-4A6C-B2BD-0F664A5A8A31}" type="parTrans" cxnId="{986F49D5-0CCF-4DF2-8C8A-8F878C894988}">
      <dgm:prSet/>
      <dgm:spPr/>
      <dgm:t>
        <a:bodyPr/>
        <a:lstStyle/>
        <a:p>
          <a:endParaRPr lang="pt-BR"/>
        </a:p>
      </dgm:t>
    </dgm:pt>
    <dgm:pt modelId="{AB7E8356-8DEA-4269-9BD5-512E9C97BED8}" type="sibTrans" cxnId="{986F49D5-0CCF-4DF2-8C8A-8F878C894988}">
      <dgm:prSet/>
      <dgm:spPr/>
      <dgm:t>
        <a:bodyPr/>
        <a:lstStyle/>
        <a:p>
          <a:endParaRPr lang="pt-BR"/>
        </a:p>
      </dgm:t>
    </dgm:pt>
    <dgm:pt modelId="{3E6D0609-9238-420C-B14F-C5C8698A9C47}">
      <dgm:prSet phldrT="[Texto]" custT="1"/>
      <dgm:spPr/>
      <dgm:t>
        <a:bodyPr/>
        <a:lstStyle/>
        <a:p>
          <a:r>
            <a:rPr lang="pt-BR" sz="1200" b="1" dirty="0"/>
            <a:t>Contexto</a:t>
          </a:r>
        </a:p>
        <a:p>
          <a:r>
            <a:rPr lang="pt-BR" sz="1200" dirty="0"/>
            <a:t>População majoritariamente pobre; 15% de brancos e 85% de índios, negros e mestiços</a:t>
          </a:r>
        </a:p>
      </dgm:t>
    </dgm:pt>
    <dgm:pt modelId="{22025261-8053-45B5-A42B-F368CDF04AFC}" type="parTrans" cxnId="{692A7E1F-B360-496C-A602-9A5E8E5361DC}">
      <dgm:prSet/>
      <dgm:spPr/>
      <dgm:t>
        <a:bodyPr/>
        <a:lstStyle/>
        <a:p>
          <a:endParaRPr lang="pt-BR"/>
        </a:p>
      </dgm:t>
    </dgm:pt>
    <dgm:pt modelId="{16255557-1357-4C78-9294-41419537C637}" type="sibTrans" cxnId="{692A7E1F-B360-496C-A602-9A5E8E5361DC}">
      <dgm:prSet/>
      <dgm:spPr/>
      <dgm:t>
        <a:bodyPr/>
        <a:lstStyle/>
        <a:p>
          <a:endParaRPr lang="pt-BR"/>
        </a:p>
      </dgm:t>
    </dgm:pt>
    <dgm:pt modelId="{BA762190-5625-422C-8F0D-68F6032B63BD}">
      <dgm:prSet phldrT="[Texto]" custT="1"/>
      <dgm:spPr/>
      <dgm:t>
        <a:bodyPr/>
        <a:lstStyle/>
        <a:p>
          <a:r>
            <a:rPr lang="pt-BR" sz="1200" b="1" dirty="0"/>
            <a:t>Aspirações dos cabanos</a:t>
          </a:r>
        </a:p>
        <a:p>
          <a:r>
            <a:rPr lang="pt-BR" sz="1200" dirty="0"/>
            <a:t>Terras para plantar e o fim da escravidão</a:t>
          </a:r>
        </a:p>
      </dgm:t>
    </dgm:pt>
    <dgm:pt modelId="{18779D46-3CD4-4926-A165-BC2E59FDFA43}" type="parTrans" cxnId="{29D74F4E-4143-415F-8D98-0AEB13E3D845}">
      <dgm:prSet/>
      <dgm:spPr/>
      <dgm:t>
        <a:bodyPr/>
        <a:lstStyle/>
        <a:p>
          <a:endParaRPr lang="pt-BR"/>
        </a:p>
      </dgm:t>
    </dgm:pt>
    <dgm:pt modelId="{E506C082-0E9D-42B4-8AE0-65A23ADD899B}" type="sibTrans" cxnId="{29D74F4E-4143-415F-8D98-0AEB13E3D845}">
      <dgm:prSet/>
      <dgm:spPr/>
      <dgm:t>
        <a:bodyPr/>
        <a:lstStyle/>
        <a:p>
          <a:endParaRPr lang="pt-BR"/>
        </a:p>
      </dgm:t>
    </dgm:pt>
    <dgm:pt modelId="{8F1983B0-830F-44DA-9DB6-42BED9106CBD}">
      <dgm:prSet phldrT="[Texto]" custT="1"/>
      <dgm:spPr/>
      <dgm:t>
        <a:bodyPr/>
        <a:lstStyle/>
        <a:p>
          <a:r>
            <a:rPr lang="pt-BR" sz="1200" b="1" dirty="0"/>
            <a:t>Aspirações dos fazendeiros: </a:t>
          </a:r>
          <a:r>
            <a:rPr lang="pt-BR" sz="1200" dirty="0"/>
            <a:t>escolher os presidentes da província</a:t>
          </a:r>
        </a:p>
      </dgm:t>
    </dgm:pt>
    <dgm:pt modelId="{6324A0B9-6DF0-48C5-8E08-94E54F43DBDC}" type="parTrans" cxnId="{B6DA5FC1-1656-4C95-88BA-34BABF783ACF}">
      <dgm:prSet/>
      <dgm:spPr/>
      <dgm:t>
        <a:bodyPr/>
        <a:lstStyle/>
        <a:p>
          <a:endParaRPr lang="pt-BR"/>
        </a:p>
      </dgm:t>
    </dgm:pt>
    <dgm:pt modelId="{42EB5BF1-6D28-4E7F-96DA-096E8EC9403F}" type="sibTrans" cxnId="{B6DA5FC1-1656-4C95-88BA-34BABF783ACF}">
      <dgm:prSet/>
      <dgm:spPr/>
      <dgm:t>
        <a:bodyPr/>
        <a:lstStyle/>
        <a:p>
          <a:endParaRPr lang="pt-BR"/>
        </a:p>
      </dgm:t>
    </dgm:pt>
    <dgm:pt modelId="{5B62E1B2-8887-43DC-9890-3502DD42A684}">
      <dgm:prSet phldrT="[Texto]" custT="1"/>
      <dgm:spPr/>
      <dgm:t>
        <a:bodyPr/>
        <a:lstStyle/>
        <a:p>
          <a:r>
            <a:rPr lang="pt-BR" sz="1200" dirty="0"/>
            <a:t>Tomam o poder e proclamaram uma república em agosto de 1835</a:t>
          </a:r>
        </a:p>
      </dgm:t>
    </dgm:pt>
    <dgm:pt modelId="{FA065938-28B1-4836-890A-23696AA91826}" type="parTrans" cxnId="{37E4F79D-03DE-4CC4-BCA2-1131CF3FB4AA}">
      <dgm:prSet/>
      <dgm:spPr/>
      <dgm:t>
        <a:bodyPr/>
        <a:lstStyle/>
        <a:p>
          <a:endParaRPr lang="pt-BR"/>
        </a:p>
      </dgm:t>
    </dgm:pt>
    <dgm:pt modelId="{7D692341-8C70-499C-9C4D-5D5A81F0FB54}" type="sibTrans" cxnId="{37E4F79D-03DE-4CC4-BCA2-1131CF3FB4AA}">
      <dgm:prSet/>
      <dgm:spPr/>
      <dgm:t>
        <a:bodyPr/>
        <a:lstStyle/>
        <a:p>
          <a:endParaRPr lang="pt-BR"/>
        </a:p>
      </dgm:t>
    </dgm:pt>
    <dgm:pt modelId="{417871D9-D945-4F86-989B-98FEF1778E6F}">
      <dgm:prSet phldrT="[Texto]" custT="1"/>
      <dgm:spPr/>
      <dgm:t>
        <a:bodyPr/>
        <a:lstStyle/>
        <a:p>
          <a:r>
            <a:rPr lang="pt-BR" sz="1200" dirty="0"/>
            <a:t>Repressão brutal: o governo matou cerca de 40% da população</a:t>
          </a:r>
        </a:p>
      </dgm:t>
    </dgm:pt>
    <dgm:pt modelId="{FDAE13DA-5B32-40C9-81A5-5F7AF780E691}" type="parTrans" cxnId="{2C190D5F-5085-4594-BC44-39595371E43B}">
      <dgm:prSet/>
      <dgm:spPr/>
      <dgm:t>
        <a:bodyPr/>
        <a:lstStyle/>
        <a:p>
          <a:endParaRPr lang="pt-BR"/>
        </a:p>
      </dgm:t>
    </dgm:pt>
    <dgm:pt modelId="{25C5E2C1-1103-448D-AE00-A92FC96B287B}" type="sibTrans" cxnId="{2C190D5F-5085-4594-BC44-39595371E43B}">
      <dgm:prSet/>
      <dgm:spPr/>
      <dgm:t>
        <a:bodyPr/>
        <a:lstStyle/>
        <a:p>
          <a:endParaRPr lang="pt-BR"/>
        </a:p>
      </dgm:t>
    </dgm:pt>
    <dgm:pt modelId="{0D8920F4-84F0-45A1-B56D-E8A171221307}">
      <dgm:prSet phldrT="[Texto]" custT="1"/>
      <dgm:spPr/>
      <dgm:t>
        <a:bodyPr/>
        <a:lstStyle/>
        <a:p>
          <a:r>
            <a:rPr lang="pt-BR" sz="1200" dirty="0"/>
            <a:t>Divergências entre os líderes e inferioridade bélica</a:t>
          </a:r>
        </a:p>
      </dgm:t>
    </dgm:pt>
    <dgm:pt modelId="{3B1E2187-F05D-42F5-9CFC-914A1FABF9BB}" type="parTrans" cxnId="{CD9F3972-3AB6-4159-AD81-ADC74CEE6889}">
      <dgm:prSet/>
      <dgm:spPr/>
      <dgm:t>
        <a:bodyPr/>
        <a:lstStyle/>
        <a:p>
          <a:endParaRPr lang="pt-BR"/>
        </a:p>
      </dgm:t>
    </dgm:pt>
    <dgm:pt modelId="{9F90B05E-D6A0-46D3-8A1C-A8C6BA52B752}" type="sibTrans" cxnId="{CD9F3972-3AB6-4159-AD81-ADC74CEE6889}">
      <dgm:prSet/>
      <dgm:spPr/>
      <dgm:t>
        <a:bodyPr/>
        <a:lstStyle/>
        <a:p>
          <a:endParaRPr lang="pt-BR"/>
        </a:p>
      </dgm:t>
    </dgm:pt>
    <dgm:pt modelId="{9D899CCF-2B4B-4C99-B219-25B5F3D1E5B5}" type="pres">
      <dgm:prSet presAssocID="{8C4AFF91-849B-48C0-9BE5-ED3AC01B47E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F9DE7B9C-EF28-4262-8E88-0589EEE2536B}" type="pres">
      <dgm:prSet presAssocID="{D2F23678-9A4F-456C-8EE3-6F6537E368AB}" presName="composite" presStyleCnt="0"/>
      <dgm:spPr/>
    </dgm:pt>
    <dgm:pt modelId="{BC93B79E-E4D1-4DB9-8515-D18C3E9D31A5}" type="pres">
      <dgm:prSet presAssocID="{D2F23678-9A4F-456C-8EE3-6F6537E368AB}" presName="BackAccent" presStyleLbl="bgShp" presStyleIdx="0" presStyleCnt="7"/>
      <dgm:spPr/>
    </dgm:pt>
    <dgm:pt modelId="{C7A93E05-00AF-4339-93DE-E22CF9542C3B}" type="pres">
      <dgm:prSet presAssocID="{D2F23678-9A4F-456C-8EE3-6F6537E368AB}" presName="Accent" presStyleLbl="alignNode1" presStyleIdx="0" presStyleCnt="7"/>
      <dgm:spPr/>
    </dgm:pt>
    <dgm:pt modelId="{E8D613B3-7DFC-40B4-98D6-E88CCA1A0C90}" type="pres">
      <dgm:prSet presAssocID="{D2F23678-9A4F-456C-8EE3-6F6537E368AB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D1661C0C-02DC-4672-B64A-34537C9EC91E}" type="pres">
      <dgm:prSet presAssocID="{D2F23678-9A4F-456C-8EE3-6F6537E368AB}" presName="Parent" presStyleLbl="revTx" presStyleIdx="0" presStyleCnt="7">
        <dgm:presLayoutVars>
          <dgm:chMax val="1"/>
          <dgm:chPref val="1"/>
          <dgm:bulletEnabled val="1"/>
        </dgm:presLayoutVars>
      </dgm:prSet>
      <dgm:spPr/>
    </dgm:pt>
    <dgm:pt modelId="{DBA578F6-EDE7-4924-9598-E2B7DAEB222A}" type="pres">
      <dgm:prSet presAssocID="{AB7E8356-8DEA-4269-9BD5-512E9C97BED8}" presName="sibTrans" presStyleCnt="0"/>
      <dgm:spPr/>
    </dgm:pt>
    <dgm:pt modelId="{2D82C6D0-331E-4082-B3A3-63855A51A3EA}" type="pres">
      <dgm:prSet presAssocID="{3E6D0609-9238-420C-B14F-C5C8698A9C47}" presName="composite" presStyleCnt="0"/>
      <dgm:spPr/>
    </dgm:pt>
    <dgm:pt modelId="{21346802-3710-4C3D-9695-CA21710F179E}" type="pres">
      <dgm:prSet presAssocID="{3E6D0609-9238-420C-B14F-C5C8698A9C47}" presName="BackAccent" presStyleLbl="bgShp" presStyleIdx="1" presStyleCnt="7"/>
      <dgm:spPr/>
    </dgm:pt>
    <dgm:pt modelId="{E82D0E3F-E220-4DAE-888F-634DB371BCB3}" type="pres">
      <dgm:prSet presAssocID="{3E6D0609-9238-420C-B14F-C5C8698A9C47}" presName="Accent" presStyleLbl="alignNode1" presStyleIdx="1" presStyleCnt="7"/>
      <dgm:spPr/>
    </dgm:pt>
    <dgm:pt modelId="{FB8C9751-66BF-47E8-AE1B-E5677B4A8161}" type="pres">
      <dgm:prSet presAssocID="{3E6D0609-9238-420C-B14F-C5C8698A9C47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ABF3F903-392D-419C-A9CA-963CF1F9E58C}" type="pres">
      <dgm:prSet presAssocID="{3E6D0609-9238-420C-B14F-C5C8698A9C47}" presName="Parent" presStyleLbl="revTx" presStyleIdx="1" presStyleCnt="7">
        <dgm:presLayoutVars>
          <dgm:chMax val="1"/>
          <dgm:chPref val="1"/>
          <dgm:bulletEnabled val="1"/>
        </dgm:presLayoutVars>
      </dgm:prSet>
      <dgm:spPr/>
    </dgm:pt>
    <dgm:pt modelId="{8B301C69-CCA5-46BD-8A2A-D349024B0652}" type="pres">
      <dgm:prSet presAssocID="{16255557-1357-4C78-9294-41419537C637}" presName="sibTrans" presStyleCnt="0"/>
      <dgm:spPr/>
    </dgm:pt>
    <dgm:pt modelId="{78213309-6567-4554-B53D-3A6AFC7AE308}" type="pres">
      <dgm:prSet presAssocID="{BA762190-5625-422C-8F0D-68F6032B63BD}" presName="composite" presStyleCnt="0"/>
      <dgm:spPr/>
    </dgm:pt>
    <dgm:pt modelId="{41A7135A-C649-4B36-9908-0DCBAD9FCC4E}" type="pres">
      <dgm:prSet presAssocID="{BA762190-5625-422C-8F0D-68F6032B63BD}" presName="BackAccent" presStyleLbl="bgShp" presStyleIdx="2" presStyleCnt="7"/>
      <dgm:spPr/>
    </dgm:pt>
    <dgm:pt modelId="{A06E4DCC-D6D6-483A-BF7E-96FED25E955E}" type="pres">
      <dgm:prSet presAssocID="{BA762190-5625-422C-8F0D-68F6032B63BD}" presName="Accent" presStyleLbl="alignNode1" presStyleIdx="2" presStyleCnt="7"/>
      <dgm:spPr/>
    </dgm:pt>
    <dgm:pt modelId="{CBDDB4DE-B209-4991-84BC-17236B8A3997}" type="pres">
      <dgm:prSet presAssocID="{BA762190-5625-422C-8F0D-68F6032B63BD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D4035746-994B-4135-AB65-3D7F24BFB4B7}" type="pres">
      <dgm:prSet presAssocID="{BA762190-5625-422C-8F0D-68F6032B63BD}" presName="Parent" presStyleLbl="revTx" presStyleIdx="2" presStyleCnt="7">
        <dgm:presLayoutVars>
          <dgm:chMax val="1"/>
          <dgm:chPref val="1"/>
          <dgm:bulletEnabled val="1"/>
        </dgm:presLayoutVars>
      </dgm:prSet>
      <dgm:spPr/>
    </dgm:pt>
    <dgm:pt modelId="{10340FF8-C156-4879-A628-FEDCBB2D2FB4}" type="pres">
      <dgm:prSet presAssocID="{E506C082-0E9D-42B4-8AE0-65A23ADD899B}" presName="sibTrans" presStyleCnt="0"/>
      <dgm:spPr/>
    </dgm:pt>
    <dgm:pt modelId="{6019366F-C544-4067-9C3C-082E50BB5DA4}" type="pres">
      <dgm:prSet presAssocID="{8F1983B0-830F-44DA-9DB6-42BED9106CBD}" presName="composite" presStyleCnt="0"/>
      <dgm:spPr/>
    </dgm:pt>
    <dgm:pt modelId="{834EC76C-5613-4E0C-B627-FE1E38C4C9B7}" type="pres">
      <dgm:prSet presAssocID="{8F1983B0-830F-44DA-9DB6-42BED9106CBD}" presName="BackAccent" presStyleLbl="bgShp" presStyleIdx="3" presStyleCnt="7"/>
      <dgm:spPr/>
    </dgm:pt>
    <dgm:pt modelId="{C8654B9F-B231-4C79-A5C3-EB927482EDAD}" type="pres">
      <dgm:prSet presAssocID="{8F1983B0-830F-44DA-9DB6-42BED9106CBD}" presName="Accent" presStyleLbl="alignNode1" presStyleIdx="3" presStyleCnt="7"/>
      <dgm:spPr/>
    </dgm:pt>
    <dgm:pt modelId="{C20BE846-C670-4480-A96B-14D8CC99348D}" type="pres">
      <dgm:prSet presAssocID="{8F1983B0-830F-44DA-9DB6-42BED9106CBD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00445067-258F-43C1-9A0F-2C5A5E1C508E}" type="pres">
      <dgm:prSet presAssocID="{8F1983B0-830F-44DA-9DB6-42BED9106CBD}" presName="Parent" presStyleLbl="revTx" presStyleIdx="3" presStyleCnt="7">
        <dgm:presLayoutVars>
          <dgm:chMax val="1"/>
          <dgm:chPref val="1"/>
          <dgm:bulletEnabled val="1"/>
        </dgm:presLayoutVars>
      </dgm:prSet>
      <dgm:spPr/>
    </dgm:pt>
    <dgm:pt modelId="{86DFDECB-9739-42DF-B2A3-26C3FEB486F9}" type="pres">
      <dgm:prSet presAssocID="{42EB5BF1-6D28-4E7F-96DA-096E8EC9403F}" presName="sibTrans" presStyleCnt="0"/>
      <dgm:spPr/>
    </dgm:pt>
    <dgm:pt modelId="{B95C9AC8-AC68-4A2C-9057-5E9B97ABCE86}" type="pres">
      <dgm:prSet presAssocID="{5B62E1B2-8887-43DC-9890-3502DD42A684}" presName="composite" presStyleCnt="0"/>
      <dgm:spPr/>
    </dgm:pt>
    <dgm:pt modelId="{B54ABA0C-0206-482D-A591-6E067FE3ECDA}" type="pres">
      <dgm:prSet presAssocID="{5B62E1B2-8887-43DC-9890-3502DD42A684}" presName="BackAccent" presStyleLbl="bgShp" presStyleIdx="4" presStyleCnt="7"/>
      <dgm:spPr/>
    </dgm:pt>
    <dgm:pt modelId="{08817B4E-BED1-4903-9C09-7252F00A54FC}" type="pres">
      <dgm:prSet presAssocID="{5B62E1B2-8887-43DC-9890-3502DD42A684}" presName="Accent" presStyleLbl="alignNode1" presStyleIdx="4" presStyleCnt="7"/>
      <dgm:spPr/>
    </dgm:pt>
    <dgm:pt modelId="{77E7D9BD-6B17-4BE8-8168-66BDA0FB1B2C}" type="pres">
      <dgm:prSet presAssocID="{5B62E1B2-8887-43DC-9890-3502DD42A684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DE76857-7D6E-4301-98F5-E865A71B5030}" type="pres">
      <dgm:prSet presAssocID="{5B62E1B2-8887-43DC-9890-3502DD42A684}" presName="Parent" presStyleLbl="revTx" presStyleIdx="4" presStyleCnt="7">
        <dgm:presLayoutVars>
          <dgm:chMax val="1"/>
          <dgm:chPref val="1"/>
          <dgm:bulletEnabled val="1"/>
        </dgm:presLayoutVars>
      </dgm:prSet>
      <dgm:spPr/>
    </dgm:pt>
    <dgm:pt modelId="{CDEC5394-61E4-45C9-B73A-606DAB7B47E5}" type="pres">
      <dgm:prSet presAssocID="{7D692341-8C70-499C-9C4D-5D5A81F0FB54}" presName="sibTrans" presStyleCnt="0"/>
      <dgm:spPr/>
    </dgm:pt>
    <dgm:pt modelId="{C4DD7CFF-87D5-4683-B872-CE27691B6DA0}" type="pres">
      <dgm:prSet presAssocID="{0D8920F4-84F0-45A1-B56D-E8A171221307}" presName="composite" presStyleCnt="0"/>
      <dgm:spPr/>
    </dgm:pt>
    <dgm:pt modelId="{0E6DE972-9F03-4F2D-8428-7DE706F69A4D}" type="pres">
      <dgm:prSet presAssocID="{0D8920F4-84F0-45A1-B56D-E8A171221307}" presName="BackAccent" presStyleLbl="bgShp" presStyleIdx="5" presStyleCnt="7"/>
      <dgm:spPr/>
    </dgm:pt>
    <dgm:pt modelId="{32CD2686-D795-43A8-8609-74475B7AF7B1}" type="pres">
      <dgm:prSet presAssocID="{0D8920F4-84F0-45A1-B56D-E8A171221307}" presName="Accent" presStyleLbl="alignNode1" presStyleIdx="5" presStyleCnt="7"/>
      <dgm:spPr/>
    </dgm:pt>
    <dgm:pt modelId="{8110CCE2-BA63-4EDD-907E-8F6B2F5A6CC1}" type="pres">
      <dgm:prSet presAssocID="{0D8920F4-84F0-45A1-B56D-E8A171221307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9760FBEC-873A-45AB-8D8B-511E33696BFE}" type="pres">
      <dgm:prSet presAssocID="{0D8920F4-84F0-45A1-B56D-E8A171221307}" presName="Parent" presStyleLbl="revTx" presStyleIdx="5" presStyleCnt="7">
        <dgm:presLayoutVars>
          <dgm:chMax val="1"/>
          <dgm:chPref val="1"/>
          <dgm:bulletEnabled val="1"/>
        </dgm:presLayoutVars>
      </dgm:prSet>
      <dgm:spPr/>
    </dgm:pt>
    <dgm:pt modelId="{3E7682D5-D94B-49E4-810D-E2DAC406058E}" type="pres">
      <dgm:prSet presAssocID="{9F90B05E-D6A0-46D3-8A1C-A8C6BA52B752}" presName="sibTrans" presStyleCnt="0"/>
      <dgm:spPr/>
    </dgm:pt>
    <dgm:pt modelId="{8DE4B7AD-7983-4773-BF10-F50DD7215B93}" type="pres">
      <dgm:prSet presAssocID="{417871D9-D945-4F86-989B-98FEF1778E6F}" presName="composite" presStyleCnt="0"/>
      <dgm:spPr/>
    </dgm:pt>
    <dgm:pt modelId="{21EF2846-DD7B-4C17-B298-1B28588B8E10}" type="pres">
      <dgm:prSet presAssocID="{417871D9-D945-4F86-989B-98FEF1778E6F}" presName="BackAccent" presStyleLbl="bgShp" presStyleIdx="6" presStyleCnt="7"/>
      <dgm:spPr/>
    </dgm:pt>
    <dgm:pt modelId="{93607629-A91C-4A0F-95F2-5D21A971FC41}" type="pres">
      <dgm:prSet presAssocID="{417871D9-D945-4F86-989B-98FEF1778E6F}" presName="Accent" presStyleLbl="alignNode1" presStyleIdx="6" presStyleCnt="7"/>
      <dgm:spPr/>
    </dgm:pt>
    <dgm:pt modelId="{1717FF84-3FB5-44F3-9E3B-6A5DF2911B0E}" type="pres">
      <dgm:prSet presAssocID="{417871D9-D945-4F86-989B-98FEF1778E6F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A802D62F-7108-4F7B-957F-0CCFA662556A}" type="pres">
      <dgm:prSet presAssocID="{417871D9-D945-4F86-989B-98FEF1778E6F}" presName="Parent" presStyleLbl="revTx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692A7E1F-B360-496C-A602-9A5E8E5361DC}" srcId="{8C4AFF91-849B-48C0-9BE5-ED3AC01B47E5}" destId="{3E6D0609-9238-420C-B14F-C5C8698A9C47}" srcOrd="1" destOrd="0" parTransId="{22025261-8053-45B5-A42B-F368CDF04AFC}" sibTransId="{16255557-1357-4C78-9294-41419537C637}"/>
    <dgm:cxn modelId="{D6F09B27-1024-4D2F-B1D0-336C73202167}" type="presOf" srcId="{D2F23678-9A4F-456C-8EE3-6F6537E368AB}" destId="{D1661C0C-02DC-4672-B64A-34537C9EC91E}" srcOrd="0" destOrd="0" presId="urn:microsoft.com/office/officeart/2008/layout/IncreasingCircleProcess"/>
    <dgm:cxn modelId="{2C190D5F-5085-4594-BC44-39595371E43B}" srcId="{8C4AFF91-849B-48C0-9BE5-ED3AC01B47E5}" destId="{417871D9-D945-4F86-989B-98FEF1778E6F}" srcOrd="6" destOrd="0" parTransId="{FDAE13DA-5B32-40C9-81A5-5F7AF780E691}" sibTransId="{25C5E2C1-1103-448D-AE00-A92FC96B287B}"/>
    <dgm:cxn modelId="{9CDAB448-F4EC-4049-B100-B2A940ED212B}" type="presOf" srcId="{8C4AFF91-849B-48C0-9BE5-ED3AC01B47E5}" destId="{9D899CCF-2B4B-4C99-B219-25B5F3D1E5B5}" srcOrd="0" destOrd="0" presId="urn:microsoft.com/office/officeart/2008/layout/IncreasingCircleProcess"/>
    <dgm:cxn modelId="{29D74F4E-4143-415F-8D98-0AEB13E3D845}" srcId="{8C4AFF91-849B-48C0-9BE5-ED3AC01B47E5}" destId="{BA762190-5625-422C-8F0D-68F6032B63BD}" srcOrd="2" destOrd="0" parTransId="{18779D46-3CD4-4926-A165-BC2E59FDFA43}" sibTransId="{E506C082-0E9D-42B4-8AE0-65A23ADD899B}"/>
    <dgm:cxn modelId="{CD9F3972-3AB6-4159-AD81-ADC74CEE6889}" srcId="{8C4AFF91-849B-48C0-9BE5-ED3AC01B47E5}" destId="{0D8920F4-84F0-45A1-B56D-E8A171221307}" srcOrd="5" destOrd="0" parTransId="{3B1E2187-F05D-42F5-9CFC-914A1FABF9BB}" sibTransId="{9F90B05E-D6A0-46D3-8A1C-A8C6BA52B752}"/>
    <dgm:cxn modelId="{A8306A89-97E5-4AB2-BCA9-7B9D6848C630}" type="presOf" srcId="{8F1983B0-830F-44DA-9DB6-42BED9106CBD}" destId="{00445067-258F-43C1-9A0F-2C5A5E1C508E}" srcOrd="0" destOrd="0" presId="urn:microsoft.com/office/officeart/2008/layout/IncreasingCircleProcess"/>
    <dgm:cxn modelId="{807FFB93-264A-4EEA-A45F-1643EE013BDC}" type="presOf" srcId="{5B62E1B2-8887-43DC-9890-3502DD42A684}" destId="{7DE76857-7D6E-4301-98F5-E865A71B5030}" srcOrd="0" destOrd="0" presId="urn:microsoft.com/office/officeart/2008/layout/IncreasingCircleProcess"/>
    <dgm:cxn modelId="{C56D5696-3C96-40EE-BFB8-5579EBBCBA48}" type="presOf" srcId="{3E6D0609-9238-420C-B14F-C5C8698A9C47}" destId="{ABF3F903-392D-419C-A9CA-963CF1F9E58C}" srcOrd="0" destOrd="0" presId="urn:microsoft.com/office/officeart/2008/layout/IncreasingCircleProcess"/>
    <dgm:cxn modelId="{2F99B198-4EE5-4CAD-B060-F58766332CB8}" type="presOf" srcId="{BA762190-5625-422C-8F0D-68F6032B63BD}" destId="{D4035746-994B-4135-AB65-3D7F24BFB4B7}" srcOrd="0" destOrd="0" presId="urn:microsoft.com/office/officeart/2008/layout/IncreasingCircleProcess"/>
    <dgm:cxn modelId="{37E4F79D-03DE-4CC4-BCA2-1131CF3FB4AA}" srcId="{8C4AFF91-849B-48C0-9BE5-ED3AC01B47E5}" destId="{5B62E1B2-8887-43DC-9890-3502DD42A684}" srcOrd="4" destOrd="0" parTransId="{FA065938-28B1-4836-890A-23696AA91826}" sibTransId="{7D692341-8C70-499C-9C4D-5D5A81F0FB54}"/>
    <dgm:cxn modelId="{8E61B0BF-2228-493D-923C-443A645D7145}" type="presOf" srcId="{417871D9-D945-4F86-989B-98FEF1778E6F}" destId="{A802D62F-7108-4F7B-957F-0CCFA662556A}" srcOrd="0" destOrd="0" presId="urn:microsoft.com/office/officeart/2008/layout/IncreasingCircleProcess"/>
    <dgm:cxn modelId="{B6DA5FC1-1656-4C95-88BA-34BABF783ACF}" srcId="{8C4AFF91-849B-48C0-9BE5-ED3AC01B47E5}" destId="{8F1983B0-830F-44DA-9DB6-42BED9106CBD}" srcOrd="3" destOrd="0" parTransId="{6324A0B9-6DF0-48C5-8E08-94E54F43DBDC}" sibTransId="{42EB5BF1-6D28-4E7F-96DA-096E8EC9403F}"/>
    <dgm:cxn modelId="{986F49D5-0CCF-4DF2-8C8A-8F878C894988}" srcId="{8C4AFF91-849B-48C0-9BE5-ED3AC01B47E5}" destId="{D2F23678-9A4F-456C-8EE3-6F6537E368AB}" srcOrd="0" destOrd="0" parTransId="{6020E4A3-AE0C-4A6C-B2BD-0F664A5A8A31}" sibTransId="{AB7E8356-8DEA-4269-9BD5-512E9C97BED8}"/>
    <dgm:cxn modelId="{150C0ED9-C19D-4957-9CB1-8E250D583E21}" type="presOf" srcId="{0D8920F4-84F0-45A1-B56D-E8A171221307}" destId="{9760FBEC-873A-45AB-8D8B-511E33696BFE}" srcOrd="0" destOrd="0" presId="urn:microsoft.com/office/officeart/2008/layout/IncreasingCircleProcess"/>
    <dgm:cxn modelId="{9CFAD2AC-930A-4AF4-B28C-46BBD1E526DF}" type="presParOf" srcId="{9D899CCF-2B4B-4C99-B219-25B5F3D1E5B5}" destId="{F9DE7B9C-EF28-4262-8E88-0589EEE2536B}" srcOrd="0" destOrd="0" presId="urn:microsoft.com/office/officeart/2008/layout/IncreasingCircleProcess"/>
    <dgm:cxn modelId="{D6AFD8FD-E3D7-4866-B9EB-34159447EFE0}" type="presParOf" srcId="{F9DE7B9C-EF28-4262-8E88-0589EEE2536B}" destId="{BC93B79E-E4D1-4DB9-8515-D18C3E9D31A5}" srcOrd="0" destOrd="0" presId="urn:microsoft.com/office/officeart/2008/layout/IncreasingCircleProcess"/>
    <dgm:cxn modelId="{CEF6DC70-FD6C-4988-A54C-27376964D186}" type="presParOf" srcId="{F9DE7B9C-EF28-4262-8E88-0589EEE2536B}" destId="{C7A93E05-00AF-4339-93DE-E22CF9542C3B}" srcOrd="1" destOrd="0" presId="urn:microsoft.com/office/officeart/2008/layout/IncreasingCircleProcess"/>
    <dgm:cxn modelId="{D31AD982-F0B5-42E3-97EA-72BCCA4B9FFD}" type="presParOf" srcId="{F9DE7B9C-EF28-4262-8E88-0589EEE2536B}" destId="{E8D613B3-7DFC-40B4-98D6-E88CCA1A0C90}" srcOrd="2" destOrd="0" presId="urn:microsoft.com/office/officeart/2008/layout/IncreasingCircleProcess"/>
    <dgm:cxn modelId="{2AEB0814-3A64-42AB-9D1A-C54B995A6FBE}" type="presParOf" srcId="{F9DE7B9C-EF28-4262-8E88-0589EEE2536B}" destId="{D1661C0C-02DC-4672-B64A-34537C9EC91E}" srcOrd="3" destOrd="0" presId="urn:microsoft.com/office/officeart/2008/layout/IncreasingCircleProcess"/>
    <dgm:cxn modelId="{9349CF96-4DA3-4879-905C-63E3373D631F}" type="presParOf" srcId="{9D899CCF-2B4B-4C99-B219-25B5F3D1E5B5}" destId="{DBA578F6-EDE7-4924-9598-E2B7DAEB222A}" srcOrd="1" destOrd="0" presId="urn:microsoft.com/office/officeart/2008/layout/IncreasingCircleProcess"/>
    <dgm:cxn modelId="{9CFBF33D-B9D1-4619-9AED-F6DBC226ED4E}" type="presParOf" srcId="{9D899CCF-2B4B-4C99-B219-25B5F3D1E5B5}" destId="{2D82C6D0-331E-4082-B3A3-63855A51A3EA}" srcOrd="2" destOrd="0" presId="urn:microsoft.com/office/officeart/2008/layout/IncreasingCircleProcess"/>
    <dgm:cxn modelId="{81AC22BF-1F31-4475-A20C-D92197390FDF}" type="presParOf" srcId="{2D82C6D0-331E-4082-B3A3-63855A51A3EA}" destId="{21346802-3710-4C3D-9695-CA21710F179E}" srcOrd="0" destOrd="0" presId="urn:microsoft.com/office/officeart/2008/layout/IncreasingCircleProcess"/>
    <dgm:cxn modelId="{64F6D63E-0766-4919-B205-139411348A87}" type="presParOf" srcId="{2D82C6D0-331E-4082-B3A3-63855A51A3EA}" destId="{E82D0E3F-E220-4DAE-888F-634DB371BCB3}" srcOrd="1" destOrd="0" presId="urn:microsoft.com/office/officeart/2008/layout/IncreasingCircleProcess"/>
    <dgm:cxn modelId="{29597819-3C04-4763-AE9C-CB72A2147C58}" type="presParOf" srcId="{2D82C6D0-331E-4082-B3A3-63855A51A3EA}" destId="{FB8C9751-66BF-47E8-AE1B-E5677B4A8161}" srcOrd="2" destOrd="0" presId="urn:microsoft.com/office/officeart/2008/layout/IncreasingCircleProcess"/>
    <dgm:cxn modelId="{BD48C64F-4989-475D-9986-3508F054732C}" type="presParOf" srcId="{2D82C6D0-331E-4082-B3A3-63855A51A3EA}" destId="{ABF3F903-392D-419C-A9CA-963CF1F9E58C}" srcOrd="3" destOrd="0" presId="urn:microsoft.com/office/officeart/2008/layout/IncreasingCircleProcess"/>
    <dgm:cxn modelId="{2B9CB098-8A33-4301-8676-5752EA9DC830}" type="presParOf" srcId="{9D899CCF-2B4B-4C99-B219-25B5F3D1E5B5}" destId="{8B301C69-CCA5-46BD-8A2A-D349024B0652}" srcOrd="3" destOrd="0" presId="urn:microsoft.com/office/officeart/2008/layout/IncreasingCircleProcess"/>
    <dgm:cxn modelId="{C9DFE560-D32F-4C2F-AD22-C2B546FD3CE8}" type="presParOf" srcId="{9D899CCF-2B4B-4C99-B219-25B5F3D1E5B5}" destId="{78213309-6567-4554-B53D-3A6AFC7AE308}" srcOrd="4" destOrd="0" presId="urn:microsoft.com/office/officeart/2008/layout/IncreasingCircleProcess"/>
    <dgm:cxn modelId="{4D5311BB-2FA1-4AB3-BF76-8EB941416E68}" type="presParOf" srcId="{78213309-6567-4554-B53D-3A6AFC7AE308}" destId="{41A7135A-C649-4B36-9908-0DCBAD9FCC4E}" srcOrd="0" destOrd="0" presId="urn:microsoft.com/office/officeart/2008/layout/IncreasingCircleProcess"/>
    <dgm:cxn modelId="{5E0F7AC1-F81D-4BB3-8314-C7DEF7C7EDFB}" type="presParOf" srcId="{78213309-6567-4554-B53D-3A6AFC7AE308}" destId="{A06E4DCC-D6D6-483A-BF7E-96FED25E955E}" srcOrd="1" destOrd="0" presId="urn:microsoft.com/office/officeart/2008/layout/IncreasingCircleProcess"/>
    <dgm:cxn modelId="{DB03A36E-A5F9-49EE-8D94-24DD1EB47F65}" type="presParOf" srcId="{78213309-6567-4554-B53D-3A6AFC7AE308}" destId="{CBDDB4DE-B209-4991-84BC-17236B8A3997}" srcOrd="2" destOrd="0" presId="urn:microsoft.com/office/officeart/2008/layout/IncreasingCircleProcess"/>
    <dgm:cxn modelId="{ADD1F6DC-B3ED-4263-9B4D-B8C82BD30818}" type="presParOf" srcId="{78213309-6567-4554-B53D-3A6AFC7AE308}" destId="{D4035746-994B-4135-AB65-3D7F24BFB4B7}" srcOrd="3" destOrd="0" presId="urn:microsoft.com/office/officeart/2008/layout/IncreasingCircleProcess"/>
    <dgm:cxn modelId="{1DA59496-9E03-4F5B-924E-17151825731E}" type="presParOf" srcId="{9D899CCF-2B4B-4C99-B219-25B5F3D1E5B5}" destId="{10340FF8-C156-4879-A628-FEDCBB2D2FB4}" srcOrd="5" destOrd="0" presId="urn:microsoft.com/office/officeart/2008/layout/IncreasingCircleProcess"/>
    <dgm:cxn modelId="{0D55A11C-B299-4FC5-B1C6-EA35105C71EE}" type="presParOf" srcId="{9D899CCF-2B4B-4C99-B219-25B5F3D1E5B5}" destId="{6019366F-C544-4067-9C3C-082E50BB5DA4}" srcOrd="6" destOrd="0" presId="urn:microsoft.com/office/officeart/2008/layout/IncreasingCircleProcess"/>
    <dgm:cxn modelId="{9D0F959F-AB93-478D-99BC-DDCD66096E10}" type="presParOf" srcId="{6019366F-C544-4067-9C3C-082E50BB5DA4}" destId="{834EC76C-5613-4E0C-B627-FE1E38C4C9B7}" srcOrd="0" destOrd="0" presId="urn:microsoft.com/office/officeart/2008/layout/IncreasingCircleProcess"/>
    <dgm:cxn modelId="{2A5E5F26-BE14-4CF2-AB43-4B4EFA4ADB0D}" type="presParOf" srcId="{6019366F-C544-4067-9C3C-082E50BB5DA4}" destId="{C8654B9F-B231-4C79-A5C3-EB927482EDAD}" srcOrd="1" destOrd="0" presId="urn:microsoft.com/office/officeart/2008/layout/IncreasingCircleProcess"/>
    <dgm:cxn modelId="{4BC73442-DF4B-4626-A8A7-38268D30AA51}" type="presParOf" srcId="{6019366F-C544-4067-9C3C-082E50BB5DA4}" destId="{C20BE846-C670-4480-A96B-14D8CC99348D}" srcOrd="2" destOrd="0" presId="urn:microsoft.com/office/officeart/2008/layout/IncreasingCircleProcess"/>
    <dgm:cxn modelId="{8CBCCAE7-4462-4BBC-B1C7-9D7B513C566F}" type="presParOf" srcId="{6019366F-C544-4067-9C3C-082E50BB5DA4}" destId="{00445067-258F-43C1-9A0F-2C5A5E1C508E}" srcOrd="3" destOrd="0" presId="urn:microsoft.com/office/officeart/2008/layout/IncreasingCircleProcess"/>
    <dgm:cxn modelId="{7ED14189-621F-4392-BD90-BC86D3634626}" type="presParOf" srcId="{9D899CCF-2B4B-4C99-B219-25B5F3D1E5B5}" destId="{86DFDECB-9739-42DF-B2A3-26C3FEB486F9}" srcOrd="7" destOrd="0" presId="urn:microsoft.com/office/officeart/2008/layout/IncreasingCircleProcess"/>
    <dgm:cxn modelId="{CD052ECD-807C-44DC-9412-273E50B1A957}" type="presParOf" srcId="{9D899CCF-2B4B-4C99-B219-25B5F3D1E5B5}" destId="{B95C9AC8-AC68-4A2C-9057-5E9B97ABCE86}" srcOrd="8" destOrd="0" presId="urn:microsoft.com/office/officeart/2008/layout/IncreasingCircleProcess"/>
    <dgm:cxn modelId="{BC816D6B-061F-441E-93D2-9AF153D46BD5}" type="presParOf" srcId="{B95C9AC8-AC68-4A2C-9057-5E9B97ABCE86}" destId="{B54ABA0C-0206-482D-A591-6E067FE3ECDA}" srcOrd="0" destOrd="0" presId="urn:microsoft.com/office/officeart/2008/layout/IncreasingCircleProcess"/>
    <dgm:cxn modelId="{CAE307D4-4106-450C-9D87-519182577586}" type="presParOf" srcId="{B95C9AC8-AC68-4A2C-9057-5E9B97ABCE86}" destId="{08817B4E-BED1-4903-9C09-7252F00A54FC}" srcOrd="1" destOrd="0" presId="urn:microsoft.com/office/officeart/2008/layout/IncreasingCircleProcess"/>
    <dgm:cxn modelId="{43CEF7BC-020D-4555-BD1B-6BB245CDAEB4}" type="presParOf" srcId="{B95C9AC8-AC68-4A2C-9057-5E9B97ABCE86}" destId="{77E7D9BD-6B17-4BE8-8168-66BDA0FB1B2C}" srcOrd="2" destOrd="0" presId="urn:microsoft.com/office/officeart/2008/layout/IncreasingCircleProcess"/>
    <dgm:cxn modelId="{D6578826-7F86-4F6F-9BF4-81423E8E4806}" type="presParOf" srcId="{B95C9AC8-AC68-4A2C-9057-5E9B97ABCE86}" destId="{7DE76857-7D6E-4301-98F5-E865A71B5030}" srcOrd="3" destOrd="0" presId="urn:microsoft.com/office/officeart/2008/layout/IncreasingCircleProcess"/>
    <dgm:cxn modelId="{31A1227A-0976-4703-9C84-2223C6A9752A}" type="presParOf" srcId="{9D899CCF-2B4B-4C99-B219-25B5F3D1E5B5}" destId="{CDEC5394-61E4-45C9-B73A-606DAB7B47E5}" srcOrd="9" destOrd="0" presId="urn:microsoft.com/office/officeart/2008/layout/IncreasingCircleProcess"/>
    <dgm:cxn modelId="{BCDF88E3-696C-4296-9B7D-12FF5187148A}" type="presParOf" srcId="{9D899CCF-2B4B-4C99-B219-25B5F3D1E5B5}" destId="{C4DD7CFF-87D5-4683-B872-CE27691B6DA0}" srcOrd="10" destOrd="0" presId="urn:microsoft.com/office/officeart/2008/layout/IncreasingCircleProcess"/>
    <dgm:cxn modelId="{A8A97AEA-950E-41BD-B9AD-8FA2B5149A6B}" type="presParOf" srcId="{C4DD7CFF-87D5-4683-B872-CE27691B6DA0}" destId="{0E6DE972-9F03-4F2D-8428-7DE706F69A4D}" srcOrd="0" destOrd="0" presId="urn:microsoft.com/office/officeart/2008/layout/IncreasingCircleProcess"/>
    <dgm:cxn modelId="{F9A7A299-677D-4384-8243-C1E66ED4E752}" type="presParOf" srcId="{C4DD7CFF-87D5-4683-B872-CE27691B6DA0}" destId="{32CD2686-D795-43A8-8609-74475B7AF7B1}" srcOrd="1" destOrd="0" presId="urn:microsoft.com/office/officeart/2008/layout/IncreasingCircleProcess"/>
    <dgm:cxn modelId="{97950EC8-287C-4D1F-B8D5-5AE9CA3FD2AB}" type="presParOf" srcId="{C4DD7CFF-87D5-4683-B872-CE27691B6DA0}" destId="{8110CCE2-BA63-4EDD-907E-8F6B2F5A6CC1}" srcOrd="2" destOrd="0" presId="urn:microsoft.com/office/officeart/2008/layout/IncreasingCircleProcess"/>
    <dgm:cxn modelId="{1C9279B6-BFC4-4EF0-9C34-3129086901A1}" type="presParOf" srcId="{C4DD7CFF-87D5-4683-B872-CE27691B6DA0}" destId="{9760FBEC-873A-45AB-8D8B-511E33696BFE}" srcOrd="3" destOrd="0" presId="urn:microsoft.com/office/officeart/2008/layout/IncreasingCircleProcess"/>
    <dgm:cxn modelId="{36ECCF0A-ACA0-4ED0-9ED0-63017AA7F0E5}" type="presParOf" srcId="{9D899CCF-2B4B-4C99-B219-25B5F3D1E5B5}" destId="{3E7682D5-D94B-49E4-810D-E2DAC406058E}" srcOrd="11" destOrd="0" presId="urn:microsoft.com/office/officeart/2008/layout/IncreasingCircleProcess"/>
    <dgm:cxn modelId="{E80A8F83-276E-484D-9B95-A663D89DD2F4}" type="presParOf" srcId="{9D899CCF-2B4B-4C99-B219-25B5F3D1E5B5}" destId="{8DE4B7AD-7983-4773-BF10-F50DD7215B93}" srcOrd="12" destOrd="0" presId="urn:microsoft.com/office/officeart/2008/layout/IncreasingCircleProcess"/>
    <dgm:cxn modelId="{78E78BF2-653E-4EB3-BC8C-48DDDE5600B7}" type="presParOf" srcId="{8DE4B7AD-7983-4773-BF10-F50DD7215B93}" destId="{21EF2846-DD7B-4C17-B298-1B28588B8E10}" srcOrd="0" destOrd="0" presId="urn:microsoft.com/office/officeart/2008/layout/IncreasingCircleProcess"/>
    <dgm:cxn modelId="{A761AFA3-95F6-4DC7-A104-A25D14C9B95B}" type="presParOf" srcId="{8DE4B7AD-7983-4773-BF10-F50DD7215B93}" destId="{93607629-A91C-4A0F-95F2-5D21A971FC41}" srcOrd="1" destOrd="0" presId="urn:microsoft.com/office/officeart/2008/layout/IncreasingCircleProcess"/>
    <dgm:cxn modelId="{2B6BE629-C41A-4F43-BD01-C62E10FC37B9}" type="presParOf" srcId="{8DE4B7AD-7983-4773-BF10-F50DD7215B93}" destId="{1717FF84-3FB5-44F3-9E3B-6A5DF2911B0E}" srcOrd="2" destOrd="0" presId="urn:microsoft.com/office/officeart/2008/layout/IncreasingCircleProcess"/>
    <dgm:cxn modelId="{F3158585-0476-49C5-AD5C-1259CB9A6DF8}" type="presParOf" srcId="{8DE4B7AD-7983-4773-BF10-F50DD7215B93}" destId="{A802D62F-7108-4F7B-957F-0CCFA662556A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4AFF91-849B-48C0-9BE5-ED3AC01B47E5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D2F23678-9A4F-456C-8EE3-6F6537E368AB}">
      <dgm:prSet phldrT="[Texto]" custT="1"/>
      <dgm:spPr/>
      <dgm:t>
        <a:bodyPr/>
        <a:lstStyle/>
        <a:p>
          <a:r>
            <a:rPr lang="pt-BR" sz="1200" b="1" dirty="0"/>
            <a:t>Local</a:t>
          </a:r>
        </a:p>
        <a:p>
          <a:r>
            <a:rPr lang="pt-BR" sz="1200" dirty="0"/>
            <a:t>RS e SC    </a:t>
          </a:r>
        </a:p>
        <a:p>
          <a:r>
            <a:rPr lang="pt-BR" sz="1200" dirty="0"/>
            <a:t>(1835-1845)</a:t>
          </a:r>
        </a:p>
      </dgm:t>
    </dgm:pt>
    <dgm:pt modelId="{6020E4A3-AE0C-4A6C-B2BD-0F664A5A8A31}" type="parTrans" cxnId="{986F49D5-0CCF-4DF2-8C8A-8F878C894988}">
      <dgm:prSet/>
      <dgm:spPr/>
      <dgm:t>
        <a:bodyPr/>
        <a:lstStyle/>
        <a:p>
          <a:endParaRPr lang="pt-BR"/>
        </a:p>
      </dgm:t>
    </dgm:pt>
    <dgm:pt modelId="{AB7E8356-8DEA-4269-9BD5-512E9C97BED8}" type="sibTrans" cxnId="{986F49D5-0CCF-4DF2-8C8A-8F878C894988}">
      <dgm:prSet/>
      <dgm:spPr/>
      <dgm:t>
        <a:bodyPr/>
        <a:lstStyle/>
        <a:p>
          <a:endParaRPr lang="pt-BR"/>
        </a:p>
      </dgm:t>
    </dgm:pt>
    <dgm:pt modelId="{3E6D0609-9238-420C-B14F-C5C8698A9C47}">
      <dgm:prSet phldrT="[Texto]" custT="1"/>
      <dgm:spPr/>
      <dgm:t>
        <a:bodyPr/>
        <a:lstStyle/>
        <a:p>
          <a:r>
            <a:rPr lang="pt-BR" sz="1200" b="1" dirty="0"/>
            <a:t>Contexto</a:t>
          </a:r>
        </a:p>
        <a:p>
          <a:r>
            <a:rPr lang="pt-BR" sz="1200" dirty="0"/>
            <a:t>Região produtora de charque para o mercado interno</a:t>
          </a:r>
        </a:p>
      </dgm:t>
    </dgm:pt>
    <dgm:pt modelId="{22025261-8053-45B5-A42B-F368CDF04AFC}" type="parTrans" cxnId="{692A7E1F-B360-496C-A602-9A5E8E5361DC}">
      <dgm:prSet/>
      <dgm:spPr/>
      <dgm:t>
        <a:bodyPr/>
        <a:lstStyle/>
        <a:p>
          <a:endParaRPr lang="pt-BR"/>
        </a:p>
      </dgm:t>
    </dgm:pt>
    <dgm:pt modelId="{16255557-1357-4C78-9294-41419537C637}" type="sibTrans" cxnId="{692A7E1F-B360-496C-A602-9A5E8E5361DC}">
      <dgm:prSet/>
      <dgm:spPr/>
      <dgm:t>
        <a:bodyPr/>
        <a:lstStyle/>
        <a:p>
          <a:endParaRPr lang="pt-BR"/>
        </a:p>
      </dgm:t>
    </dgm:pt>
    <dgm:pt modelId="{BA762190-5625-422C-8F0D-68F6032B63BD}">
      <dgm:prSet phldrT="[Texto]" custT="1"/>
      <dgm:spPr/>
      <dgm:t>
        <a:bodyPr/>
        <a:lstStyle/>
        <a:p>
          <a:r>
            <a:rPr lang="pt-BR" sz="1200" b="1" dirty="0"/>
            <a:t>Reclamações</a:t>
          </a:r>
        </a:p>
        <a:p>
          <a:r>
            <a:rPr lang="pt-BR" sz="1200" dirty="0"/>
            <a:t>O governo não favorecia as atividades econômicas locais</a:t>
          </a:r>
        </a:p>
      </dgm:t>
    </dgm:pt>
    <dgm:pt modelId="{18779D46-3CD4-4926-A165-BC2E59FDFA43}" type="parTrans" cxnId="{29D74F4E-4143-415F-8D98-0AEB13E3D845}">
      <dgm:prSet/>
      <dgm:spPr/>
      <dgm:t>
        <a:bodyPr/>
        <a:lstStyle/>
        <a:p>
          <a:endParaRPr lang="pt-BR"/>
        </a:p>
      </dgm:t>
    </dgm:pt>
    <dgm:pt modelId="{E506C082-0E9D-42B4-8AE0-65A23ADD899B}" type="sibTrans" cxnId="{29D74F4E-4143-415F-8D98-0AEB13E3D845}">
      <dgm:prSet/>
      <dgm:spPr/>
      <dgm:t>
        <a:bodyPr/>
        <a:lstStyle/>
        <a:p>
          <a:endParaRPr lang="pt-BR"/>
        </a:p>
      </dgm:t>
    </dgm:pt>
    <dgm:pt modelId="{8F1983B0-830F-44DA-9DB6-42BED9106CBD}">
      <dgm:prSet phldrT="[Texto]" custT="1"/>
      <dgm:spPr/>
      <dgm:t>
        <a:bodyPr/>
        <a:lstStyle/>
        <a:p>
          <a:pPr>
            <a:lnSpc>
              <a:spcPct val="90000"/>
            </a:lnSpc>
          </a:pPr>
          <a:r>
            <a:rPr lang="pt-BR" sz="1200" dirty="0"/>
            <a:t>Revoltam-se em 1835 e, em 1836, proclamam a República Rio-</a:t>
          </a:r>
        </a:p>
        <a:p>
          <a:pPr>
            <a:lnSpc>
              <a:spcPts val="500"/>
            </a:lnSpc>
          </a:pPr>
          <a:r>
            <a:rPr lang="pt-BR" sz="1200" dirty="0"/>
            <a:t>-</a:t>
          </a:r>
          <a:r>
            <a:rPr lang="pt-BR" sz="1200" dirty="0" err="1"/>
            <a:t>Grandense</a:t>
          </a:r>
          <a:endParaRPr lang="pt-BR" sz="1200" dirty="0"/>
        </a:p>
      </dgm:t>
    </dgm:pt>
    <dgm:pt modelId="{6324A0B9-6DF0-48C5-8E08-94E54F43DBDC}" type="parTrans" cxnId="{B6DA5FC1-1656-4C95-88BA-34BABF783ACF}">
      <dgm:prSet/>
      <dgm:spPr/>
      <dgm:t>
        <a:bodyPr/>
        <a:lstStyle/>
        <a:p>
          <a:endParaRPr lang="pt-BR"/>
        </a:p>
      </dgm:t>
    </dgm:pt>
    <dgm:pt modelId="{42EB5BF1-6D28-4E7F-96DA-096E8EC9403F}" type="sibTrans" cxnId="{B6DA5FC1-1656-4C95-88BA-34BABF783ACF}">
      <dgm:prSet/>
      <dgm:spPr/>
      <dgm:t>
        <a:bodyPr/>
        <a:lstStyle/>
        <a:p>
          <a:endParaRPr lang="pt-BR"/>
        </a:p>
      </dgm:t>
    </dgm:pt>
    <dgm:pt modelId="{5B62E1B2-8887-43DC-9890-3502DD42A684}">
      <dgm:prSet phldrT="[Texto]" custT="1"/>
      <dgm:spPr/>
      <dgm:t>
        <a:bodyPr/>
        <a:lstStyle/>
        <a:p>
          <a:r>
            <a:rPr lang="pt-BR" sz="1200" dirty="0"/>
            <a:t>Em 1839 conquista SC e proclamam a República Juliana</a:t>
          </a:r>
        </a:p>
      </dgm:t>
    </dgm:pt>
    <dgm:pt modelId="{FA065938-28B1-4836-890A-23696AA91826}" type="parTrans" cxnId="{37E4F79D-03DE-4CC4-BCA2-1131CF3FB4AA}">
      <dgm:prSet/>
      <dgm:spPr/>
      <dgm:t>
        <a:bodyPr/>
        <a:lstStyle/>
        <a:p>
          <a:endParaRPr lang="pt-BR"/>
        </a:p>
      </dgm:t>
    </dgm:pt>
    <dgm:pt modelId="{7D692341-8C70-499C-9C4D-5D5A81F0FB54}" type="sibTrans" cxnId="{37E4F79D-03DE-4CC4-BCA2-1131CF3FB4AA}">
      <dgm:prSet/>
      <dgm:spPr/>
      <dgm:t>
        <a:bodyPr/>
        <a:lstStyle/>
        <a:p>
          <a:endParaRPr lang="pt-BR"/>
        </a:p>
      </dgm:t>
    </dgm:pt>
    <dgm:pt modelId="{417871D9-D945-4F86-989B-98FEF1778E6F}">
      <dgm:prSet phldrT="[Texto]" custT="1"/>
      <dgm:spPr/>
      <dgm:t>
        <a:bodyPr/>
        <a:lstStyle/>
        <a:p>
          <a:r>
            <a:rPr lang="pt-BR" sz="1200" dirty="0"/>
            <a:t>Tratado do Poncho Verde: “paz honrosa” (1845)</a:t>
          </a:r>
        </a:p>
      </dgm:t>
    </dgm:pt>
    <dgm:pt modelId="{FDAE13DA-5B32-40C9-81A5-5F7AF780E691}" type="parTrans" cxnId="{2C190D5F-5085-4594-BC44-39595371E43B}">
      <dgm:prSet/>
      <dgm:spPr/>
      <dgm:t>
        <a:bodyPr/>
        <a:lstStyle/>
        <a:p>
          <a:endParaRPr lang="pt-BR"/>
        </a:p>
      </dgm:t>
    </dgm:pt>
    <dgm:pt modelId="{25C5E2C1-1103-448D-AE00-A92FC96B287B}" type="sibTrans" cxnId="{2C190D5F-5085-4594-BC44-39595371E43B}">
      <dgm:prSet/>
      <dgm:spPr/>
      <dgm:t>
        <a:bodyPr/>
        <a:lstStyle/>
        <a:p>
          <a:endParaRPr lang="pt-BR"/>
        </a:p>
      </dgm:t>
    </dgm:pt>
    <dgm:pt modelId="{0D8920F4-84F0-45A1-B56D-E8A171221307}">
      <dgm:prSet phldrT="[Texto]" custT="1"/>
      <dgm:spPr/>
      <dgm:t>
        <a:bodyPr/>
        <a:lstStyle/>
        <a:p>
          <a:r>
            <a:rPr lang="pt-BR" sz="1200" dirty="0"/>
            <a:t>Em 1842, o governo envia 12 mil homens para combater os farroupilhas</a:t>
          </a:r>
        </a:p>
      </dgm:t>
    </dgm:pt>
    <dgm:pt modelId="{3B1E2187-F05D-42F5-9CFC-914A1FABF9BB}" type="parTrans" cxnId="{CD9F3972-3AB6-4159-AD81-ADC74CEE6889}">
      <dgm:prSet/>
      <dgm:spPr/>
      <dgm:t>
        <a:bodyPr/>
        <a:lstStyle/>
        <a:p>
          <a:endParaRPr lang="pt-BR"/>
        </a:p>
      </dgm:t>
    </dgm:pt>
    <dgm:pt modelId="{9F90B05E-D6A0-46D3-8A1C-A8C6BA52B752}" type="sibTrans" cxnId="{CD9F3972-3AB6-4159-AD81-ADC74CEE6889}">
      <dgm:prSet/>
      <dgm:spPr/>
      <dgm:t>
        <a:bodyPr/>
        <a:lstStyle/>
        <a:p>
          <a:endParaRPr lang="pt-BR"/>
        </a:p>
      </dgm:t>
    </dgm:pt>
    <dgm:pt modelId="{6964B6AF-83D3-4517-B115-8CCAB9E18BD8}" type="pres">
      <dgm:prSet presAssocID="{8C4AFF91-849B-48C0-9BE5-ED3AC01B47E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D8AD2A54-2618-45EF-8AAB-C1D865310A34}" type="pres">
      <dgm:prSet presAssocID="{D2F23678-9A4F-456C-8EE3-6F6537E368AB}" presName="composite" presStyleCnt="0"/>
      <dgm:spPr/>
    </dgm:pt>
    <dgm:pt modelId="{A4C96145-B7FF-4EBE-A38E-0C1F86C9D3C7}" type="pres">
      <dgm:prSet presAssocID="{D2F23678-9A4F-456C-8EE3-6F6537E368AB}" presName="BackAccent" presStyleLbl="bgShp" presStyleIdx="0" presStyleCnt="7"/>
      <dgm:spPr/>
    </dgm:pt>
    <dgm:pt modelId="{15FD5BE8-DF93-4F13-B70D-BD29C5D5B1E6}" type="pres">
      <dgm:prSet presAssocID="{D2F23678-9A4F-456C-8EE3-6F6537E368AB}" presName="Accent" presStyleLbl="alignNode1" presStyleIdx="0" presStyleCnt="7"/>
      <dgm:spPr/>
    </dgm:pt>
    <dgm:pt modelId="{925EDF30-0769-4EAA-975F-C1D3DDEEED1C}" type="pres">
      <dgm:prSet presAssocID="{D2F23678-9A4F-456C-8EE3-6F6537E368AB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D8DE61E4-4B26-4627-89AD-6AA378FC7379}" type="pres">
      <dgm:prSet presAssocID="{D2F23678-9A4F-456C-8EE3-6F6537E368AB}" presName="Parent" presStyleLbl="revTx" presStyleIdx="0" presStyleCnt="7">
        <dgm:presLayoutVars>
          <dgm:chMax val="1"/>
          <dgm:chPref val="1"/>
          <dgm:bulletEnabled val="1"/>
        </dgm:presLayoutVars>
      </dgm:prSet>
      <dgm:spPr/>
    </dgm:pt>
    <dgm:pt modelId="{38CDB384-887A-4152-8407-85DBF96D170E}" type="pres">
      <dgm:prSet presAssocID="{AB7E8356-8DEA-4269-9BD5-512E9C97BED8}" presName="sibTrans" presStyleCnt="0"/>
      <dgm:spPr/>
    </dgm:pt>
    <dgm:pt modelId="{0F05B1C5-F19A-4A56-9BEB-2D176A70AC92}" type="pres">
      <dgm:prSet presAssocID="{3E6D0609-9238-420C-B14F-C5C8698A9C47}" presName="composite" presStyleCnt="0"/>
      <dgm:spPr/>
    </dgm:pt>
    <dgm:pt modelId="{21078161-811C-411C-AD13-6FAEBC968C97}" type="pres">
      <dgm:prSet presAssocID="{3E6D0609-9238-420C-B14F-C5C8698A9C47}" presName="BackAccent" presStyleLbl="bgShp" presStyleIdx="1" presStyleCnt="7"/>
      <dgm:spPr/>
    </dgm:pt>
    <dgm:pt modelId="{94069B44-C05B-4A77-AAEB-B9437FEACC1C}" type="pres">
      <dgm:prSet presAssocID="{3E6D0609-9238-420C-B14F-C5C8698A9C47}" presName="Accent" presStyleLbl="alignNode1" presStyleIdx="1" presStyleCnt="7"/>
      <dgm:spPr/>
    </dgm:pt>
    <dgm:pt modelId="{B02345E6-830F-47E3-B21D-F2C1DFD68D41}" type="pres">
      <dgm:prSet presAssocID="{3E6D0609-9238-420C-B14F-C5C8698A9C47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6D77FA47-0B28-4E89-A89A-CAD5F647AB53}" type="pres">
      <dgm:prSet presAssocID="{3E6D0609-9238-420C-B14F-C5C8698A9C47}" presName="Parent" presStyleLbl="revTx" presStyleIdx="1" presStyleCnt="7">
        <dgm:presLayoutVars>
          <dgm:chMax val="1"/>
          <dgm:chPref val="1"/>
          <dgm:bulletEnabled val="1"/>
        </dgm:presLayoutVars>
      </dgm:prSet>
      <dgm:spPr/>
    </dgm:pt>
    <dgm:pt modelId="{38692BD7-2F2E-48DC-9A51-DC416D6A005B}" type="pres">
      <dgm:prSet presAssocID="{16255557-1357-4C78-9294-41419537C637}" presName="sibTrans" presStyleCnt="0"/>
      <dgm:spPr/>
    </dgm:pt>
    <dgm:pt modelId="{88FF3A18-ECFD-4CF7-BC4D-D27D671579A0}" type="pres">
      <dgm:prSet presAssocID="{BA762190-5625-422C-8F0D-68F6032B63BD}" presName="composite" presStyleCnt="0"/>
      <dgm:spPr/>
    </dgm:pt>
    <dgm:pt modelId="{8E601065-9B68-41B1-8D17-F54F1ED4F697}" type="pres">
      <dgm:prSet presAssocID="{BA762190-5625-422C-8F0D-68F6032B63BD}" presName="BackAccent" presStyleLbl="bgShp" presStyleIdx="2" presStyleCnt="7"/>
      <dgm:spPr/>
    </dgm:pt>
    <dgm:pt modelId="{D5709D19-A2ED-4262-8E31-48D95EB94213}" type="pres">
      <dgm:prSet presAssocID="{BA762190-5625-422C-8F0D-68F6032B63BD}" presName="Accent" presStyleLbl="alignNode1" presStyleIdx="2" presStyleCnt="7"/>
      <dgm:spPr/>
    </dgm:pt>
    <dgm:pt modelId="{C0603E20-D596-4C39-A929-23071D1EFF7B}" type="pres">
      <dgm:prSet presAssocID="{BA762190-5625-422C-8F0D-68F6032B63BD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5278D644-CBA9-4416-BEC6-F88EAB89E6D5}" type="pres">
      <dgm:prSet presAssocID="{BA762190-5625-422C-8F0D-68F6032B63BD}" presName="Parent" presStyleLbl="revTx" presStyleIdx="2" presStyleCnt="7">
        <dgm:presLayoutVars>
          <dgm:chMax val="1"/>
          <dgm:chPref val="1"/>
          <dgm:bulletEnabled val="1"/>
        </dgm:presLayoutVars>
      </dgm:prSet>
      <dgm:spPr/>
    </dgm:pt>
    <dgm:pt modelId="{89119E1D-F371-4F7F-948B-45221385F6EF}" type="pres">
      <dgm:prSet presAssocID="{E506C082-0E9D-42B4-8AE0-65A23ADD899B}" presName="sibTrans" presStyleCnt="0"/>
      <dgm:spPr/>
    </dgm:pt>
    <dgm:pt modelId="{24B78532-ADB6-428F-8AFD-4985AA743744}" type="pres">
      <dgm:prSet presAssocID="{8F1983B0-830F-44DA-9DB6-42BED9106CBD}" presName="composite" presStyleCnt="0"/>
      <dgm:spPr/>
    </dgm:pt>
    <dgm:pt modelId="{5F6B7A9F-B4DA-467E-A348-40BAE4A4AE22}" type="pres">
      <dgm:prSet presAssocID="{8F1983B0-830F-44DA-9DB6-42BED9106CBD}" presName="BackAccent" presStyleLbl="bgShp" presStyleIdx="3" presStyleCnt="7"/>
      <dgm:spPr/>
    </dgm:pt>
    <dgm:pt modelId="{7F25033E-3F77-45F8-9701-1BBA858366C3}" type="pres">
      <dgm:prSet presAssocID="{8F1983B0-830F-44DA-9DB6-42BED9106CBD}" presName="Accent" presStyleLbl="alignNode1" presStyleIdx="3" presStyleCnt="7"/>
      <dgm:spPr/>
    </dgm:pt>
    <dgm:pt modelId="{EA908AFB-4051-4224-9812-3FC23E784055}" type="pres">
      <dgm:prSet presAssocID="{8F1983B0-830F-44DA-9DB6-42BED9106CBD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7EF553DD-EDAB-4693-9241-7004FC9AB938}" type="pres">
      <dgm:prSet presAssocID="{8F1983B0-830F-44DA-9DB6-42BED9106CBD}" presName="Parent" presStyleLbl="revTx" presStyleIdx="3" presStyleCnt="7">
        <dgm:presLayoutVars>
          <dgm:chMax val="1"/>
          <dgm:chPref val="1"/>
          <dgm:bulletEnabled val="1"/>
        </dgm:presLayoutVars>
      </dgm:prSet>
      <dgm:spPr/>
    </dgm:pt>
    <dgm:pt modelId="{A2A31853-DC7E-4111-9A53-39E18632E0B0}" type="pres">
      <dgm:prSet presAssocID="{42EB5BF1-6D28-4E7F-96DA-096E8EC9403F}" presName="sibTrans" presStyleCnt="0"/>
      <dgm:spPr/>
    </dgm:pt>
    <dgm:pt modelId="{89DD3CC2-B190-4A5D-B682-B06FC86F420B}" type="pres">
      <dgm:prSet presAssocID="{5B62E1B2-8887-43DC-9890-3502DD42A684}" presName="composite" presStyleCnt="0"/>
      <dgm:spPr/>
    </dgm:pt>
    <dgm:pt modelId="{CC190208-8BCB-42C7-B627-4272CD73543B}" type="pres">
      <dgm:prSet presAssocID="{5B62E1B2-8887-43DC-9890-3502DD42A684}" presName="BackAccent" presStyleLbl="bgShp" presStyleIdx="4" presStyleCnt="7"/>
      <dgm:spPr/>
    </dgm:pt>
    <dgm:pt modelId="{856DCF4F-FAEE-407F-AB9A-EB2CB977A2C5}" type="pres">
      <dgm:prSet presAssocID="{5B62E1B2-8887-43DC-9890-3502DD42A684}" presName="Accent" presStyleLbl="alignNode1" presStyleIdx="4" presStyleCnt="7"/>
      <dgm:spPr/>
    </dgm:pt>
    <dgm:pt modelId="{F89B9286-2AA8-4134-AE67-D3B86D93334F}" type="pres">
      <dgm:prSet presAssocID="{5B62E1B2-8887-43DC-9890-3502DD42A684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83A644A6-1CB0-4A54-8100-B4DA5AD8EA81}" type="pres">
      <dgm:prSet presAssocID="{5B62E1B2-8887-43DC-9890-3502DD42A684}" presName="Parent" presStyleLbl="revTx" presStyleIdx="4" presStyleCnt="7">
        <dgm:presLayoutVars>
          <dgm:chMax val="1"/>
          <dgm:chPref val="1"/>
          <dgm:bulletEnabled val="1"/>
        </dgm:presLayoutVars>
      </dgm:prSet>
      <dgm:spPr/>
    </dgm:pt>
    <dgm:pt modelId="{E4756087-9B70-46AE-BB2D-A416062A84F7}" type="pres">
      <dgm:prSet presAssocID="{7D692341-8C70-499C-9C4D-5D5A81F0FB54}" presName="sibTrans" presStyleCnt="0"/>
      <dgm:spPr/>
    </dgm:pt>
    <dgm:pt modelId="{01CD0975-CD7E-45ED-810B-08FC18B003AB}" type="pres">
      <dgm:prSet presAssocID="{0D8920F4-84F0-45A1-B56D-E8A171221307}" presName="composite" presStyleCnt="0"/>
      <dgm:spPr/>
    </dgm:pt>
    <dgm:pt modelId="{32DC9952-8FF2-433F-84F2-FCA6287AF359}" type="pres">
      <dgm:prSet presAssocID="{0D8920F4-84F0-45A1-B56D-E8A171221307}" presName="BackAccent" presStyleLbl="bgShp" presStyleIdx="5" presStyleCnt="7"/>
      <dgm:spPr/>
    </dgm:pt>
    <dgm:pt modelId="{5250B233-9D27-4106-A1DF-CC4DE56BBF80}" type="pres">
      <dgm:prSet presAssocID="{0D8920F4-84F0-45A1-B56D-E8A171221307}" presName="Accent" presStyleLbl="alignNode1" presStyleIdx="5" presStyleCnt="7"/>
      <dgm:spPr/>
    </dgm:pt>
    <dgm:pt modelId="{6AF1C343-6A41-49AB-B7CC-4B1D8746F4B2}" type="pres">
      <dgm:prSet presAssocID="{0D8920F4-84F0-45A1-B56D-E8A171221307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2EEBAAAB-391D-43CA-80F3-4D144848806F}" type="pres">
      <dgm:prSet presAssocID="{0D8920F4-84F0-45A1-B56D-E8A171221307}" presName="Parent" presStyleLbl="revTx" presStyleIdx="5" presStyleCnt="7">
        <dgm:presLayoutVars>
          <dgm:chMax val="1"/>
          <dgm:chPref val="1"/>
          <dgm:bulletEnabled val="1"/>
        </dgm:presLayoutVars>
      </dgm:prSet>
      <dgm:spPr/>
    </dgm:pt>
    <dgm:pt modelId="{6E92CA6F-C78F-46D5-B97D-C3ABE0C00D01}" type="pres">
      <dgm:prSet presAssocID="{9F90B05E-D6A0-46D3-8A1C-A8C6BA52B752}" presName="sibTrans" presStyleCnt="0"/>
      <dgm:spPr/>
    </dgm:pt>
    <dgm:pt modelId="{1A70395D-7D46-4C2D-B364-1E24FE939658}" type="pres">
      <dgm:prSet presAssocID="{417871D9-D945-4F86-989B-98FEF1778E6F}" presName="composite" presStyleCnt="0"/>
      <dgm:spPr/>
    </dgm:pt>
    <dgm:pt modelId="{E6AEC85D-02F5-464F-B273-F683A775988F}" type="pres">
      <dgm:prSet presAssocID="{417871D9-D945-4F86-989B-98FEF1778E6F}" presName="BackAccent" presStyleLbl="bgShp" presStyleIdx="6" presStyleCnt="7"/>
      <dgm:spPr/>
    </dgm:pt>
    <dgm:pt modelId="{7F36D757-C84C-4470-AE48-B8CFCA1C87D7}" type="pres">
      <dgm:prSet presAssocID="{417871D9-D945-4F86-989B-98FEF1778E6F}" presName="Accent" presStyleLbl="alignNode1" presStyleIdx="6" presStyleCnt="7"/>
      <dgm:spPr/>
    </dgm:pt>
    <dgm:pt modelId="{822A4680-B3FA-4098-A745-756F0FF8D213}" type="pres">
      <dgm:prSet presAssocID="{417871D9-D945-4F86-989B-98FEF1778E6F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0F31A65E-F79A-4EBB-9B6E-419FF7025138}" type="pres">
      <dgm:prSet presAssocID="{417871D9-D945-4F86-989B-98FEF1778E6F}" presName="Parent" presStyleLbl="revTx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97724219-A3B8-49E6-9FB3-5AC5FB904216}" type="presOf" srcId="{D2F23678-9A4F-456C-8EE3-6F6537E368AB}" destId="{D8DE61E4-4B26-4627-89AD-6AA378FC7379}" srcOrd="0" destOrd="0" presId="urn:microsoft.com/office/officeart/2008/layout/IncreasingCircleProcess"/>
    <dgm:cxn modelId="{692A7E1F-B360-496C-A602-9A5E8E5361DC}" srcId="{8C4AFF91-849B-48C0-9BE5-ED3AC01B47E5}" destId="{3E6D0609-9238-420C-B14F-C5C8698A9C47}" srcOrd="1" destOrd="0" parTransId="{22025261-8053-45B5-A42B-F368CDF04AFC}" sibTransId="{16255557-1357-4C78-9294-41419537C637}"/>
    <dgm:cxn modelId="{971DCB26-420F-4397-9BAB-58A00E84CD97}" type="presOf" srcId="{0D8920F4-84F0-45A1-B56D-E8A171221307}" destId="{2EEBAAAB-391D-43CA-80F3-4D144848806F}" srcOrd="0" destOrd="0" presId="urn:microsoft.com/office/officeart/2008/layout/IncreasingCircleProcess"/>
    <dgm:cxn modelId="{7D78E936-1403-4D22-AE43-D0E5B011CC5C}" type="presOf" srcId="{8F1983B0-830F-44DA-9DB6-42BED9106CBD}" destId="{7EF553DD-EDAB-4693-9241-7004FC9AB938}" srcOrd="0" destOrd="0" presId="urn:microsoft.com/office/officeart/2008/layout/IncreasingCircleProcess"/>
    <dgm:cxn modelId="{2C190D5F-5085-4594-BC44-39595371E43B}" srcId="{8C4AFF91-849B-48C0-9BE5-ED3AC01B47E5}" destId="{417871D9-D945-4F86-989B-98FEF1778E6F}" srcOrd="6" destOrd="0" parTransId="{FDAE13DA-5B32-40C9-81A5-5F7AF780E691}" sibTransId="{25C5E2C1-1103-448D-AE00-A92FC96B287B}"/>
    <dgm:cxn modelId="{C5927963-C30F-4CA7-BED0-BABCCFAF7C0E}" type="presOf" srcId="{BA762190-5625-422C-8F0D-68F6032B63BD}" destId="{5278D644-CBA9-4416-BEC6-F88EAB89E6D5}" srcOrd="0" destOrd="0" presId="urn:microsoft.com/office/officeart/2008/layout/IncreasingCircleProcess"/>
    <dgm:cxn modelId="{29D74F4E-4143-415F-8D98-0AEB13E3D845}" srcId="{8C4AFF91-849B-48C0-9BE5-ED3AC01B47E5}" destId="{BA762190-5625-422C-8F0D-68F6032B63BD}" srcOrd="2" destOrd="0" parTransId="{18779D46-3CD4-4926-A165-BC2E59FDFA43}" sibTransId="{E506C082-0E9D-42B4-8AE0-65A23ADD899B}"/>
    <dgm:cxn modelId="{CD9F3972-3AB6-4159-AD81-ADC74CEE6889}" srcId="{8C4AFF91-849B-48C0-9BE5-ED3AC01B47E5}" destId="{0D8920F4-84F0-45A1-B56D-E8A171221307}" srcOrd="5" destOrd="0" parTransId="{3B1E2187-F05D-42F5-9CFC-914A1FABF9BB}" sibTransId="{9F90B05E-D6A0-46D3-8A1C-A8C6BA52B752}"/>
    <dgm:cxn modelId="{37E4F79D-03DE-4CC4-BCA2-1131CF3FB4AA}" srcId="{8C4AFF91-849B-48C0-9BE5-ED3AC01B47E5}" destId="{5B62E1B2-8887-43DC-9890-3502DD42A684}" srcOrd="4" destOrd="0" parTransId="{FA065938-28B1-4836-890A-23696AA91826}" sibTransId="{7D692341-8C70-499C-9C4D-5D5A81F0FB54}"/>
    <dgm:cxn modelId="{B6DA5FC1-1656-4C95-88BA-34BABF783ACF}" srcId="{8C4AFF91-849B-48C0-9BE5-ED3AC01B47E5}" destId="{8F1983B0-830F-44DA-9DB6-42BED9106CBD}" srcOrd="3" destOrd="0" parTransId="{6324A0B9-6DF0-48C5-8E08-94E54F43DBDC}" sibTransId="{42EB5BF1-6D28-4E7F-96DA-096E8EC9403F}"/>
    <dgm:cxn modelId="{986F49D5-0CCF-4DF2-8C8A-8F878C894988}" srcId="{8C4AFF91-849B-48C0-9BE5-ED3AC01B47E5}" destId="{D2F23678-9A4F-456C-8EE3-6F6537E368AB}" srcOrd="0" destOrd="0" parTransId="{6020E4A3-AE0C-4A6C-B2BD-0F664A5A8A31}" sibTransId="{AB7E8356-8DEA-4269-9BD5-512E9C97BED8}"/>
    <dgm:cxn modelId="{406F17EA-0254-4585-B6DC-5933DD4C8FC7}" type="presOf" srcId="{417871D9-D945-4F86-989B-98FEF1778E6F}" destId="{0F31A65E-F79A-4EBB-9B6E-419FF7025138}" srcOrd="0" destOrd="0" presId="urn:microsoft.com/office/officeart/2008/layout/IncreasingCircleProcess"/>
    <dgm:cxn modelId="{63D638F7-01FA-453C-8132-B3A81EB90D27}" type="presOf" srcId="{5B62E1B2-8887-43DC-9890-3502DD42A684}" destId="{83A644A6-1CB0-4A54-8100-B4DA5AD8EA81}" srcOrd="0" destOrd="0" presId="urn:microsoft.com/office/officeart/2008/layout/IncreasingCircleProcess"/>
    <dgm:cxn modelId="{3F04E3F8-741F-4C0E-A372-47FAAC9C724B}" type="presOf" srcId="{8C4AFF91-849B-48C0-9BE5-ED3AC01B47E5}" destId="{6964B6AF-83D3-4517-B115-8CCAB9E18BD8}" srcOrd="0" destOrd="0" presId="urn:microsoft.com/office/officeart/2008/layout/IncreasingCircleProcess"/>
    <dgm:cxn modelId="{815D46F9-8DD7-4625-990E-1D6B6A33F0DB}" type="presOf" srcId="{3E6D0609-9238-420C-B14F-C5C8698A9C47}" destId="{6D77FA47-0B28-4E89-A89A-CAD5F647AB53}" srcOrd="0" destOrd="0" presId="urn:microsoft.com/office/officeart/2008/layout/IncreasingCircleProcess"/>
    <dgm:cxn modelId="{1C528FFE-0651-4E3A-82E3-206E4C8908A7}" type="presParOf" srcId="{6964B6AF-83D3-4517-B115-8CCAB9E18BD8}" destId="{D8AD2A54-2618-45EF-8AAB-C1D865310A34}" srcOrd="0" destOrd="0" presId="urn:microsoft.com/office/officeart/2008/layout/IncreasingCircleProcess"/>
    <dgm:cxn modelId="{F8761D98-1228-4BE1-9E03-A736F180228F}" type="presParOf" srcId="{D8AD2A54-2618-45EF-8AAB-C1D865310A34}" destId="{A4C96145-B7FF-4EBE-A38E-0C1F86C9D3C7}" srcOrd="0" destOrd="0" presId="urn:microsoft.com/office/officeart/2008/layout/IncreasingCircleProcess"/>
    <dgm:cxn modelId="{619FBE86-E941-4DBF-B46A-5F58288D6D3A}" type="presParOf" srcId="{D8AD2A54-2618-45EF-8AAB-C1D865310A34}" destId="{15FD5BE8-DF93-4F13-B70D-BD29C5D5B1E6}" srcOrd="1" destOrd="0" presId="urn:microsoft.com/office/officeart/2008/layout/IncreasingCircleProcess"/>
    <dgm:cxn modelId="{05037E28-97F5-4A36-BC93-81CCA95521BF}" type="presParOf" srcId="{D8AD2A54-2618-45EF-8AAB-C1D865310A34}" destId="{925EDF30-0769-4EAA-975F-C1D3DDEEED1C}" srcOrd="2" destOrd="0" presId="urn:microsoft.com/office/officeart/2008/layout/IncreasingCircleProcess"/>
    <dgm:cxn modelId="{3FD29956-30F7-4BD0-AB04-ADDEF5E6124B}" type="presParOf" srcId="{D8AD2A54-2618-45EF-8AAB-C1D865310A34}" destId="{D8DE61E4-4B26-4627-89AD-6AA378FC7379}" srcOrd="3" destOrd="0" presId="urn:microsoft.com/office/officeart/2008/layout/IncreasingCircleProcess"/>
    <dgm:cxn modelId="{D10592A7-4359-454B-8794-E8CE3F18386B}" type="presParOf" srcId="{6964B6AF-83D3-4517-B115-8CCAB9E18BD8}" destId="{38CDB384-887A-4152-8407-85DBF96D170E}" srcOrd="1" destOrd="0" presId="urn:microsoft.com/office/officeart/2008/layout/IncreasingCircleProcess"/>
    <dgm:cxn modelId="{436F38E3-FB18-4AF8-8B41-DC119F33E4F0}" type="presParOf" srcId="{6964B6AF-83D3-4517-B115-8CCAB9E18BD8}" destId="{0F05B1C5-F19A-4A56-9BEB-2D176A70AC92}" srcOrd="2" destOrd="0" presId="urn:microsoft.com/office/officeart/2008/layout/IncreasingCircleProcess"/>
    <dgm:cxn modelId="{B69E3D81-E4EB-496E-8E90-3951F320A775}" type="presParOf" srcId="{0F05B1C5-F19A-4A56-9BEB-2D176A70AC92}" destId="{21078161-811C-411C-AD13-6FAEBC968C97}" srcOrd="0" destOrd="0" presId="urn:microsoft.com/office/officeart/2008/layout/IncreasingCircleProcess"/>
    <dgm:cxn modelId="{34FABB4A-B9E8-4A4F-9833-B05AED536FF7}" type="presParOf" srcId="{0F05B1C5-F19A-4A56-9BEB-2D176A70AC92}" destId="{94069B44-C05B-4A77-AAEB-B9437FEACC1C}" srcOrd="1" destOrd="0" presId="urn:microsoft.com/office/officeart/2008/layout/IncreasingCircleProcess"/>
    <dgm:cxn modelId="{C506695E-49D3-46B9-946A-C412CAAAF5E1}" type="presParOf" srcId="{0F05B1C5-F19A-4A56-9BEB-2D176A70AC92}" destId="{B02345E6-830F-47E3-B21D-F2C1DFD68D41}" srcOrd="2" destOrd="0" presId="urn:microsoft.com/office/officeart/2008/layout/IncreasingCircleProcess"/>
    <dgm:cxn modelId="{559BC889-17A3-4320-A61B-CCD3B0FF40BD}" type="presParOf" srcId="{0F05B1C5-F19A-4A56-9BEB-2D176A70AC92}" destId="{6D77FA47-0B28-4E89-A89A-CAD5F647AB53}" srcOrd="3" destOrd="0" presId="urn:microsoft.com/office/officeart/2008/layout/IncreasingCircleProcess"/>
    <dgm:cxn modelId="{EF9509BE-28F2-4337-806A-111F5D47B73C}" type="presParOf" srcId="{6964B6AF-83D3-4517-B115-8CCAB9E18BD8}" destId="{38692BD7-2F2E-48DC-9A51-DC416D6A005B}" srcOrd="3" destOrd="0" presId="urn:microsoft.com/office/officeart/2008/layout/IncreasingCircleProcess"/>
    <dgm:cxn modelId="{EACCA4B3-71EA-400A-905B-42D28205ADBD}" type="presParOf" srcId="{6964B6AF-83D3-4517-B115-8CCAB9E18BD8}" destId="{88FF3A18-ECFD-4CF7-BC4D-D27D671579A0}" srcOrd="4" destOrd="0" presId="urn:microsoft.com/office/officeart/2008/layout/IncreasingCircleProcess"/>
    <dgm:cxn modelId="{BF969D67-6FCC-4A79-9FD6-A38E0F2FE214}" type="presParOf" srcId="{88FF3A18-ECFD-4CF7-BC4D-D27D671579A0}" destId="{8E601065-9B68-41B1-8D17-F54F1ED4F697}" srcOrd="0" destOrd="0" presId="urn:microsoft.com/office/officeart/2008/layout/IncreasingCircleProcess"/>
    <dgm:cxn modelId="{2044801A-7BF2-48BF-9831-A79E3E7C6D9C}" type="presParOf" srcId="{88FF3A18-ECFD-4CF7-BC4D-D27D671579A0}" destId="{D5709D19-A2ED-4262-8E31-48D95EB94213}" srcOrd="1" destOrd="0" presId="urn:microsoft.com/office/officeart/2008/layout/IncreasingCircleProcess"/>
    <dgm:cxn modelId="{FF75A14C-ABCB-4EEA-9412-AF597094060F}" type="presParOf" srcId="{88FF3A18-ECFD-4CF7-BC4D-D27D671579A0}" destId="{C0603E20-D596-4C39-A929-23071D1EFF7B}" srcOrd="2" destOrd="0" presId="urn:microsoft.com/office/officeart/2008/layout/IncreasingCircleProcess"/>
    <dgm:cxn modelId="{1FA629EE-15F8-4EA6-8B84-69A0BC8231BE}" type="presParOf" srcId="{88FF3A18-ECFD-4CF7-BC4D-D27D671579A0}" destId="{5278D644-CBA9-4416-BEC6-F88EAB89E6D5}" srcOrd="3" destOrd="0" presId="urn:microsoft.com/office/officeart/2008/layout/IncreasingCircleProcess"/>
    <dgm:cxn modelId="{90A87C87-2BD8-4C24-893F-317FDD4C54E7}" type="presParOf" srcId="{6964B6AF-83D3-4517-B115-8CCAB9E18BD8}" destId="{89119E1D-F371-4F7F-948B-45221385F6EF}" srcOrd="5" destOrd="0" presId="urn:microsoft.com/office/officeart/2008/layout/IncreasingCircleProcess"/>
    <dgm:cxn modelId="{CE68298C-91B8-4107-A33A-51B4D73F6237}" type="presParOf" srcId="{6964B6AF-83D3-4517-B115-8CCAB9E18BD8}" destId="{24B78532-ADB6-428F-8AFD-4985AA743744}" srcOrd="6" destOrd="0" presId="urn:microsoft.com/office/officeart/2008/layout/IncreasingCircleProcess"/>
    <dgm:cxn modelId="{E1BB3FE7-1237-44E8-A94D-E3D35C58C8B4}" type="presParOf" srcId="{24B78532-ADB6-428F-8AFD-4985AA743744}" destId="{5F6B7A9F-B4DA-467E-A348-40BAE4A4AE22}" srcOrd="0" destOrd="0" presId="urn:microsoft.com/office/officeart/2008/layout/IncreasingCircleProcess"/>
    <dgm:cxn modelId="{CA04DC45-12DF-4EFD-93C4-7C5FFA7802E7}" type="presParOf" srcId="{24B78532-ADB6-428F-8AFD-4985AA743744}" destId="{7F25033E-3F77-45F8-9701-1BBA858366C3}" srcOrd="1" destOrd="0" presId="urn:microsoft.com/office/officeart/2008/layout/IncreasingCircleProcess"/>
    <dgm:cxn modelId="{7125975B-29E5-41BC-BA99-0AEBAF7C0F4D}" type="presParOf" srcId="{24B78532-ADB6-428F-8AFD-4985AA743744}" destId="{EA908AFB-4051-4224-9812-3FC23E784055}" srcOrd="2" destOrd="0" presId="urn:microsoft.com/office/officeart/2008/layout/IncreasingCircleProcess"/>
    <dgm:cxn modelId="{246F942E-5B01-4758-AB79-03810DEC8FDE}" type="presParOf" srcId="{24B78532-ADB6-428F-8AFD-4985AA743744}" destId="{7EF553DD-EDAB-4693-9241-7004FC9AB938}" srcOrd="3" destOrd="0" presId="urn:microsoft.com/office/officeart/2008/layout/IncreasingCircleProcess"/>
    <dgm:cxn modelId="{698F2388-5792-4D3A-9DF6-60EC71921BC8}" type="presParOf" srcId="{6964B6AF-83D3-4517-B115-8CCAB9E18BD8}" destId="{A2A31853-DC7E-4111-9A53-39E18632E0B0}" srcOrd="7" destOrd="0" presId="urn:microsoft.com/office/officeart/2008/layout/IncreasingCircleProcess"/>
    <dgm:cxn modelId="{46393DEF-FF9C-4ED3-B20E-41DEE7283887}" type="presParOf" srcId="{6964B6AF-83D3-4517-B115-8CCAB9E18BD8}" destId="{89DD3CC2-B190-4A5D-B682-B06FC86F420B}" srcOrd="8" destOrd="0" presId="urn:microsoft.com/office/officeart/2008/layout/IncreasingCircleProcess"/>
    <dgm:cxn modelId="{23E4A109-DB2E-4BB4-87DB-B51A76F8D572}" type="presParOf" srcId="{89DD3CC2-B190-4A5D-B682-B06FC86F420B}" destId="{CC190208-8BCB-42C7-B627-4272CD73543B}" srcOrd="0" destOrd="0" presId="urn:microsoft.com/office/officeart/2008/layout/IncreasingCircleProcess"/>
    <dgm:cxn modelId="{E091B68A-3D6F-4C9A-8F78-650DC66E5766}" type="presParOf" srcId="{89DD3CC2-B190-4A5D-B682-B06FC86F420B}" destId="{856DCF4F-FAEE-407F-AB9A-EB2CB977A2C5}" srcOrd="1" destOrd="0" presId="urn:microsoft.com/office/officeart/2008/layout/IncreasingCircleProcess"/>
    <dgm:cxn modelId="{91E3D362-8C87-4F89-8D3E-E0E05C48B1A7}" type="presParOf" srcId="{89DD3CC2-B190-4A5D-B682-B06FC86F420B}" destId="{F89B9286-2AA8-4134-AE67-D3B86D93334F}" srcOrd="2" destOrd="0" presId="urn:microsoft.com/office/officeart/2008/layout/IncreasingCircleProcess"/>
    <dgm:cxn modelId="{6CB56157-F806-4196-BA2A-95A6085C2F44}" type="presParOf" srcId="{89DD3CC2-B190-4A5D-B682-B06FC86F420B}" destId="{83A644A6-1CB0-4A54-8100-B4DA5AD8EA81}" srcOrd="3" destOrd="0" presId="urn:microsoft.com/office/officeart/2008/layout/IncreasingCircleProcess"/>
    <dgm:cxn modelId="{97C24CC0-65FD-4F0E-8D8E-76E2FB5932A8}" type="presParOf" srcId="{6964B6AF-83D3-4517-B115-8CCAB9E18BD8}" destId="{E4756087-9B70-46AE-BB2D-A416062A84F7}" srcOrd="9" destOrd="0" presId="urn:microsoft.com/office/officeart/2008/layout/IncreasingCircleProcess"/>
    <dgm:cxn modelId="{AEAD7697-7DB1-416A-8C78-F28FC80A0446}" type="presParOf" srcId="{6964B6AF-83D3-4517-B115-8CCAB9E18BD8}" destId="{01CD0975-CD7E-45ED-810B-08FC18B003AB}" srcOrd="10" destOrd="0" presId="urn:microsoft.com/office/officeart/2008/layout/IncreasingCircleProcess"/>
    <dgm:cxn modelId="{6F26216A-EDA5-4008-8F4C-D0CAFC2FB4AE}" type="presParOf" srcId="{01CD0975-CD7E-45ED-810B-08FC18B003AB}" destId="{32DC9952-8FF2-433F-84F2-FCA6287AF359}" srcOrd="0" destOrd="0" presId="urn:microsoft.com/office/officeart/2008/layout/IncreasingCircleProcess"/>
    <dgm:cxn modelId="{79A1E7DB-5067-463E-8DD8-CAB43BE41367}" type="presParOf" srcId="{01CD0975-CD7E-45ED-810B-08FC18B003AB}" destId="{5250B233-9D27-4106-A1DF-CC4DE56BBF80}" srcOrd="1" destOrd="0" presId="urn:microsoft.com/office/officeart/2008/layout/IncreasingCircleProcess"/>
    <dgm:cxn modelId="{4437B2E3-54BB-4592-AF8E-B0B86EAA0610}" type="presParOf" srcId="{01CD0975-CD7E-45ED-810B-08FC18B003AB}" destId="{6AF1C343-6A41-49AB-B7CC-4B1D8746F4B2}" srcOrd="2" destOrd="0" presId="urn:microsoft.com/office/officeart/2008/layout/IncreasingCircleProcess"/>
    <dgm:cxn modelId="{4B28420C-3C31-402B-A7CD-7D3D1A1DC244}" type="presParOf" srcId="{01CD0975-CD7E-45ED-810B-08FC18B003AB}" destId="{2EEBAAAB-391D-43CA-80F3-4D144848806F}" srcOrd="3" destOrd="0" presId="urn:microsoft.com/office/officeart/2008/layout/IncreasingCircleProcess"/>
    <dgm:cxn modelId="{48325AE2-8DF8-4128-B1C6-F3E7FEC5FDB8}" type="presParOf" srcId="{6964B6AF-83D3-4517-B115-8CCAB9E18BD8}" destId="{6E92CA6F-C78F-46D5-B97D-C3ABE0C00D01}" srcOrd="11" destOrd="0" presId="urn:microsoft.com/office/officeart/2008/layout/IncreasingCircleProcess"/>
    <dgm:cxn modelId="{3484EC97-04C6-4CB2-B44F-BE9C786B6CB0}" type="presParOf" srcId="{6964B6AF-83D3-4517-B115-8CCAB9E18BD8}" destId="{1A70395D-7D46-4C2D-B364-1E24FE939658}" srcOrd="12" destOrd="0" presId="urn:microsoft.com/office/officeart/2008/layout/IncreasingCircleProcess"/>
    <dgm:cxn modelId="{59FC1EB9-65AA-489F-8FAD-3DE5523AA314}" type="presParOf" srcId="{1A70395D-7D46-4C2D-B364-1E24FE939658}" destId="{E6AEC85D-02F5-464F-B273-F683A775988F}" srcOrd="0" destOrd="0" presId="urn:microsoft.com/office/officeart/2008/layout/IncreasingCircleProcess"/>
    <dgm:cxn modelId="{506F7067-4956-44C4-98A6-A7E6318C979C}" type="presParOf" srcId="{1A70395D-7D46-4C2D-B364-1E24FE939658}" destId="{7F36D757-C84C-4470-AE48-B8CFCA1C87D7}" srcOrd="1" destOrd="0" presId="urn:microsoft.com/office/officeart/2008/layout/IncreasingCircleProcess"/>
    <dgm:cxn modelId="{FF1FA476-0DF2-4447-95B1-E9216357E942}" type="presParOf" srcId="{1A70395D-7D46-4C2D-B364-1E24FE939658}" destId="{822A4680-B3FA-4098-A745-756F0FF8D213}" srcOrd="2" destOrd="0" presId="urn:microsoft.com/office/officeart/2008/layout/IncreasingCircleProcess"/>
    <dgm:cxn modelId="{B60051C8-05C2-4C00-8E63-323013C5B657}" type="presParOf" srcId="{1A70395D-7D46-4C2D-B364-1E24FE939658}" destId="{0F31A65E-F79A-4EBB-9B6E-419FF7025138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C4AFF91-849B-48C0-9BE5-ED3AC01B47E5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D2F23678-9A4F-456C-8EE3-6F6537E368AB}">
      <dgm:prSet phldrT="[Texto]" custT="1"/>
      <dgm:spPr/>
      <dgm:t>
        <a:bodyPr/>
        <a:lstStyle/>
        <a:p>
          <a:r>
            <a:rPr lang="pt-BR" sz="1200" b="1" dirty="0"/>
            <a:t>Local</a:t>
          </a:r>
        </a:p>
        <a:p>
          <a:r>
            <a:rPr lang="pt-BR" sz="1200" dirty="0"/>
            <a:t>Salvador </a:t>
          </a:r>
        </a:p>
        <a:p>
          <a:r>
            <a:rPr lang="pt-BR" sz="1200" dirty="0"/>
            <a:t>(1835)</a:t>
          </a:r>
        </a:p>
      </dgm:t>
    </dgm:pt>
    <dgm:pt modelId="{6020E4A3-AE0C-4A6C-B2BD-0F664A5A8A31}" type="parTrans" cxnId="{986F49D5-0CCF-4DF2-8C8A-8F878C894988}">
      <dgm:prSet/>
      <dgm:spPr/>
      <dgm:t>
        <a:bodyPr/>
        <a:lstStyle/>
        <a:p>
          <a:endParaRPr lang="pt-BR"/>
        </a:p>
      </dgm:t>
    </dgm:pt>
    <dgm:pt modelId="{AB7E8356-8DEA-4269-9BD5-512E9C97BED8}" type="sibTrans" cxnId="{986F49D5-0CCF-4DF2-8C8A-8F878C894988}">
      <dgm:prSet/>
      <dgm:spPr/>
      <dgm:t>
        <a:bodyPr/>
        <a:lstStyle/>
        <a:p>
          <a:endParaRPr lang="pt-BR"/>
        </a:p>
      </dgm:t>
    </dgm:pt>
    <dgm:pt modelId="{3E6D0609-9238-420C-B14F-C5C8698A9C47}">
      <dgm:prSet phldrT="[Texto]" custT="1"/>
      <dgm:spPr/>
      <dgm:t>
        <a:bodyPr/>
        <a:lstStyle/>
        <a:p>
          <a:r>
            <a:rPr lang="pt-BR" sz="1200" b="0" dirty="0"/>
            <a:t>Revolta escrava: a mais importante já ocorrida no Brasil</a:t>
          </a:r>
        </a:p>
      </dgm:t>
    </dgm:pt>
    <dgm:pt modelId="{22025261-8053-45B5-A42B-F368CDF04AFC}" type="parTrans" cxnId="{692A7E1F-B360-496C-A602-9A5E8E5361DC}">
      <dgm:prSet/>
      <dgm:spPr/>
      <dgm:t>
        <a:bodyPr/>
        <a:lstStyle/>
        <a:p>
          <a:endParaRPr lang="pt-BR"/>
        </a:p>
      </dgm:t>
    </dgm:pt>
    <dgm:pt modelId="{16255557-1357-4C78-9294-41419537C637}" type="sibTrans" cxnId="{692A7E1F-B360-496C-A602-9A5E8E5361DC}">
      <dgm:prSet/>
      <dgm:spPr/>
      <dgm:t>
        <a:bodyPr/>
        <a:lstStyle/>
        <a:p>
          <a:endParaRPr lang="pt-BR"/>
        </a:p>
      </dgm:t>
    </dgm:pt>
    <dgm:pt modelId="{BA762190-5625-422C-8F0D-68F6032B63BD}">
      <dgm:prSet phldrT="[Texto]" custT="1"/>
      <dgm:spPr/>
      <dgm:t>
        <a:bodyPr/>
        <a:lstStyle/>
        <a:p>
          <a:r>
            <a:rPr lang="pt-BR" sz="1200" b="1" dirty="0"/>
            <a:t>Aspirações</a:t>
          </a:r>
        </a:p>
        <a:p>
          <a:r>
            <a:rPr lang="pt-BR" sz="1200" b="0" dirty="0"/>
            <a:t>A libertação dos escravos e a garantia de liberdade de culto</a:t>
          </a:r>
        </a:p>
      </dgm:t>
    </dgm:pt>
    <dgm:pt modelId="{18779D46-3CD4-4926-A165-BC2E59FDFA43}" type="parTrans" cxnId="{29D74F4E-4143-415F-8D98-0AEB13E3D845}">
      <dgm:prSet/>
      <dgm:spPr/>
      <dgm:t>
        <a:bodyPr/>
        <a:lstStyle/>
        <a:p>
          <a:endParaRPr lang="pt-BR"/>
        </a:p>
      </dgm:t>
    </dgm:pt>
    <dgm:pt modelId="{E506C082-0E9D-42B4-8AE0-65A23ADD899B}" type="sibTrans" cxnId="{29D74F4E-4143-415F-8D98-0AEB13E3D845}">
      <dgm:prSet/>
      <dgm:spPr/>
      <dgm:t>
        <a:bodyPr/>
        <a:lstStyle/>
        <a:p>
          <a:endParaRPr lang="pt-BR"/>
        </a:p>
      </dgm:t>
    </dgm:pt>
    <dgm:pt modelId="{8F1983B0-830F-44DA-9DB6-42BED9106CBD}">
      <dgm:prSet phldrT="[Texto]" custT="1"/>
      <dgm:spPr/>
      <dgm:t>
        <a:bodyPr/>
        <a:lstStyle/>
        <a:p>
          <a:r>
            <a:rPr lang="pt-BR" sz="1200" b="0" dirty="0"/>
            <a:t>Os principais líderes eram malês e 70% dos rebeldes eram de etnia nagô</a:t>
          </a:r>
        </a:p>
      </dgm:t>
    </dgm:pt>
    <dgm:pt modelId="{6324A0B9-6DF0-48C5-8E08-94E54F43DBDC}" type="parTrans" cxnId="{B6DA5FC1-1656-4C95-88BA-34BABF783ACF}">
      <dgm:prSet/>
      <dgm:spPr/>
      <dgm:t>
        <a:bodyPr/>
        <a:lstStyle/>
        <a:p>
          <a:endParaRPr lang="pt-BR"/>
        </a:p>
      </dgm:t>
    </dgm:pt>
    <dgm:pt modelId="{42EB5BF1-6D28-4E7F-96DA-096E8EC9403F}" type="sibTrans" cxnId="{B6DA5FC1-1656-4C95-88BA-34BABF783ACF}">
      <dgm:prSet/>
      <dgm:spPr/>
      <dgm:t>
        <a:bodyPr/>
        <a:lstStyle/>
        <a:p>
          <a:endParaRPr lang="pt-BR"/>
        </a:p>
      </dgm:t>
    </dgm:pt>
    <dgm:pt modelId="{5B62E1B2-8887-43DC-9890-3502DD42A684}">
      <dgm:prSet phldrT="[Texto]" custT="1"/>
      <dgm:spPr/>
      <dgm:t>
        <a:bodyPr/>
        <a:lstStyle/>
        <a:p>
          <a:r>
            <a:rPr lang="pt-BR" sz="1200" dirty="0"/>
            <a:t>Lutaram durante uma madrugada com espadas, facas e lanças</a:t>
          </a:r>
        </a:p>
      </dgm:t>
    </dgm:pt>
    <dgm:pt modelId="{FA065938-28B1-4836-890A-23696AA91826}" type="parTrans" cxnId="{37E4F79D-03DE-4CC4-BCA2-1131CF3FB4AA}">
      <dgm:prSet/>
      <dgm:spPr/>
      <dgm:t>
        <a:bodyPr/>
        <a:lstStyle/>
        <a:p>
          <a:endParaRPr lang="pt-BR"/>
        </a:p>
      </dgm:t>
    </dgm:pt>
    <dgm:pt modelId="{7D692341-8C70-499C-9C4D-5D5A81F0FB54}" type="sibTrans" cxnId="{37E4F79D-03DE-4CC4-BCA2-1131CF3FB4AA}">
      <dgm:prSet/>
      <dgm:spPr/>
      <dgm:t>
        <a:bodyPr/>
        <a:lstStyle/>
        <a:p>
          <a:endParaRPr lang="pt-BR"/>
        </a:p>
      </dgm:t>
    </dgm:pt>
    <dgm:pt modelId="{417871D9-D945-4F86-989B-98FEF1778E6F}">
      <dgm:prSet phldrT="[Texto]" custT="1"/>
      <dgm:spPr/>
      <dgm:t>
        <a:bodyPr/>
        <a:lstStyle/>
        <a:p>
          <a:r>
            <a:rPr lang="pt-BR" sz="1200" dirty="0"/>
            <a:t>Centenas de africanos foram enviados para a África e outros tantos, expulsos da Bahia</a:t>
          </a:r>
        </a:p>
      </dgm:t>
    </dgm:pt>
    <dgm:pt modelId="{FDAE13DA-5B32-40C9-81A5-5F7AF780E691}" type="parTrans" cxnId="{2C190D5F-5085-4594-BC44-39595371E43B}">
      <dgm:prSet/>
      <dgm:spPr/>
      <dgm:t>
        <a:bodyPr/>
        <a:lstStyle/>
        <a:p>
          <a:endParaRPr lang="pt-BR"/>
        </a:p>
      </dgm:t>
    </dgm:pt>
    <dgm:pt modelId="{25C5E2C1-1103-448D-AE00-A92FC96B287B}" type="sibTrans" cxnId="{2C190D5F-5085-4594-BC44-39595371E43B}">
      <dgm:prSet/>
      <dgm:spPr/>
      <dgm:t>
        <a:bodyPr/>
        <a:lstStyle/>
        <a:p>
          <a:endParaRPr lang="pt-BR"/>
        </a:p>
      </dgm:t>
    </dgm:pt>
    <dgm:pt modelId="{0D8920F4-84F0-45A1-B56D-E8A171221307}">
      <dgm:prSet phldrT="[Texto]" custT="1"/>
      <dgm:spPr/>
      <dgm:t>
        <a:bodyPr/>
        <a:lstStyle/>
        <a:p>
          <a:r>
            <a:rPr lang="pt-BR" sz="1200" dirty="0"/>
            <a:t>A revolta foi brutalmente reprimida</a:t>
          </a:r>
        </a:p>
      </dgm:t>
    </dgm:pt>
    <dgm:pt modelId="{3B1E2187-F05D-42F5-9CFC-914A1FABF9BB}" type="parTrans" cxnId="{CD9F3972-3AB6-4159-AD81-ADC74CEE6889}">
      <dgm:prSet/>
      <dgm:spPr/>
      <dgm:t>
        <a:bodyPr/>
        <a:lstStyle/>
        <a:p>
          <a:endParaRPr lang="pt-BR"/>
        </a:p>
      </dgm:t>
    </dgm:pt>
    <dgm:pt modelId="{9F90B05E-D6A0-46D3-8A1C-A8C6BA52B752}" type="sibTrans" cxnId="{CD9F3972-3AB6-4159-AD81-ADC74CEE6889}">
      <dgm:prSet/>
      <dgm:spPr/>
      <dgm:t>
        <a:bodyPr/>
        <a:lstStyle/>
        <a:p>
          <a:endParaRPr lang="pt-BR"/>
        </a:p>
      </dgm:t>
    </dgm:pt>
    <dgm:pt modelId="{22CC5DB5-2BD9-46A1-B9A4-069932AA3F68}" type="pres">
      <dgm:prSet presAssocID="{8C4AFF91-849B-48C0-9BE5-ED3AC01B47E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342B7088-3B7C-4D8C-B7BE-E3A9F7AB47A3}" type="pres">
      <dgm:prSet presAssocID="{D2F23678-9A4F-456C-8EE3-6F6537E368AB}" presName="composite" presStyleCnt="0"/>
      <dgm:spPr/>
    </dgm:pt>
    <dgm:pt modelId="{08C78F64-BC74-4D9B-BAA8-6D105B533541}" type="pres">
      <dgm:prSet presAssocID="{D2F23678-9A4F-456C-8EE3-6F6537E368AB}" presName="BackAccent" presStyleLbl="bgShp" presStyleIdx="0" presStyleCnt="7"/>
      <dgm:spPr/>
    </dgm:pt>
    <dgm:pt modelId="{5D6DF26A-005E-438A-98FC-C3F8FBEFEFEF}" type="pres">
      <dgm:prSet presAssocID="{D2F23678-9A4F-456C-8EE3-6F6537E368AB}" presName="Accent" presStyleLbl="alignNode1" presStyleIdx="0" presStyleCnt="7"/>
      <dgm:spPr/>
    </dgm:pt>
    <dgm:pt modelId="{AAFAD624-7E2D-445E-AF7B-EB159D8F36DC}" type="pres">
      <dgm:prSet presAssocID="{D2F23678-9A4F-456C-8EE3-6F6537E368AB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743B0CA9-0820-4187-A753-601DF134D861}" type="pres">
      <dgm:prSet presAssocID="{D2F23678-9A4F-456C-8EE3-6F6537E368AB}" presName="Parent" presStyleLbl="revTx" presStyleIdx="0" presStyleCnt="7">
        <dgm:presLayoutVars>
          <dgm:chMax val="1"/>
          <dgm:chPref val="1"/>
          <dgm:bulletEnabled val="1"/>
        </dgm:presLayoutVars>
      </dgm:prSet>
      <dgm:spPr/>
    </dgm:pt>
    <dgm:pt modelId="{88854C16-72C3-4E47-BBE1-53B04983534A}" type="pres">
      <dgm:prSet presAssocID="{AB7E8356-8DEA-4269-9BD5-512E9C97BED8}" presName="sibTrans" presStyleCnt="0"/>
      <dgm:spPr/>
    </dgm:pt>
    <dgm:pt modelId="{6222529E-0045-415B-8ADE-B0BF9199FDB3}" type="pres">
      <dgm:prSet presAssocID="{3E6D0609-9238-420C-B14F-C5C8698A9C47}" presName="composite" presStyleCnt="0"/>
      <dgm:spPr/>
    </dgm:pt>
    <dgm:pt modelId="{8D6DAB71-46F6-4026-A897-C70083E66626}" type="pres">
      <dgm:prSet presAssocID="{3E6D0609-9238-420C-B14F-C5C8698A9C47}" presName="BackAccent" presStyleLbl="bgShp" presStyleIdx="1" presStyleCnt="7"/>
      <dgm:spPr/>
    </dgm:pt>
    <dgm:pt modelId="{B8E97405-F199-4F33-A911-A06BCD9947BC}" type="pres">
      <dgm:prSet presAssocID="{3E6D0609-9238-420C-B14F-C5C8698A9C47}" presName="Accent" presStyleLbl="alignNode1" presStyleIdx="1" presStyleCnt="7"/>
      <dgm:spPr/>
    </dgm:pt>
    <dgm:pt modelId="{D6F27228-E1D2-49CA-8513-B619125A90AC}" type="pres">
      <dgm:prSet presAssocID="{3E6D0609-9238-420C-B14F-C5C8698A9C47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25026F17-B5EA-4034-98C2-FF0002012AD6}" type="pres">
      <dgm:prSet presAssocID="{3E6D0609-9238-420C-B14F-C5C8698A9C47}" presName="Parent" presStyleLbl="revTx" presStyleIdx="1" presStyleCnt="7">
        <dgm:presLayoutVars>
          <dgm:chMax val="1"/>
          <dgm:chPref val="1"/>
          <dgm:bulletEnabled val="1"/>
        </dgm:presLayoutVars>
      </dgm:prSet>
      <dgm:spPr/>
    </dgm:pt>
    <dgm:pt modelId="{95F250E5-19FE-49F5-9D17-AA1A84F91E6C}" type="pres">
      <dgm:prSet presAssocID="{16255557-1357-4C78-9294-41419537C637}" presName="sibTrans" presStyleCnt="0"/>
      <dgm:spPr/>
    </dgm:pt>
    <dgm:pt modelId="{8963AFF4-43B2-403A-9FBF-A6A467EE27C9}" type="pres">
      <dgm:prSet presAssocID="{BA762190-5625-422C-8F0D-68F6032B63BD}" presName="composite" presStyleCnt="0"/>
      <dgm:spPr/>
    </dgm:pt>
    <dgm:pt modelId="{AD37DA97-F345-453C-9276-7AA910488371}" type="pres">
      <dgm:prSet presAssocID="{BA762190-5625-422C-8F0D-68F6032B63BD}" presName="BackAccent" presStyleLbl="bgShp" presStyleIdx="2" presStyleCnt="7"/>
      <dgm:spPr/>
    </dgm:pt>
    <dgm:pt modelId="{4B86733D-9A0D-4BD7-9B62-857245348C27}" type="pres">
      <dgm:prSet presAssocID="{BA762190-5625-422C-8F0D-68F6032B63BD}" presName="Accent" presStyleLbl="alignNode1" presStyleIdx="2" presStyleCnt="7"/>
      <dgm:spPr/>
    </dgm:pt>
    <dgm:pt modelId="{96F4D654-A5AD-40A5-9854-D6F4197A6464}" type="pres">
      <dgm:prSet presAssocID="{BA762190-5625-422C-8F0D-68F6032B63BD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46A4C50E-E132-4D02-B38A-192184C41234}" type="pres">
      <dgm:prSet presAssocID="{BA762190-5625-422C-8F0D-68F6032B63BD}" presName="Parent" presStyleLbl="revTx" presStyleIdx="2" presStyleCnt="7">
        <dgm:presLayoutVars>
          <dgm:chMax val="1"/>
          <dgm:chPref val="1"/>
          <dgm:bulletEnabled val="1"/>
        </dgm:presLayoutVars>
      </dgm:prSet>
      <dgm:spPr/>
    </dgm:pt>
    <dgm:pt modelId="{18347FDC-E739-4853-96A8-E9D7C22D513A}" type="pres">
      <dgm:prSet presAssocID="{E506C082-0E9D-42B4-8AE0-65A23ADD899B}" presName="sibTrans" presStyleCnt="0"/>
      <dgm:spPr/>
    </dgm:pt>
    <dgm:pt modelId="{1386068A-E265-45AB-AC96-4633B63D18CE}" type="pres">
      <dgm:prSet presAssocID="{8F1983B0-830F-44DA-9DB6-42BED9106CBD}" presName="composite" presStyleCnt="0"/>
      <dgm:spPr/>
    </dgm:pt>
    <dgm:pt modelId="{BD6BCE30-2452-490F-B16C-BC5E1AB586F6}" type="pres">
      <dgm:prSet presAssocID="{8F1983B0-830F-44DA-9DB6-42BED9106CBD}" presName="BackAccent" presStyleLbl="bgShp" presStyleIdx="3" presStyleCnt="7"/>
      <dgm:spPr/>
    </dgm:pt>
    <dgm:pt modelId="{C4E7A0F6-6C91-4234-A17C-E2CA19E2F094}" type="pres">
      <dgm:prSet presAssocID="{8F1983B0-830F-44DA-9DB6-42BED9106CBD}" presName="Accent" presStyleLbl="alignNode1" presStyleIdx="3" presStyleCnt="7"/>
      <dgm:spPr/>
    </dgm:pt>
    <dgm:pt modelId="{104F574A-BD57-4C54-848B-89340857177F}" type="pres">
      <dgm:prSet presAssocID="{8F1983B0-830F-44DA-9DB6-42BED9106CBD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8481CA7C-465F-4F66-9815-87DE7C6FB7B1}" type="pres">
      <dgm:prSet presAssocID="{8F1983B0-830F-44DA-9DB6-42BED9106CBD}" presName="Parent" presStyleLbl="revTx" presStyleIdx="3" presStyleCnt="7">
        <dgm:presLayoutVars>
          <dgm:chMax val="1"/>
          <dgm:chPref val="1"/>
          <dgm:bulletEnabled val="1"/>
        </dgm:presLayoutVars>
      </dgm:prSet>
      <dgm:spPr/>
    </dgm:pt>
    <dgm:pt modelId="{23F8B17D-81DA-4306-84C3-13E18D8449E2}" type="pres">
      <dgm:prSet presAssocID="{42EB5BF1-6D28-4E7F-96DA-096E8EC9403F}" presName="sibTrans" presStyleCnt="0"/>
      <dgm:spPr/>
    </dgm:pt>
    <dgm:pt modelId="{5BD56DC8-8BEC-428F-B216-95B24F72FC48}" type="pres">
      <dgm:prSet presAssocID="{5B62E1B2-8887-43DC-9890-3502DD42A684}" presName="composite" presStyleCnt="0"/>
      <dgm:spPr/>
    </dgm:pt>
    <dgm:pt modelId="{2A7596C7-008F-4BE3-BD38-113662A99580}" type="pres">
      <dgm:prSet presAssocID="{5B62E1B2-8887-43DC-9890-3502DD42A684}" presName="BackAccent" presStyleLbl="bgShp" presStyleIdx="4" presStyleCnt="7"/>
      <dgm:spPr/>
    </dgm:pt>
    <dgm:pt modelId="{A10E1370-D718-49F8-ABF4-C6CAC94C7F6E}" type="pres">
      <dgm:prSet presAssocID="{5B62E1B2-8887-43DC-9890-3502DD42A684}" presName="Accent" presStyleLbl="alignNode1" presStyleIdx="4" presStyleCnt="7"/>
      <dgm:spPr/>
    </dgm:pt>
    <dgm:pt modelId="{327C61DB-E14B-4D6E-9421-1013EA8F8F5B}" type="pres">
      <dgm:prSet presAssocID="{5B62E1B2-8887-43DC-9890-3502DD42A684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D152DD7F-FB67-4D72-AF7A-EA29747FA512}" type="pres">
      <dgm:prSet presAssocID="{5B62E1B2-8887-43DC-9890-3502DD42A684}" presName="Parent" presStyleLbl="revTx" presStyleIdx="4" presStyleCnt="7">
        <dgm:presLayoutVars>
          <dgm:chMax val="1"/>
          <dgm:chPref val="1"/>
          <dgm:bulletEnabled val="1"/>
        </dgm:presLayoutVars>
      </dgm:prSet>
      <dgm:spPr/>
    </dgm:pt>
    <dgm:pt modelId="{54B3E871-9303-492C-BF34-859800196314}" type="pres">
      <dgm:prSet presAssocID="{7D692341-8C70-499C-9C4D-5D5A81F0FB54}" presName="sibTrans" presStyleCnt="0"/>
      <dgm:spPr/>
    </dgm:pt>
    <dgm:pt modelId="{A5138A48-5684-4165-954D-6A54AFD5B2D5}" type="pres">
      <dgm:prSet presAssocID="{0D8920F4-84F0-45A1-B56D-E8A171221307}" presName="composite" presStyleCnt="0"/>
      <dgm:spPr/>
    </dgm:pt>
    <dgm:pt modelId="{AE45EC91-178B-40F8-A9CA-D5873F576A3E}" type="pres">
      <dgm:prSet presAssocID="{0D8920F4-84F0-45A1-B56D-E8A171221307}" presName="BackAccent" presStyleLbl="bgShp" presStyleIdx="5" presStyleCnt="7"/>
      <dgm:spPr/>
    </dgm:pt>
    <dgm:pt modelId="{10BFD151-0F3A-4651-8355-638F71809B91}" type="pres">
      <dgm:prSet presAssocID="{0D8920F4-84F0-45A1-B56D-E8A171221307}" presName="Accent" presStyleLbl="alignNode1" presStyleIdx="5" presStyleCnt="7"/>
      <dgm:spPr/>
    </dgm:pt>
    <dgm:pt modelId="{D7551B94-699C-4CF3-B0E3-0DA583C3D479}" type="pres">
      <dgm:prSet presAssocID="{0D8920F4-84F0-45A1-B56D-E8A171221307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A4CA3FF9-87DC-4AE0-8C38-1E4FB3521D73}" type="pres">
      <dgm:prSet presAssocID="{0D8920F4-84F0-45A1-B56D-E8A171221307}" presName="Parent" presStyleLbl="revTx" presStyleIdx="5" presStyleCnt="7">
        <dgm:presLayoutVars>
          <dgm:chMax val="1"/>
          <dgm:chPref val="1"/>
          <dgm:bulletEnabled val="1"/>
        </dgm:presLayoutVars>
      </dgm:prSet>
      <dgm:spPr/>
    </dgm:pt>
    <dgm:pt modelId="{D4356439-CEF1-4397-92F9-306E48C4E308}" type="pres">
      <dgm:prSet presAssocID="{9F90B05E-D6A0-46D3-8A1C-A8C6BA52B752}" presName="sibTrans" presStyleCnt="0"/>
      <dgm:spPr/>
    </dgm:pt>
    <dgm:pt modelId="{E925A1BB-5B5C-412F-960A-ABACF0D24FAC}" type="pres">
      <dgm:prSet presAssocID="{417871D9-D945-4F86-989B-98FEF1778E6F}" presName="composite" presStyleCnt="0"/>
      <dgm:spPr/>
    </dgm:pt>
    <dgm:pt modelId="{CBFD56FD-FE19-4829-9AD4-68BC641D7B51}" type="pres">
      <dgm:prSet presAssocID="{417871D9-D945-4F86-989B-98FEF1778E6F}" presName="BackAccent" presStyleLbl="bgShp" presStyleIdx="6" presStyleCnt="7"/>
      <dgm:spPr/>
    </dgm:pt>
    <dgm:pt modelId="{7C4C0BCA-4221-402D-A845-58F35E26AB2E}" type="pres">
      <dgm:prSet presAssocID="{417871D9-D945-4F86-989B-98FEF1778E6F}" presName="Accent" presStyleLbl="alignNode1" presStyleIdx="6" presStyleCnt="7"/>
      <dgm:spPr/>
    </dgm:pt>
    <dgm:pt modelId="{6E7F291F-BBA4-4D09-9619-28A2E47C3AAB}" type="pres">
      <dgm:prSet presAssocID="{417871D9-D945-4F86-989B-98FEF1778E6F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997231FA-6114-4E05-AA14-E4BD61FF9D38}" type="pres">
      <dgm:prSet presAssocID="{417871D9-D945-4F86-989B-98FEF1778E6F}" presName="Parent" presStyleLbl="revTx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692A7E1F-B360-496C-A602-9A5E8E5361DC}" srcId="{8C4AFF91-849B-48C0-9BE5-ED3AC01B47E5}" destId="{3E6D0609-9238-420C-B14F-C5C8698A9C47}" srcOrd="1" destOrd="0" parTransId="{22025261-8053-45B5-A42B-F368CDF04AFC}" sibTransId="{16255557-1357-4C78-9294-41419537C637}"/>
    <dgm:cxn modelId="{8CB7A529-BA5A-4F22-B1CD-438AB33EF6CE}" type="presOf" srcId="{5B62E1B2-8887-43DC-9890-3502DD42A684}" destId="{D152DD7F-FB67-4D72-AF7A-EA29747FA512}" srcOrd="0" destOrd="0" presId="urn:microsoft.com/office/officeart/2008/layout/IncreasingCircleProcess"/>
    <dgm:cxn modelId="{22ED3F3B-2C1D-4935-A500-9D9910759898}" type="presOf" srcId="{BA762190-5625-422C-8F0D-68F6032B63BD}" destId="{46A4C50E-E132-4D02-B38A-192184C41234}" srcOrd="0" destOrd="0" presId="urn:microsoft.com/office/officeart/2008/layout/IncreasingCircleProcess"/>
    <dgm:cxn modelId="{17F87A40-211C-44E2-8155-2BCB95B027AB}" type="presOf" srcId="{8C4AFF91-849B-48C0-9BE5-ED3AC01B47E5}" destId="{22CC5DB5-2BD9-46A1-B9A4-069932AA3F68}" srcOrd="0" destOrd="0" presId="urn:microsoft.com/office/officeart/2008/layout/IncreasingCircleProcess"/>
    <dgm:cxn modelId="{2C190D5F-5085-4594-BC44-39595371E43B}" srcId="{8C4AFF91-849B-48C0-9BE5-ED3AC01B47E5}" destId="{417871D9-D945-4F86-989B-98FEF1778E6F}" srcOrd="6" destOrd="0" parTransId="{FDAE13DA-5B32-40C9-81A5-5F7AF780E691}" sibTransId="{25C5E2C1-1103-448D-AE00-A92FC96B287B}"/>
    <dgm:cxn modelId="{FA472E6A-8F14-4699-9245-273817B7FBD4}" type="presOf" srcId="{8F1983B0-830F-44DA-9DB6-42BED9106CBD}" destId="{8481CA7C-465F-4F66-9815-87DE7C6FB7B1}" srcOrd="0" destOrd="0" presId="urn:microsoft.com/office/officeart/2008/layout/IncreasingCircleProcess"/>
    <dgm:cxn modelId="{29D74F4E-4143-415F-8D98-0AEB13E3D845}" srcId="{8C4AFF91-849B-48C0-9BE5-ED3AC01B47E5}" destId="{BA762190-5625-422C-8F0D-68F6032B63BD}" srcOrd="2" destOrd="0" parTransId="{18779D46-3CD4-4926-A165-BC2E59FDFA43}" sibTransId="{E506C082-0E9D-42B4-8AE0-65A23ADD899B}"/>
    <dgm:cxn modelId="{CD9F3972-3AB6-4159-AD81-ADC74CEE6889}" srcId="{8C4AFF91-849B-48C0-9BE5-ED3AC01B47E5}" destId="{0D8920F4-84F0-45A1-B56D-E8A171221307}" srcOrd="5" destOrd="0" parTransId="{3B1E2187-F05D-42F5-9CFC-914A1FABF9BB}" sibTransId="{9F90B05E-D6A0-46D3-8A1C-A8C6BA52B752}"/>
    <dgm:cxn modelId="{2E5C9872-58EB-4077-AA3D-FCC851DBA242}" type="presOf" srcId="{0D8920F4-84F0-45A1-B56D-E8A171221307}" destId="{A4CA3FF9-87DC-4AE0-8C38-1E4FB3521D73}" srcOrd="0" destOrd="0" presId="urn:microsoft.com/office/officeart/2008/layout/IncreasingCircleProcess"/>
    <dgm:cxn modelId="{37E4F79D-03DE-4CC4-BCA2-1131CF3FB4AA}" srcId="{8C4AFF91-849B-48C0-9BE5-ED3AC01B47E5}" destId="{5B62E1B2-8887-43DC-9890-3502DD42A684}" srcOrd="4" destOrd="0" parTransId="{FA065938-28B1-4836-890A-23696AA91826}" sibTransId="{7D692341-8C70-499C-9C4D-5D5A81F0FB54}"/>
    <dgm:cxn modelId="{53C216A4-A451-43F3-9D59-225430EC9DA7}" type="presOf" srcId="{417871D9-D945-4F86-989B-98FEF1778E6F}" destId="{997231FA-6114-4E05-AA14-E4BD61FF9D38}" srcOrd="0" destOrd="0" presId="urn:microsoft.com/office/officeart/2008/layout/IncreasingCircleProcess"/>
    <dgm:cxn modelId="{B6DA5FC1-1656-4C95-88BA-34BABF783ACF}" srcId="{8C4AFF91-849B-48C0-9BE5-ED3AC01B47E5}" destId="{8F1983B0-830F-44DA-9DB6-42BED9106CBD}" srcOrd="3" destOrd="0" parTransId="{6324A0B9-6DF0-48C5-8E08-94E54F43DBDC}" sibTransId="{42EB5BF1-6D28-4E7F-96DA-096E8EC9403F}"/>
    <dgm:cxn modelId="{CE7643C4-88C7-4D2A-AB33-47E152BCDD52}" type="presOf" srcId="{3E6D0609-9238-420C-B14F-C5C8698A9C47}" destId="{25026F17-B5EA-4034-98C2-FF0002012AD6}" srcOrd="0" destOrd="0" presId="urn:microsoft.com/office/officeart/2008/layout/IncreasingCircleProcess"/>
    <dgm:cxn modelId="{986F49D5-0CCF-4DF2-8C8A-8F878C894988}" srcId="{8C4AFF91-849B-48C0-9BE5-ED3AC01B47E5}" destId="{D2F23678-9A4F-456C-8EE3-6F6537E368AB}" srcOrd="0" destOrd="0" parTransId="{6020E4A3-AE0C-4A6C-B2BD-0F664A5A8A31}" sibTransId="{AB7E8356-8DEA-4269-9BD5-512E9C97BED8}"/>
    <dgm:cxn modelId="{307E46E3-4F40-48E3-B3D7-07905C17B810}" type="presOf" srcId="{D2F23678-9A4F-456C-8EE3-6F6537E368AB}" destId="{743B0CA9-0820-4187-A753-601DF134D861}" srcOrd="0" destOrd="0" presId="urn:microsoft.com/office/officeart/2008/layout/IncreasingCircleProcess"/>
    <dgm:cxn modelId="{56017774-0975-469A-959D-58D80A24C69A}" type="presParOf" srcId="{22CC5DB5-2BD9-46A1-B9A4-069932AA3F68}" destId="{342B7088-3B7C-4D8C-B7BE-E3A9F7AB47A3}" srcOrd="0" destOrd="0" presId="urn:microsoft.com/office/officeart/2008/layout/IncreasingCircleProcess"/>
    <dgm:cxn modelId="{7A199E19-CDF1-4CF6-A4BA-505DE6A85CCE}" type="presParOf" srcId="{342B7088-3B7C-4D8C-B7BE-E3A9F7AB47A3}" destId="{08C78F64-BC74-4D9B-BAA8-6D105B533541}" srcOrd="0" destOrd="0" presId="urn:microsoft.com/office/officeart/2008/layout/IncreasingCircleProcess"/>
    <dgm:cxn modelId="{38A9364A-E2BB-4649-8B65-830A374DE2F1}" type="presParOf" srcId="{342B7088-3B7C-4D8C-B7BE-E3A9F7AB47A3}" destId="{5D6DF26A-005E-438A-98FC-C3F8FBEFEFEF}" srcOrd="1" destOrd="0" presId="urn:microsoft.com/office/officeart/2008/layout/IncreasingCircleProcess"/>
    <dgm:cxn modelId="{23167349-A405-42B4-B9DB-3991EE488E24}" type="presParOf" srcId="{342B7088-3B7C-4D8C-B7BE-E3A9F7AB47A3}" destId="{AAFAD624-7E2D-445E-AF7B-EB159D8F36DC}" srcOrd="2" destOrd="0" presId="urn:microsoft.com/office/officeart/2008/layout/IncreasingCircleProcess"/>
    <dgm:cxn modelId="{2AF4EF55-734F-4956-95E7-1C1052E8E4E8}" type="presParOf" srcId="{342B7088-3B7C-4D8C-B7BE-E3A9F7AB47A3}" destId="{743B0CA9-0820-4187-A753-601DF134D861}" srcOrd="3" destOrd="0" presId="urn:microsoft.com/office/officeart/2008/layout/IncreasingCircleProcess"/>
    <dgm:cxn modelId="{FCCAC329-7A41-4B77-8EE3-E4FD97C22EBC}" type="presParOf" srcId="{22CC5DB5-2BD9-46A1-B9A4-069932AA3F68}" destId="{88854C16-72C3-4E47-BBE1-53B04983534A}" srcOrd="1" destOrd="0" presId="urn:microsoft.com/office/officeart/2008/layout/IncreasingCircleProcess"/>
    <dgm:cxn modelId="{04EF38EA-F53E-4446-967D-949D0988929A}" type="presParOf" srcId="{22CC5DB5-2BD9-46A1-B9A4-069932AA3F68}" destId="{6222529E-0045-415B-8ADE-B0BF9199FDB3}" srcOrd="2" destOrd="0" presId="urn:microsoft.com/office/officeart/2008/layout/IncreasingCircleProcess"/>
    <dgm:cxn modelId="{1F9BABB1-8E6E-47ED-A3DF-5885DE003E0E}" type="presParOf" srcId="{6222529E-0045-415B-8ADE-B0BF9199FDB3}" destId="{8D6DAB71-46F6-4026-A897-C70083E66626}" srcOrd="0" destOrd="0" presId="urn:microsoft.com/office/officeart/2008/layout/IncreasingCircleProcess"/>
    <dgm:cxn modelId="{701FE932-2829-4113-B2DD-A0E7F4C9B484}" type="presParOf" srcId="{6222529E-0045-415B-8ADE-B0BF9199FDB3}" destId="{B8E97405-F199-4F33-A911-A06BCD9947BC}" srcOrd="1" destOrd="0" presId="urn:microsoft.com/office/officeart/2008/layout/IncreasingCircleProcess"/>
    <dgm:cxn modelId="{97D1CF29-57A5-4A34-A53B-FFE3C7837E1C}" type="presParOf" srcId="{6222529E-0045-415B-8ADE-B0BF9199FDB3}" destId="{D6F27228-E1D2-49CA-8513-B619125A90AC}" srcOrd="2" destOrd="0" presId="urn:microsoft.com/office/officeart/2008/layout/IncreasingCircleProcess"/>
    <dgm:cxn modelId="{E77C7B3A-C879-477B-962E-E5BA02760A00}" type="presParOf" srcId="{6222529E-0045-415B-8ADE-B0BF9199FDB3}" destId="{25026F17-B5EA-4034-98C2-FF0002012AD6}" srcOrd="3" destOrd="0" presId="urn:microsoft.com/office/officeart/2008/layout/IncreasingCircleProcess"/>
    <dgm:cxn modelId="{00A8B10B-FB0A-444F-BB50-E1DD7D953913}" type="presParOf" srcId="{22CC5DB5-2BD9-46A1-B9A4-069932AA3F68}" destId="{95F250E5-19FE-49F5-9D17-AA1A84F91E6C}" srcOrd="3" destOrd="0" presId="urn:microsoft.com/office/officeart/2008/layout/IncreasingCircleProcess"/>
    <dgm:cxn modelId="{7DEE4805-14A2-45E2-87A8-CDF1E84D87C5}" type="presParOf" srcId="{22CC5DB5-2BD9-46A1-B9A4-069932AA3F68}" destId="{8963AFF4-43B2-403A-9FBF-A6A467EE27C9}" srcOrd="4" destOrd="0" presId="urn:microsoft.com/office/officeart/2008/layout/IncreasingCircleProcess"/>
    <dgm:cxn modelId="{99D749FF-6892-4ACA-9943-871EDFBC7061}" type="presParOf" srcId="{8963AFF4-43B2-403A-9FBF-A6A467EE27C9}" destId="{AD37DA97-F345-453C-9276-7AA910488371}" srcOrd="0" destOrd="0" presId="urn:microsoft.com/office/officeart/2008/layout/IncreasingCircleProcess"/>
    <dgm:cxn modelId="{78A4CD18-74F4-4BBE-A71D-23EB80346D6D}" type="presParOf" srcId="{8963AFF4-43B2-403A-9FBF-A6A467EE27C9}" destId="{4B86733D-9A0D-4BD7-9B62-857245348C27}" srcOrd="1" destOrd="0" presId="urn:microsoft.com/office/officeart/2008/layout/IncreasingCircleProcess"/>
    <dgm:cxn modelId="{500A1378-B988-410C-945E-2EE55C582995}" type="presParOf" srcId="{8963AFF4-43B2-403A-9FBF-A6A467EE27C9}" destId="{96F4D654-A5AD-40A5-9854-D6F4197A6464}" srcOrd="2" destOrd="0" presId="urn:microsoft.com/office/officeart/2008/layout/IncreasingCircleProcess"/>
    <dgm:cxn modelId="{F24B5027-415F-4BC7-B58C-A188E99F19E0}" type="presParOf" srcId="{8963AFF4-43B2-403A-9FBF-A6A467EE27C9}" destId="{46A4C50E-E132-4D02-B38A-192184C41234}" srcOrd="3" destOrd="0" presId="urn:microsoft.com/office/officeart/2008/layout/IncreasingCircleProcess"/>
    <dgm:cxn modelId="{4EDE557D-266A-4C0F-8A36-B3626AEEC309}" type="presParOf" srcId="{22CC5DB5-2BD9-46A1-B9A4-069932AA3F68}" destId="{18347FDC-E739-4853-96A8-E9D7C22D513A}" srcOrd="5" destOrd="0" presId="urn:microsoft.com/office/officeart/2008/layout/IncreasingCircleProcess"/>
    <dgm:cxn modelId="{03AB4E29-73B1-4E98-B40C-41DA25E1D17C}" type="presParOf" srcId="{22CC5DB5-2BD9-46A1-B9A4-069932AA3F68}" destId="{1386068A-E265-45AB-AC96-4633B63D18CE}" srcOrd="6" destOrd="0" presId="urn:microsoft.com/office/officeart/2008/layout/IncreasingCircleProcess"/>
    <dgm:cxn modelId="{E2AF824D-CCF1-439B-AFCF-DB3A3BF3B052}" type="presParOf" srcId="{1386068A-E265-45AB-AC96-4633B63D18CE}" destId="{BD6BCE30-2452-490F-B16C-BC5E1AB586F6}" srcOrd="0" destOrd="0" presId="urn:microsoft.com/office/officeart/2008/layout/IncreasingCircleProcess"/>
    <dgm:cxn modelId="{F2A509DF-64D1-4E64-A48F-D7C8325C8FCB}" type="presParOf" srcId="{1386068A-E265-45AB-AC96-4633B63D18CE}" destId="{C4E7A0F6-6C91-4234-A17C-E2CA19E2F094}" srcOrd="1" destOrd="0" presId="urn:microsoft.com/office/officeart/2008/layout/IncreasingCircleProcess"/>
    <dgm:cxn modelId="{DB39353D-255C-4575-85B8-4F71108EAA6C}" type="presParOf" srcId="{1386068A-E265-45AB-AC96-4633B63D18CE}" destId="{104F574A-BD57-4C54-848B-89340857177F}" srcOrd="2" destOrd="0" presId="urn:microsoft.com/office/officeart/2008/layout/IncreasingCircleProcess"/>
    <dgm:cxn modelId="{EB9EA650-E307-4EC9-80AE-24443F0A6AC1}" type="presParOf" srcId="{1386068A-E265-45AB-AC96-4633B63D18CE}" destId="{8481CA7C-465F-4F66-9815-87DE7C6FB7B1}" srcOrd="3" destOrd="0" presId="urn:microsoft.com/office/officeart/2008/layout/IncreasingCircleProcess"/>
    <dgm:cxn modelId="{F43D062D-8064-4FA9-AAF6-2A2D0CDAEDD9}" type="presParOf" srcId="{22CC5DB5-2BD9-46A1-B9A4-069932AA3F68}" destId="{23F8B17D-81DA-4306-84C3-13E18D8449E2}" srcOrd="7" destOrd="0" presId="urn:microsoft.com/office/officeart/2008/layout/IncreasingCircleProcess"/>
    <dgm:cxn modelId="{7BE2EBB4-8539-4133-9130-97D9797F38CC}" type="presParOf" srcId="{22CC5DB5-2BD9-46A1-B9A4-069932AA3F68}" destId="{5BD56DC8-8BEC-428F-B216-95B24F72FC48}" srcOrd="8" destOrd="0" presId="urn:microsoft.com/office/officeart/2008/layout/IncreasingCircleProcess"/>
    <dgm:cxn modelId="{16188183-2DF9-4C82-B9EC-4E10A31532F5}" type="presParOf" srcId="{5BD56DC8-8BEC-428F-B216-95B24F72FC48}" destId="{2A7596C7-008F-4BE3-BD38-113662A99580}" srcOrd="0" destOrd="0" presId="urn:microsoft.com/office/officeart/2008/layout/IncreasingCircleProcess"/>
    <dgm:cxn modelId="{373A5968-1A7E-476A-AD27-D0B99800028F}" type="presParOf" srcId="{5BD56DC8-8BEC-428F-B216-95B24F72FC48}" destId="{A10E1370-D718-49F8-ABF4-C6CAC94C7F6E}" srcOrd="1" destOrd="0" presId="urn:microsoft.com/office/officeart/2008/layout/IncreasingCircleProcess"/>
    <dgm:cxn modelId="{E98AF486-AF71-4892-956C-CA6A97187467}" type="presParOf" srcId="{5BD56DC8-8BEC-428F-B216-95B24F72FC48}" destId="{327C61DB-E14B-4D6E-9421-1013EA8F8F5B}" srcOrd="2" destOrd="0" presId="urn:microsoft.com/office/officeart/2008/layout/IncreasingCircleProcess"/>
    <dgm:cxn modelId="{2B80FBCD-24B7-41CE-A08D-C647C11D4DE3}" type="presParOf" srcId="{5BD56DC8-8BEC-428F-B216-95B24F72FC48}" destId="{D152DD7F-FB67-4D72-AF7A-EA29747FA512}" srcOrd="3" destOrd="0" presId="urn:microsoft.com/office/officeart/2008/layout/IncreasingCircleProcess"/>
    <dgm:cxn modelId="{10F93C7D-A63C-4928-AB1E-CD1B15DB2588}" type="presParOf" srcId="{22CC5DB5-2BD9-46A1-B9A4-069932AA3F68}" destId="{54B3E871-9303-492C-BF34-859800196314}" srcOrd="9" destOrd="0" presId="urn:microsoft.com/office/officeart/2008/layout/IncreasingCircleProcess"/>
    <dgm:cxn modelId="{4FC91089-C890-4C21-A2A9-964564D4571E}" type="presParOf" srcId="{22CC5DB5-2BD9-46A1-B9A4-069932AA3F68}" destId="{A5138A48-5684-4165-954D-6A54AFD5B2D5}" srcOrd="10" destOrd="0" presId="urn:microsoft.com/office/officeart/2008/layout/IncreasingCircleProcess"/>
    <dgm:cxn modelId="{A0A0F442-F50B-49CB-B9DB-372331541867}" type="presParOf" srcId="{A5138A48-5684-4165-954D-6A54AFD5B2D5}" destId="{AE45EC91-178B-40F8-A9CA-D5873F576A3E}" srcOrd="0" destOrd="0" presId="urn:microsoft.com/office/officeart/2008/layout/IncreasingCircleProcess"/>
    <dgm:cxn modelId="{0046E23E-63F3-4FB2-AD71-503C43E072C7}" type="presParOf" srcId="{A5138A48-5684-4165-954D-6A54AFD5B2D5}" destId="{10BFD151-0F3A-4651-8355-638F71809B91}" srcOrd="1" destOrd="0" presId="urn:microsoft.com/office/officeart/2008/layout/IncreasingCircleProcess"/>
    <dgm:cxn modelId="{6F757DB3-0619-40BF-A300-69E423062DCE}" type="presParOf" srcId="{A5138A48-5684-4165-954D-6A54AFD5B2D5}" destId="{D7551B94-699C-4CF3-B0E3-0DA583C3D479}" srcOrd="2" destOrd="0" presId="urn:microsoft.com/office/officeart/2008/layout/IncreasingCircleProcess"/>
    <dgm:cxn modelId="{C98C0211-C21F-44A4-ADFA-BF033FA3EED4}" type="presParOf" srcId="{A5138A48-5684-4165-954D-6A54AFD5B2D5}" destId="{A4CA3FF9-87DC-4AE0-8C38-1E4FB3521D73}" srcOrd="3" destOrd="0" presId="urn:microsoft.com/office/officeart/2008/layout/IncreasingCircleProcess"/>
    <dgm:cxn modelId="{F5677DC6-9461-42B0-A7B9-0C95B47DE321}" type="presParOf" srcId="{22CC5DB5-2BD9-46A1-B9A4-069932AA3F68}" destId="{D4356439-CEF1-4397-92F9-306E48C4E308}" srcOrd="11" destOrd="0" presId="urn:microsoft.com/office/officeart/2008/layout/IncreasingCircleProcess"/>
    <dgm:cxn modelId="{DB44CEDE-0173-4F40-844F-B6C7F0DA749C}" type="presParOf" srcId="{22CC5DB5-2BD9-46A1-B9A4-069932AA3F68}" destId="{E925A1BB-5B5C-412F-960A-ABACF0D24FAC}" srcOrd="12" destOrd="0" presId="urn:microsoft.com/office/officeart/2008/layout/IncreasingCircleProcess"/>
    <dgm:cxn modelId="{D8F88175-1348-46D5-BD7F-CC4E9F416B31}" type="presParOf" srcId="{E925A1BB-5B5C-412F-960A-ABACF0D24FAC}" destId="{CBFD56FD-FE19-4829-9AD4-68BC641D7B51}" srcOrd="0" destOrd="0" presId="urn:microsoft.com/office/officeart/2008/layout/IncreasingCircleProcess"/>
    <dgm:cxn modelId="{09364FA1-FAD4-4A34-AF5A-2FA47631E54A}" type="presParOf" srcId="{E925A1BB-5B5C-412F-960A-ABACF0D24FAC}" destId="{7C4C0BCA-4221-402D-A845-58F35E26AB2E}" srcOrd="1" destOrd="0" presId="urn:microsoft.com/office/officeart/2008/layout/IncreasingCircleProcess"/>
    <dgm:cxn modelId="{50F582E3-4862-46C3-805D-E329545961B8}" type="presParOf" srcId="{E925A1BB-5B5C-412F-960A-ABACF0D24FAC}" destId="{6E7F291F-BBA4-4D09-9619-28A2E47C3AAB}" srcOrd="2" destOrd="0" presId="urn:microsoft.com/office/officeart/2008/layout/IncreasingCircleProcess"/>
    <dgm:cxn modelId="{46FAE665-F4A3-47D9-AC8D-641283305219}" type="presParOf" srcId="{E925A1BB-5B5C-412F-960A-ABACF0D24FAC}" destId="{997231FA-6114-4E05-AA14-E4BD61FF9D38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C4AFF91-849B-48C0-9BE5-ED3AC01B47E5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D2F23678-9A4F-456C-8EE3-6F6537E368AB}">
      <dgm:prSet phldrT="[Texto]" custT="1"/>
      <dgm:spPr/>
      <dgm:t>
        <a:bodyPr/>
        <a:lstStyle/>
        <a:p>
          <a:r>
            <a:rPr lang="pt-BR" sz="1200" b="1" dirty="0"/>
            <a:t>Local</a:t>
          </a:r>
        </a:p>
        <a:p>
          <a:r>
            <a:rPr lang="pt-BR" sz="1200" dirty="0"/>
            <a:t>Bahia</a:t>
          </a:r>
        </a:p>
        <a:p>
          <a:r>
            <a:rPr lang="pt-BR" sz="1200" dirty="0"/>
            <a:t>(1837-1838)</a:t>
          </a:r>
        </a:p>
      </dgm:t>
    </dgm:pt>
    <dgm:pt modelId="{6020E4A3-AE0C-4A6C-B2BD-0F664A5A8A31}" type="parTrans" cxnId="{986F49D5-0CCF-4DF2-8C8A-8F878C894988}">
      <dgm:prSet/>
      <dgm:spPr/>
      <dgm:t>
        <a:bodyPr/>
        <a:lstStyle/>
        <a:p>
          <a:endParaRPr lang="pt-BR"/>
        </a:p>
      </dgm:t>
    </dgm:pt>
    <dgm:pt modelId="{AB7E8356-8DEA-4269-9BD5-512E9C97BED8}" type="sibTrans" cxnId="{986F49D5-0CCF-4DF2-8C8A-8F878C894988}">
      <dgm:prSet/>
      <dgm:spPr/>
      <dgm:t>
        <a:bodyPr/>
        <a:lstStyle/>
        <a:p>
          <a:endParaRPr lang="pt-BR"/>
        </a:p>
      </dgm:t>
    </dgm:pt>
    <dgm:pt modelId="{3E6D0609-9238-420C-B14F-C5C8698A9C47}">
      <dgm:prSet phldrT="[Texto]" custT="1"/>
      <dgm:spPr/>
      <dgm:t>
        <a:bodyPr/>
        <a:lstStyle/>
        <a:p>
          <a:r>
            <a:rPr lang="pt-BR" sz="1200" b="1" dirty="0"/>
            <a:t>Motivações</a:t>
          </a:r>
        </a:p>
        <a:p>
          <a:r>
            <a:rPr lang="pt-BR" sz="1200" dirty="0"/>
            <a:t>Imposição de governantes e temor de serem convocados a lutar contra os farroupilhas</a:t>
          </a:r>
        </a:p>
      </dgm:t>
    </dgm:pt>
    <dgm:pt modelId="{22025261-8053-45B5-A42B-F368CDF04AFC}" type="parTrans" cxnId="{692A7E1F-B360-496C-A602-9A5E8E5361DC}">
      <dgm:prSet/>
      <dgm:spPr/>
      <dgm:t>
        <a:bodyPr/>
        <a:lstStyle/>
        <a:p>
          <a:endParaRPr lang="pt-BR"/>
        </a:p>
      </dgm:t>
    </dgm:pt>
    <dgm:pt modelId="{16255557-1357-4C78-9294-41419537C637}" type="sibTrans" cxnId="{692A7E1F-B360-496C-A602-9A5E8E5361DC}">
      <dgm:prSet/>
      <dgm:spPr/>
      <dgm:t>
        <a:bodyPr/>
        <a:lstStyle/>
        <a:p>
          <a:endParaRPr lang="pt-BR"/>
        </a:p>
      </dgm:t>
    </dgm:pt>
    <dgm:pt modelId="{BA762190-5625-422C-8F0D-68F6032B63BD}">
      <dgm:prSet phldrT="[Texto]" custT="1"/>
      <dgm:spPr/>
      <dgm:t>
        <a:bodyPr/>
        <a:lstStyle/>
        <a:p>
          <a:r>
            <a:rPr lang="pt-BR" sz="1200" dirty="0"/>
            <a:t>Militares se unem ao Dr. Sabino, que conclamava o povo a lutar pela República</a:t>
          </a:r>
        </a:p>
      </dgm:t>
    </dgm:pt>
    <dgm:pt modelId="{18779D46-3CD4-4926-A165-BC2E59FDFA43}" type="parTrans" cxnId="{29D74F4E-4143-415F-8D98-0AEB13E3D845}">
      <dgm:prSet/>
      <dgm:spPr/>
      <dgm:t>
        <a:bodyPr/>
        <a:lstStyle/>
        <a:p>
          <a:endParaRPr lang="pt-BR"/>
        </a:p>
      </dgm:t>
    </dgm:pt>
    <dgm:pt modelId="{E506C082-0E9D-42B4-8AE0-65A23ADD899B}" type="sibTrans" cxnId="{29D74F4E-4143-415F-8D98-0AEB13E3D845}">
      <dgm:prSet/>
      <dgm:spPr/>
      <dgm:t>
        <a:bodyPr/>
        <a:lstStyle/>
        <a:p>
          <a:endParaRPr lang="pt-BR"/>
        </a:p>
      </dgm:t>
    </dgm:pt>
    <dgm:pt modelId="{8F1983B0-830F-44DA-9DB6-42BED9106CBD}">
      <dgm:prSet phldrT="[Texto]" custT="1"/>
      <dgm:spPr/>
      <dgm:t>
        <a:bodyPr/>
        <a:lstStyle/>
        <a:p>
          <a:r>
            <a:rPr lang="pt-BR" sz="1200" dirty="0"/>
            <a:t>Tomam o forte de São Pedro, em Salvador, e proclamam a República até a maioridade de Pedro de Alcântara </a:t>
          </a:r>
        </a:p>
      </dgm:t>
    </dgm:pt>
    <dgm:pt modelId="{6324A0B9-6DF0-48C5-8E08-94E54F43DBDC}" type="parTrans" cxnId="{B6DA5FC1-1656-4C95-88BA-34BABF783ACF}">
      <dgm:prSet/>
      <dgm:spPr/>
      <dgm:t>
        <a:bodyPr/>
        <a:lstStyle/>
        <a:p>
          <a:endParaRPr lang="pt-BR"/>
        </a:p>
      </dgm:t>
    </dgm:pt>
    <dgm:pt modelId="{42EB5BF1-6D28-4E7F-96DA-096E8EC9403F}" type="sibTrans" cxnId="{B6DA5FC1-1656-4C95-88BA-34BABF783ACF}">
      <dgm:prSet/>
      <dgm:spPr/>
      <dgm:t>
        <a:bodyPr/>
        <a:lstStyle/>
        <a:p>
          <a:endParaRPr lang="pt-BR"/>
        </a:p>
      </dgm:t>
    </dgm:pt>
    <dgm:pt modelId="{5B62E1B2-8887-43DC-9890-3502DD42A684}">
      <dgm:prSet phldrT="[Texto]" custT="1"/>
      <dgm:spPr/>
      <dgm:t>
        <a:bodyPr/>
        <a:lstStyle/>
        <a:p>
          <a:r>
            <a:rPr lang="pt-BR" sz="1200" dirty="0"/>
            <a:t>Prometem liberdade aos escravos que lutassem com eles e perdem apoio dos proprietários de escravos envolvidos</a:t>
          </a:r>
        </a:p>
      </dgm:t>
    </dgm:pt>
    <dgm:pt modelId="{FA065938-28B1-4836-890A-23696AA91826}" type="parTrans" cxnId="{37E4F79D-03DE-4CC4-BCA2-1131CF3FB4AA}">
      <dgm:prSet/>
      <dgm:spPr/>
      <dgm:t>
        <a:bodyPr/>
        <a:lstStyle/>
        <a:p>
          <a:endParaRPr lang="pt-BR"/>
        </a:p>
      </dgm:t>
    </dgm:pt>
    <dgm:pt modelId="{7D692341-8C70-499C-9C4D-5D5A81F0FB54}" type="sibTrans" cxnId="{37E4F79D-03DE-4CC4-BCA2-1131CF3FB4AA}">
      <dgm:prSet/>
      <dgm:spPr/>
      <dgm:t>
        <a:bodyPr/>
        <a:lstStyle/>
        <a:p>
          <a:endParaRPr lang="pt-BR"/>
        </a:p>
      </dgm:t>
    </dgm:pt>
    <dgm:pt modelId="{417871D9-D945-4F86-989B-98FEF1778E6F}">
      <dgm:prSet phldrT="[Texto]" custT="1"/>
      <dgm:spPr/>
      <dgm:t>
        <a:bodyPr/>
        <a:lstStyle/>
        <a:p>
          <a:r>
            <a:rPr lang="pt-BR" sz="1200" dirty="0"/>
            <a:t>Repressão brutal: 1,2 mil mortos, 3 mil presos e os líderes sobreviventes foram expulsos da Bahia</a:t>
          </a:r>
        </a:p>
      </dgm:t>
    </dgm:pt>
    <dgm:pt modelId="{FDAE13DA-5B32-40C9-81A5-5F7AF780E691}" type="parTrans" cxnId="{2C190D5F-5085-4594-BC44-39595371E43B}">
      <dgm:prSet/>
      <dgm:spPr/>
      <dgm:t>
        <a:bodyPr/>
        <a:lstStyle/>
        <a:p>
          <a:endParaRPr lang="pt-BR"/>
        </a:p>
      </dgm:t>
    </dgm:pt>
    <dgm:pt modelId="{25C5E2C1-1103-448D-AE00-A92FC96B287B}" type="sibTrans" cxnId="{2C190D5F-5085-4594-BC44-39595371E43B}">
      <dgm:prSet/>
      <dgm:spPr/>
      <dgm:t>
        <a:bodyPr/>
        <a:lstStyle/>
        <a:p>
          <a:endParaRPr lang="pt-BR"/>
        </a:p>
      </dgm:t>
    </dgm:pt>
    <dgm:pt modelId="{0D8920F4-84F0-45A1-B56D-E8A171221307}">
      <dgm:prSet phldrT="[Texto]" custT="1"/>
      <dgm:spPr/>
      <dgm:t>
        <a:bodyPr/>
        <a:lstStyle/>
        <a:p>
          <a:r>
            <a:rPr lang="pt-BR" sz="1200" dirty="0"/>
            <a:t>São derrotados pelas forças governamentais com ajuda de senhores de engenho do Recôncavo baiano</a:t>
          </a:r>
        </a:p>
      </dgm:t>
    </dgm:pt>
    <dgm:pt modelId="{3B1E2187-F05D-42F5-9CFC-914A1FABF9BB}" type="parTrans" cxnId="{CD9F3972-3AB6-4159-AD81-ADC74CEE6889}">
      <dgm:prSet/>
      <dgm:spPr/>
      <dgm:t>
        <a:bodyPr/>
        <a:lstStyle/>
        <a:p>
          <a:endParaRPr lang="pt-BR"/>
        </a:p>
      </dgm:t>
    </dgm:pt>
    <dgm:pt modelId="{9F90B05E-D6A0-46D3-8A1C-A8C6BA52B752}" type="sibTrans" cxnId="{CD9F3972-3AB6-4159-AD81-ADC74CEE6889}">
      <dgm:prSet/>
      <dgm:spPr/>
      <dgm:t>
        <a:bodyPr/>
        <a:lstStyle/>
        <a:p>
          <a:endParaRPr lang="pt-BR"/>
        </a:p>
      </dgm:t>
    </dgm:pt>
    <dgm:pt modelId="{9D899CCF-2B4B-4C99-B219-25B5F3D1E5B5}" type="pres">
      <dgm:prSet presAssocID="{8C4AFF91-849B-48C0-9BE5-ED3AC01B47E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F9DE7B9C-EF28-4262-8E88-0589EEE2536B}" type="pres">
      <dgm:prSet presAssocID="{D2F23678-9A4F-456C-8EE3-6F6537E368AB}" presName="composite" presStyleCnt="0"/>
      <dgm:spPr/>
    </dgm:pt>
    <dgm:pt modelId="{BC93B79E-E4D1-4DB9-8515-D18C3E9D31A5}" type="pres">
      <dgm:prSet presAssocID="{D2F23678-9A4F-456C-8EE3-6F6537E368AB}" presName="BackAccent" presStyleLbl="bgShp" presStyleIdx="0" presStyleCnt="7"/>
      <dgm:spPr/>
    </dgm:pt>
    <dgm:pt modelId="{C7A93E05-00AF-4339-93DE-E22CF9542C3B}" type="pres">
      <dgm:prSet presAssocID="{D2F23678-9A4F-456C-8EE3-6F6537E368AB}" presName="Accent" presStyleLbl="alignNode1" presStyleIdx="0" presStyleCnt="7"/>
      <dgm:spPr/>
    </dgm:pt>
    <dgm:pt modelId="{E8D613B3-7DFC-40B4-98D6-E88CCA1A0C90}" type="pres">
      <dgm:prSet presAssocID="{D2F23678-9A4F-456C-8EE3-6F6537E368AB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D1661C0C-02DC-4672-B64A-34537C9EC91E}" type="pres">
      <dgm:prSet presAssocID="{D2F23678-9A4F-456C-8EE3-6F6537E368AB}" presName="Parent" presStyleLbl="revTx" presStyleIdx="0" presStyleCnt="7">
        <dgm:presLayoutVars>
          <dgm:chMax val="1"/>
          <dgm:chPref val="1"/>
          <dgm:bulletEnabled val="1"/>
        </dgm:presLayoutVars>
      </dgm:prSet>
      <dgm:spPr/>
    </dgm:pt>
    <dgm:pt modelId="{DBA578F6-EDE7-4924-9598-E2B7DAEB222A}" type="pres">
      <dgm:prSet presAssocID="{AB7E8356-8DEA-4269-9BD5-512E9C97BED8}" presName="sibTrans" presStyleCnt="0"/>
      <dgm:spPr/>
    </dgm:pt>
    <dgm:pt modelId="{2D82C6D0-331E-4082-B3A3-63855A51A3EA}" type="pres">
      <dgm:prSet presAssocID="{3E6D0609-9238-420C-B14F-C5C8698A9C47}" presName="composite" presStyleCnt="0"/>
      <dgm:spPr/>
    </dgm:pt>
    <dgm:pt modelId="{21346802-3710-4C3D-9695-CA21710F179E}" type="pres">
      <dgm:prSet presAssocID="{3E6D0609-9238-420C-B14F-C5C8698A9C47}" presName="BackAccent" presStyleLbl="bgShp" presStyleIdx="1" presStyleCnt="7"/>
      <dgm:spPr/>
    </dgm:pt>
    <dgm:pt modelId="{E82D0E3F-E220-4DAE-888F-634DB371BCB3}" type="pres">
      <dgm:prSet presAssocID="{3E6D0609-9238-420C-B14F-C5C8698A9C47}" presName="Accent" presStyleLbl="alignNode1" presStyleIdx="1" presStyleCnt="7"/>
      <dgm:spPr/>
    </dgm:pt>
    <dgm:pt modelId="{FB8C9751-66BF-47E8-AE1B-E5677B4A8161}" type="pres">
      <dgm:prSet presAssocID="{3E6D0609-9238-420C-B14F-C5C8698A9C47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ABF3F903-392D-419C-A9CA-963CF1F9E58C}" type="pres">
      <dgm:prSet presAssocID="{3E6D0609-9238-420C-B14F-C5C8698A9C47}" presName="Parent" presStyleLbl="revTx" presStyleIdx="1" presStyleCnt="7">
        <dgm:presLayoutVars>
          <dgm:chMax val="1"/>
          <dgm:chPref val="1"/>
          <dgm:bulletEnabled val="1"/>
        </dgm:presLayoutVars>
      </dgm:prSet>
      <dgm:spPr/>
    </dgm:pt>
    <dgm:pt modelId="{8B301C69-CCA5-46BD-8A2A-D349024B0652}" type="pres">
      <dgm:prSet presAssocID="{16255557-1357-4C78-9294-41419537C637}" presName="sibTrans" presStyleCnt="0"/>
      <dgm:spPr/>
    </dgm:pt>
    <dgm:pt modelId="{78213309-6567-4554-B53D-3A6AFC7AE308}" type="pres">
      <dgm:prSet presAssocID="{BA762190-5625-422C-8F0D-68F6032B63BD}" presName="composite" presStyleCnt="0"/>
      <dgm:spPr/>
    </dgm:pt>
    <dgm:pt modelId="{41A7135A-C649-4B36-9908-0DCBAD9FCC4E}" type="pres">
      <dgm:prSet presAssocID="{BA762190-5625-422C-8F0D-68F6032B63BD}" presName="BackAccent" presStyleLbl="bgShp" presStyleIdx="2" presStyleCnt="7"/>
      <dgm:spPr/>
    </dgm:pt>
    <dgm:pt modelId="{A06E4DCC-D6D6-483A-BF7E-96FED25E955E}" type="pres">
      <dgm:prSet presAssocID="{BA762190-5625-422C-8F0D-68F6032B63BD}" presName="Accent" presStyleLbl="alignNode1" presStyleIdx="2" presStyleCnt="7"/>
      <dgm:spPr/>
    </dgm:pt>
    <dgm:pt modelId="{CBDDB4DE-B209-4991-84BC-17236B8A3997}" type="pres">
      <dgm:prSet presAssocID="{BA762190-5625-422C-8F0D-68F6032B63BD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D4035746-994B-4135-AB65-3D7F24BFB4B7}" type="pres">
      <dgm:prSet presAssocID="{BA762190-5625-422C-8F0D-68F6032B63BD}" presName="Parent" presStyleLbl="revTx" presStyleIdx="2" presStyleCnt="7">
        <dgm:presLayoutVars>
          <dgm:chMax val="1"/>
          <dgm:chPref val="1"/>
          <dgm:bulletEnabled val="1"/>
        </dgm:presLayoutVars>
      </dgm:prSet>
      <dgm:spPr/>
    </dgm:pt>
    <dgm:pt modelId="{10340FF8-C156-4879-A628-FEDCBB2D2FB4}" type="pres">
      <dgm:prSet presAssocID="{E506C082-0E9D-42B4-8AE0-65A23ADD899B}" presName="sibTrans" presStyleCnt="0"/>
      <dgm:spPr/>
    </dgm:pt>
    <dgm:pt modelId="{6019366F-C544-4067-9C3C-082E50BB5DA4}" type="pres">
      <dgm:prSet presAssocID="{8F1983B0-830F-44DA-9DB6-42BED9106CBD}" presName="composite" presStyleCnt="0"/>
      <dgm:spPr/>
    </dgm:pt>
    <dgm:pt modelId="{834EC76C-5613-4E0C-B627-FE1E38C4C9B7}" type="pres">
      <dgm:prSet presAssocID="{8F1983B0-830F-44DA-9DB6-42BED9106CBD}" presName="BackAccent" presStyleLbl="bgShp" presStyleIdx="3" presStyleCnt="7"/>
      <dgm:spPr/>
    </dgm:pt>
    <dgm:pt modelId="{C8654B9F-B231-4C79-A5C3-EB927482EDAD}" type="pres">
      <dgm:prSet presAssocID="{8F1983B0-830F-44DA-9DB6-42BED9106CBD}" presName="Accent" presStyleLbl="alignNode1" presStyleIdx="3" presStyleCnt="7"/>
      <dgm:spPr/>
    </dgm:pt>
    <dgm:pt modelId="{C20BE846-C670-4480-A96B-14D8CC99348D}" type="pres">
      <dgm:prSet presAssocID="{8F1983B0-830F-44DA-9DB6-42BED9106CBD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00445067-258F-43C1-9A0F-2C5A5E1C508E}" type="pres">
      <dgm:prSet presAssocID="{8F1983B0-830F-44DA-9DB6-42BED9106CBD}" presName="Parent" presStyleLbl="revTx" presStyleIdx="3" presStyleCnt="7">
        <dgm:presLayoutVars>
          <dgm:chMax val="1"/>
          <dgm:chPref val="1"/>
          <dgm:bulletEnabled val="1"/>
        </dgm:presLayoutVars>
      </dgm:prSet>
      <dgm:spPr/>
    </dgm:pt>
    <dgm:pt modelId="{86DFDECB-9739-42DF-B2A3-26C3FEB486F9}" type="pres">
      <dgm:prSet presAssocID="{42EB5BF1-6D28-4E7F-96DA-096E8EC9403F}" presName="sibTrans" presStyleCnt="0"/>
      <dgm:spPr/>
    </dgm:pt>
    <dgm:pt modelId="{B95C9AC8-AC68-4A2C-9057-5E9B97ABCE86}" type="pres">
      <dgm:prSet presAssocID="{5B62E1B2-8887-43DC-9890-3502DD42A684}" presName="composite" presStyleCnt="0"/>
      <dgm:spPr/>
    </dgm:pt>
    <dgm:pt modelId="{B54ABA0C-0206-482D-A591-6E067FE3ECDA}" type="pres">
      <dgm:prSet presAssocID="{5B62E1B2-8887-43DC-9890-3502DD42A684}" presName="BackAccent" presStyleLbl="bgShp" presStyleIdx="4" presStyleCnt="7"/>
      <dgm:spPr/>
    </dgm:pt>
    <dgm:pt modelId="{08817B4E-BED1-4903-9C09-7252F00A54FC}" type="pres">
      <dgm:prSet presAssocID="{5B62E1B2-8887-43DC-9890-3502DD42A684}" presName="Accent" presStyleLbl="alignNode1" presStyleIdx="4" presStyleCnt="7"/>
      <dgm:spPr/>
    </dgm:pt>
    <dgm:pt modelId="{77E7D9BD-6B17-4BE8-8168-66BDA0FB1B2C}" type="pres">
      <dgm:prSet presAssocID="{5B62E1B2-8887-43DC-9890-3502DD42A684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7DE76857-7D6E-4301-98F5-E865A71B5030}" type="pres">
      <dgm:prSet presAssocID="{5B62E1B2-8887-43DC-9890-3502DD42A684}" presName="Parent" presStyleLbl="revTx" presStyleIdx="4" presStyleCnt="7">
        <dgm:presLayoutVars>
          <dgm:chMax val="1"/>
          <dgm:chPref val="1"/>
          <dgm:bulletEnabled val="1"/>
        </dgm:presLayoutVars>
      </dgm:prSet>
      <dgm:spPr/>
    </dgm:pt>
    <dgm:pt modelId="{CDEC5394-61E4-45C9-B73A-606DAB7B47E5}" type="pres">
      <dgm:prSet presAssocID="{7D692341-8C70-499C-9C4D-5D5A81F0FB54}" presName="sibTrans" presStyleCnt="0"/>
      <dgm:spPr/>
    </dgm:pt>
    <dgm:pt modelId="{C4DD7CFF-87D5-4683-B872-CE27691B6DA0}" type="pres">
      <dgm:prSet presAssocID="{0D8920F4-84F0-45A1-B56D-E8A171221307}" presName="composite" presStyleCnt="0"/>
      <dgm:spPr/>
    </dgm:pt>
    <dgm:pt modelId="{0E6DE972-9F03-4F2D-8428-7DE706F69A4D}" type="pres">
      <dgm:prSet presAssocID="{0D8920F4-84F0-45A1-B56D-E8A171221307}" presName="BackAccent" presStyleLbl="bgShp" presStyleIdx="5" presStyleCnt="7"/>
      <dgm:spPr/>
    </dgm:pt>
    <dgm:pt modelId="{32CD2686-D795-43A8-8609-74475B7AF7B1}" type="pres">
      <dgm:prSet presAssocID="{0D8920F4-84F0-45A1-B56D-E8A171221307}" presName="Accent" presStyleLbl="alignNode1" presStyleIdx="5" presStyleCnt="7"/>
      <dgm:spPr/>
    </dgm:pt>
    <dgm:pt modelId="{8110CCE2-BA63-4EDD-907E-8F6B2F5A6CC1}" type="pres">
      <dgm:prSet presAssocID="{0D8920F4-84F0-45A1-B56D-E8A171221307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9760FBEC-873A-45AB-8D8B-511E33696BFE}" type="pres">
      <dgm:prSet presAssocID="{0D8920F4-84F0-45A1-B56D-E8A171221307}" presName="Parent" presStyleLbl="revTx" presStyleIdx="5" presStyleCnt="7">
        <dgm:presLayoutVars>
          <dgm:chMax val="1"/>
          <dgm:chPref val="1"/>
          <dgm:bulletEnabled val="1"/>
        </dgm:presLayoutVars>
      </dgm:prSet>
      <dgm:spPr/>
    </dgm:pt>
    <dgm:pt modelId="{3E7682D5-D94B-49E4-810D-E2DAC406058E}" type="pres">
      <dgm:prSet presAssocID="{9F90B05E-D6A0-46D3-8A1C-A8C6BA52B752}" presName="sibTrans" presStyleCnt="0"/>
      <dgm:spPr/>
    </dgm:pt>
    <dgm:pt modelId="{8DE4B7AD-7983-4773-BF10-F50DD7215B93}" type="pres">
      <dgm:prSet presAssocID="{417871D9-D945-4F86-989B-98FEF1778E6F}" presName="composite" presStyleCnt="0"/>
      <dgm:spPr/>
    </dgm:pt>
    <dgm:pt modelId="{21EF2846-DD7B-4C17-B298-1B28588B8E10}" type="pres">
      <dgm:prSet presAssocID="{417871D9-D945-4F86-989B-98FEF1778E6F}" presName="BackAccent" presStyleLbl="bgShp" presStyleIdx="6" presStyleCnt="7"/>
      <dgm:spPr/>
    </dgm:pt>
    <dgm:pt modelId="{93607629-A91C-4A0F-95F2-5D21A971FC41}" type="pres">
      <dgm:prSet presAssocID="{417871D9-D945-4F86-989B-98FEF1778E6F}" presName="Accent" presStyleLbl="alignNode1" presStyleIdx="6" presStyleCnt="7"/>
      <dgm:spPr/>
    </dgm:pt>
    <dgm:pt modelId="{1717FF84-3FB5-44F3-9E3B-6A5DF2911B0E}" type="pres">
      <dgm:prSet presAssocID="{417871D9-D945-4F86-989B-98FEF1778E6F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A802D62F-7108-4F7B-957F-0CCFA662556A}" type="pres">
      <dgm:prSet presAssocID="{417871D9-D945-4F86-989B-98FEF1778E6F}" presName="Parent" presStyleLbl="revTx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692A7E1F-B360-496C-A602-9A5E8E5361DC}" srcId="{8C4AFF91-849B-48C0-9BE5-ED3AC01B47E5}" destId="{3E6D0609-9238-420C-B14F-C5C8698A9C47}" srcOrd="1" destOrd="0" parTransId="{22025261-8053-45B5-A42B-F368CDF04AFC}" sibTransId="{16255557-1357-4C78-9294-41419537C637}"/>
    <dgm:cxn modelId="{D6F09B27-1024-4D2F-B1D0-336C73202167}" type="presOf" srcId="{D2F23678-9A4F-456C-8EE3-6F6537E368AB}" destId="{D1661C0C-02DC-4672-B64A-34537C9EC91E}" srcOrd="0" destOrd="0" presId="urn:microsoft.com/office/officeart/2008/layout/IncreasingCircleProcess"/>
    <dgm:cxn modelId="{2C190D5F-5085-4594-BC44-39595371E43B}" srcId="{8C4AFF91-849B-48C0-9BE5-ED3AC01B47E5}" destId="{417871D9-D945-4F86-989B-98FEF1778E6F}" srcOrd="6" destOrd="0" parTransId="{FDAE13DA-5B32-40C9-81A5-5F7AF780E691}" sibTransId="{25C5E2C1-1103-448D-AE00-A92FC96B287B}"/>
    <dgm:cxn modelId="{9CDAB448-F4EC-4049-B100-B2A940ED212B}" type="presOf" srcId="{8C4AFF91-849B-48C0-9BE5-ED3AC01B47E5}" destId="{9D899CCF-2B4B-4C99-B219-25B5F3D1E5B5}" srcOrd="0" destOrd="0" presId="urn:microsoft.com/office/officeart/2008/layout/IncreasingCircleProcess"/>
    <dgm:cxn modelId="{29D74F4E-4143-415F-8D98-0AEB13E3D845}" srcId="{8C4AFF91-849B-48C0-9BE5-ED3AC01B47E5}" destId="{BA762190-5625-422C-8F0D-68F6032B63BD}" srcOrd="2" destOrd="0" parTransId="{18779D46-3CD4-4926-A165-BC2E59FDFA43}" sibTransId="{E506C082-0E9D-42B4-8AE0-65A23ADD899B}"/>
    <dgm:cxn modelId="{CD9F3972-3AB6-4159-AD81-ADC74CEE6889}" srcId="{8C4AFF91-849B-48C0-9BE5-ED3AC01B47E5}" destId="{0D8920F4-84F0-45A1-B56D-E8A171221307}" srcOrd="5" destOrd="0" parTransId="{3B1E2187-F05D-42F5-9CFC-914A1FABF9BB}" sibTransId="{9F90B05E-D6A0-46D3-8A1C-A8C6BA52B752}"/>
    <dgm:cxn modelId="{A8306A89-97E5-4AB2-BCA9-7B9D6848C630}" type="presOf" srcId="{8F1983B0-830F-44DA-9DB6-42BED9106CBD}" destId="{00445067-258F-43C1-9A0F-2C5A5E1C508E}" srcOrd="0" destOrd="0" presId="urn:microsoft.com/office/officeart/2008/layout/IncreasingCircleProcess"/>
    <dgm:cxn modelId="{807FFB93-264A-4EEA-A45F-1643EE013BDC}" type="presOf" srcId="{5B62E1B2-8887-43DC-9890-3502DD42A684}" destId="{7DE76857-7D6E-4301-98F5-E865A71B5030}" srcOrd="0" destOrd="0" presId="urn:microsoft.com/office/officeart/2008/layout/IncreasingCircleProcess"/>
    <dgm:cxn modelId="{C56D5696-3C96-40EE-BFB8-5579EBBCBA48}" type="presOf" srcId="{3E6D0609-9238-420C-B14F-C5C8698A9C47}" destId="{ABF3F903-392D-419C-A9CA-963CF1F9E58C}" srcOrd="0" destOrd="0" presId="urn:microsoft.com/office/officeart/2008/layout/IncreasingCircleProcess"/>
    <dgm:cxn modelId="{2F99B198-4EE5-4CAD-B060-F58766332CB8}" type="presOf" srcId="{BA762190-5625-422C-8F0D-68F6032B63BD}" destId="{D4035746-994B-4135-AB65-3D7F24BFB4B7}" srcOrd="0" destOrd="0" presId="urn:microsoft.com/office/officeart/2008/layout/IncreasingCircleProcess"/>
    <dgm:cxn modelId="{37E4F79D-03DE-4CC4-BCA2-1131CF3FB4AA}" srcId="{8C4AFF91-849B-48C0-9BE5-ED3AC01B47E5}" destId="{5B62E1B2-8887-43DC-9890-3502DD42A684}" srcOrd="4" destOrd="0" parTransId="{FA065938-28B1-4836-890A-23696AA91826}" sibTransId="{7D692341-8C70-499C-9C4D-5D5A81F0FB54}"/>
    <dgm:cxn modelId="{8E61B0BF-2228-493D-923C-443A645D7145}" type="presOf" srcId="{417871D9-D945-4F86-989B-98FEF1778E6F}" destId="{A802D62F-7108-4F7B-957F-0CCFA662556A}" srcOrd="0" destOrd="0" presId="urn:microsoft.com/office/officeart/2008/layout/IncreasingCircleProcess"/>
    <dgm:cxn modelId="{B6DA5FC1-1656-4C95-88BA-34BABF783ACF}" srcId="{8C4AFF91-849B-48C0-9BE5-ED3AC01B47E5}" destId="{8F1983B0-830F-44DA-9DB6-42BED9106CBD}" srcOrd="3" destOrd="0" parTransId="{6324A0B9-6DF0-48C5-8E08-94E54F43DBDC}" sibTransId="{42EB5BF1-6D28-4E7F-96DA-096E8EC9403F}"/>
    <dgm:cxn modelId="{986F49D5-0CCF-4DF2-8C8A-8F878C894988}" srcId="{8C4AFF91-849B-48C0-9BE5-ED3AC01B47E5}" destId="{D2F23678-9A4F-456C-8EE3-6F6537E368AB}" srcOrd="0" destOrd="0" parTransId="{6020E4A3-AE0C-4A6C-B2BD-0F664A5A8A31}" sibTransId="{AB7E8356-8DEA-4269-9BD5-512E9C97BED8}"/>
    <dgm:cxn modelId="{150C0ED9-C19D-4957-9CB1-8E250D583E21}" type="presOf" srcId="{0D8920F4-84F0-45A1-B56D-E8A171221307}" destId="{9760FBEC-873A-45AB-8D8B-511E33696BFE}" srcOrd="0" destOrd="0" presId="urn:microsoft.com/office/officeart/2008/layout/IncreasingCircleProcess"/>
    <dgm:cxn modelId="{9CFAD2AC-930A-4AF4-B28C-46BBD1E526DF}" type="presParOf" srcId="{9D899CCF-2B4B-4C99-B219-25B5F3D1E5B5}" destId="{F9DE7B9C-EF28-4262-8E88-0589EEE2536B}" srcOrd="0" destOrd="0" presId="urn:microsoft.com/office/officeart/2008/layout/IncreasingCircleProcess"/>
    <dgm:cxn modelId="{D6AFD8FD-E3D7-4866-B9EB-34159447EFE0}" type="presParOf" srcId="{F9DE7B9C-EF28-4262-8E88-0589EEE2536B}" destId="{BC93B79E-E4D1-4DB9-8515-D18C3E9D31A5}" srcOrd="0" destOrd="0" presId="urn:microsoft.com/office/officeart/2008/layout/IncreasingCircleProcess"/>
    <dgm:cxn modelId="{CEF6DC70-FD6C-4988-A54C-27376964D186}" type="presParOf" srcId="{F9DE7B9C-EF28-4262-8E88-0589EEE2536B}" destId="{C7A93E05-00AF-4339-93DE-E22CF9542C3B}" srcOrd="1" destOrd="0" presId="urn:microsoft.com/office/officeart/2008/layout/IncreasingCircleProcess"/>
    <dgm:cxn modelId="{D31AD982-F0B5-42E3-97EA-72BCCA4B9FFD}" type="presParOf" srcId="{F9DE7B9C-EF28-4262-8E88-0589EEE2536B}" destId="{E8D613B3-7DFC-40B4-98D6-E88CCA1A0C90}" srcOrd="2" destOrd="0" presId="urn:microsoft.com/office/officeart/2008/layout/IncreasingCircleProcess"/>
    <dgm:cxn modelId="{2AEB0814-3A64-42AB-9D1A-C54B995A6FBE}" type="presParOf" srcId="{F9DE7B9C-EF28-4262-8E88-0589EEE2536B}" destId="{D1661C0C-02DC-4672-B64A-34537C9EC91E}" srcOrd="3" destOrd="0" presId="urn:microsoft.com/office/officeart/2008/layout/IncreasingCircleProcess"/>
    <dgm:cxn modelId="{9349CF96-4DA3-4879-905C-63E3373D631F}" type="presParOf" srcId="{9D899CCF-2B4B-4C99-B219-25B5F3D1E5B5}" destId="{DBA578F6-EDE7-4924-9598-E2B7DAEB222A}" srcOrd="1" destOrd="0" presId="urn:microsoft.com/office/officeart/2008/layout/IncreasingCircleProcess"/>
    <dgm:cxn modelId="{9CFBF33D-B9D1-4619-9AED-F6DBC226ED4E}" type="presParOf" srcId="{9D899CCF-2B4B-4C99-B219-25B5F3D1E5B5}" destId="{2D82C6D0-331E-4082-B3A3-63855A51A3EA}" srcOrd="2" destOrd="0" presId="urn:microsoft.com/office/officeart/2008/layout/IncreasingCircleProcess"/>
    <dgm:cxn modelId="{81AC22BF-1F31-4475-A20C-D92197390FDF}" type="presParOf" srcId="{2D82C6D0-331E-4082-B3A3-63855A51A3EA}" destId="{21346802-3710-4C3D-9695-CA21710F179E}" srcOrd="0" destOrd="0" presId="urn:microsoft.com/office/officeart/2008/layout/IncreasingCircleProcess"/>
    <dgm:cxn modelId="{64F6D63E-0766-4919-B205-139411348A87}" type="presParOf" srcId="{2D82C6D0-331E-4082-B3A3-63855A51A3EA}" destId="{E82D0E3F-E220-4DAE-888F-634DB371BCB3}" srcOrd="1" destOrd="0" presId="urn:microsoft.com/office/officeart/2008/layout/IncreasingCircleProcess"/>
    <dgm:cxn modelId="{29597819-3C04-4763-AE9C-CB72A2147C58}" type="presParOf" srcId="{2D82C6D0-331E-4082-B3A3-63855A51A3EA}" destId="{FB8C9751-66BF-47E8-AE1B-E5677B4A8161}" srcOrd="2" destOrd="0" presId="urn:microsoft.com/office/officeart/2008/layout/IncreasingCircleProcess"/>
    <dgm:cxn modelId="{BD48C64F-4989-475D-9986-3508F054732C}" type="presParOf" srcId="{2D82C6D0-331E-4082-B3A3-63855A51A3EA}" destId="{ABF3F903-392D-419C-A9CA-963CF1F9E58C}" srcOrd="3" destOrd="0" presId="urn:microsoft.com/office/officeart/2008/layout/IncreasingCircleProcess"/>
    <dgm:cxn modelId="{2B9CB098-8A33-4301-8676-5752EA9DC830}" type="presParOf" srcId="{9D899CCF-2B4B-4C99-B219-25B5F3D1E5B5}" destId="{8B301C69-CCA5-46BD-8A2A-D349024B0652}" srcOrd="3" destOrd="0" presId="urn:microsoft.com/office/officeart/2008/layout/IncreasingCircleProcess"/>
    <dgm:cxn modelId="{C9DFE560-D32F-4C2F-AD22-C2B546FD3CE8}" type="presParOf" srcId="{9D899CCF-2B4B-4C99-B219-25B5F3D1E5B5}" destId="{78213309-6567-4554-B53D-3A6AFC7AE308}" srcOrd="4" destOrd="0" presId="urn:microsoft.com/office/officeart/2008/layout/IncreasingCircleProcess"/>
    <dgm:cxn modelId="{4D5311BB-2FA1-4AB3-BF76-8EB941416E68}" type="presParOf" srcId="{78213309-6567-4554-B53D-3A6AFC7AE308}" destId="{41A7135A-C649-4B36-9908-0DCBAD9FCC4E}" srcOrd="0" destOrd="0" presId="urn:microsoft.com/office/officeart/2008/layout/IncreasingCircleProcess"/>
    <dgm:cxn modelId="{5E0F7AC1-F81D-4BB3-8314-C7DEF7C7EDFB}" type="presParOf" srcId="{78213309-6567-4554-B53D-3A6AFC7AE308}" destId="{A06E4DCC-D6D6-483A-BF7E-96FED25E955E}" srcOrd="1" destOrd="0" presId="urn:microsoft.com/office/officeart/2008/layout/IncreasingCircleProcess"/>
    <dgm:cxn modelId="{DB03A36E-A5F9-49EE-8D94-24DD1EB47F65}" type="presParOf" srcId="{78213309-6567-4554-B53D-3A6AFC7AE308}" destId="{CBDDB4DE-B209-4991-84BC-17236B8A3997}" srcOrd="2" destOrd="0" presId="urn:microsoft.com/office/officeart/2008/layout/IncreasingCircleProcess"/>
    <dgm:cxn modelId="{ADD1F6DC-B3ED-4263-9B4D-B8C82BD30818}" type="presParOf" srcId="{78213309-6567-4554-B53D-3A6AFC7AE308}" destId="{D4035746-994B-4135-AB65-3D7F24BFB4B7}" srcOrd="3" destOrd="0" presId="urn:microsoft.com/office/officeart/2008/layout/IncreasingCircleProcess"/>
    <dgm:cxn modelId="{1DA59496-9E03-4F5B-924E-17151825731E}" type="presParOf" srcId="{9D899CCF-2B4B-4C99-B219-25B5F3D1E5B5}" destId="{10340FF8-C156-4879-A628-FEDCBB2D2FB4}" srcOrd="5" destOrd="0" presId="urn:microsoft.com/office/officeart/2008/layout/IncreasingCircleProcess"/>
    <dgm:cxn modelId="{0D55A11C-B299-4FC5-B1C6-EA35105C71EE}" type="presParOf" srcId="{9D899CCF-2B4B-4C99-B219-25B5F3D1E5B5}" destId="{6019366F-C544-4067-9C3C-082E50BB5DA4}" srcOrd="6" destOrd="0" presId="urn:microsoft.com/office/officeart/2008/layout/IncreasingCircleProcess"/>
    <dgm:cxn modelId="{9D0F959F-AB93-478D-99BC-DDCD66096E10}" type="presParOf" srcId="{6019366F-C544-4067-9C3C-082E50BB5DA4}" destId="{834EC76C-5613-4E0C-B627-FE1E38C4C9B7}" srcOrd="0" destOrd="0" presId="urn:microsoft.com/office/officeart/2008/layout/IncreasingCircleProcess"/>
    <dgm:cxn modelId="{2A5E5F26-BE14-4CF2-AB43-4B4EFA4ADB0D}" type="presParOf" srcId="{6019366F-C544-4067-9C3C-082E50BB5DA4}" destId="{C8654B9F-B231-4C79-A5C3-EB927482EDAD}" srcOrd="1" destOrd="0" presId="urn:microsoft.com/office/officeart/2008/layout/IncreasingCircleProcess"/>
    <dgm:cxn modelId="{4BC73442-DF4B-4626-A8A7-38268D30AA51}" type="presParOf" srcId="{6019366F-C544-4067-9C3C-082E50BB5DA4}" destId="{C20BE846-C670-4480-A96B-14D8CC99348D}" srcOrd="2" destOrd="0" presId="urn:microsoft.com/office/officeart/2008/layout/IncreasingCircleProcess"/>
    <dgm:cxn modelId="{8CBCCAE7-4462-4BBC-B1C7-9D7B513C566F}" type="presParOf" srcId="{6019366F-C544-4067-9C3C-082E50BB5DA4}" destId="{00445067-258F-43C1-9A0F-2C5A5E1C508E}" srcOrd="3" destOrd="0" presId="urn:microsoft.com/office/officeart/2008/layout/IncreasingCircleProcess"/>
    <dgm:cxn modelId="{7ED14189-621F-4392-BD90-BC86D3634626}" type="presParOf" srcId="{9D899CCF-2B4B-4C99-B219-25B5F3D1E5B5}" destId="{86DFDECB-9739-42DF-B2A3-26C3FEB486F9}" srcOrd="7" destOrd="0" presId="urn:microsoft.com/office/officeart/2008/layout/IncreasingCircleProcess"/>
    <dgm:cxn modelId="{CD052ECD-807C-44DC-9412-273E50B1A957}" type="presParOf" srcId="{9D899CCF-2B4B-4C99-B219-25B5F3D1E5B5}" destId="{B95C9AC8-AC68-4A2C-9057-5E9B97ABCE86}" srcOrd="8" destOrd="0" presId="urn:microsoft.com/office/officeart/2008/layout/IncreasingCircleProcess"/>
    <dgm:cxn modelId="{BC816D6B-061F-441E-93D2-9AF153D46BD5}" type="presParOf" srcId="{B95C9AC8-AC68-4A2C-9057-5E9B97ABCE86}" destId="{B54ABA0C-0206-482D-A591-6E067FE3ECDA}" srcOrd="0" destOrd="0" presId="urn:microsoft.com/office/officeart/2008/layout/IncreasingCircleProcess"/>
    <dgm:cxn modelId="{CAE307D4-4106-450C-9D87-519182577586}" type="presParOf" srcId="{B95C9AC8-AC68-4A2C-9057-5E9B97ABCE86}" destId="{08817B4E-BED1-4903-9C09-7252F00A54FC}" srcOrd="1" destOrd="0" presId="urn:microsoft.com/office/officeart/2008/layout/IncreasingCircleProcess"/>
    <dgm:cxn modelId="{43CEF7BC-020D-4555-BD1B-6BB245CDAEB4}" type="presParOf" srcId="{B95C9AC8-AC68-4A2C-9057-5E9B97ABCE86}" destId="{77E7D9BD-6B17-4BE8-8168-66BDA0FB1B2C}" srcOrd="2" destOrd="0" presId="urn:microsoft.com/office/officeart/2008/layout/IncreasingCircleProcess"/>
    <dgm:cxn modelId="{D6578826-7F86-4F6F-9BF4-81423E8E4806}" type="presParOf" srcId="{B95C9AC8-AC68-4A2C-9057-5E9B97ABCE86}" destId="{7DE76857-7D6E-4301-98F5-E865A71B5030}" srcOrd="3" destOrd="0" presId="urn:microsoft.com/office/officeart/2008/layout/IncreasingCircleProcess"/>
    <dgm:cxn modelId="{31A1227A-0976-4703-9C84-2223C6A9752A}" type="presParOf" srcId="{9D899CCF-2B4B-4C99-B219-25B5F3D1E5B5}" destId="{CDEC5394-61E4-45C9-B73A-606DAB7B47E5}" srcOrd="9" destOrd="0" presId="urn:microsoft.com/office/officeart/2008/layout/IncreasingCircleProcess"/>
    <dgm:cxn modelId="{BCDF88E3-696C-4296-9B7D-12FF5187148A}" type="presParOf" srcId="{9D899CCF-2B4B-4C99-B219-25B5F3D1E5B5}" destId="{C4DD7CFF-87D5-4683-B872-CE27691B6DA0}" srcOrd="10" destOrd="0" presId="urn:microsoft.com/office/officeart/2008/layout/IncreasingCircleProcess"/>
    <dgm:cxn modelId="{A8A97AEA-950E-41BD-B9AD-8FA2B5149A6B}" type="presParOf" srcId="{C4DD7CFF-87D5-4683-B872-CE27691B6DA0}" destId="{0E6DE972-9F03-4F2D-8428-7DE706F69A4D}" srcOrd="0" destOrd="0" presId="urn:microsoft.com/office/officeart/2008/layout/IncreasingCircleProcess"/>
    <dgm:cxn modelId="{F9A7A299-677D-4384-8243-C1E66ED4E752}" type="presParOf" srcId="{C4DD7CFF-87D5-4683-B872-CE27691B6DA0}" destId="{32CD2686-D795-43A8-8609-74475B7AF7B1}" srcOrd="1" destOrd="0" presId="urn:microsoft.com/office/officeart/2008/layout/IncreasingCircleProcess"/>
    <dgm:cxn modelId="{97950EC8-287C-4D1F-B8D5-5AE9CA3FD2AB}" type="presParOf" srcId="{C4DD7CFF-87D5-4683-B872-CE27691B6DA0}" destId="{8110CCE2-BA63-4EDD-907E-8F6B2F5A6CC1}" srcOrd="2" destOrd="0" presId="urn:microsoft.com/office/officeart/2008/layout/IncreasingCircleProcess"/>
    <dgm:cxn modelId="{1C9279B6-BFC4-4EF0-9C34-3129086901A1}" type="presParOf" srcId="{C4DD7CFF-87D5-4683-B872-CE27691B6DA0}" destId="{9760FBEC-873A-45AB-8D8B-511E33696BFE}" srcOrd="3" destOrd="0" presId="urn:microsoft.com/office/officeart/2008/layout/IncreasingCircleProcess"/>
    <dgm:cxn modelId="{36ECCF0A-ACA0-4ED0-9ED0-63017AA7F0E5}" type="presParOf" srcId="{9D899CCF-2B4B-4C99-B219-25B5F3D1E5B5}" destId="{3E7682D5-D94B-49E4-810D-E2DAC406058E}" srcOrd="11" destOrd="0" presId="urn:microsoft.com/office/officeart/2008/layout/IncreasingCircleProcess"/>
    <dgm:cxn modelId="{E80A8F83-276E-484D-9B95-A663D89DD2F4}" type="presParOf" srcId="{9D899CCF-2B4B-4C99-B219-25B5F3D1E5B5}" destId="{8DE4B7AD-7983-4773-BF10-F50DD7215B93}" srcOrd="12" destOrd="0" presId="urn:microsoft.com/office/officeart/2008/layout/IncreasingCircleProcess"/>
    <dgm:cxn modelId="{78E78BF2-653E-4EB3-BC8C-48DDDE5600B7}" type="presParOf" srcId="{8DE4B7AD-7983-4773-BF10-F50DD7215B93}" destId="{21EF2846-DD7B-4C17-B298-1B28588B8E10}" srcOrd="0" destOrd="0" presId="urn:microsoft.com/office/officeart/2008/layout/IncreasingCircleProcess"/>
    <dgm:cxn modelId="{A761AFA3-95F6-4DC7-A104-A25D14C9B95B}" type="presParOf" srcId="{8DE4B7AD-7983-4773-BF10-F50DD7215B93}" destId="{93607629-A91C-4A0F-95F2-5D21A971FC41}" srcOrd="1" destOrd="0" presId="urn:microsoft.com/office/officeart/2008/layout/IncreasingCircleProcess"/>
    <dgm:cxn modelId="{2B6BE629-C41A-4F43-BD01-C62E10FC37B9}" type="presParOf" srcId="{8DE4B7AD-7983-4773-BF10-F50DD7215B93}" destId="{1717FF84-3FB5-44F3-9E3B-6A5DF2911B0E}" srcOrd="2" destOrd="0" presId="urn:microsoft.com/office/officeart/2008/layout/IncreasingCircleProcess"/>
    <dgm:cxn modelId="{F3158585-0476-49C5-AD5C-1259CB9A6DF8}" type="presParOf" srcId="{8DE4B7AD-7983-4773-BF10-F50DD7215B93}" destId="{A802D62F-7108-4F7B-957F-0CCFA662556A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C4AFF91-849B-48C0-9BE5-ED3AC01B47E5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D2F23678-9A4F-456C-8EE3-6F6537E368AB}">
      <dgm:prSet phldrT="[Texto]" custT="1"/>
      <dgm:spPr/>
      <dgm:t>
        <a:bodyPr/>
        <a:lstStyle/>
        <a:p>
          <a:r>
            <a:rPr lang="pt-BR" sz="1200" b="1" dirty="0"/>
            <a:t>Local</a:t>
          </a:r>
        </a:p>
        <a:p>
          <a:r>
            <a:rPr lang="pt-BR" sz="1200" dirty="0"/>
            <a:t>Maranhão e Piauí    (1838-1841)</a:t>
          </a:r>
        </a:p>
      </dgm:t>
    </dgm:pt>
    <dgm:pt modelId="{6020E4A3-AE0C-4A6C-B2BD-0F664A5A8A31}" type="parTrans" cxnId="{986F49D5-0CCF-4DF2-8C8A-8F878C894988}">
      <dgm:prSet/>
      <dgm:spPr/>
      <dgm:t>
        <a:bodyPr/>
        <a:lstStyle/>
        <a:p>
          <a:endParaRPr lang="pt-BR"/>
        </a:p>
      </dgm:t>
    </dgm:pt>
    <dgm:pt modelId="{AB7E8356-8DEA-4269-9BD5-512E9C97BED8}" type="sibTrans" cxnId="{986F49D5-0CCF-4DF2-8C8A-8F878C894988}">
      <dgm:prSet/>
      <dgm:spPr/>
      <dgm:t>
        <a:bodyPr/>
        <a:lstStyle/>
        <a:p>
          <a:endParaRPr lang="pt-BR"/>
        </a:p>
      </dgm:t>
    </dgm:pt>
    <dgm:pt modelId="{3E6D0609-9238-420C-B14F-C5C8698A9C47}">
      <dgm:prSet phldrT="[Texto]" custT="1"/>
      <dgm:spPr/>
      <dgm:t>
        <a:bodyPr/>
        <a:lstStyle/>
        <a:p>
          <a:r>
            <a:rPr lang="pt-BR" sz="1200" b="1" dirty="0"/>
            <a:t>Contexto</a:t>
          </a:r>
        </a:p>
        <a:p>
          <a:r>
            <a:rPr lang="pt-BR" sz="1200" dirty="0"/>
            <a:t>Desigualdade social e péssimas condições de vida para a maior parte da população</a:t>
          </a:r>
        </a:p>
      </dgm:t>
    </dgm:pt>
    <dgm:pt modelId="{22025261-8053-45B5-A42B-F368CDF04AFC}" type="parTrans" cxnId="{692A7E1F-B360-496C-A602-9A5E8E5361DC}">
      <dgm:prSet/>
      <dgm:spPr/>
      <dgm:t>
        <a:bodyPr/>
        <a:lstStyle/>
        <a:p>
          <a:endParaRPr lang="pt-BR"/>
        </a:p>
      </dgm:t>
    </dgm:pt>
    <dgm:pt modelId="{16255557-1357-4C78-9294-41419537C637}" type="sibTrans" cxnId="{692A7E1F-B360-496C-A602-9A5E8E5361DC}">
      <dgm:prSet/>
      <dgm:spPr/>
      <dgm:t>
        <a:bodyPr/>
        <a:lstStyle/>
        <a:p>
          <a:endParaRPr lang="pt-BR"/>
        </a:p>
      </dgm:t>
    </dgm:pt>
    <dgm:pt modelId="{BA762190-5625-422C-8F0D-68F6032B63BD}">
      <dgm:prSet phldrT="[Texto]" custT="1"/>
      <dgm:spPr/>
      <dgm:t>
        <a:bodyPr/>
        <a:lstStyle/>
        <a:p>
          <a:r>
            <a:rPr lang="pt-BR" sz="1200" b="1" dirty="0"/>
            <a:t>Composição</a:t>
          </a:r>
        </a:p>
        <a:p>
          <a:r>
            <a:rPr lang="pt-BR" sz="1200" dirty="0"/>
            <a:t>Revolta popular, formada por desempregados, vaqueiros, quilombolas e indígenas</a:t>
          </a:r>
        </a:p>
      </dgm:t>
    </dgm:pt>
    <dgm:pt modelId="{18779D46-3CD4-4926-A165-BC2E59FDFA43}" type="parTrans" cxnId="{29D74F4E-4143-415F-8D98-0AEB13E3D845}">
      <dgm:prSet/>
      <dgm:spPr/>
      <dgm:t>
        <a:bodyPr/>
        <a:lstStyle/>
        <a:p>
          <a:endParaRPr lang="pt-BR"/>
        </a:p>
      </dgm:t>
    </dgm:pt>
    <dgm:pt modelId="{E506C082-0E9D-42B4-8AE0-65A23ADD899B}" type="sibTrans" cxnId="{29D74F4E-4143-415F-8D98-0AEB13E3D845}">
      <dgm:prSet/>
      <dgm:spPr/>
      <dgm:t>
        <a:bodyPr/>
        <a:lstStyle/>
        <a:p>
          <a:endParaRPr lang="pt-BR"/>
        </a:p>
      </dgm:t>
    </dgm:pt>
    <dgm:pt modelId="{8F1983B0-830F-44DA-9DB6-42BED9106CBD}">
      <dgm:prSet phldrT="[Texto]" custT="1"/>
      <dgm:spPr/>
      <dgm:t>
        <a:bodyPr/>
        <a:lstStyle/>
        <a:p>
          <a:r>
            <a:rPr lang="pt-BR" sz="1200" dirty="0"/>
            <a:t>Bandos populares atacam fazendas, atemorizando os proprietários</a:t>
          </a:r>
        </a:p>
      </dgm:t>
    </dgm:pt>
    <dgm:pt modelId="{6324A0B9-6DF0-48C5-8E08-94E54F43DBDC}" type="parTrans" cxnId="{B6DA5FC1-1656-4C95-88BA-34BABF783ACF}">
      <dgm:prSet/>
      <dgm:spPr/>
      <dgm:t>
        <a:bodyPr/>
        <a:lstStyle/>
        <a:p>
          <a:endParaRPr lang="pt-BR"/>
        </a:p>
      </dgm:t>
    </dgm:pt>
    <dgm:pt modelId="{42EB5BF1-6D28-4E7F-96DA-096E8EC9403F}" type="sibTrans" cxnId="{B6DA5FC1-1656-4C95-88BA-34BABF783ACF}">
      <dgm:prSet/>
      <dgm:spPr/>
      <dgm:t>
        <a:bodyPr/>
        <a:lstStyle/>
        <a:p>
          <a:endParaRPr lang="pt-BR"/>
        </a:p>
      </dgm:t>
    </dgm:pt>
    <dgm:pt modelId="{5B62E1B2-8887-43DC-9890-3502DD42A684}">
      <dgm:prSet phldrT="[Texto]" custT="1"/>
      <dgm:spPr/>
      <dgm:t>
        <a:bodyPr/>
        <a:lstStyle/>
        <a:p>
          <a:r>
            <a:rPr lang="pt-BR" sz="1200" dirty="0"/>
            <a:t>Exigem a substituição do presidente da província, a expulsão dos comerciantes portugueses e o fim da escravidão</a:t>
          </a:r>
        </a:p>
      </dgm:t>
    </dgm:pt>
    <dgm:pt modelId="{FA065938-28B1-4836-890A-23696AA91826}" type="parTrans" cxnId="{37E4F79D-03DE-4CC4-BCA2-1131CF3FB4AA}">
      <dgm:prSet/>
      <dgm:spPr/>
      <dgm:t>
        <a:bodyPr/>
        <a:lstStyle/>
        <a:p>
          <a:endParaRPr lang="pt-BR"/>
        </a:p>
      </dgm:t>
    </dgm:pt>
    <dgm:pt modelId="{7D692341-8C70-499C-9C4D-5D5A81F0FB54}" type="sibTrans" cxnId="{37E4F79D-03DE-4CC4-BCA2-1131CF3FB4AA}">
      <dgm:prSet/>
      <dgm:spPr/>
      <dgm:t>
        <a:bodyPr/>
        <a:lstStyle/>
        <a:p>
          <a:endParaRPr lang="pt-BR"/>
        </a:p>
      </dgm:t>
    </dgm:pt>
    <dgm:pt modelId="{417871D9-D945-4F86-989B-98FEF1778E6F}">
      <dgm:prSet phldrT="[Texto]" custT="1"/>
      <dgm:spPr/>
      <dgm:t>
        <a:bodyPr/>
        <a:lstStyle/>
        <a:p>
          <a:r>
            <a:rPr lang="pt-BR" sz="1200" dirty="0"/>
            <a:t>Repressão violenta: cerca de 11 mil balaios foram assassinados</a:t>
          </a:r>
        </a:p>
      </dgm:t>
    </dgm:pt>
    <dgm:pt modelId="{FDAE13DA-5B32-40C9-81A5-5F7AF780E691}" type="parTrans" cxnId="{2C190D5F-5085-4594-BC44-39595371E43B}">
      <dgm:prSet/>
      <dgm:spPr/>
      <dgm:t>
        <a:bodyPr/>
        <a:lstStyle/>
        <a:p>
          <a:endParaRPr lang="pt-BR"/>
        </a:p>
      </dgm:t>
    </dgm:pt>
    <dgm:pt modelId="{25C5E2C1-1103-448D-AE00-A92FC96B287B}" type="sibTrans" cxnId="{2C190D5F-5085-4594-BC44-39595371E43B}">
      <dgm:prSet/>
      <dgm:spPr/>
      <dgm:t>
        <a:bodyPr/>
        <a:lstStyle/>
        <a:p>
          <a:endParaRPr lang="pt-BR"/>
        </a:p>
      </dgm:t>
    </dgm:pt>
    <dgm:pt modelId="{0D8920F4-84F0-45A1-B56D-E8A171221307}">
      <dgm:prSet phldrT="[Texto]" custT="1"/>
      <dgm:spPr/>
      <dgm:t>
        <a:bodyPr/>
        <a:lstStyle/>
        <a:p>
          <a:r>
            <a:rPr lang="pt-BR" sz="1200" dirty="0"/>
            <a:t>Liberais e conservadores, antes em disputa, se unem para ajudar na repressão ao movimento </a:t>
          </a:r>
        </a:p>
      </dgm:t>
    </dgm:pt>
    <dgm:pt modelId="{3B1E2187-F05D-42F5-9CFC-914A1FABF9BB}" type="parTrans" cxnId="{CD9F3972-3AB6-4159-AD81-ADC74CEE6889}">
      <dgm:prSet/>
      <dgm:spPr/>
      <dgm:t>
        <a:bodyPr/>
        <a:lstStyle/>
        <a:p>
          <a:endParaRPr lang="pt-BR"/>
        </a:p>
      </dgm:t>
    </dgm:pt>
    <dgm:pt modelId="{9F90B05E-D6A0-46D3-8A1C-A8C6BA52B752}" type="sibTrans" cxnId="{CD9F3972-3AB6-4159-AD81-ADC74CEE6889}">
      <dgm:prSet/>
      <dgm:spPr/>
      <dgm:t>
        <a:bodyPr/>
        <a:lstStyle/>
        <a:p>
          <a:endParaRPr lang="pt-BR"/>
        </a:p>
      </dgm:t>
    </dgm:pt>
    <dgm:pt modelId="{6964B6AF-83D3-4517-B115-8CCAB9E18BD8}" type="pres">
      <dgm:prSet presAssocID="{8C4AFF91-849B-48C0-9BE5-ED3AC01B47E5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D8AD2A54-2618-45EF-8AAB-C1D865310A34}" type="pres">
      <dgm:prSet presAssocID="{D2F23678-9A4F-456C-8EE3-6F6537E368AB}" presName="composite" presStyleCnt="0"/>
      <dgm:spPr/>
    </dgm:pt>
    <dgm:pt modelId="{A4C96145-B7FF-4EBE-A38E-0C1F86C9D3C7}" type="pres">
      <dgm:prSet presAssocID="{D2F23678-9A4F-456C-8EE3-6F6537E368AB}" presName="BackAccent" presStyleLbl="bgShp" presStyleIdx="0" presStyleCnt="7"/>
      <dgm:spPr/>
    </dgm:pt>
    <dgm:pt modelId="{15FD5BE8-DF93-4F13-B70D-BD29C5D5B1E6}" type="pres">
      <dgm:prSet presAssocID="{D2F23678-9A4F-456C-8EE3-6F6537E368AB}" presName="Accent" presStyleLbl="alignNode1" presStyleIdx="0" presStyleCnt="7"/>
      <dgm:spPr/>
    </dgm:pt>
    <dgm:pt modelId="{925EDF30-0769-4EAA-975F-C1D3DDEEED1C}" type="pres">
      <dgm:prSet presAssocID="{D2F23678-9A4F-456C-8EE3-6F6537E368AB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D8DE61E4-4B26-4627-89AD-6AA378FC7379}" type="pres">
      <dgm:prSet presAssocID="{D2F23678-9A4F-456C-8EE3-6F6537E368AB}" presName="Parent" presStyleLbl="revTx" presStyleIdx="0" presStyleCnt="7">
        <dgm:presLayoutVars>
          <dgm:chMax val="1"/>
          <dgm:chPref val="1"/>
          <dgm:bulletEnabled val="1"/>
        </dgm:presLayoutVars>
      </dgm:prSet>
      <dgm:spPr/>
    </dgm:pt>
    <dgm:pt modelId="{38CDB384-887A-4152-8407-85DBF96D170E}" type="pres">
      <dgm:prSet presAssocID="{AB7E8356-8DEA-4269-9BD5-512E9C97BED8}" presName="sibTrans" presStyleCnt="0"/>
      <dgm:spPr/>
    </dgm:pt>
    <dgm:pt modelId="{0F05B1C5-F19A-4A56-9BEB-2D176A70AC92}" type="pres">
      <dgm:prSet presAssocID="{3E6D0609-9238-420C-B14F-C5C8698A9C47}" presName="composite" presStyleCnt="0"/>
      <dgm:spPr/>
    </dgm:pt>
    <dgm:pt modelId="{21078161-811C-411C-AD13-6FAEBC968C97}" type="pres">
      <dgm:prSet presAssocID="{3E6D0609-9238-420C-B14F-C5C8698A9C47}" presName="BackAccent" presStyleLbl="bgShp" presStyleIdx="1" presStyleCnt="7"/>
      <dgm:spPr/>
    </dgm:pt>
    <dgm:pt modelId="{94069B44-C05B-4A77-AAEB-B9437FEACC1C}" type="pres">
      <dgm:prSet presAssocID="{3E6D0609-9238-420C-B14F-C5C8698A9C47}" presName="Accent" presStyleLbl="alignNode1" presStyleIdx="1" presStyleCnt="7"/>
      <dgm:spPr/>
    </dgm:pt>
    <dgm:pt modelId="{B02345E6-830F-47E3-B21D-F2C1DFD68D41}" type="pres">
      <dgm:prSet presAssocID="{3E6D0609-9238-420C-B14F-C5C8698A9C47}" presName="Child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6D77FA47-0B28-4E89-A89A-CAD5F647AB53}" type="pres">
      <dgm:prSet presAssocID="{3E6D0609-9238-420C-B14F-C5C8698A9C47}" presName="Parent" presStyleLbl="revTx" presStyleIdx="1" presStyleCnt="7">
        <dgm:presLayoutVars>
          <dgm:chMax val="1"/>
          <dgm:chPref val="1"/>
          <dgm:bulletEnabled val="1"/>
        </dgm:presLayoutVars>
      </dgm:prSet>
      <dgm:spPr/>
    </dgm:pt>
    <dgm:pt modelId="{38692BD7-2F2E-48DC-9A51-DC416D6A005B}" type="pres">
      <dgm:prSet presAssocID="{16255557-1357-4C78-9294-41419537C637}" presName="sibTrans" presStyleCnt="0"/>
      <dgm:spPr/>
    </dgm:pt>
    <dgm:pt modelId="{88FF3A18-ECFD-4CF7-BC4D-D27D671579A0}" type="pres">
      <dgm:prSet presAssocID="{BA762190-5625-422C-8F0D-68F6032B63BD}" presName="composite" presStyleCnt="0"/>
      <dgm:spPr/>
    </dgm:pt>
    <dgm:pt modelId="{8E601065-9B68-41B1-8D17-F54F1ED4F697}" type="pres">
      <dgm:prSet presAssocID="{BA762190-5625-422C-8F0D-68F6032B63BD}" presName="BackAccent" presStyleLbl="bgShp" presStyleIdx="2" presStyleCnt="7"/>
      <dgm:spPr/>
    </dgm:pt>
    <dgm:pt modelId="{D5709D19-A2ED-4262-8E31-48D95EB94213}" type="pres">
      <dgm:prSet presAssocID="{BA762190-5625-422C-8F0D-68F6032B63BD}" presName="Accent" presStyleLbl="alignNode1" presStyleIdx="2" presStyleCnt="7"/>
      <dgm:spPr/>
    </dgm:pt>
    <dgm:pt modelId="{C0603E20-D596-4C39-A929-23071D1EFF7B}" type="pres">
      <dgm:prSet presAssocID="{BA762190-5625-422C-8F0D-68F6032B63BD}" presName="Child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5278D644-CBA9-4416-BEC6-F88EAB89E6D5}" type="pres">
      <dgm:prSet presAssocID="{BA762190-5625-422C-8F0D-68F6032B63BD}" presName="Parent" presStyleLbl="revTx" presStyleIdx="2" presStyleCnt="7">
        <dgm:presLayoutVars>
          <dgm:chMax val="1"/>
          <dgm:chPref val="1"/>
          <dgm:bulletEnabled val="1"/>
        </dgm:presLayoutVars>
      </dgm:prSet>
      <dgm:spPr/>
    </dgm:pt>
    <dgm:pt modelId="{89119E1D-F371-4F7F-948B-45221385F6EF}" type="pres">
      <dgm:prSet presAssocID="{E506C082-0E9D-42B4-8AE0-65A23ADD899B}" presName="sibTrans" presStyleCnt="0"/>
      <dgm:spPr/>
    </dgm:pt>
    <dgm:pt modelId="{24B78532-ADB6-428F-8AFD-4985AA743744}" type="pres">
      <dgm:prSet presAssocID="{8F1983B0-830F-44DA-9DB6-42BED9106CBD}" presName="composite" presStyleCnt="0"/>
      <dgm:spPr/>
    </dgm:pt>
    <dgm:pt modelId="{5F6B7A9F-B4DA-467E-A348-40BAE4A4AE22}" type="pres">
      <dgm:prSet presAssocID="{8F1983B0-830F-44DA-9DB6-42BED9106CBD}" presName="BackAccent" presStyleLbl="bgShp" presStyleIdx="3" presStyleCnt="7"/>
      <dgm:spPr/>
    </dgm:pt>
    <dgm:pt modelId="{7F25033E-3F77-45F8-9701-1BBA858366C3}" type="pres">
      <dgm:prSet presAssocID="{8F1983B0-830F-44DA-9DB6-42BED9106CBD}" presName="Accent" presStyleLbl="alignNode1" presStyleIdx="3" presStyleCnt="7"/>
      <dgm:spPr/>
    </dgm:pt>
    <dgm:pt modelId="{EA908AFB-4051-4224-9812-3FC23E784055}" type="pres">
      <dgm:prSet presAssocID="{8F1983B0-830F-44DA-9DB6-42BED9106CBD}" presName="Child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7EF553DD-EDAB-4693-9241-7004FC9AB938}" type="pres">
      <dgm:prSet presAssocID="{8F1983B0-830F-44DA-9DB6-42BED9106CBD}" presName="Parent" presStyleLbl="revTx" presStyleIdx="3" presStyleCnt="7">
        <dgm:presLayoutVars>
          <dgm:chMax val="1"/>
          <dgm:chPref val="1"/>
          <dgm:bulletEnabled val="1"/>
        </dgm:presLayoutVars>
      </dgm:prSet>
      <dgm:spPr/>
    </dgm:pt>
    <dgm:pt modelId="{A2A31853-DC7E-4111-9A53-39E18632E0B0}" type="pres">
      <dgm:prSet presAssocID="{42EB5BF1-6D28-4E7F-96DA-096E8EC9403F}" presName="sibTrans" presStyleCnt="0"/>
      <dgm:spPr/>
    </dgm:pt>
    <dgm:pt modelId="{89DD3CC2-B190-4A5D-B682-B06FC86F420B}" type="pres">
      <dgm:prSet presAssocID="{5B62E1B2-8887-43DC-9890-3502DD42A684}" presName="composite" presStyleCnt="0"/>
      <dgm:spPr/>
    </dgm:pt>
    <dgm:pt modelId="{CC190208-8BCB-42C7-B627-4272CD73543B}" type="pres">
      <dgm:prSet presAssocID="{5B62E1B2-8887-43DC-9890-3502DD42A684}" presName="BackAccent" presStyleLbl="bgShp" presStyleIdx="4" presStyleCnt="7"/>
      <dgm:spPr/>
    </dgm:pt>
    <dgm:pt modelId="{856DCF4F-FAEE-407F-AB9A-EB2CB977A2C5}" type="pres">
      <dgm:prSet presAssocID="{5B62E1B2-8887-43DC-9890-3502DD42A684}" presName="Accent" presStyleLbl="alignNode1" presStyleIdx="4" presStyleCnt="7"/>
      <dgm:spPr/>
    </dgm:pt>
    <dgm:pt modelId="{F89B9286-2AA8-4134-AE67-D3B86D93334F}" type="pres">
      <dgm:prSet presAssocID="{5B62E1B2-8887-43DC-9890-3502DD42A684}" presName="Child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83A644A6-1CB0-4A54-8100-B4DA5AD8EA81}" type="pres">
      <dgm:prSet presAssocID="{5B62E1B2-8887-43DC-9890-3502DD42A684}" presName="Parent" presStyleLbl="revTx" presStyleIdx="4" presStyleCnt="7">
        <dgm:presLayoutVars>
          <dgm:chMax val="1"/>
          <dgm:chPref val="1"/>
          <dgm:bulletEnabled val="1"/>
        </dgm:presLayoutVars>
      </dgm:prSet>
      <dgm:spPr/>
    </dgm:pt>
    <dgm:pt modelId="{E4756087-9B70-46AE-BB2D-A416062A84F7}" type="pres">
      <dgm:prSet presAssocID="{7D692341-8C70-499C-9C4D-5D5A81F0FB54}" presName="sibTrans" presStyleCnt="0"/>
      <dgm:spPr/>
    </dgm:pt>
    <dgm:pt modelId="{01CD0975-CD7E-45ED-810B-08FC18B003AB}" type="pres">
      <dgm:prSet presAssocID="{0D8920F4-84F0-45A1-B56D-E8A171221307}" presName="composite" presStyleCnt="0"/>
      <dgm:spPr/>
    </dgm:pt>
    <dgm:pt modelId="{32DC9952-8FF2-433F-84F2-FCA6287AF359}" type="pres">
      <dgm:prSet presAssocID="{0D8920F4-84F0-45A1-B56D-E8A171221307}" presName="BackAccent" presStyleLbl="bgShp" presStyleIdx="5" presStyleCnt="7"/>
      <dgm:spPr/>
    </dgm:pt>
    <dgm:pt modelId="{5250B233-9D27-4106-A1DF-CC4DE56BBF80}" type="pres">
      <dgm:prSet presAssocID="{0D8920F4-84F0-45A1-B56D-E8A171221307}" presName="Accent" presStyleLbl="alignNode1" presStyleIdx="5" presStyleCnt="7"/>
      <dgm:spPr/>
    </dgm:pt>
    <dgm:pt modelId="{6AF1C343-6A41-49AB-B7CC-4B1D8746F4B2}" type="pres">
      <dgm:prSet presAssocID="{0D8920F4-84F0-45A1-B56D-E8A171221307}" presName="Child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2EEBAAAB-391D-43CA-80F3-4D144848806F}" type="pres">
      <dgm:prSet presAssocID="{0D8920F4-84F0-45A1-B56D-E8A171221307}" presName="Parent" presStyleLbl="revTx" presStyleIdx="5" presStyleCnt="7">
        <dgm:presLayoutVars>
          <dgm:chMax val="1"/>
          <dgm:chPref val="1"/>
          <dgm:bulletEnabled val="1"/>
        </dgm:presLayoutVars>
      </dgm:prSet>
      <dgm:spPr/>
    </dgm:pt>
    <dgm:pt modelId="{6E92CA6F-C78F-46D5-B97D-C3ABE0C00D01}" type="pres">
      <dgm:prSet presAssocID="{9F90B05E-D6A0-46D3-8A1C-A8C6BA52B752}" presName="sibTrans" presStyleCnt="0"/>
      <dgm:spPr/>
    </dgm:pt>
    <dgm:pt modelId="{1A70395D-7D46-4C2D-B364-1E24FE939658}" type="pres">
      <dgm:prSet presAssocID="{417871D9-D945-4F86-989B-98FEF1778E6F}" presName="composite" presStyleCnt="0"/>
      <dgm:spPr/>
    </dgm:pt>
    <dgm:pt modelId="{E6AEC85D-02F5-464F-B273-F683A775988F}" type="pres">
      <dgm:prSet presAssocID="{417871D9-D945-4F86-989B-98FEF1778E6F}" presName="BackAccent" presStyleLbl="bgShp" presStyleIdx="6" presStyleCnt="7"/>
      <dgm:spPr/>
    </dgm:pt>
    <dgm:pt modelId="{7F36D757-C84C-4470-AE48-B8CFCA1C87D7}" type="pres">
      <dgm:prSet presAssocID="{417871D9-D945-4F86-989B-98FEF1778E6F}" presName="Accent" presStyleLbl="alignNode1" presStyleIdx="6" presStyleCnt="7"/>
      <dgm:spPr/>
    </dgm:pt>
    <dgm:pt modelId="{822A4680-B3FA-4098-A745-756F0FF8D213}" type="pres">
      <dgm:prSet presAssocID="{417871D9-D945-4F86-989B-98FEF1778E6F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0F31A65E-F79A-4EBB-9B6E-419FF7025138}" type="pres">
      <dgm:prSet presAssocID="{417871D9-D945-4F86-989B-98FEF1778E6F}" presName="Parent" presStyleLbl="revTx" presStyleIdx="6" presStyleCnt="7">
        <dgm:presLayoutVars>
          <dgm:chMax val="1"/>
          <dgm:chPref val="1"/>
          <dgm:bulletEnabled val="1"/>
        </dgm:presLayoutVars>
      </dgm:prSet>
      <dgm:spPr/>
    </dgm:pt>
  </dgm:ptLst>
  <dgm:cxnLst>
    <dgm:cxn modelId="{97724219-A3B8-49E6-9FB3-5AC5FB904216}" type="presOf" srcId="{D2F23678-9A4F-456C-8EE3-6F6537E368AB}" destId="{D8DE61E4-4B26-4627-89AD-6AA378FC7379}" srcOrd="0" destOrd="0" presId="urn:microsoft.com/office/officeart/2008/layout/IncreasingCircleProcess"/>
    <dgm:cxn modelId="{692A7E1F-B360-496C-A602-9A5E8E5361DC}" srcId="{8C4AFF91-849B-48C0-9BE5-ED3AC01B47E5}" destId="{3E6D0609-9238-420C-B14F-C5C8698A9C47}" srcOrd="1" destOrd="0" parTransId="{22025261-8053-45B5-A42B-F368CDF04AFC}" sibTransId="{16255557-1357-4C78-9294-41419537C637}"/>
    <dgm:cxn modelId="{971DCB26-420F-4397-9BAB-58A00E84CD97}" type="presOf" srcId="{0D8920F4-84F0-45A1-B56D-E8A171221307}" destId="{2EEBAAAB-391D-43CA-80F3-4D144848806F}" srcOrd="0" destOrd="0" presId="urn:microsoft.com/office/officeart/2008/layout/IncreasingCircleProcess"/>
    <dgm:cxn modelId="{7D78E936-1403-4D22-AE43-D0E5B011CC5C}" type="presOf" srcId="{8F1983B0-830F-44DA-9DB6-42BED9106CBD}" destId="{7EF553DD-EDAB-4693-9241-7004FC9AB938}" srcOrd="0" destOrd="0" presId="urn:microsoft.com/office/officeart/2008/layout/IncreasingCircleProcess"/>
    <dgm:cxn modelId="{2C190D5F-5085-4594-BC44-39595371E43B}" srcId="{8C4AFF91-849B-48C0-9BE5-ED3AC01B47E5}" destId="{417871D9-D945-4F86-989B-98FEF1778E6F}" srcOrd="6" destOrd="0" parTransId="{FDAE13DA-5B32-40C9-81A5-5F7AF780E691}" sibTransId="{25C5E2C1-1103-448D-AE00-A92FC96B287B}"/>
    <dgm:cxn modelId="{C5927963-C30F-4CA7-BED0-BABCCFAF7C0E}" type="presOf" srcId="{BA762190-5625-422C-8F0D-68F6032B63BD}" destId="{5278D644-CBA9-4416-BEC6-F88EAB89E6D5}" srcOrd="0" destOrd="0" presId="urn:microsoft.com/office/officeart/2008/layout/IncreasingCircleProcess"/>
    <dgm:cxn modelId="{29D74F4E-4143-415F-8D98-0AEB13E3D845}" srcId="{8C4AFF91-849B-48C0-9BE5-ED3AC01B47E5}" destId="{BA762190-5625-422C-8F0D-68F6032B63BD}" srcOrd="2" destOrd="0" parTransId="{18779D46-3CD4-4926-A165-BC2E59FDFA43}" sibTransId="{E506C082-0E9D-42B4-8AE0-65A23ADD899B}"/>
    <dgm:cxn modelId="{CD9F3972-3AB6-4159-AD81-ADC74CEE6889}" srcId="{8C4AFF91-849B-48C0-9BE5-ED3AC01B47E5}" destId="{0D8920F4-84F0-45A1-B56D-E8A171221307}" srcOrd="5" destOrd="0" parTransId="{3B1E2187-F05D-42F5-9CFC-914A1FABF9BB}" sibTransId="{9F90B05E-D6A0-46D3-8A1C-A8C6BA52B752}"/>
    <dgm:cxn modelId="{37E4F79D-03DE-4CC4-BCA2-1131CF3FB4AA}" srcId="{8C4AFF91-849B-48C0-9BE5-ED3AC01B47E5}" destId="{5B62E1B2-8887-43DC-9890-3502DD42A684}" srcOrd="4" destOrd="0" parTransId="{FA065938-28B1-4836-890A-23696AA91826}" sibTransId="{7D692341-8C70-499C-9C4D-5D5A81F0FB54}"/>
    <dgm:cxn modelId="{B6DA5FC1-1656-4C95-88BA-34BABF783ACF}" srcId="{8C4AFF91-849B-48C0-9BE5-ED3AC01B47E5}" destId="{8F1983B0-830F-44DA-9DB6-42BED9106CBD}" srcOrd="3" destOrd="0" parTransId="{6324A0B9-6DF0-48C5-8E08-94E54F43DBDC}" sibTransId="{42EB5BF1-6D28-4E7F-96DA-096E8EC9403F}"/>
    <dgm:cxn modelId="{986F49D5-0CCF-4DF2-8C8A-8F878C894988}" srcId="{8C4AFF91-849B-48C0-9BE5-ED3AC01B47E5}" destId="{D2F23678-9A4F-456C-8EE3-6F6537E368AB}" srcOrd="0" destOrd="0" parTransId="{6020E4A3-AE0C-4A6C-B2BD-0F664A5A8A31}" sibTransId="{AB7E8356-8DEA-4269-9BD5-512E9C97BED8}"/>
    <dgm:cxn modelId="{406F17EA-0254-4585-B6DC-5933DD4C8FC7}" type="presOf" srcId="{417871D9-D945-4F86-989B-98FEF1778E6F}" destId="{0F31A65E-F79A-4EBB-9B6E-419FF7025138}" srcOrd="0" destOrd="0" presId="urn:microsoft.com/office/officeart/2008/layout/IncreasingCircleProcess"/>
    <dgm:cxn modelId="{63D638F7-01FA-453C-8132-B3A81EB90D27}" type="presOf" srcId="{5B62E1B2-8887-43DC-9890-3502DD42A684}" destId="{83A644A6-1CB0-4A54-8100-B4DA5AD8EA81}" srcOrd="0" destOrd="0" presId="urn:microsoft.com/office/officeart/2008/layout/IncreasingCircleProcess"/>
    <dgm:cxn modelId="{3F04E3F8-741F-4C0E-A372-47FAAC9C724B}" type="presOf" srcId="{8C4AFF91-849B-48C0-9BE5-ED3AC01B47E5}" destId="{6964B6AF-83D3-4517-B115-8CCAB9E18BD8}" srcOrd="0" destOrd="0" presId="urn:microsoft.com/office/officeart/2008/layout/IncreasingCircleProcess"/>
    <dgm:cxn modelId="{815D46F9-8DD7-4625-990E-1D6B6A33F0DB}" type="presOf" srcId="{3E6D0609-9238-420C-B14F-C5C8698A9C47}" destId="{6D77FA47-0B28-4E89-A89A-CAD5F647AB53}" srcOrd="0" destOrd="0" presId="urn:microsoft.com/office/officeart/2008/layout/IncreasingCircleProcess"/>
    <dgm:cxn modelId="{1C528FFE-0651-4E3A-82E3-206E4C8908A7}" type="presParOf" srcId="{6964B6AF-83D3-4517-B115-8CCAB9E18BD8}" destId="{D8AD2A54-2618-45EF-8AAB-C1D865310A34}" srcOrd="0" destOrd="0" presId="urn:microsoft.com/office/officeart/2008/layout/IncreasingCircleProcess"/>
    <dgm:cxn modelId="{F8761D98-1228-4BE1-9E03-A736F180228F}" type="presParOf" srcId="{D8AD2A54-2618-45EF-8AAB-C1D865310A34}" destId="{A4C96145-B7FF-4EBE-A38E-0C1F86C9D3C7}" srcOrd="0" destOrd="0" presId="urn:microsoft.com/office/officeart/2008/layout/IncreasingCircleProcess"/>
    <dgm:cxn modelId="{619FBE86-E941-4DBF-B46A-5F58288D6D3A}" type="presParOf" srcId="{D8AD2A54-2618-45EF-8AAB-C1D865310A34}" destId="{15FD5BE8-DF93-4F13-B70D-BD29C5D5B1E6}" srcOrd="1" destOrd="0" presId="urn:microsoft.com/office/officeart/2008/layout/IncreasingCircleProcess"/>
    <dgm:cxn modelId="{05037E28-97F5-4A36-BC93-81CCA95521BF}" type="presParOf" srcId="{D8AD2A54-2618-45EF-8AAB-C1D865310A34}" destId="{925EDF30-0769-4EAA-975F-C1D3DDEEED1C}" srcOrd="2" destOrd="0" presId="urn:microsoft.com/office/officeart/2008/layout/IncreasingCircleProcess"/>
    <dgm:cxn modelId="{3FD29956-30F7-4BD0-AB04-ADDEF5E6124B}" type="presParOf" srcId="{D8AD2A54-2618-45EF-8AAB-C1D865310A34}" destId="{D8DE61E4-4B26-4627-89AD-6AA378FC7379}" srcOrd="3" destOrd="0" presId="urn:microsoft.com/office/officeart/2008/layout/IncreasingCircleProcess"/>
    <dgm:cxn modelId="{D10592A7-4359-454B-8794-E8CE3F18386B}" type="presParOf" srcId="{6964B6AF-83D3-4517-B115-8CCAB9E18BD8}" destId="{38CDB384-887A-4152-8407-85DBF96D170E}" srcOrd="1" destOrd="0" presId="urn:microsoft.com/office/officeart/2008/layout/IncreasingCircleProcess"/>
    <dgm:cxn modelId="{436F38E3-FB18-4AF8-8B41-DC119F33E4F0}" type="presParOf" srcId="{6964B6AF-83D3-4517-B115-8CCAB9E18BD8}" destId="{0F05B1C5-F19A-4A56-9BEB-2D176A70AC92}" srcOrd="2" destOrd="0" presId="urn:microsoft.com/office/officeart/2008/layout/IncreasingCircleProcess"/>
    <dgm:cxn modelId="{B69E3D81-E4EB-496E-8E90-3951F320A775}" type="presParOf" srcId="{0F05B1C5-F19A-4A56-9BEB-2D176A70AC92}" destId="{21078161-811C-411C-AD13-6FAEBC968C97}" srcOrd="0" destOrd="0" presId="urn:microsoft.com/office/officeart/2008/layout/IncreasingCircleProcess"/>
    <dgm:cxn modelId="{34FABB4A-B9E8-4A4F-9833-B05AED536FF7}" type="presParOf" srcId="{0F05B1C5-F19A-4A56-9BEB-2D176A70AC92}" destId="{94069B44-C05B-4A77-AAEB-B9437FEACC1C}" srcOrd="1" destOrd="0" presId="urn:microsoft.com/office/officeart/2008/layout/IncreasingCircleProcess"/>
    <dgm:cxn modelId="{C506695E-49D3-46B9-946A-C412CAAAF5E1}" type="presParOf" srcId="{0F05B1C5-F19A-4A56-9BEB-2D176A70AC92}" destId="{B02345E6-830F-47E3-B21D-F2C1DFD68D41}" srcOrd="2" destOrd="0" presId="urn:microsoft.com/office/officeart/2008/layout/IncreasingCircleProcess"/>
    <dgm:cxn modelId="{559BC889-17A3-4320-A61B-CCD3B0FF40BD}" type="presParOf" srcId="{0F05B1C5-F19A-4A56-9BEB-2D176A70AC92}" destId="{6D77FA47-0B28-4E89-A89A-CAD5F647AB53}" srcOrd="3" destOrd="0" presId="urn:microsoft.com/office/officeart/2008/layout/IncreasingCircleProcess"/>
    <dgm:cxn modelId="{EF9509BE-28F2-4337-806A-111F5D47B73C}" type="presParOf" srcId="{6964B6AF-83D3-4517-B115-8CCAB9E18BD8}" destId="{38692BD7-2F2E-48DC-9A51-DC416D6A005B}" srcOrd="3" destOrd="0" presId="urn:microsoft.com/office/officeart/2008/layout/IncreasingCircleProcess"/>
    <dgm:cxn modelId="{EACCA4B3-71EA-400A-905B-42D28205ADBD}" type="presParOf" srcId="{6964B6AF-83D3-4517-B115-8CCAB9E18BD8}" destId="{88FF3A18-ECFD-4CF7-BC4D-D27D671579A0}" srcOrd="4" destOrd="0" presId="urn:microsoft.com/office/officeart/2008/layout/IncreasingCircleProcess"/>
    <dgm:cxn modelId="{BF969D67-6FCC-4A79-9FD6-A38E0F2FE214}" type="presParOf" srcId="{88FF3A18-ECFD-4CF7-BC4D-D27D671579A0}" destId="{8E601065-9B68-41B1-8D17-F54F1ED4F697}" srcOrd="0" destOrd="0" presId="urn:microsoft.com/office/officeart/2008/layout/IncreasingCircleProcess"/>
    <dgm:cxn modelId="{2044801A-7BF2-48BF-9831-A79E3E7C6D9C}" type="presParOf" srcId="{88FF3A18-ECFD-4CF7-BC4D-D27D671579A0}" destId="{D5709D19-A2ED-4262-8E31-48D95EB94213}" srcOrd="1" destOrd="0" presId="urn:microsoft.com/office/officeart/2008/layout/IncreasingCircleProcess"/>
    <dgm:cxn modelId="{FF75A14C-ABCB-4EEA-9412-AF597094060F}" type="presParOf" srcId="{88FF3A18-ECFD-4CF7-BC4D-D27D671579A0}" destId="{C0603E20-D596-4C39-A929-23071D1EFF7B}" srcOrd="2" destOrd="0" presId="urn:microsoft.com/office/officeart/2008/layout/IncreasingCircleProcess"/>
    <dgm:cxn modelId="{1FA629EE-15F8-4EA6-8B84-69A0BC8231BE}" type="presParOf" srcId="{88FF3A18-ECFD-4CF7-BC4D-D27D671579A0}" destId="{5278D644-CBA9-4416-BEC6-F88EAB89E6D5}" srcOrd="3" destOrd="0" presId="urn:microsoft.com/office/officeart/2008/layout/IncreasingCircleProcess"/>
    <dgm:cxn modelId="{90A87C87-2BD8-4C24-893F-317FDD4C54E7}" type="presParOf" srcId="{6964B6AF-83D3-4517-B115-8CCAB9E18BD8}" destId="{89119E1D-F371-4F7F-948B-45221385F6EF}" srcOrd="5" destOrd="0" presId="urn:microsoft.com/office/officeart/2008/layout/IncreasingCircleProcess"/>
    <dgm:cxn modelId="{CE68298C-91B8-4107-A33A-51B4D73F6237}" type="presParOf" srcId="{6964B6AF-83D3-4517-B115-8CCAB9E18BD8}" destId="{24B78532-ADB6-428F-8AFD-4985AA743744}" srcOrd="6" destOrd="0" presId="urn:microsoft.com/office/officeart/2008/layout/IncreasingCircleProcess"/>
    <dgm:cxn modelId="{E1BB3FE7-1237-44E8-A94D-E3D35C58C8B4}" type="presParOf" srcId="{24B78532-ADB6-428F-8AFD-4985AA743744}" destId="{5F6B7A9F-B4DA-467E-A348-40BAE4A4AE22}" srcOrd="0" destOrd="0" presId="urn:microsoft.com/office/officeart/2008/layout/IncreasingCircleProcess"/>
    <dgm:cxn modelId="{CA04DC45-12DF-4EFD-93C4-7C5FFA7802E7}" type="presParOf" srcId="{24B78532-ADB6-428F-8AFD-4985AA743744}" destId="{7F25033E-3F77-45F8-9701-1BBA858366C3}" srcOrd="1" destOrd="0" presId="urn:microsoft.com/office/officeart/2008/layout/IncreasingCircleProcess"/>
    <dgm:cxn modelId="{7125975B-29E5-41BC-BA99-0AEBAF7C0F4D}" type="presParOf" srcId="{24B78532-ADB6-428F-8AFD-4985AA743744}" destId="{EA908AFB-4051-4224-9812-3FC23E784055}" srcOrd="2" destOrd="0" presId="urn:microsoft.com/office/officeart/2008/layout/IncreasingCircleProcess"/>
    <dgm:cxn modelId="{246F942E-5B01-4758-AB79-03810DEC8FDE}" type="presParOf" srcId="{24B78532-ADB6-428F-8AFD-4985AA743744}" destId="{7EF553DD-EDAB-4693-9241-7004FC9AB938}" srcOrd="3" destOrd="0" presId="urn:microsoft.com/office/officeart/2008/layout/IncreasingCircleProcess"/>
    <dgm:cxn modelId="{698F2388-5792-4D3A-9DF6-60EC71921BC8}" type="presParOf" srcId="{6964B6AF-83D3-4517-B115-8CCAB9E18BD8}" destId="{A2A31853-DC7E-4111-9A53-39E18632E0B0}" srcOrd="7" destOrd="0" presId="urn:microsoft.com/office/officeart/2008/layout/IncreasingCircleProcess"/>
    <dgm:cxn modelId="{46393DEF-FF9C-4ED3-B20E-41DEE7283887}" type="presParOf" srcId="{6964B6AF-83D3-4517-B115-8CCAB9E18BD8}" destId="{89DD3CC2-B190-4A5D-B682-B06FC86F420B}" srcOrd="8" destOrd="0" presId="urn:microsoft.com/office/officeart/2008/layout/IncreasingCircleProcess"/>
    <dgm:cxn modelId="{23E4A109-DB2E-4BB4-87DB-B51A76F8D572}" type="presParOf" srcId="{89DD3CC2-B190-4A5D-B682-B06FC86F420B}" destId="{CC190208-8BCB-42C7-B627-4272CD73543B}" srcOrd="0" destOrd="0" presId="urn:microsoft.com/office/officeart/2008/layout/IncreasingCircleProcess"/>
    <dgm:cxn modelId="{E091B68A-3D6F-4C9A-8F78-650DC66E5766}" type="presParOf" srcId="{89DD3CC2-B190-4A5D-B682-B06FC86F420B}" destId="{856DCF4F-FAEE-407F-AB9A-EB2CB977A2C5}" srcOrd="1" destOrd="0" presId="urn:microsoft.com/office/officeart/2008/layout/IncreasingCircleProcess"/>
    <dgm:cxn modelId="{91E3D362-8C87-4F89-8D3E-E0E05C48B1A7}" type="presParOf" srcId="{89DD3CC2-B190-4A5D-B682-B06FC86F420B}" destId="{F89B9286-2AA8-4134-AE67-D3B86D93334F}" srcOrd="2" destOrd="0" presId="urn:microsoft.com/office/officeart/2008/layout/IncreasingCircleProcess"/>
    <dgm:cxn modelId="{6CB56157-F806-4196-BA2A-95A6085C2F44}" type="presParOf" srcId="{89DD3CC2-B190-4A5D-B682-B06FC86F420B}" destId="{83A644A6-1CB0-4A54-8100-B4DA5AD8EA81}" srcOrd="3" destOrd="0" presId="urn:microsoft.com/office/officeart/2008/layout/IncreasingCircleProcess"/>
    <dgm:cxn modelId="{97C24CC0-65FD-4F0E-8D8E-76E2FB5932A8}" type="presParOf" srcId="{6964B6AF-83D3-4517-B115-8CCAB9E18BD8}" destId="{E4756087-9B70-46AE-BB2D-A416062A84F7}" srcOrd="9" destOrd="0" presId="urn:microsoft.com/office/officeart/2008/layout/IncreasingCircleProcess"/>
    <dgm:cxn modelId="{AEAD7697-7DB1-416A-8C78-F28FC80A0446}" type="presParOf" srcId="{6964B6AF-83D3-4517-B115-8CCAB9E18BD8}" destId="{01CD0975-CD7E-45ED-810B-08FC18B003AB}" srcOrd="10" destOrd="0" presId="urn:microsoft.com/office/officeart/2008/layout/IncreasingCircleProcess"/>
    <dgm:cxn modelId="{6F26216A-EDA5-4008-8F4C-D0CAFC2FB4AE}" type="presParOf" srcId="{01CD0975-CD7E-45ED-810B-08FC18B003AB}" destId="{32DC9952-8FF2-433F-84F2-FCA6287AF359}" srcOrd="0" destOrd="0" presId="urn:microsoft.com/office/officeart/2008/layout/IncreasingCircleProcess"/>
    <dgm:cxn modelId="{79A1E7DB-5067-463E-8DD8-CAB43BE41367}" type="presParOf" srcId="{01CD0975-CD7E-45ED-810B-08FC18B003AB}" destId="{5250B233-9D27-4106-A1DF-CC4DE56BBF80}" srcOrd="1" destOrd="0" presId="urn:microsoft.com/office/officeart/2008/layout/IncreasingCircleProcess"/>
    <dgm:cxn modelId="{4437B2E3-54BB-4592-AF8E-B0B86EAA0610}" type="presParOf" srcId="{01CD0975-CD7E-45ED-810B-08FC18B003AB}" destId="{6AF1C343-6A41-49AB-B7CC-4B1D8746F4B2}" srcOrd="2" destOrd="0" presId="urn:microsoft.com/office/officeart/2008/layout/IncreasingCircleProcess"/>
    <dgm:cxn modelId="{4B28420C-3C31-402B-A7CD-7D3D1A1DC244}" type="presParOf" srcId="{01CD0975-CD7E-45ED-810B-08FC18B003AB}" destId="{2EEBAAAB-391D-43CA-80F3-4D144848806F}" srcOrd="3" destOrd="0" presId="urn:microsoft.com/office/officeart/2008/layout/IncreasingCircleProcess"/>
    <dgm:cxn modelId="{48325AE2-8DF8-4128-B1C6-F3E7FEC5FDB8}" type="presParOf" srcId="{6964B6AF-83D3-4517-B115-8CCAB9E18BD8}" destId="{6E92CA6F-C78F-46D5-B97D-C3ABE0C00D01}" srcOrd="11" destOrd="0" presId="urn:microsoft.com/office/officeart/2008/layout/IncreasingCircleProcess"/>
    <dgm:cxn modelId="{3484EC97-04C6-4CB2-B44F-BE9C786B6CB0}" type="presParOf" srcId="{6964B6AF-83D3-4517-B115-8CCAB9E18BD8}" destId="{1A70395D-7D46-4C2D-B364-1E24FE939658}" srcOrd="12" destOrd="0" presId="urn:microsoft.com/office/officeart/2008/layout/IncreasingCircleProcess"/>
    <dgm:cxn modelId="{59FC1EB9-65AA-489F-8FAD-3DE5523AA314}" type="presParOf" srcId="{1A70395D-7D46-4C2D-B364-1E24FE939658}" destId="{E6AEC85D-02F5-464F-B273-F683A775988F}" srcOrd="0" destOrd="0" presId="urn:microsoft.com/office/officeart/2008/layout/IncreasingCircleProcess"/>
    <dgm:cxn modelId="{506F7067-4956-44C4-98A6-A7E6318C979C}" type="presParOf" srcId="{1A70395D-7D46-4C2D-B364-1E24FE939658}" destId="{7F36D757-C84C-4470-AE48-B8CFCA1C87D7}" srcOrd="1" destOrd="0" presId="urn:microsoft.com/office/officeart/2008/layout/IncreasingCircleProcess"/>
    <dgm:cxn modelId="{FF1FA476-0DF2-4447-95B1-E9216357E942}" type="presParOf" srcId="{1A70395D-7D46-4C2D-B364-1E24FE939658}" destId="{822A4680-B3FA-4098-A745-756F0FF8D213}" srcOrd="2" destOrd="0" presId="urn:microsoft.com/office/officeart/2008/layout/IncreasingCircleProcess"/>
    <dgm:cxn modelId="{B60051C8-05C2-4C00-8E63-323013C5B657}" type="presParOf" srcId="{1A70395D-7D46-4C2D-B364-1E24FE939658}" destId="{0F31A65E-F79A-4EBB-9B6E-419FF7025138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61CC4CB-F737-403D-90BA-806920FFC98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43E78F2-440B-46D6-9CB5-D58F27C182EC}">
      <dgm:prSet phldrT="[Texto]" custT="1"/>
      <dgm:spPr/>
      <dgm:t>
        <a:bodyPr/>
        <a:lstStyle/>
        <a:p>
          <a:r>
            <a:rPr lang="pt-BR" sz="1200" dirty="0"/>
            <a:t>Lançam a campanha pela maioridade de Pedro de Alcântara para tirar os conservadores do poder</a:t>
          </a:r>
        </a:p>
      </dgm:t>
    </dgm:pt>
    <dgm:pt modelId="{77CCF921-A4AB-404E-9C89-205EAC50473C}" type="parTrans" cxnId="{EF359CF1-2717-49D0-A58C-98C3A9D50427}">
      <dgm:prSet/>
      <dgm:spPr/>
      <dgm:t>
        <a:bodyPr/>
        <a:lstStyle/>
        <a:p>
          <a:endParaRPr lang="pt-BR"/>
        </a:p>
      </dgm:t>
    </dgm:pt>
    <dgm:pt modelId="{0DCC6FFD-A966-4AEB-A770-E2AF8F1EBF20}" type="sibTrans" cxnId="{EF359CF1-2717-49D0-A58C-98C3A9D50427}">
      <dgm:prSet/>
      <dgm:spPr/>
      <dgm:t>
        <a:bodyPr/>
        <a:lstStyle/>
        <a:p>
          <a:endParaRPr lang="pt-BR"/>
        </a:p>
      </dgm:t>
    </dgm:pt>
    <dgm:pt modelId="{4D170163-F2E2-417D-8D6A-939DDB333844}">
      <dgm:prSet phldrT="[Texto]" custT="1"/>
      <dgm:spPr/>
      <dgm:t>
        <a:bodyPr/>
        <a:lstStyle/>
        <a:p>
          <a:r>
            <a:rPr lang="pt-BR" sz="1200" dirty="0"/>
            <a:t>A campanha ganha adeptos inclusive entre os conservadores como forma de “salvar a nação”</a:t>
          </a:r>
        </a:p>
      </dgm:t>
    </dgm:pt>
    <dgm:pt modelId="{F726CE00-36C5-49A8-9E2A-B0C705AF0B71}" type="parTrans" cxnId="{7703BE23-2428-4964-A1F2-099D5CB60EB5}">
      <dgm:prSet/>
      <dgm:spPr/>
      <dgm:t>
        <a:bodyPr/>
        <a:lstStyle/>
        <a:p>
          <a:endParaRPr lang="pt-BR"/>
        </a:p>
      </dgm:t>
    </dgm:pt>
    <dgm:pt modelId="{81145BEC-2FA2-4330-B399-B0CBD00DFB7D}" type="sibTrans" cxnId="{7703BE23-2428-4964-A1F2-099D5CB60EB5}">
      <dgm:prSet/>
      <dgm:spPr/>
      <dgm:t>
        <a:bodyPr/>
        <a:lstStyle/>
        <a:p>
          <a:endParaRPr lang="pt-BR"/>
        </a:p>
      </dgm:t>
    </dgm:pt>
    <dgm:pt modelId="{F627DE81-ADA7-4F0B-B14E-8809A2893802}">
      <dgm:prSet phldrT="[Texto]" custT="1"/>
      <dgm:spPr/>
      <dgm:t>
        <a:bodyPr/>
        <a:lstStyle/>
        <a:p>
          <a:r>
            <a:rPr lang="pt-BR" sz="1200" dirty="0"/>
            <a:t>Julho de 1840</a:t>
          </a:r>
        </a:p>
        <a:p>
          <a:r>
            <a:rPr lang="pt-BR" sz="1200" dirty="0"/>
            <a:t>D. Pedro II foi aclamado imperador do Brasil com 15 anos de idade</a:t>
          </a:r>
        </a:p>
      </dgm:t>
    </dgm:pt>
    <dgm:pt modelId="{18DE173B-D1D3-47D0-8587-8BCB2287D70A}" type="parTrans" cxnId="{461FDF89-B3AF-4263-88E4-78C1D4DD7976}">
      <dgm:prSet/>
      <dgm:spPr/>
      <dgm:t>
        <a:bodyPr/>
        <a:lstStyle/>
        <a:p>
          <a:endParaRPr lang="pt-BR"/>
        </a:p>
      </dgm:t>
    </dgm:pt>
    <dgm:pt modelId="{C03E8B6A-B4A7-42C1-9148-795BAB3444B2}" type="sibTrans" cxnId="{461FDF89-B3AF-4263-88E4-78C1D4DD7976}">
      <dgm:prSet/>
      <dgm:spPr/>
      <dgm:t>
        <a:bodyPr/>
        <a:lstStyle/>
        <a:p>
          <a:endParaRPr lang="pt-BR"/>
        </a:p>
      </dgm:t>
    </dgm:pt>
    <dgm:pt modelId="{6912FDCB-1533-4CDE-9D56-44EF07E51606}" type="pres">
      <dgm:prSet presAssocID="{361CC4CB-F737-403D-90BA-806920FFC982}" presName="diagram" presStyleCnt="0">
        <dgm:presLayoutVars>
          <dgm:dir/>
          <dgm:resizeHandles val="exact"/>
        </dgm:presLayoutVars>
      </dgm:prSet>
      <dgm:spPr/>
    </dgm:pt>
    <dgm:pt modelId="{723472B5-4173-49BD-B18D-DD8564F4523A}" type="pres">
      <dgm:prSet presAssocID="{243E78F2-440B-46D6-9CB5-D58F27C182EC}" presName="node" presStyleLbl="node1" presStyleIdx="0" presStyleCnt="3">
        <dgm:presLayoutVars>
          <dgm:bulletEnabled val="1"/>
        </dgm:presLayoutVars>
      </dgm:prSet>
      <dgm:spPr/>
    </dgm:pt>
    <dgm:pt modelId="{86037C76-F126-4DCF-BE82-252D40E84A9D}" type="pres">
      <dgm:prSet presAssocID="{0DCC6FFD-A966-4AEB-A770-E2AF8F1EBF20}" presName="sibTrans" presStyleCnt="0"/>
      <dgm:spPr/>
    </dgm:pt>
    <dgm:pt modelId="{4AF2171E-E2C0-42F7-B775-A84845C4716C}" type="pres">
      <dgm:prSet presAssocID="{4D170163-F2E2-417D-8D6A-939DDB333844}" presName="node" presStyleLbl="node1" presStyleIdx="1" presStyleCnt="3">
        <dgm:presLayoutVars>
          <dgm:bulletEnabled val="1"/>
        </dgm:presLayoutVars>
      </dgm:prSet>
      <dgm:spPr/>
    </dgm:pt>
    <dgm:pt modelId="{46E16528-D122-4A3F-86FC-30BE7C8232EB}" type="pres">
      <dgm:prSet presAssocID="{81145BEC-2FA2-4330-B399-B0CBD00DFB7D}" presName="sibTrans" presStyleCnt="0"/>
      <dgm:spPr/>
    </dgm:pt>
    <dgm:pt modelId="{0DF707F8-03AD-4A15-A6CF-5988FFF0BA5A}" type="pres">
      <dgm:prSet presAssocID="{F627DE81-ADA7-4F0B-B14E-8809A2893802}" presName="node" presStyleLbl="node1" presStyleIdx="2" presStyleCnt="3">
        <dgm:presLayoutVars>
          <dgm:bulletEnabled val="1"/>
        </dgm:presLayoutVars>
      </dgm:prSet>
      <dgm:spPr/>
    </dgm:pt>
  </dgm:ptLst>
  <dgm:cxnLst>
    <dgm:cxn modelId="{410D4820-8F2A-48CE-8184-A5600C5727F1}" type="presOf" srcId="{361CC4CB-F737-403D-90BA-806920FFC982}" destId="{6912FDCB-1533-4CDE-9D56-44EF07E51606}" srcOrd="0" destOrd="0" presId="urn:microsoft.com/office/officeart/2005/8/layout/default"/>
    <dgm:cxn modelId="{7703BE23-2428-4964-A1F2-099D5CB60EB5}" srcId="{361CC4CB-F737-403D-90BA-806920FFC982}" destId="{4D170163-F2E2-417D-8D6A-939DDB333844}" srcOrd="1" destOrd="0" parTransId="{F726CE00-36C5-49A8-9E2A-B0C705AF0B71}" sibTransId="{81145BEC-2FA2-4330-B399-B0CBD00DFB7D}"/>
    <dgm:cxn modelId="{7CFDFF83-1D0E-46F9-BACA-7A8CF21B0B5F}" type="presOf" srcId="{F627DE81-ADA7-4F0B-B14E-8809A2893802}" destId="{0DF707F8-03AD-4A15-A6CF-5988FFF0BA5A}" srcOrd="0" destOrd="0" presId="urn:microsoft.com/office/officeart/2005/8/layout/default"/>
    <dgm:cxn modelId="{461FDF89-B3AF-4263-88E4-78C1D4DD7976}" srcId="{361CC4CB-F737-403D-90BA-806920FFC982}" destId="{F627DE81-ADA7-4F0B-B14E-8809A2893802}" srcOrd="2" destOrd="0" parTransId="{18DE173B-D1D3-47D0-8587-8BCB2287D70A}" sibTransId="{C03E8B6A-B4A7-42C1-9148-795BAB3444B2}"/>
    <dgm:cxn modelId="{7AFA15BB-244C-4C87-B2A2-032205C961AF}" type="presOf" srcId="{243E78F2-440B-46D6-9CB5-D58F27C182EC}" destId="{723472B5-4173-49BD-B18D-DD8564F4523A}" srcOrd="0" destOrd="0" presId="urn:microsoft.com/office/officeart/2005/8/layout/default"/>
    <dgm:cxn modelId="{1BE3F3ED-7FB4-4687-8214-F9B41D360523}" type="presOf" srcId="{4D170163-F2E2-417D-8D6A-939DDB333844}" destId="{4AF2171E-E2C0-42F7-B775-A84845C4716C}" srcOrd="0" destOrd="0" presId="urn:microsoft.com/office/officeart/2005/8/layout/default"/>
    <dgm:cxn modelId="{EF359CF1-2717-49D0-A58C-98C3A9D50427}" srcId="{361CC4CB-F737-403D-90BA-806920FFC982}" destId="{243E78F2-440B-46D6-9CB5-D58F27C182EC}" srcOrd="0" destOrd="0" parTransId="{77CCF921-A4AB-404E-9C89-205EAC50473C}" sibTransId="{0DCC6FFD-A966-4AEB-A770-E2AF8F1EBF20}"/>
    <dgm:cxn modelId="{EA9D8D55-BED3-44E4-B65D-5AD7E3603168}" type="presParOf" srcId="{6912FDCB-1533-4CDE-9D56-44EF07E51606}" destId="{723472B5-4173-49BD-B18D-DD8564F4523A}" srcOrd="0" destOrd="0" presId="urn:microsoft.com/office/officeart/2005/8/layout/default"/>
    <dgm:cxn modelId="{E917FF90-9B3E-44B3-88A4-ACE940E5E317}" type="presParOf" srcId="{6912FDCB-1533-4CDE-9D56-44EF07E51606}" destId="{86037C76-F126-4DCF-BE82-252D40E84A9D}" srcOrd="1" destOrd="0" presId="urn:microsoft.com/office/officeart/2005/8/layout/default"/>
    <dgm:cxn modelId="{32CB2212-E58C-4D53-8554-591DB9CCE37C}" type="presParOf" srcId="{6912FDCB-1533-4CDE-9D56-44EF07E51606}" destId="{4AF2171E-E2C0-42F7-B775-A84845C4716C}" srcOrd="2" destOrd="0" presId="urn:microsoft.com/office/officeart/2005/8/layout/default"/>
    <dgm:cxn modelId="{4CFC078E-0992-414F-8042-CA563C56327C}" type="presParOf" srcId="{6912FDCB-1533-4CDE-9D56-44EF07E51606}" destId="{46E16528-D122-4A3F-86FC-30BE7C8232EB}" srcOrd="3" destOrd="0" presId="urn:microsoft.com/office/officeart/2005/8/layout/default"/>
    <dgm:cxn modelId="{B6A02B74-56D6-494F-9080-CAE695494BE9}" type="presParOf" srcId="{6912FDCB-1533-4CDE-9D56-44EF07E51606}" destId="{0DF707F8-03AD-4A15-A6CF-5988FFF0BA5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61CC4CB-F737-403D-90BA-806920FFC98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43E78F2-440B-46D6-9CB5-D58F27C182EC}">
      <dgm:prSet phldrT="[Texto]"/>
      <dgm:spPr/>
      <dgm:t>
        <a:bodyPr/>
        <a:lstStyle/>
        <a:p>
          <a:r>
            <a:rPr lang="pt-BR" dirty="0"/>
            <a:t>Descentralização política</a:t>
          </a:r>
        </a:p>
      </dgm:t>
    </dgm:pt>
    <dgm:pt modelId="{77CCF921-A4AB-404E-9C89-205EAC50473C}" type="parTrans" cxnId="{EF359CF1-2717-49D0-A58C-98C3A9D50427}">
      <dgm:prSet/>
      <dgm:spPr/>
      <dgm:t>
        <a:bodyPr/>
        <a:lstStyle/>
        <a:p>
          <a:endParaRPr lang="pt-BR"/>
        </a:p>
      </dgm:t>
    </dgm:pt>
    <dgm:pt modelId="{0DCC6FFD-A966-4AEB-A770-E2AF8F1EBF20}" type="sibTrans" cxnId="{EF359CF1-2717-49D0-A58C-98C3A9D50427}">
      <dgm:prSet/>
      <dgm:spPr/>
      <dgm:t>
        <a:bodyPr/>
        <a:lstStyle/>
        <a:p>
          <a:endParaRPr lang="pt-BR"/>
        </a:p>
      </dgm:t>
    </dgm:pt>
    <dgm:pt modelId="{4D170163-F2E2-417D-8D6A-939DDB333844}">
      <dgm:prSet phldrT="[Texto]"/>
      <dgm:spPr/>
      <dgm:t>
        <a:bodyPr/>
        <a:lstStyle/>
        <a:p>
          <a:r>
            <a:rPr lang="pt-BR" dirty="0"/>
            <a:t>Autonomia das províncias</a:t>
          </a:r>
        </a:p>
      </dgm:t>
    </dgm:pt>
    <dgm:pt modelId="{F726CE00-36C5-49A8-9E2A-B0C705AF0B71}" type="parTrans" cxnId="{7703BE23-2428-4964-A1F2-099D5CB60EB5}">
      <dgm:prSet/>
      <dgm:spPr/>
      <dgm:t>
        <a:bodyPr/>
        <a:lstStyle/>
        <a:p>
          <a:endParaRPr lang="pt-BR"/>
        </a:p>
      </dgm:t>
    </dgm:pt>
    <dgm:pt modelId="{81145BEC-2FA2-4330-B399-B0CBD00DFB7D}" type="sibTrans" cxnId="{7703BE23-2428-4964-A1F2-099D5CB60EB5}">
      <dgm:prSet/>
      <dgm:spPr/>
      <dgm:t>
        <a:bodyPr/>
        <a:lstStyle/>
        <a:p>
          <a:endParaRPr lang="pt-BR"/>
        </a:p>
      </dgm:t>
    </dgm:pt>
    <dgm:pt modelId="{6912FDCB-1533-4CDE-9D56-44EF07E51606}" type="pres">
      <dgm:prSet presAssocID="{361CC4CB-F737-403D-90BA-806920FFC982}" presName="diagram" presStyleCnt="0">
        <dgm:presLayoutVars>
          <dgm:dir/>
          <dgm:resizeHandles val="exact"/>
        </dgm:presLayoutVars>
      </dgm:prSet>
      <dgm:spPr/>
    </dgm:pt>
    <dgm:pt modelId="{723472B5-4173-49BD-B18D-DD8564F4523A}" type="pres">
      <dgm:prSet presAssocID="{243E78F2-440B-46D6-9CB5-D58F27C182EC}" presName="node" presStyleLbl="node1" presStyleIdx="0" presStyleCnt="2">
        <dgm:presLayoutVars>
          <dgm:bulletEnabled val="1"/>
        </dgm:presLayoutVars>
      </dgm:prSet>
      <dgm:spPr/>
    </dgm:pt>
    <dgm:pt modelId="{86037C76-F126-4DCF-BE82-252D40E84A9D}" type="pres">
      <dgm:prSet presAssocID="{0DCC6FFD-A966-4AEB-A770-E2AF8F1EBF20}" presName="sibTrans" presStyleCnt="0"/>
      <dgm:spPr/>
    </dgm:pt>
    <dgm:pt modelId="{4AF2171E-E2C0-42F7-B775-A84845C4716C}" type="pres">
      <dgm:prSet presAssocID="{4D170163-F2E2-417D-8D6A-939DDB333844}" presName="node" presStyleLbl="node1" presStyleIdx="1" presStyleCnt="2">
        <dgm:presLayoutVars>
          <dgm:bulletEnabled val="1"/>
        </dgm:presLayoutVars>
      </dgm:prSet>
      <dgm:spPr/>
    </dgm:pt>
  </dgm:ptLst>
  <dgm:cxnLst>
    <dgm:cxn modelId="{410D4820-8F2A-48CE-8184-A5600C5727F1}" type="presOf" srcId="{361CC4CB-F737-403D-90BA-806920FFC982}" destId="{6912FDCB-1533-4CDE-9D56-44EF07E51606}" srcOrd="0" destOrd="0" presId="urn:microsoft.com/office/officeart/2005/8/layout/default"/>
    <dgm:cxn modelId="{7703BE23-2428-4964-A1F2-099D5CB60EB5}" srcId="{361CC4CB-F737-403D-90BA-806920FFC982}" destId="{4D170163-F2E2-417D-8D6A-939DDB333844}" srcOrd="1" destOrd="0" parTransId="{F726CE00-36C5-49A8-9E2A-B0C705AF0B71}" sibTransId="{81145BEC-2FA2-4330-B399-B0CBD00DFB7D}"/>
    <dgm:cxn modelId="{7AFA15BB-244C-4C87-B2A2-032205C961AF}" type="presOf" srcId="{243E78F2-440B-46D6-9CB5-D58F27C182EC}" destId="{723472B5-4173-49BD-B18D-DD8564F4523A}" srcOrd="0" destOrd="0" presId="urn:microsoft.com/office/officeart/2005/8/layout/default"/>
    <dgm:cxn modelId="{1BE3F3ED-7FB4-4687-8214-F9B41D360523}" type="presOf" srcId="{4D170163-F2E2-417D-8D6A-939DDB333844}" destId="{4AF2171E-E2C0-42F7-B775-A84845C4716C}" srcOrd="0" destOrd="0" presId="urn:microsoft.com/office/officeart/2005/8/layout/default"/>
    <dgm:cxn modelId="{EF359CF1-2717-49D0-A58C-98C3A9D50427}" srcId="{361CC4CB-F737-403D-90BA-806920FFC982}" destId="{243E78F2-440B-46D6-9CB5-D58F27C182EC}" srcOrd="0" destOrd="0" parTransId="{77CCF921-A4AB-404E-9C89-205EAC50473C}" sibTransId="{0DCC6FFD-A966-4AEB-A770-E2AF8F1EBF20}"/>
    <dgm:cxn modelId="{EA9D8D55-BED3-44E4-B65D-5AD7E3603168}" type="presParOf" srcId="{6912FDCB-1533-4CDE-9D56-44EF07E51606}" destId="{723472B5-4173-49BD-B18D-DD8564F4523A}" srcOrd="0" destOrd="0" presId="urn:microsoft.com/office/officeart/2005/8/layout/default"/>
    <dgm:cxn modelId="{E917FF90-9B3E-44B3-88A4-ACE940E5E317}" type="presParOf" srcId="{6912FDCB-1533-4CDE-9D56-44EF07E51606}" destId="{86037C76-F126-4DCF-BE82-252D40E84A9D}" srcOrd="1" destOrd="0" presId="urn:microsoft.com/office/officeart/2005/8/layout/default"/>
    <dgm:cxn modelId="{32CB2212-E58C-4D53-8554-591DB9CCE37C}" type="presParOf" srcId="{6912FDCB-1533-4CDE-9D56-44EF07E51606}" destId="{4AF2171E-E2C0-42F7-B775-A84845C4716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61CC4CB-F737-403D-90BA-806920FFC98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243E78F2-440B-46D6-9CB5-D58F27C182EC}">
      <dgm:prSet phldrT="[Texto]"/>
      <dgm:spPr/>
      <dgm:t>
        <a:bodyPr/>
        <a:lstStyle/>
        <a:p>
          <a:r>
            <a:rPr lang="pt-BR" dirty="0"/>
            <a:t>Centralização política</a:t>
          </a:r>
        </a:p>
      </dgm:t>
    </dgm:pt>
    <dgm:pt modelId="{77CCF921-A4AB-404E-9C89-205EAC50473C}" type="parTrans" cxnId="{EF359CF1-2717-49D0-A58C-98C3A9D50427}">
      <dgm:prSet/>
      <dgm:spPr/>
      <dgm:t>
        <a:bodyPr/>
        <a:lstStyle/>
        <a:p>
          <a:endParaRPr lang="pt-BR"/>
        </a:p>
      </dgm:t>
    </dgm:pt>
    <dgm:pt modelId="{0DCC6FFD-A966-4AEB-A770-E2AF8F1EBF20}" type="sibTrans" cxnId="{EF359CF1-2717-49D0-A58C-98C3A9D50427}">
      <dgm:prSet/>
      <dgm:spPr/>
      <dgm:t>
        <a:bodyPr/>
        <a:lstStyle/>
        <a:p>
          <a:endParaRPr lang="pt-BR"/>
        </a:p>
      </dgm:t>
    </dgm:pt>
    <dgm:pt modelId="{4D170163-F2E2-417D-8D6A-939DDB333844}">
      <dgm:prSet phldrT="[Texto]"/>
      <dgm:spPr/>
      <dgm:t>
        <a:bodyPr/>
        <a:lstStyle/>
        <a:p>
          <a:r>
            <a:rPr lang="pt-BR" dirty="0"/>
            <a:t>Governo forte</a:t>
          </a:r>
        </a:p>
      </dgm:t>
    </dgm:pt>
    <dgm:pt modelId="{F726CE00-36C5-49A8-9E2A-B0C705AF0B71}" type="parTrans" cxnId="{7703BE23-2428-4964-A1F2-099D5CB60EB5}">
      <dgm:prSet/>
      <dgm:spPr/>
      <dgm:t>
        <a:bodyPr/>
        <a:lstStyle/>
        <a:p>
          <a:endParaRPr lang="pt-BR"/>
        </a:p>
      </dgm:t>
    </dgm:pt>
    <dgm:pt modelId="{81145BEC-2FA2-4330-B399-B0CBD00DFB7D}" type="sibTrans" cxnId="{7703BE23-2428-4964-A1F2-099D5CB60EB5}">
      <dgm:prSet/>
      <dgm:spPr/>
      <dgm:t>
        <a:bodyPr/>
        <a:lstStyle/>
        <a:p>
          <a:endParaRPr lang="pt-BR"/>
        </a:p>
      </dgm:t>
    </dgm:pt>
    <dgm:pt modelId="{6912FDCB-1533-4CDE-9D56-44EF07E51606}" type="pres">
      <dgm:prSet presAssocID="{361CC4CB-F737-403D-90BA-806920FFC982}" presName="diagram" presStyleCnt="0">
        <dgm:presLayoutVars>
          <dgm:dir/>
          <dgm:resizeHandles val="exact"/>
        </dgm:presLayoutVars>
      </dgm:prSet>
      <dgm:spPr/>
    </dgm:pt>
    <dgm:pt modelId="{723472B5-4173-49BD-B18D-DD8564F4523A}" type="pres">
      <dgm:prSet presAssocID="{243E78F2-440B-46D6-9CB5-D58F27C182EC}" presName="node" presStyleLbl="node1" presStyleIdx="0" presStyleCnt="2">
        <dgm:presLayoutVars>
          <dgm:bulletEnabled val="1"/>
        </dgm:presLayoutVars>
      </dgm:prSet>
      <dgm:spPr/>
    </dgm:pt>
    <dgm:pt modelId="{86037C76-F126-4DCF-BE82-252D40E84A9D}" type="pres">
      <dgm:prSet presAssocID="{0DCC6FFD-A966-4AEB-A770-E2AF8F1EBF20}" presName="sibTrans" presStyleCnt="0"/>
      <dgm:spPr/>
    </dgm:pt>
    <dgm:pt modelId="{4AF2171E-E2C0-42F7-B775-A84845C4716C}" type="pres">
      <dgm:prSet presAssocID="{4D170163-F2E2-417D-8D6A-939DDB333844}" presName="node" presStyleLbl="node1" presStyleIdx="1" presStyleCnt="2">
        <dgm:presLayoutVars>
          <dgm:bulletEnabled val="1"/>
        </dgm:presLayoutVars>
      </dgm:prSet>
      <dgm:spPr/>
    </dgm:pt>
  </dgm:ptLst>
  <dgm:cxnLst>
    <dgm:cxn modelId="{410D4820-8F2A-48CE-8184-A5600C5727F1}" type="presOf" srcId="{361CC4CB-F737-403D-90BA-806920FFC982}" destId="{6912FDCB-1533-4CDE-9D56-44EF07E51606}" srcOrd="0" destOrd="0" presId="urn:microsoft.com/office/officeart/2005/8/layout/default"/>
    <dgm:cxn modelId="{7703BE23-2428-4964-A1F2-099D5CB60EB5}" srcId="{361CC4CB-F737-403D-90BA-806920FFC982}" destId="{4D170163-F2E2-417D-8D6A-939DDB333844}" srcOrd="1" destOrd="0" parTransId="{F726CE00-36C5-49A8-9E2A-B0C705AF0B71}" sibTransId="{81145BEC-2FA2-4330-B399-B0CBD00DFB7D}"/>
    <dgm:cxn modelId="{7AFA15BB-244C-4C87-B2A2-032205C961AF}" type="presOf" srcId="{243E78F2-440B-46D6-9CB5-D58F27C182EC}" destId="{723472B5-4173-49BD-B18D-DD8564F4523A}" srcOrd="0" destOrd="0" presId="urn:microsoft.com/office/officeart/2005/8/layout/default"/>
    <dgm:cxn modelId="{1BE3F3ED-7FB4-4687-8214-F9B41D360523}" type="presOf" srcId="{4D170163-F2E2-417D-8D6A-939DDB333844}" destId="{4AF2171E-E2C0-42F7-B775-A84845C4716C}" srcOrd="0" destOrd="0" presId="urn:microsoft.com/office/officeart/2005/8/layout/default"/>
    <dgm:cxn modelId="{EF359CF1-2717-49D0-A58C-98C3A9D50427}" srcId="{361CC4CB-F737-403D-90BA-806920FFC982}" destId="{243E78F2-440B-46D6-9CB5-D58F27C182EC}" srcOrd="0" destOrd="0" parTransId="{77CCF921-A4AB-404E-9C89-205EAC50473C}" sibTransId="{0DCC6FFD-A966-4AEB-A770-E2AF8F1EBF20}"/>
    <dgm:cxn modelId="{EA9D8D55-BED3-44E4-B65D-5AD7E3603168}" type="presParOf" srcId="{6912FDCB-1533-4CDE-9D56-44EF07E51606}" destId="{723472B5-4173-49BD-B18D-DD8564F4523A}" srcOrd="0" destOrd="0" presId="urn:microsoft.com/office/officeart/2005/8/layout/default"/>
    <dgm:cxn modelId="{E917FF90-9B3E-44B3-88A4-ACE940E5E317}" type="presParOf" srcId="{6912FDCB-1533-4CDE-9D56-44EF07E51606}" destId="{86037C76-F126-4DCF-BE82-252D40E84A9D}" srcOrd="1" destOrd="0" presId="urn:microsoft.com/office/officeart/2005/8/layout/default"/>
    <dgm:cxn modelId="{32CB2212-E58C-4D53-8554-591DB9CCE37C}" type="presParOf" srcId="{6912FDCB-1533-4CDE-9D56-44EF07E51606}" destId="{4AF2171E-E2C0-42F7-B775-A84845C4716C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2DEAF82-4D52-450F-AF24-401A3098D917}" type="doc">
      <dgm:prSet loTypeId="urn:microsoft.com/office/officeart/2005/8/layout/process2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98C048D5-7A2C-4B34-B6CC-9421F473351D}">
      <dgm:prSet phldrT="[Texto]" custT="1"/>
      <dgm:spPr/>
      <dgm:t>
        <a:bodyPr/>
        <a:lstStyle/>
        <a:p>
          <a:r>
            <a:rPr lang="pt-BR" sz="1200" dirty="0"/>
            <a:t>Disputas entre liberais e conservadores nas urnas, no Parlamento e nas ruas</a:t>
          </a:r>
        </a:p>
      </dgm:t>
    </dgm:pt>
    <dgm:pt modelId="{31BEB1AC-286F-4B14-A7B4-32A868080133}" type="parTrans" cxnId="{A6F2D115-DD78-43E2-A6F7-AF26C32F7AE9}">
      <dgm:prSet/>
      <dgm:spPr/>
      <dgm:t>
        <a:bodyPr/>
        <a:lstStyle/>
        <a:p>
          <a:endParaRPr lang="pt-BR"/>
        </a:p>
      </dgm:t>
    </dgm:pt>
    <dgm:pt modelId="{6B498B8E-EAEB-4C16-AF8F-5B69CE554BCF}" type="sibTrans" cxnId="{A6F2D115-DD78-43E2-A6F7-AF26C32F7AE9}">
      <dgm:prSet/>
      <dgm:spPr/>
      <dgm:t>
        <a:bodyPr/>
        <a:lstStyle/>
        <a:p>
          <a:endParaRPr lang="pt-BR"/>
        </a:p>
      </dgm:t>
    </dgm:pt>
    <dgm:pt modelId="{D20A83B2-3749-42C8-8E5D-F26EE9FA2B5C}" type="pres">
      <dgm:prSet presAssocID="{92DEAF82-4D52-450F-AF24-401A3098D917}" presName="linearFlow" presStyleCnt="0">
        <dgm:presLayoutVars>
          <dgm:resizeHandles val="exact"/>
        </dgm:presLayoutVars>
      </dgm:prSet>
      <dgm:spPr/>
    </dgm:pt>
    <dgm:pt modelId="{F01561A3-C3C6-45EA-B5FC-394CEED44180}" type="pres">
      <dgm:prSet presAssocID="{98C048D5-7A2C-4B34-B6CC-9421F473351D}" presName="node" presStyleLbl="node1" presStyleIdx="0" presStyleCnt="1" custLinFactNeighborX="-45509" custLinFactNeighborY="-876">
        <dgm:presLayoutVars>
          <dgm:bulletEnabled val="1"/>
        </dgm:presLayoutVars>
      </dgm:prSet>
      <dgm:spPr/>
    </dgm:pt>
  </dgm:ptLst>
  <dgm:cxnLst>
    <dgm:cxn modelId="{A6F2D115-DD78-43E2-A6F7-AF26C32F7AE9}" srcId="{92DEAF82-4D52-450F-AF24-401A3098D917}" destId="{98C048D5-7A2C-4B34-B6CC-9421F473351D}" srcOrd="0" destOrd="0" parTransId="{31BEB1AC-286F-4B14-A7B4-32A868080133}" sibTransId="{6B498B8E-EAEB-4C16-AF8F-5B69CE554BCF}"/>
    <dgm:cxn modelId="{04976C2A-8542-4BEC-81F6-4459208E7AF1}" type="presOf" srcId="{98C048D5-7A2C-4B34-B6CC-9421F473351D}" destId="{F01561A3-C3C6-45EA-B5FC-394CEED44180}" srcOrd="0" destOrd="0" presId="urn:microsoft.com/office/officeart/2005/8/layout/process2"/>
    <dgm:cxn modelId="{92322E32-C149-4DC5-BC92-064F775B282A}" type="presOf" srcId="{92DEAF82-4D52-450F-AF24-401A3098D917}" destId="{D20A83B2-3749-42C8-8E5D-F26EE9FA2B5C}" srcOrd="0" destOrd="0" presId="urn:microsoft.com/office/officeart/2005/8/layout/process2"/>
    <dgm:cxn modelId="{E99BED89-893D-4C01-AFC9-A2EEFB21B8F7}" type="presParOf" srcId="{D20A83B2-3749-42C8-8E5D-F26EE9FA2B5C}" destId="{F01561A3-C3C6-45EA-B5FC-394CEED44180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BE4152C-88D0-4041-BC67-626BB4131A3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39A99B8D-D733-4E12-9891-855811B0CEE6}">
      <dgm:prSet phldrT="[Texto]" custT="1"/>
      <dgm:spPr/>
      <dgm:t>
        <a:bodyPr/>
        <a:lstStyle/>
        <a:p>
          <a:r>
            <a:rPr lang="pt-BR" sz="1200" b="1" dirty="0"/>
            <a:t>Poder Moderador</a:t>
          </a:r>
        </a:p>
      </dgm:t>
    </dgm:pt>
    <dgm:pt modelId="{11D7B70B-EC38-4D11-950B-3A14F4D3A31C}" type="parTrans" cxnId="{166ED1F2-DC51-4AD6-8632-9C7D5FE8C42A}">
      <dgm:prSet/>
      <dgm:spPr/>
      <dgm:t>
        <a:bodyPr/>
        <a:lstStyle/>
        <a:p>
          <a:endParaRPr lang="pt-BR"/>
        </a:p>
      </dgm:t>
    </dgm:pt>
    <dgm:pt modelId="{642E4219-BDE2-4613-9AF0-71C3ADC82F71}" type="sibTrans" cxnId="{166ED1F2-DC51-4AD6-8632-9C7D5FE8C42A}">
      <dgm:prSet/>
      <dgm:spPr/>
      <dgm:t>
        <a:bodyPr/>
        <a:lstStyle/>
        <a:p>
          <a:endParaRPr lang="pt-BR"/>
        </a:p>
      </dgm:t>
    </dgm:pt>
    <dgm:pt modelId="{D4FEF76B-7D15-4A76-8BB5-AA12A5DB87BE}">
      <dgm:prSet phldrT="[Texto]" custT="1"/>
      <dgm:spPr/>
      <dgm:t>
        <a:bodyPr/>
        <a:lstStyle/>
        <a:p>
          <a:r>
            <a:rPr lang="pt-BR" sz="1200" dirty="0"/>
            <a:t>Nomeia e demite os presidentes de província</a:t>
          </a:r>
        </a:p>
      </dgm:t>
    </dgm:pt>
    <dgm:pt modelId="{6E879562-67A7-4930-9B19-C836931BCDEF}" type="parTrans" cxnId="{935CA7EF-2B95-4C6E-AE04-C8C159484905}">
      <dgm:prSet/>
      <dgm:spPr/>
      <dgm:t>
        <a:bodyPr/>
        <a:lstStyle/>
        <a:p>
          <a:endParaRPr lang="pt-BR" dirty="0"/>
        </a:p>
      </dgm:t>
    </dgm:pt>
    <dgm:pt modelId="{3B7E2029-AD36-4117-916B-E43AECE901CF}" type="sibTrans" cxnId="{935CA7EF-2B95-4C6E-AE04-C8C159484905}">
      <dgm:prSet/>
      <dgm:spPr/>
      <dgm:t>
        <a:bodyPr/>
        <a:lstStyle/>
        <a:p>
          <a:endParaRPr lang="pt-BR"/>
        </a:p>
      </dgm:t>
    </dgm:pt>
    <dgm:pt modelId="{69775678-30C9-41D7-B8A3-08D2B49833D9}">
      <dgm:prSet phldrT="[Texto]" custT="1"/>
      <dgm:spPr/>
      <dgm:t>
        <a:bodyPr/>
        <a:lstStyle/>
        <a:p>
          <a:r>
            <a:rPr lang="pt-BR" sz="1200" dirty="0"/>
            <a:t>Dissolve a Câmara dos Deputados</a:t>
          </a:r>
        </a:p>
      </dgm:t>
    </dgm:pt>
    <dgm:pt modelId="{D72F8C9D-DA19-4C25-AFED-BD014EE410D2}" type="parTrans" cxnId="{09DBFD7F-E038-4505-9167-3F3199D4CE36}">
      <dgm:prSet/>
      <dgm:spPr/>
      <dgm:t>
        <a:bodyPr/>
        <a:lstStyle/>
        <a:p>
          <a:endParaRPr lang="pt-BR" dirty="0"/>
        </a:p>
      </dgm:t>
    </dgm:pt>
    <dgm:pt modelId="{BAE1A629-B19B-4407-BB79-CB39B1637F16}" type="sibTrans" cxnId="{09DBFD7F-E038-4505-9167-3F3199D4CE36}">
      <dgm:prSet/>
      <dgm:spPr/>
      <dgm:t>
        <a:bodyPr/>
        <a:lstStyle/>
        <a:p>
          <a:endParaRPr lang="pt-BR"/>
        </a:p>
      </dgm:t>
    </dgm:pt>
    <dgm:pt modelId="{57AADB46-03BF-4BFF-98FC-D95EE1AFDD59}">
      <dgm:prSet phldrT="[Texto]" custT="1"/>
      <dgm:spPr/>
      <dgm:t>
        <a:bodyPr/>
        <a:lstStyle/>
        <a:p>
          <a:r>
            <a:rPr lang="pt-BR" sz="1200" dirty="0"/>
            <a:t>Nomeia os senadores</a:t>
          </a:r>
        </a:p>
      </dgm:t>
    </dgm:pt>
    <dgm:pt modelId="{1A12A08B-745A-476B-AAB1-7965B1F65A51}" type="parTrans" cxnId="{1BE25B7F-3D91-4349-8BD8-128BD0F28E10}">
      <dgm:prSet/>
      <dgm:spPr/>
      <dgm:t>
        <a:bodyPr/>
        <a:lstStyle/>
        <a:p>
          <a:endParaRPr lang="pt-BR" dirty="0"/>
        </a:p>
      </dgm:t>
    </dgm:pt>
    <dgm:pt modelId="{9D65088E-2AB7-408B-B8D9-B156BE9A59BA}" type="sibTrans" cxnId="{1BE25B7F-3D91-4349-8BD8-128BD0F28E10}">
      <dgm:prSet/>
      <dgm:spPr/>
      <dgm:t>
        <a:bodyPr/>
        <a:lstStyle/>
        <a:p>
          <a:endParaRPr lang="pt-BR"/>
        </a:p>
      </dgm:t>
    </dgm:pt>
    <dgm:pt modelId="{D610E253-7F20-4923-9E1B-78281F1F21A5}">
      <dgm:prSet phldrT="[Texto]" custT="1"/>
      <dgm:spPr/>
      <dgm:t>
        <a:bodyPr/>
        <a:lstStyle/>
        <a:p>
          <a:r>
            <a:rPr lang="pt-BR" sz="1200" dirty="0"/>
            <a:t>Perdoa sentenças de réus condenados pelo Judiciário</a:t>
          </a:r>
        </a:p>
      </dgm:t>
    </dgm:pt>
    <dgm:pt modelId="{769CAFC3-FAF9-4B98-80A9-536B96396275}" type="parTrans" cxnId="{68A40D95-0684-48D3-A296-CD8B4DE23F27}">
      <dgm:prSet/>
      <dgm:spPr/>
      <dgm:t>
        <a:bodyPr/>
        <a:lstStyle/>
        <a:p>
          <a:endParaRPr lang="pt-BR" dirty="0"/>
        </a:p>
      </dgm:t>
    </dgm:pt>
    <dgm:pt modelId="{585ABA10-3AFA-4058-BDC2-CBB1564A73E7}" type="sibTrans" cxnId="{68A40D95-0684-48D3-A296-CD8B4DE23F27}">
      <dgm:prSet/>
      <dgm:spPr/>
      <dgm:t>
        <a:bodyPr/>
        <a:lstStyle/>
        <a:p>
          <a:endParaRPr lang="pt-BR"/>
        </a:p>
      </dgm:t>
    </dgm:pt>
    <dgm:pt modelId="{E7C4CC8B-608D-4A9F-9DF3-387A51F690AD}">
      <dgm:prSet phldrT="[Texto]" custT="1"/>
      <dgm:spPr/>
      <dgm:t>
        <a:bodyPr/>
        <a:lstStyle/>
        <a:p>
          <a:r>
            <a:rPr lang="pt-BR" sz="1200" dirty="0"/>
            <a:t>Indica o presidente do Conselho de Ministros</a:t>
          </a:r>
        </a:p>
      </dgm:t>
    </dgm:pt>
    <dgm:pt modelId="{70EE713D-68A9-49D8-BADC-9CBBBEEE2910}" type="parTrans" cxnId="{205E60C2-D152-4C75-A2C3-BDE1C154369C}">
      <dgm:prSet/>
      <dgm:spPr/>
      <dgm:t>
        <a:bodyPr/>
        <a:lstStyle/>
        <a:p>
          <a:endParaRPr lang="pt-BR" dirty="0"/>
        </a:p>
      </dgm:t>
    </dgm:pt>
    <dgm:pt modelId="{95B8D2A9-801D-4113-8F75-7C1F4408ABB0}" type="sibTrans" cxnId="{205E60C2-D152-4C75-A2C3-BDE1C154369C}">
      <dgm:prSet/>
      <dgm:spPr/>
      <dgm:t>
        <a:bodyPr/>
        <a:lstStyle/>
        <a:p>
          <a:endParaRPr lang="pt-BR"/>
        </a:p>
      </dgm:t>
    </dgm:pt>
    <dgm:pt modelId="{09A13083-EA93-4FC3-BF8B-6F04324DD4E1}">
      <dgm:prSet phldrT="[Texto]" custT="1"/>
      <dgm:spPr/>
      <dgm:t>
        <a:bodyPr/>
        <a:lstStyle/>
        <a:p>
          <a:r>
            <a:rPr lang="pt-BR" sz="1200" dirty="0"/>
            <a:t>Escolhe o Ministério</a:t>
          </a:r>
        </a:p>
      </dgm:t>
    </dgm:pt>
    <dgm:pt modelId="{90E2F26D-56B7-463C-9A04-0008B7DF73D7}" type="parTrans" cxnId="{AADAF2B7-BC8D-4196-80A3-A99D37675138}">
      <dgm:prSet/>
      <dgm:spPr/>
      <dgm:t>
        <a:bodyPr/>
        <a:lstStyle/>
        <a:p>
          <a:endParaRPr lang="pt-BR" dirty="0"/>
        </a:p>
      </dgm:t>
    </dgm:pt>
    <dgm:pt modelId="{35FAAB4B-0A65-485C-B49C-22642F8AA4B5}" type="sibTrans" cxnId="{AADAF2B7-BC8D-4196-80A3-A99D37675138}">
      <dgm:prSet/>
      <dgm:spPr/>
      <dgm:t>
        <a:bodyPr/>
        <a:lstStyle/>
        <a:p>
          <a:endParaRPr lang="pt-BR"/>
        </a:p>
      </dgm:t>
    </dgm:pt>
    <dgm:pt modelId="{327EADD5-D1F7-4AA5-95FD-9DBAA27D8679}">
      <dgm:prSet phldrT="[Texto]" custT="1"/>
      <dgm:spPr/>
      <dgm:t>
        <a:bodyPr/>
        <a:lstStyle/>
        <a:p>
          <a:r>
            <a:rPr lang="pt-BR" sz="1200" dirty="0"/>
            <a:t>Acima dos partidos: manipula e promove um rodízio entre eles</a:t>
          </a:r>
        </a:p>
      </dgm:t>
    </dgm:pt>
    <dgm:pt modelId="{C700AEC0-2AF7-4068-BC84-D2385148D3D1}" type="parTrans" cxnId="{DFDE8ED3-60C7-4224-AB2A-182F4EB9792E}">
      <dgm:prSet/>
      <dgm:spPr/>
      <dgm:t>
        <a:bodyPr/>
        <a:lstStyle/>
        <a:p>
          <a:endParaRPr lang="pt-BR" dirty="0"/>
        </a:p>
      </dgm:t>
    </dgm:pt>
    <dgm:pt modelId="{96F658F5-1615-4DAB-A44D-72063B593D5E}" type="sibTrans" cxnId="{DFDE8ED3-60C7-4224-AB2A-182F4EB9792E}">
      <dgm:prSet/>
      <dgm:spPr/>
      <dgm:t>
        <a:bodyPr/>
        <a:lstStyle/>
        <a:p>
          <a:endParaRPr lang="pt-BR"/>
        </a:p>
      </dgm:t>
    </dgm:pt>
    <dgm:pt modelId="{8B80F786-B204-4C4E-AE72-C1F9F27DC516}" type="pres">
      <dgm:prSet presAssocID="{5BE4152C-88D0-4041-BC67-626BB4131A3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564D5C0-426A-4866-AC12-78B88D7AA0C7}" type="pres">
      <dgm:prSet presAssocID="{39A99B8D-D733-4E12-9891-855811B0CEE6}" presName="root1" presStyleCnt="0"/>
      <dgm:spPr/>
    </dgm:pt>
    <dgm:pt modelId="{F82A1D29-4184-4F97-A2D9-986F8DC8BE91}" type="pres">
      <dgm:prSet presAssocID="{39A99B8D-D733-4E12-9891-855811B0CEE6}" presName="LevelOneTextNode" presStyleLbl="node0" presStyleIdx="0" presStyleCnt="1">
        <dgm:presLayoutVars>
          <dgm:chPref val="3"/>
        </dgm:presLayoutVars>
      </dgm:prSet>
      <dgm:spPr/>
    </dgm:pt>
    <dgm:pt modelId="{AA05F8A9-0F21-470E-BF9D-A539CA0A7F64}" type="pres">
      <dgm:prSet presAssocID="{39A99B8D-D733-4E12-9891-855811B0CEE6}" presName="level2hierChild" presStyleCnt="0"/>
      <dgm:spPr/>
    </dgm:pt>
    <dgm:pt modelId="{E03CE42D-B387-4E95-B7E8-AED0B3810886}" type="pres">
      <dgm:prSet presAssocID="{6E879562-67A7-4930-9B19-C836931BCDEF}" presName="conn2-1" presStyleLbl="parChTrans1D2" presStyleIdx="0" presStyleCnt="7"/>
      <dgm:spPr/>
    </dgm:pt>
    <dgm:pt modelId="{161A0D01-318F-4B5B-A95D-DB4B8B2CBAFB}" type="pres">
      <dgm:prSet presAssocID="{6E879562-67A7-4930-9B19-C836931BCDEF}" presName="connTx" presStyleLbl="parChTrans1D2" presStyleIdx="0" presStyleCnt="7"/>
      <dgm:spPr/>
    </dgm:pt>
    <dgm:pt modelId="{00A98F2B-9C8F-4AD4-8AED-95D380E913CD}" type="pres">
      <dgm:prSet presAssocID="{D4FEF76B-7D15-4A76-8BB5-AA12A5DB87BE}" presName="root2" presStyleCnt="0"/>
      <dgm:spPr/>
    </dgm:pt>
    <dgm:pt modelId="{1F8D0E81-67A0-4275-B6DF-6FD7597C6F86}" type="pres">
      <dgm:prSet presAssocID="{D4FEF76B-7D15-4A76-8BB5-AA12A5DB87BE}" presName="LevelTwoTextNode" presStyleLbl="node2" presStyleIdx="0" presStyleCnt="7">
        <dgm:presLayoutVars>
          <dgm:chPref val="3"/>
        </dgm:presLayoutVars>
      </dgm:prSet>
      <dgm:spPr/>
    </dgm:pt>
    <dgm:pt modelId="{884C2CF7-5730-4219-B9A1-90FF2ABC6D2B}" type="pres">
      <dgm:prSet presAssocID="{D4FEF76B-7D15-4A76-8BB5-AA12A5DB87BE}" presName="level3hierChild" presStyleCnt="0"/>
      <dgm:spPr/>
    </dgm:pt>
    <dgm:pt modelId="{D2E28444-EBC5-470B-AEB3-7F940E52FAEB}" type="pres">
      <dgm:prSet presAssocID="{D72F8C9D-DA19-4C25-AFED-BD014EE410D2}" presName="conn2-1" presStyleLbl="parChTrans1D2" presStyleIdx="1" presStyleCnt="7"/>
      <dgm:spPr/>
    </dgm:pt>
    <dgm:pt modelId="{0A0F9021-BA5C-4BDB-9508-DA101842BF21}" type="pres">
      <dgm:prSet presAssocID="{D72F8C9D-DA19-4C25-AFED-BD014EE410D2}" presName="connTx" presStyleLbl="parChTrans1D2" presStyleIdx="1" presStyleCnt="7"/>
      <dgm:spPr/>
    </dgm:pt>
    <dgm:pt modelId="{53DF9FFE-73BA-4145-BA3C-D9A8DD8CFF4C}" type="pres">
      <dgm:prSet presAssocID="{69775678-30C9-41D7-B8A3-08D2B49833D9}" presName="root2" presStyleCnt="0"/>
      <dgm:spPr/>
    </dgm:pt>
    <dgm:pt modelId="{75DE3ACF-C427-453D-BCAA-8D7BA3AD1288}" type="pres">
      <dgm:prSet presAssocID="{69775678-30C9-41D7-B8A3-08D2B49833D9}" presName="LevelTwoTextNode" presStyleLbl="node2" presStyleIdx="1" presStyleCnt="7">
        <dgm:presLayoutVars>
          <dgm:chPref val="3"/>
        </dgm:presLayoutVars>
      </dgm:prSet>
      <dgm:spPr/>
    </dgm:pt>
    <dgm:pt modelId="{BA8892E3-B7FD-47AD-AEC4-148965CBAC21}" type="pres">
      <dgm:prSet presAssocID="{69775678-30C9-41D7-B8A3-08D2B49833D9}" presName="level3hierChild" presStyleCnt="0"/>
      <dgm:spPr/>
    </dgm:pt>
    <dgm:pt modelId="{86984DFB-BBFA-4D03-BB1C-E0BC45A7597C}" type="pres">
      <dgm:prSet presAssocID="{1A12A08B-745A-476B-AAB1-7965B1F65A51}" presName="conn2-1" presStyleLbl="parChTrans1D2" presStyleIdx="2" presStyleCnt="7"/>
      <dgm:spPr/>
    </dgm:pt>
    <dgm:pt modelId="{B5FE6B14-A433-4309-A682-8CD1C92DE0B8}" type="pres">
      <dgm:prSet presAssocID="{1A12A08B-745A-476B-AAB1-7965B1F65A51}" presName="connTx" presStyleLbl="parChTrans1D2" presStyleIdx="2" presStyleCnt="7"/>
      <dgm:spPr/>
    </dgm:pt>
    <dgm:pt modelId="{8CF4F7F1-A8F8-409E-8BB6-03F9020B69A7}" type="pres">
      <dgm:prSet presAssocID="{57AADB46-03BF-4BFF-98FC-D95EE1AFDD59}" presName="root2" presStyleCnt="0"/>
      <dgm:spPr/>
    </dgm:pt>
    <dgm:pt modelId="{5FFCBCCA-0715-4034-BC4E-25F2F0F54DB6}" type="pres">
      <dgm:prSet presAssocID="{57AADB46-03BF-4BFF-98FC-D95EE1AFDD59}" presName="LevelTwoTextNode" presStyleLbl="node2" presStyleIdx="2" presStyleCnt="7">
        <dgm:presLayoutVars>
          <dgm:chPref val="3"/>
        </dgm:presLayoutVars>
      </dgm:prSet>
      <dgm:spPr/>
    </dgm:pt>
    <dgm:pt modelId="{F602ED4C-7BAF-4A5A-96F7-43D47E5ED882}" type="pres">
      <dgm:prSet presAssocID="{57AADB46-03BF-4BFF-98FC-D95EE1AFDD59}" presName="level3hierChild" presStyleCnt="0"/>
      <dgm:spPr/>
    </dgm:pt>
    <dgm:pt modelId="{09F97FF1-0DEB-4E5D-AA93-8508990D4E1D}" type="pres">
      <dgm:prSet presAssocID="{769CAFC3-FAF9-4B98-80A9-536B96396275}" presName="conn2-1" presStyleLbl="parChTrans1D2" presStyleIdx="3" presStyleCnt="7"/>
      <dgm:spPr/>
    </dgm:pt>
    <dgm:pt modelId="{7D7D7FBF-E36F-434C-AB80-07C71F5D4583}" type="pres">
      <dgm:prSet presAssocID="{769CAFC3-FAF9-4B98-80A9-536B96396275}" presName="connTx" presStyleLbl="parChTrans1D2" presStyleIdx="3" presStyleCnt="7"/>
      <dgm:spPr/>
    </dgm:pt>
    <dgm:pt modelId="{336F4D0B-DE2E-41E7-AF0C-183692CF5321}" type="pres">
      <dgm:prSet presAssocID="{D610E253-7F20-4923-9E1B-78281F1F21A5}" presName="root2" presStyleCnt="0"/>
      <dgm:spPr/>
    </dgm:pt>
    <dgm:pt modelId="{5EA0112F-D801-413B-9152-C7059AF0C890}" type="pres">
      <dgm:prSet presAssocID="{D610E253-7F20-4923-9E1B-78281F1F21A5}" presName="LevelTwoTextNode" presStyleLbl="node2" presStyleIdx="3" presStyleCnt="7">
        <dgm:presLayoutVars>
          <dgm:chPref val="3"/>
        </dgm:presLayoutVars>
      </dgm:prSet>
      <dgm:spPr/>
    </dgm:pt>
    <dgm:pt modelId="{F658866A-5485-4135-BBE5-B32D1827C719}" type="pres">
      <dgm:prSet presAssocID="{D610E253-7F20-4923-9E1B-78281F1F21A5}" presName="level3hierChild" presStyleCnt="0"/>
      <dgm:spPr/>
    </dgm:pt>
    <dgm:pt modelId="{9D7E15BF-08B3-44F3-B726-F6822EAE19EA}" type="pres">
      <dgm:prSet presAssocID="{70EE713D-68A9-49D8-BADC-9CBBBEEE2910}" presName="conn2-1" presStyleLbl="parChTrans1D2" presStyleIdx="4" presStyleCnt="7"/>
      <dgm:spPr/>
    </dgm:pt>
    <dgm:pt modelId="{986F476E-0699-4D44-9179-98443EAD661A}" type="pres">
      <dgm:prSet presAssocID="{70EE713D-68A9-49D8-BADC-9CBBBEEE2910}" presName="connTx" presStyleLbl="parChTrans1D2" presStyleIdx="4" presStyleCnt="7"/>
      <dgm:spPr/>
    </dgm:pt>
    <dgm:pt modelId="{CE282615-CC6A-4633-8250-79F2CB3FA419}" type="pres">
      <dgm:prSet presAssocID="{E7C4CC8B-608D-4A9F-9DF3-387A51F690AD}" presName="root2" presStyleCnt="0"/>
      <dgm:spPr/>
    </dgm:pt>
    <dgm:pt modelId="{DC8359B3-B418-484A-853D-01F89CC79FAF}" type="pres">
      <dgm:prSet presAssocID="{E7C4CC8B-608D-4A9F-9DF3-387A51F690AD}" presName="LevelTwoTextNode" presStyleLbl="node2" presStyleIdx="4" presStyleCnt="7">
        <dgm:presLayoutVars>
          <dgm:chPref val="3"/>
        </dgm:presLayoutVars>
      </dgm:prSet>
      <dgm:spPr/>
    </dgm:pt>
    <dgm:pt modelId="{4A81B533-7546-4B80-9044-94E0054B3419}" type="pres">
      <dgm:prSet presAssocID="{E7C4CC8B-608D-4A9F-9DF3-387A51F690AD}" presName="level3hierChild" presStyleCnt="0"/>
      <dgm:spPr/>
    </dgm:pt>
    <dgm:pt modelId="{7FA43168-9530-47CF-A156-6847380FE535}" type="pres">
      <dgm:prSet presAssocID="{90E2F26D-56B7-463C-9A04-0008B7DF73D7}" presName="conn2-1" presStyleLbl="parChTrans1D2" presStyleIdx="5" presStyleCnt="7"/>
      <dgm:spPr/>
    </dgm:pt>
    <dgm:pt modelId="{8F6E6977-76A2-4B0B-8BE4-44923EEE4C22}" type="pres">
      <dgm:prSet presAssocID="{90E2F26D-56B7-463C-9A04-0008B7DF73D7}" presName="connTx" presStyleLbl="parChTrans1D2" presStyleIdx="5" presStyleCnt="7"/>
      <dgm:spPr/>
    </dgm:pt>
    <dgm:pt modelId="{A3C2E426-BBA4-4B1D-B22A-EBD61E90A900}" type="pres">
      <dgm:prSet presAssocID="{09A13083-EA93-4FC3-BF8B-6F04324DD4E1}" presName="root2" presStyleCnt="0"/>
      <dgm:spPr/>
    </dgm:pt>
    <dgm:pt modelId="{911E30D2-B7DD-4397-B7D8-9369146B3FCD}" type="pres">
      <dgm:prSet presAssocID="{09A13083-EA93-4FC3-BF8B-6F04324DD4E1}" presName="LevelTwoTextNode" presStyleLbl="node2" presStyleIdx="5" presStyleCnt="7">
        <dgm:presLayoutVars>
          <dgm:chPref val="3"/>
        </dgm:presLayoutVars>
      </dgm:prSet>
      <dgm:spPr/>
    </dgm:pt>
    <dgm:pt modelId="{9A87DD68-6064-4D24-8665-72742D9D8172}" type="pres">
      <dgm:prSet presAssocID="{09A13083-EA93-4FC3-BF8B-6F04324DD4E1}" presName="level3hierChild" presStyleCnt="0"/>
      <dgm:spPr/>
    </dgm:pt>
    <dgm:pt modelId="{2FECE1F5-B506-4399-A13B-263AB90CAF26}" type="pres">
      <dgm:prSet presAssocID="{C700AEC0-2AF7-4068-BC84-D2385148D3D1}" presName="conn2-1" presStyleLbl="parChTrans1D2" presStyleIdx="6" presStyleCnt="7"/>
      <dgm:spPr/>
    </dgm:pt>
    <dgm:pt modelId="{924ED6F2-A626-424A-8333-5D63F87EE310}" type="pres">
      <dgm:prSet presAssocID="{C700AEC0-2AF7-4068-BC84-D2385148D3D1}" presName="connTx" presStyleLbl="parChTrans1D2" presStyleIdx="6" presStyleCnt="7"/>
      <dgm:spPr/>
    </dgm:pt>
    <dgm:pt modelId="{AE812B96-FCD4-4A40-880F-A7293BA0DD59}" type="pres">
      <dgm:prSet presAssocID="{327EADD5-D1F7-4AA5-95FD-9DBAA27D8679}" presName="root2" presStyleCnt="0"/>
      <dgm:spPr/>
    </dgm:pt>
    <dgm:pt modelId="{AFCB210C-AAF1-40BE-8F5E-2FC30ED7391E}" type="pres">
      <dgm:prSet presAssocID="{327EADD5-D1F7-4AA5-95FD-9DBAA27D8679}" presName="LevelTwoTextNode" presStyleLbl="node2" presStyleIdx="6" presStyleCnt="7">
        <dgm:presLayoutVars>
          <dgm:chPref val="3"/>
        </dgm:presLayoutVars>
      </dgm:prSet>
      <dgm:spPr/>
    </dgm:pt>
    <dgm:pt modelId="{A7A5F794-4BD7-411C-B834-4CB98CD59282}" type="pres">
      <dgm:prSet presAssocID="{327EADD5-D1F7-4AA5-95FD-9DBAA27D8679}" presName="level3hierChild" presStyleCnt="0"/>
      <dgm:spPr/>
    </dgm:pt>
  </dgm:ptLst>
  <dgm:cxnLst>
    <dgm:cxn modelId="{CD6CB603-55A8-4D2D-8E3B-0F839C168502}" type="presOf" srcId="{6E879562-67A7-4930-9B19-C836931BCDEF}" destId="{E03CE42D-B387-4E95-B7E8-AED0B3810886}" srcOrd="0" destOrd="0" presId="urn:microsoft.com/office/officeart/2008/layout/HorizontalMultiLevelHierarchy"/>
    <dgm:cxn modelId="{D0680F0D-C5D4-4823-B234-B500531212A9}" type="presOf" srcId="{6E879562-67A7-4930-9B19-C836931BCDEF}" destId="{161A0D01-318F-4B5B-A95D-DB4B8B2CBAFB}" srcOrd="1" destOrd="0" presId="urn:microsoft.com/office/officeart/2008/layout/HorizontalMultiLevelHierarchy"/>
    <dgm:cxn modelId="{7B7DFA15-94DF-43EF-8BE5-45716A19E4CD}" type="presOf" srcId="{D4FEF76B-7D15-4A76-8BB5-AA12A5DB87BE}" destId="{1F8D0E81-67A0-4275-B6DF-6FD7597C6F86}" srcOrd="0" destOrd="0" presId="urn:microsoft.com/office/officeart/2008/layout/HorizontalMultiLevelHierarchy"/>
    <dgm:cxn modelId="{1DBBCE19-DDDD-41EF-AA16-B21350A06C22}" type="presOf" srcId="{327EADD5-D1F7-4AA5-95FD-9DBAA27D8679}" destId="{AFCB210C-AAF1-40BE-8F5E-2FC30ED7391E}" srcOrd="0" destOrd="0" presId="urn:microsoft.com/office/officeart/2008/layout/HorizontalMultiLevelHierarchy"/>
    <dgm:cxn modelId="{92A7B631-7DF3-4232-BAAC-D4AD9F285F7E}" type="presOf" srcId="{69775678-30C9-41D7-B8A3-08D2B49833D9}" destId="{75DE3ACF-C427-453D-BCAA-8D7BA3AD1288}" srcOrd="0" destOrd="0" presId="urn:microsoft.com/office/officeart/2008/layout/HorizontalMultiLevelHierarchy"/>
    <dgm:cxn modelId="{BC8D7338-4C9F-47B8-9CC5-32895CD16D88}" type="presOf" srcId="{1A12A08B-745A-476B-AAB1-7965B1F65A51}" destId="{B5FE6B14-A433-4309-A682-8CD1C92DE0B8}" srcOrd="1" destOrd="0" presId="urn:microsoft.com/office/officeart/2008/layout/HorizontalMultiLevelHierarchy"/>
    <dgm:cxn modelId="{E15A4743-2452-4AB5-8276-59FD9DF69D09}" type="presOf" srcId="{70EE713D-68A9-49D8-BADC-9CBBBEEE2910}" destId="{9D7E15BF-08B3-44F3-B726-F6822EAE19EA}" srcOrd="0" destOrd="0" presId="urn:microsoft.com/office/officeart/2008/layout/HorizontalMultiLevelHierarchy"/>
    <dgm:cxn modelId="{6F293668-5535-4991-B3FC-97CE16759C79}" type="presOf" srcId="{C700AEC0-2AF7-4068-BC84-D2385148D3D1}" destId="{924ED6F2-A626-424A-8333-5D63F87EE310}" srcOrd="1" destOrd="0" presId="urn:microsoft.com/office/officeart/2008/layout/HorizontalMultiLevelHierarchy"/>
    <dgm:cxn modelId="{F3BA9D49-94A7-4207-B743-EAD520717197}" type="presOf" srcId="{90E2F26D-56B7-463C-9A04-0008B7DF73D7}" destId="{7FA43168-9530-47CF-A156-6847380FE535}" srcOrd="0" destOrd="0" presId="urn:microsoft.com/office/officeart/2008/layout/HorizontalMultiLevelHierarchy"/>
    <dgm:cxn modelId="{E5930074-A5A2-4998-893D-1FDB00241DBC}" type="presOf" srcId="{C700AEC0-2AF7-4068-BC84-D2385148D3D1}" destId="{2FECE1F5-B506-4399-A13B-263AB90CAF26}" srcOrd="0" destOrd="0" presId="urn:microsoft.com/office/officeart/2008/layout/HorizontalMultiLevelHierarchy"/>
    <dgm:cxn modelId="{1BE25B7F-3D91-4349-8BD8-128BD0F28E10}" srcId="{39A99B8D-D733-4E12-9891-855811B0CEE6}" destId="{57AADB46-03BF-4BFF-98FC-D95EE1AFDD59}" srcOrd="2" destOrd="0" parTransId="{1A12A08B-745A-476B-AAB1-7965B1F65A51}" sibTransId="{9D65088E-2AB7-408B-B8D9-B156BE9A59BA}"/>
    <dgm:cxn modelId="{F30FD17F-4945-4C28-A5FA-E4E2DE05CD15}" type="presOf" srcId="{E7C4CC8B-608D-4A9F-9DF3-387A51F690AD}" destId="{DC8359B3-B418-484A-853D-01F89CC79FAF}" srcOrd="0" destOrd="0" presId="urn:microsoft.com/office/officeart/2008/layout/HorizontalMultiLevelHierarchy"/>
    <dgm:cxn modelId="{09DBFD7F-E038-4505-9167-3F3199D4CE36}" srcId="{39A99B8D-D733-4E12-9891-855811B0CEE6}" destId="{69775678-30C9-41D7-B8A3-08D2B49833D9}" srcOrd="1" destOrd="0" parTransId="{D72F8C9D-DA19-4C25-AFED-BD014EE410D2}" sibTransId="{BAE1A629-B19B-4407-BB79-CB39B1637F16}"/>
    <dgm:cxn modelId="{C33E6082-92BF-4753-8258-010E338F9F70}" type="presOf" srcId="{D610E253-7F20-4923-9E1B-78281F1F21A5}" destId="{5EA0112F-D801-413B-9152-C7059AF0C890}" srcOrd="0" destOrd="0" presId="urn:microsoft.com/office/officeart/2008/layout/HorizontalMultiLevelHierarchy"/>
    <dgm:cxn modelId="{3525A282-0546-4598-B490-2D4DB9FFC5DB}" type="presOf" srcId="{90E2F26D-56B7-463C-9A04-0008B7DF73D7}" destId="{8F6E6977-76A2-4B0B-8BE4-44923EEE4C22}" srcOrd="1" destOrd="0" presId="urn:microsoft.com/office/officeart/2008/layout/HorizontalMultiLevelHierarchy"/>
    <dgm:cxn modelId="{68A40D95-0684-48D3-A296-CD8B4DE23F27}" srcId="{39A99B8D-D733-4E12-9891-855811B0CEE6}" destId="{D610E253-7F20-4923-9E1B-78281F1F21A5}" srcOrd="3" destOrd="0" parTransId="{769CAFC3-FAF9-4B98-80A9-536B96396275}" sibTransId="{585ABA10-3AFA-4058-BDC2-CBB1564A73E7}"/>
    <dgm:cxn modelId="{E498CE9D-93B4-4F36-8170-647C6CE062B7}" type="presOf" srcId="{39A99B8D-D733-4E12-9891-855811B0CEE6}" destId="{F82A1D29-4184-4F97-A2D9-986F8DC8BE91}" srcOrd="0" destOrd="0" presId="urn:microsoft.com/office/officeart/2008/layout/HorizontalMultiLevelHierarchy"/>
    <dgm:cxn modelId="{457C8DA0-0BCE-4717-B2C5-C4E731CD3AFB}" type="presOf" srcId="{D72F8C9D-DA19-4C25-AFED-BD014EE410D2}" destId="{D2E28444-EBC5-470B-AEB3-7F940E52FAEB}" srcOrd="0" destOrd="0" presId="urn:microsoft.com/office/officeart/2008/layout/HorizontalMultiLevelHierarchy"/>
    <dgm:cxn modelId="{F120B0B4-0B5F-4549-B65E-D71B6960488B}" type="presOf" srcId="{5BE4152C-88D0-4041-BC67-626BB4131A3A}" destId="{8B80F786-B204-4C4E-AE72-C1F9F27DC516}" srcOrd="0" destOrd="0" presId="urn:microsoft.com/office/officeart/2008/layout/HorizontalMultiLevelHierarchy"/>
    <dgm:cxn modelId="{AADAF2B7-BC8D-4196-80A3-A99D37675138}" srcId="{39A99B8D-D733-4E12-9891-855811B0CEE6}" destId="{09A13083-EA93-4FC3-BF8B-6F04324DD4E1}" srcOrd="5" destOrd="0" parTransId="{90E2F26D-56B7-463C-9A04-0008B7DF73D7}" sibTransId="{35FAAB4B-0A65-485C-B49C-22642F8AA4B5}"/>
    <dgm:cxn modelId="{205E60C2-D152-4C75-A2C3-BDE1C154369C}" srcId="{39A99B8D-D733-4E12-9891-855811B0CEE6}" destId="{E7C4CC8B-608D-4A9F-9DF3-387A51F690AD}" srcOrd="4" destOrd="0" parTransId="{70EE713D-68A9-49D8-BADC-9CBBBEEE2910}" sibTransId="{95B8D2A9-801D-4113-8F75-7C1F4408ABB0}"/>
    <dgm:cxn modelId="{ECFA61C3-BA8B-435A-B9ED-66E4FBAA95F1}" type="presOf" srcId="{D72F8C9D-DA19-4C25-AFED-BD014EE410D2}" destId="{0A0F9021-BA5C-4BDB-9508-DA101842BF21}" srcOrd="1" destOrd="0" presId="urn:microsoft.com/office/officeart/2008/layout/HorizontalMultiLevelHierarchy"/>
    <dgm:cxn modelId="{E9CF46D0-0DE0-4F78-8F8A-5C9356322B79}" type="presOf" srcId="{57AADB46-03BF-4BFF-98FC-D95EE1AFDD59}" destId="{5FFCBCCA-0715-4034-BC4E-25F2F0F54DB6}" srcOrd="0" destOrd="0" presId="urn:microsoft.com/office/officeart/2008/layout/HorizontalMultiLevelHierarchy"/>
    <dgm:cxn modelId="{A91193D1-282F-4F98-A7D0-B2B6B767671D}" type="presOf" srcId="{769CAFC3-FAF9-4B98-80A9-536B96396275}" destId="{7D7D7FBF-E36F-434C-AB80-07C71F5D4583}" srcOrd="1" destOrd="0" presId="urn:microsoft.com/office/officeart/2008/layout/HorizontalMultiLevelHierarchy"/>
    <dgm:cxn modelId="{DFDE8ED3-60C7-4224-AB2A-182F4EB9792E}" srcId="{39A99B8D-D733-4E12-9891-855811B0CEE6}" destId="{327EADD5-D1F7-4AA5-95FD-9DBAA27D8679}" srcOrd="6" destOrd="0" parTransId="{C700AEC0-2AF7-4068-BC84-D2385148D3D1}" sibTransId="{96F658F5-1615-4DAB-A44D-72063B593D5E}"/>
    <dgm:cxn modelId="{2DFC00DC-CE4D-47AB-9E64-B9765614D772}" type="presOf" srcId="{769CAFC3-FAF9-4B98-80A9-536B96396275}" destId="{09F97FF1-0DEB-4E5D-AA93-8508990D4E1D}" srcOrd="0" destOrd="0" presId="urn:microsoft.com/office/officeart/2008/layout/HorizontalMultiLevelHierarchy"/>
    <dgm:cxn modelId="{5FD65DEA-1A0B-4E65-9CED-0DED1AC3675D}" type="presOf" srcId="{70EE713D-68A9-49D8-BADC-9CBBBEEE2910}" destId="{986F476E-0699-4D44-9179-98443EAD661A}" srcOrd="1" destOrd="0" presId="urn:microsoft.com/office/officeart/2008/layout/HorizontalMultiLevelHierarchy"/>
    <dgm:cxn modelId="{4118D2EE-90CC-4B81-97D1-F8F410878394}" type="presOf" srcId="{09A13083-EA93-4FC3-BF8B-6F04324DD4E1}" destId="{911E30D2-B7DD-4397-B7D8-9369146B3FCD}" srcOrd="0" destOrd="0" presId="urn:microsoft.com/office/officeart/2008/layout/HorizontalMultiLevelHierarchy"/>
    <dgm:cxn modelId="{935CA7EF-2B95-4C6E-AE04-C8C159484905}" srcId="{39A99B8D-D733-4E12-9891-855811B0CEE6}" destId="{D4FEF76B-7D15-4A76-8BB5-AA12A5DB87BE}" srcOrd="0" destOrd="0" parTransId="{6E879562-67A7-4930-9B19-C836931BCDEF}" sibTransId="{3B7E2029-AD36-4117-916B-E43AECE901CF}"/>
    <dgm:cxn modelId="{0D3652F2-061D-4220-8ACE-CFB9B7646299}" type="presOf" srcId="{1A12A08B-745A-476B-AAB1-7965B1F65A51}" destId="{86984DFB-BBFA-4D03-BB1C-E0BC45A7597C}" srcOrd="0" destOrd="0" presId="urn:microsoft.com/office/officeart/2008/layout/HorizontalMultiLevelHierarchy"/>
    <dgm:cxn modelId="{166ED1F2-DC51-4AD6-8632-9C7D5FE8C42A}" srcId="{5BE4152C-88D0-4041-BC67-626BB4131A3A}" destId="{39A99B8D-D733-4E12-9891-855811B0CEE6}" srcOrd="0" destOrd="0" parTransId="{11D7B70B-EC38-4D11-950B-3A14F4D3A31C}" sibTransId="{642E4219-BDE2-4613-9AF0-71C3ADC82F71}"/>
    <dgm:cxn modelId="{11C8F09E-CCE7-4620-A668-4DDEF40C3257}" type="presParOf" srcId="{8B80F786-B204-4C4E-AE72-C1F9F27DC516}" destId="{1564D5C0-426A-4866-AC12-78B88D7AA0C7}" srcOrd="0" destOrd="0" presId="urn:microsoft.com/office/officeart/2008/layout/HorizontalMultiLevelHierarchy"/>
    <dgm:cxn modelId="{00CBAAE8-C2BA-4885-9151-2AE29128F9AF}" type="presParOf" srcId="{1564D5C0-426A-4866-AC12-78B88D7AA0C7}" destId="{F82A1D29-4184-4F97-A2D9-986F8DC8BE91}" srcOrd="0" destOrd="0" presId="urn:microsoft.com/office/officeart/2008/layout/HorizontalMultiLevelHierarchy"/>
    <dgm:cxn modelId="{9CD213B8-0EBC-45CD-97C4-7C8C4F2AD3E0}" type="presParOf" srcId="{1564D5C0-426A-4866-AC12-78B88D7AA0C7}" destId="{AA05F8A9-0F21-470E-BF9D-A539CA0A7F64}" srcOrd="1" destOrd="0" presId="urn:microsoft.com/office/officeart/2008/layout/HorizontalMultiLevelHierarchy"/>
    <dgm:cxn modelId="{27EB1C22-0A41-43B7-A5C1-7A7E7D4B263C}" type="presParOf" srcId="{AA05F8A9-0F21-470E-BF9D-A539CA0A7F64}" destId="{E03CE42D-B387-4E95-B7E8-AED0B3810886}" srcOrd="0" destOrd="0" presId="urn:microsoft.com/office/officeart/2008/layout/HorizontalMultiLevelHierarchy"/>
    <dgm:cxn modelId="{4DE9CB77-1328-4FCC-B3C4-3DBF5627C2A4}" type="presParOf" srcId="{E03CE42D-B387-4E95-B7E8-AED0B3810886}" destId="{161A0D01-318F-4B5B-A95D-DB4B8B2CBAFB}" srcOrd="0" destOrd="0" presId="urn:microsoft.com/office/officeart/2008/layout/HorizontalMultiLevelHierarchy"/>
    <dgm:cxn modelId="{82540217-5627-420D-979C-7FC16996B33D}" type="presParOf" srcId="{AA05F8A9-0F21-470E-BF9D-A539CA0A7F64}" destId="{00A98F2B-9C8F-4AD4-8AED-95D380E913CD}" srcOrd="1" destOrd="0" presId="urn:microsoft.com/office/officeart/2008/layout/HorizontalMultiLevelHierarchy"/>
    <dgm:cxn modelId="{2AA65C53-DDE2-44EF-A5E8-BC1F0CE8587F}" type="presParOf" srcId="{00A98F2B-9C8F-4AD4-8AED-95D380E913CD}" destId="{1F8D0E81-67A0-4275-B6DF-6FD7597C6F86}" srcOrd="0" destOrd="0" presId="urn:microsoft.com/office/officeart/2008/layout/HorizontalMultiLevelHierarchy"/>
    <dgm:cxn modelId="{585BCE1D-588B-43E1-9F5A-30BACE19D697}" type="presParOf" srcId="{00A98F2B-9C8F-4AD4-8AED-95D380E913CD}" destId="{884C2CF7-5730-4219-B9A1-90FF2ABC6D2B}" srcOrd="1" destOrd="0" presId="urn:microsoft.com/office/officeart/2008/layout/HorizontalMultiLevelHierarchy"/>
    <dgm:cxn modelId="{5324CCFA-705C-4C21-B9C7-1BB92BCE9AA8}" type="presParOf" srcId="{AA05F8A9-0F21-470E-BF9D-A539CA0A7F64}" destId="{D2E28444-EBC5-470B-AEB3-7F940E52FAEB}" srcOrd="2" destOrd="0" presId="urn:microsoft.com/office/officeart/2008/layout/HorizontalMultiLevelHierarchy"/>
    <dgm:cxn modelId="{78C8BADA-993E-46E2-9422-97DAF27B1091}" type="presParOf" srcId="{D2E28444-EBC5-470B-AEB3-7F940E52FAEB}" destId="{0A0F9021-BA5C-4BDB-9508-DA101842BF21}" srcOrd="0" destOrd="0" presId="urn:microsoft.com/office/officeart/2008/layout/HorizontalMultiLevelHierarchy"/>
    <dgm:cxn modelId="{DB8CA5B6-25E3-48A1-A9C2-A30BC1C0EEAD}" type="presParOf" srcId="{AA05F8A9-0F21-470E-BF9D-A539CA0A7F64}" destId="{53DF9FFE-73BA-4145-BA3C-D9A8DD8CFF4C}" srcOrd="3" destOrd="0" presId="urn:microsoft.com/office/officeart/2008/layout/HorizontalMultiLevelHierarchy"/>
    <dgm:cxn modelId="{CAA07D3D-A560-44F7-8089-90C22E7FAB22}" type="presParOf" srcId="{53DF9FFE-73BA-4145-BA3C-D9A8DD8CFF4C}" destId="{75DE3ACF-C427-453D-BCAA-8D7BA3AD1288}" srcOrd="0" destOrd="0" presId="urn:microsoft.com/office/officeart/2008/layout/HorizontalMultiLevelHierarchy"/>
    <dgm:cxn modelId="{225F891A-F17B-48AA-B678-731AC2FC74FB}" type="presParOf" srcId="{53DF9FFE-73BA-4145-BA3C-D9A8DD8CFF4C}" destId="{BA8892E3-B7FD-47AD-AEC4-148965CBAC21}" srcOrd="1" destOrd="0" presId="urn:microsoft.com/office/officeart/2008/layout/HorizontalMultiLevelHierarchy"/>
    <dgm:cxn modelId="{88DCE9EE-D04F-4E92-8219-00B174A22751}" type="presParOf" srcId="{AA05F8A9-0F21-470E-BF9D-A539CA0A7F64}" destId="{86984DFB-BBFA-4D03-BB1C-E0BC45A7597C}" srcOrd="4" destOrd="0" presId="urn:microsoft.com/office/officeart/2008/layout/HorizontalMultiLevelHierarchy"/>
    <dgm:cxn modelId="{9CDD2FC5-7F86-40FD-A053-C3711B944451}" type="presParOf" srcId="{86984DFB-BBFA-4D03-BB1C-E0BC45A7597C}" destId="{B5FE6B14-A433-4309-A682-8CD1C92DE0B8}" srcOrd="0" destOrd="0" presId="urn:microsoft.com/office/officeart/2008/layout/HorizontalMultiLevelHierarchy"/>
    <dgm:cxn modelId="{9526824F-28CB-4161-984D-1F851138BE3E}" type="presParOf" srcId="{AA05F8A9-0F21-470E-BF9D-A539CA0A7F64}" destId="{8CF4F7F1-A8F8-409E-8BB6-03F9020B69A7}" srcOrd="5" destOrd="0" presId="urn:microsoft.com/office/officeart/2008/layout/HorizontalMultiLevelHierarchy"/>
    <dgm:cxn modelId="{D2FC6BA8-7B6C-4485-817B-B1B7187AE951}" type="presParOf" srcId="{8CF4F7F1-A8F8-409E-8BB6-03F9020B69A7}" destId="{5FFCBCCA-0715-4034-BC4E-25F2F0F54DB6}" srcOrd="0" destOrd="0" presId="urn:microsoft.com/office/officeart/2008/layout/HorizontalMultiLevelHierarchy"/>
    <dgm:cxn modelId="{0A3C1324-AF58-410C-9A81-ED4CEB93231D}" type="presParOf" srcId="{8CF4F7F1-A8F8-409E-8BB6-03F9020B69A7}" destId="{F602ED4C-7BAF-4A5A-96F7-43D47E5ED882}" srcOrd="1" destOrd="0" presId="urn:microsoft.com/office/officeart/2008/layout/HorizontalMultiLevelHierarchy"/>
    <dgm:cxn modelId="{E8EF7FED-2B9B-4EF2-80D9-4D22E29031B3}" type="presParOf" srcId="{AA05F8A9-0F21-470E-BF9D-A539CA0A7F64}" destId="{09F97FF1-0DEB-4E5D-AA93-8508990D4E1D}" srcOrd="6" destOrd="0" presId="urn:microsoft.com/office/officeart/2008/layout/HorizontalMultiLevelHierarchy"/>
    <dgm:cxn modelId="{6983F585-5E9B-422D-AD2E-1BDD82FBD51D}" type="presParOf" srcId="{09F97FF1-0DEB-4E5D-AA93-8508990D4E1D}" destId="{7D7D7FBF-E36F-434C-AB80-07C71F5D4583}" srcOrd="0" destOrd="0" presId="urn:microsoft.com/office/officeart/2008/layout/HorizontalMultiLevelHierarchy"/>
    <dgm:cxn modelId="{6C3F17CC-54F8-45AA-B1A7-2D756AD683BC}" type="presParOf" srcId="{AA05F8A9-0F21-470E-BF9D-A539CA0A7F64}" destId="{336F4D0B-DE2E-41E7-AF0C-183692CF5321}" srcOrd="7" destOrd="0" presId="urn:microsoft.com/office/officeart/2008/layout/HorizontalMultiLevelHierarchy"/>
    <dgm:cxn modelId="{3982C773-B770-44C2-8D08-50F7FF23104E}" type="presParOf" srcId="{336F4D0B-DE2E-41E7-AF0C-183692CF5321}" destId="{5EA0112F-D801-413B-9152-C7059AF0C890}" srcOrd="0" destOrd="0" presId="urn:microsoft.com/office/officeart/2008/layout/HorizontalMultiLevelHierarchy"/>
    <dgm:cxn modelId="{1CCCED79-7D58-448C-9E9B-94293AE69DD0}" type="presParOf" srcId="{336F4D0B-DE2E-41E7-AF0C-183692CF5321}" destId="{F658866A-5485-4135-BBE5-B32D1827C719}" srcOrd="1" destOrd="0" presId="urn:microsoft.com/office/officeart/2008/layout/HorizontalMultiLevelHierarchy"/>
    <dgm:cxn modelId="{7AD3DC36-9D22-48F0-8509-35FE68856359}" type="presParOf" srcId="{AA05F8A9-0F21-470E-BF9D-A539CA0A7F64}" destId="{9D7E15BF-08B3-44F3-B726-F6822EAE19EA}" srcOrd="8" destOrd="0" presId="urn:microsoft.com/office/officeart/2008/layout/HorizontalMultiLevelHierarchy"/>
    <dgm:cxn modelId="{89047DD5-0202-43A9-97DA-D7F9222AB51F}" type="presParOf" srcId="{9D7E15BF-08B3-44F3-B726-F6822EAE19EA}" destId="{986F476E-0699-4D44-9179-98443EAD661A}" srcOrd="0" destOrd="0" presId="urn:microsoft.com/office/officeart/2008/layout/HorizontalMultiLevelHierarchy"/>
    <dgm:cxn modelId="{94E74DDA-EB3F-43FD-8DE5-4226768BBFAE}" type="presParOf" srcId="{AA05F8A9-0F21-470E-BF9D-A539CA0A7F64}" destId="{CE282615-CC6A-4633-8250-79F2CB3FA419}" srcOrd="9" destOrd="0" presId="urn:microsoft.com/office/officeart/2008/layout/HorizontalMultiLevelHierarchy"/>
    <dgm:cxn modelId="{C41B9800-4CD9-48C2-A30D-2E32AB60328E}" type="presParOf" srcId="{CE282615-CC6A-4633-8250-79F2CB3FA419}" destId="{DC8359B3-B418-484A-853D-01F89CC79FAF}" srcOrd="0" destOrd="0" presId="urn:microsoft.com/office/officeart/2008/layout/HorizontalMultiLevelHierarchy"/>
    <dgm:cxn modelId="{277DA651-89A0-4D36-BDD7-D8187B4E582B}" type="presParOf" srcId="{CE282615-CC6A-4633-8250-79F2CB3FA419}" destId="{4A81B533-7546-4B80-9044-94E0054B3419}" srcOrd="1" destOrd="0" presId="urn:microsoft.com/office/officeart/2008/layout/HorizontalMultiLevelHierarchy"/>
    <dgm:cxn modelId="{2E288AA1-5B1D-4F3D-A422-F6804ACEE011}" type="presParOf" srcId="{AA05F8A9-0F21-470E-BF9D-A539CA0A7F64}" destId="{7FA43168-9530-47CF-A156-6847380FE535}" srcOrd="10" destOrd="0" presId="urn:microsoft.com/office/officeart/2008/layout/HorizontalMultiLevelHierarchy"/>
    <dgm:cxn modelId="{D86E3A3B-405B-42D5-BF57-BCCF2CC95C6B}" type="presParOf" srcId="{7FA43168-9530-47CF-A156-6847380FE535}" destId="{8F6E6977-76A2-4B0B-8BE4-44923EEE4C22}" srcOrd="0" destOrd="0" presId="urn:microsoft.com/office/officeart/2008/layout/HorizontalMultiLevelHierarchy"/>
    <dgm:cxn modelId="{1C764692-4CF2-4633-9735-CB87725A04A1}" type="presParOf" srcId="{AA05F8A9-0F21-470E-BF9D-A539CA0A7F64}" destId="{A3C2E426-BBA4-4B1D-B22A-EBD61E90A900}" srcOrd="11" destOrd="0" presId="urn:microsoft.com/office/officeart/2008/layout/HorizontalMultiLevelHierarchy"/>
    <dgm:cxn modelId="{015D0899-9AB1-4C25-820A-0166CB2EBBC8}" type="presParOf" srcId="{A3C2E426-BBA4-4B1D-B22A-EBD61E90A900}" destId="{911E30D2-B7DD-4397-B7D8-9369146B3FCD}" srcOrd="0" destOrd="0" presId="urn:microsoft.com/office/officeart/2008/layout/HorizontalMultiLevelHierarchy"/>
    <dgm:cxn modelId="{6E172A09-BCCF-4195-8A8A-DD75B6FAFB13}" type="presParOf" srcId="{A3C2E426-BBA4-4B1D-B22A-EBD61E90A900}" destId="{9A87DD68-6064-4D24-8665-72742D9D8172}" srcOrd="1" destOrd="0" presId="urn:microsoft.com/office/officeart/2008/layout/HorizontalMultiLevelHierarchy"/>
    <dgm:cxn modelId="{F63DDB80-15BD-4035-9108-6515925A01E9}" type="presParOf" srcId="{AA05F8A9-0F21-470E-BF9D-A539CA0A7F64}" destId="{2FECE1F5-B506-4399-A13B-263AB90CAF26}" srcOrd="12" destOrd="0" presId="urn:microsoft.com/office/officeart/2008/layout/HorizontalMultiLevelHierarchy"/>
    <dgm:cxn modelId="{895283F8-828E-47C1-AE9E-6BF2509719AC}" type="presParOf" srcId="{2FECE1F5-B506-4399-A13B-263AB90CAF26}" destId="{924ED6F2-A626-424A-8333-5D63F87EE310}" srcOrd="0" destOrd="0" presId="urn:microsoft.com/office/officeart/2008/layout/HorizontalMultiLevelHierarchy"/>
    <dgm:cxn modelId="{E99528D9-BE7D-4245-89FB-F6C423B3A29E}" type="presParOf" srcId="{AA05F8A9-0F21-470E-BF9D-A539CA0A7F64}" destId="{AE812B96-FCD4-4A40-880F-A7293BA0DD59}" srcOrd="13" destOrd="0" presId="urn:microsoft.com/office/officeart/2008/layout/HorizontalMultiLevelHierarchy"/>
    <dgm:cxn modelId="{4742A811-B845-40BA-B25F-ED71273BE27B}" type="presParOf" srcId="{AE812B96-FCD4-4A40-880F-A7293BA0DD59}" destId="{AFCB210C-AAF1-40BE-8F5E-2FC30ED7391E}" srcOrd="0" destOrd="0" presId="urn:microsoft.com/office/officeart/2008/layout/HorizontalMultiLevelHierarchy"/>
    <dgm:cxn modelId="{73BE4998-1E5A-41B9-A9CB-7F1A09006362}" type="presParOf" srcId="{AE812B96-FCD4-4A40-880F-A7293BA0DD59}" destId="{A7A5F794-4BD7-411C-B834-4CB98CD5928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EF0089B-A4CD-446C-B686-0DD22AFD5D3F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9FA307B0-6005-41EC-92AC-30149C3CEAAA}">
      <dgm:prSet phldrT="[Texto]" custT="1"/>
      <dgm:spPr/>
      <dgm:t>
        <a:bodyPr anchor="ctr"/>
        <a:lstStyle/>
        <a:p>
          <a:pPr algn="ctr"/>
          <a:r>
            <a:rPr lang="pt-BR" sz="1600" b="1" dirty="0"/>
            <a:t>Contexto pernambucano</a:t>
          </a:r>
        </a:p>
      </dgm:t>
    </dgm:pt>
    <dgm:pt modelId="{EDDDE847-0041-4D46-A606-7F904356AFF2}" type="parTrans" cxnId="{1682099D-F51A-4A87-867A-179E8B0ADC52}">
      <dgm:prSet/>
      <dgm:spPr/>
      <dgm:t>
        <a:bodyPr/>
        <a:lstStyle/>
        <a:p>
          <a:endParaRPr lang="pt-BR" sz="1600"/>
        </a:p>
      </dgm:t>
    </dgm:pt>
    <dgm:pt modelId="{848BBC64-0CEB-4D5E-B830-B6177488814A}" type="sibTrans" cxnId="{1682099D-F51A-4A87-867A-179E8B0ADC52}">
      <dgm:prSet/>
      <dgm:spPr/>
      <dgm:t>
        <a:bodyPr/>
        <a:lstStyle/>
        <a:p>
          <a:endParaRPr lang="pt-BR" sz="1600"/>
        </a:p>
      </dgm:t>
    </dgm:pt>
    <dgm:pt modelId="{53101B9C-605F-4F4C-BEFC-A354215BE2BF}">
      <dgm:prSet phldrT="[Texto]" custT="1"/>
      <dgm:spPr/>
      <dgm:t>
        <a:bodyPr/>
        <a:lstStyle/>
        <a:p>
          <a:r>
            <a:rPr lang="pt-BR" sz="1400" dirty="0"/>
            <a:t>Concentração de poder nas mãos de poucas famílias</a:t>
          </a:r>
        </a:p>
      </dgm:t>
    </dgm:pt>
    <dgm:pt modelId="{E926E987-DEA1-49E8-9F3B-076D43CCC2DF}" type="parTrans" cxnId="{59A5FD76-53EA-4B24-B3A3-A9645DEB88C6}">
      <dgm:prSet/>
      <dgm:spPr/>
      <dgm:t>
        <a:bodyPr/>
        <a:lstStyle/>
        <a:p>
          <a:endParaRPr lang="pt-BR" sz="1600"/>
        </a:p>
      </dgm:t>
    </dgm:pt>
    <dgm:pt modelId="{46C81129-1FCF-4EF2-953D-9E914707F3F8}" type="sibTrans" cxnId="{59A5FD76-53EA-4B24-B3A3-A9645DEB88C6}">
      <dgm:prSet/>
      <dgm:spPr/>
      <dgm:t>
        <a:bodyPr/>
        <a:lstStyle/>
        <a:p>
          <a:endParaRPr lang="pt-BR" sz="1600"/>
        </a:p>
      </dgm:t>
    </dgm:pt>
    <dgm:pt modelId="{0579EDA0-D9EB-4D64-AB31-768DC123C96F}">
      <dgm:prSet phldrT="[Texto]" custT="1"/>
      <dgm:spPr/>
      <dgm:t>
        <a:bodyPr/>
        <a:lstStyle/>
        <a:p>
          <a:r>
            <a:rPr lang="pt-BR" sz="1400" dirty="0"/>
            <a:t>Domínio do comércio a varejo por comerciantes portugueses</a:t>
          </a:r>
        </a:p>
      </dgm:t>
    </dgm:pt>
    <dgm:pt modelId="{F5A5C57F-5046-40D0-964C-417FA5B0AD09}" type="parTrans" cxnId="{452DC0C2-AA7C-45D1-95CD-4BA5C54ACA2A}">
      <dgm:prSet/>
      <dgm:spPr/>
      <dgm:t>
        <a:bodyPr/>
        <a:lstStyle/>
        <a:p>
          <a:endParaRPr lang="pt-BR" sz="1600"/>
        </a:p>
      </dgm:t>
    </dgm:pt>
    <dgm:pt modelId="{A25DDBC9-9648-4E40-AB6B-DD76401261A3}" type="sibTrans" cxnId="{452DC0C2-AA7C-45D1-95CD-4BA5C54ACA2A}">
      <dgm:prSet/>
      <dgm:spPr/>
      <dgm:t>
        <a:bodyPr/>
        <a:lstStyle/>
        <a:p>
          <a:endParaRPr lang="pt-BR" sz="1600"/>
        </a:p>
      </dgm:t>
    </dgm:pt>
    <dgm:pt modelId="{12048D9E-119F-4BB4-8DFA-AC68D864A377}" type="pres">
      <dgm:prSet presAssocID="{3EF0089B-A4CD-446C-B686-0DD22AFD5D3F}" presName="vert0" presStyleCnt="0">
        <dgm:presLayoutVars>
          <dgm:dir/>
          <dgm:animOne val="branch"/>
          <dgm:animLvl val="lvl"/>
        </dgm:presLayoutVars>
      </dgm:prSet>
      <dgm:spPr/>
    </dgm:pt>
    <dgm:pt modelId="{1846E423-A210-45A2-9E35-7AE0BDA42296}" type="pres">
      <dgm:prSet presAssocID="{9FA307B0-6005-41EC-92AC-30149C3CEAAA}" presName="thickLine" presStyleLbl="alignNode1" presStyleIdx="0" presStyleCnt="1"/>
      <dgm:spPr/>
    </dgm:pt>
    <dgm:pt modelId="{9DF1B3F7-701A-47F1-8DBE-C5AB91FC3385}" type="pres">
      <dgm:prSet presAssocID="{9FA307B0-6005-41EC-92AC-30149C3CEAAA}" presName="horz1" presStyleCnt="0"/>
      <dgm:spPr/>
    </dgm:pt>
    <dgm:pt modelId="{A22B757B-B5B3-4126-88F1-2A1E4E8F8E2B}" type="pres">
      <dgm:prSet presAssocID="{9FA307B0-6005-41EC-92AC-30149C3CEAAA}" presName="tx1" presStyleLbl="revTx" presStyleIdx="0" presStyleCnt="3" custScaleX="223841"/>
      <dgm:spPr/>
    </dgm:pt>
    <dgm:pt modelId="{D65FF8F3-3FC3-497E-8D3A-696AD9F05462}" type="pres">
      <dgm:prSet presAssocID="{9FA307B0-6005-41EC-92AC-30149C3CEAAA}" presName="vert1" presStyleCnt="0"/>
      <dgm:spPr/>
    </dgm:pt>
    <dgm:pt modelId="{AF08E9F8-9D74-4F29-8F4B-4D3A5743462D}" type="pres">
      <dgm:prSet presAssocID="{53101B9C-605F-4F4C-BEFC-A354215BE2BF}" presName="vertSpace2a" presStyleCnt="0"/>
      <dgm:spPr/>
    </dgm:pt>
    <dgm:pt modelId="{C823252C-62D0-4C7B-8731-179B6F8B32A4}" type="pres">
      <dgm:prSet presAssocID="{53101B9C-605F-4F4C-BEFC-A354215BE2BF}" presName="horz2" presStyleCnt="0"/>
      <dgm:spPr/>
    </dgm:pt>
    <dgm:pt modelId="{1F44AB9A-9400-4B3C-BD75-CBA898078B59}" type="pres">
      <dgm:prSet presAssocID="{53101B9C-605F-4F4C-BEFC-A354215BE2BF}" presName="horzSpace2" presStyleCnt="0"/>
      <dgm:spPr/>
    </dgm:pt>
    <dgm:pt modelId="{B0900B39-5CEE-4699-A583-B0748E3C6599}" type="pres">
      <dgm:prSet presAssocID="{53101B9C-605F-4F4C-BEFC-A354215BE2BF}" presName="tx2" presStyleLbl="revTx" presStyleIdx="1" presStyleCnt="3"/>
      <dgm:spPr/>
    </dgm:pt>
    <dgm:pt modelId="{8ED34442-C554-4DF6-8B3E-7FA56B852EDE}" type="pres">
      <dgm:prSet presAssocID="{53101B9C-605F-4F4C-BEFC-A354215BE2BF}" presName="vert2" presStyleCnt="0"/>
      <dgm:spPr/>
    </dgm:pt>
    <dgm:pt modelId="{9C27606B-B5F9-4AB8-B8F4-7474B2922A0F}" type="pres">
      <dgm:prSet presAssocID="{53101B9C-605F-4F4C-BEFC-A354215BE2BF}" presName="thinLine2b" presStyleLbl="callout" presStyleIdx="0" presStyleCnt="2"/>
      <dgm:spPr/>
    </dgm:pt>
    <dgm:pt modelId="{376625F3-828A-42E1-9D98-1B96BABBB436}" type="pres">
      <dgm:prSet presAssocID="{53101B9C-605F-4F4C-BEFC-A354215BE2BF}" presName="vertSpace2b" presStyleCnt="0"/>
      <dgm:spPr/>
    </dgm:pt>
    <dgm:pt modelId="{DC5207CA-42DA-4E8C-B703-1CC7C2D273CD}" type="pres">
      <dgm:prSet presAssocID="{0579EDA0-D9EB-4D64-AB31-768DC123C96F}" presName="horz2" presStyleCnt="0"/>
      <dgm:spPr/>
    </dgm:pt>
    <dgm:pt modelId="{736A8AFD-2285-47AA-B311-1192C967F202}" type="pres">
      <dgm:prSet presAssocID="{0579EDA0-D9EB-4D64-AB31-768DC123C96F}" presName="horzSpace2" presStyleCnt="0"/>
      <dgm:spPr/>
    </dgm:pt>
    <dgm:pt modelId="{19678982-B9A8-48AB-BA7A-79E8FF06A8F6}" type="pres">
      <dgm:prSet presAssocID="{0579EDA0-D9EB-4D64-AB31-768DC123C96F}" presName="tx2" presStyleLbl="revTx" presStyleIdx="2" presStyleCnt="3"/>
      <dgm:spPr/>
    </dgm:pt>
    <dgm:pt modelId="{E1232072-1A59-452C-A927-23FE7A5A3EFC}" type="pres">
      <dgm:prSet presAssocID="{0579EDA0-D9EB-4D64-AB31-768DC123C96F}" presName="vert2" presStyleCnt="0"/>
      <dgm:spPr/>
    </dgm:pt>
    <dgm:pt modelId="{0D0426E1-F6F4-4EA7-AAAD-30039F940D73}" type="pres">
      <dgm:prSet presAssocID="{0579EDA0-D9EB-4D64-AB31-768DC123C96F}" presName="thinLine2b" presStyleLbl="callout" presStyleIdx="1" presStyleCnt="2"/>
      <dgm:spPr/>
    </dgm:pt>
    <dgm:pt modelId="{7E706474-874E-41FB-B41F-140E3BDAAFE9}" type="pres">
      <dgm:prSet presAssocID="{0579EDA0-D9EB-4D64-AB31-768DC123C96F}" presName="vertSpace2b" presStyleCnt="0"/>
      <dgm:spPr/>
    </dgm:pt>
  </dgm:ptLst>
  <dgm:cxnLst>
    <dgm:cxn modelId="{59A5FD76-53EA-4B24-B3A3-A9645DEB88C6}" srcId="{9FA307B0-6005-41EC-92AC-30149C3CEAAA}" destId="{53101B9C-605F-4F4C-BEFC-A354215BE2BF}" srcOrd="0" destOrd="0" parTransId="{E926E987-DEA1-49E8-9F3B-076D43CCC2DF}" sibTransId="{46C81129-1FCF-4EF2-953D-9E914707F3F8}"/>
    <dgm:cxn modelId="{86B5ED88-742A-4D2B-88FB-3AE4542950EC}" type="presOf" srcId="{9FA307B0-6005-41EC-92AC-30149C3CEAAA}" destId="{A22B757B-B5B3-4126-88F1-2A1E4E8F8E2B}" srcOrd="0" destOrd="0" presId="urn:microsoft.com/office/officeart/2008/layout/LinedList"/>
    <dgm:cxn modelId="{1682099D-F51A-4A87-867A-179E8B0ADC52}" srcId="{3EF0089B-A4CD-446C-B686-0DD22AFD5D3F}" destId="{9FA307B0-6005-41EC-92AC-30149C3CEAAA}" srcOrd="0" destOrd="0" parTransId="{EDDDE847-0041-4D46-A606-7F904356AFF2}" sibTransId="{848BBC64-0CEB-4D5E-B830-B6177488814A}"/>
    <dgm:cxn modelId="{452DC0C2-AA7C-45D1-95CD-4BA5C54ACA2A}" srcId="{9FA307B0-6005-41EC-92AC-30149C3CEAAA}" destId="{0579EDA0-D9EB-4D64-AB31-768DC123C96F}" srcOrd="1" destOrd="0" parTransId="{F5A5C57F-5046-40D0-964C-417FA5B0AD09}" sibTransId="{A25DDBC9-9648-4E40-AB6B-DD76401261A3}"/>
    <dgm:cxn modelId="{60D6ABD8-DF08-4F32-A0E0-17CEC2F93F96}" type="presOf" srcId="{53101B9C-605F-4F4C-BEFC-A354215BE2BF}" destId="{B0900B39-5CEE-4699-A583-B0748E3C6599}" srcOrd="0" destOrd="0" presId="urn:microsoft.com/office/officeart/2008/layout/LinedList"/>
    <dgm:cxn modelId="{0D6197DF-29ED-46B2-93F9-512761EF6803}" type="presOf" srcId="{3EF0089B-A4CD-446C-B686-0DD22AFD5D3F}" destId="{12048D9E-119F-4BB4-8DFA-AC68D864A377}" srcOrd="0" destOrd="0" presId="urn:microsoft.com/office/officeart/2008/layout/LinedList"/>
    <dgm:cxn modelId="{B36583E8-8293-4EFB-A8D6-257FA5C33059}" type="presOf" srcId="{0579EDA0-D9EB-4D64-AB31-768DC123C96F}" destId="{19678982-B9A8-48AB-BA7A-79E8FF06A8F6}" srcOrd="0" destOrd="0" presId="urn:microsoft.com/office/officeart/2008/layout/LinedList"/>
    <dgm:cxn modelId="{0F5447B5-5B93-45F9-B4BB-883A87887568}" type="presParOf" srcId="{12048D9E-119F-4BB4-8DFA-AC68D864A377}" destId="{1846E423-A210-45A2-9E35-7AE0BDA42296}" srcOrd="0" destOrd="0" presId="urn:microsoft.com/office/officeart/2008/layout/LinedList"/>
    <dgm:cxn modelId="{B1077285-26E9-471B-98A2-3D5B068DE9D8}" type="presParOf" srcId="{12048D9E-119F-4BB4-8DFA-AC68D864A377}" destId="{9DF1B3F7-701A-47F1-8DBE-C5AB91FC3385}" srcOrd="1" destOrd="0" presId="urn:microsoft.com/office/officeart/2008/layout/LinedList"/>
    <dgm:cxn modelId="{96BCAD97-07A7-4575-8762-A419000982B3}" type="presParOf" srcId="{9DF1B3F7-701A-47F1-8DBE-C5AB91FC3385}" destId="{A22B757B-B5B3-4126-88F1-2A1E4E8F8E2B}" srcOrd="0" destOrd="0" presId="urn:microsoft.com/office/officeart/2008/layout/LinedList"/>
    <dgm:cxn modelId="{EEFA332A-A530-47F7-A907-D5E34E043BA1}" type="presParOf" srcId="{9DF1B3F7-701A-47F1-8DBE-C5AB91FC3385}" destId="{D65FF8F3-3FC3-497E-8D3A-696AD9F05462}" srcOrd="1" destOrd="0" presId="urn:microsoft.com/office/officeart/2008/layout/LinedList"/>
    <dgm:cxn modelId="{0023178B-AB66-4361-AD54-AA042553EE6B}" type="presParOf" srcId="{D65FF8F3-3FC3-497E-8D3A-696AD9F05462}" destId="{AF08E9F8-9D74-4F29-8F4B-4D3A5743462D}" srcOrd="0" destOrd="0" presId="urn:microsoft.com/office/officeart/2008/layout/LinedList"/>
    <dgm:cxn modelId="{81B169B6-62E7-4A42-9BE1-3182ECD2DD35}" type="presParOf" srcId="{D65FF8F3-3FC3-497E-8D3A-696AD9F05462}" destId="{C823252C-62D0-4C7B-8731-179B6F8B32A4}" srcOrd="1" destOrd="0" presId="urn:microsoft.com/office/officeart/2008/layout/LinedList"/>
    <dgm:cxn modelId="{A1668677-BA0F-40A0-BA62-57F791C12451}" type="presParOf" srcId="{C823252C-62D0-4C7B-8731-179B6F8B32A4}" destId="{1F44AB9A-9400-4B3C-BD75-CBA898078B59}" srcOrd="0" destOrd="0" presId="urn:microsoft.com/office/officeart/2008/layout/LinedList"/>
    <dgm:cxn modelId="{0E51FE3C-401C-4256-AB04-15CB78675DBD}" type="presParOf" srcId="{C823252C-62D0-4C7B-8731-179B6F8B32A4}" destId="{B0900B39-5CEE-4699-A583-B0748E3C6599}" srcOrd="1" destOrd="0" presId="urn:microsoft.com/office/officeart/2008/layout/LinedList"/>
    <dgm:cxn modelId="{19FFD321-95F0-45F6-9E06-E6E706C16620}" type="presParOf" srcId="{C823252C-62D0-4C7B-8731-179B6F8B32A4}" destId="{8ED34442-C554-4DF6-8B3E-7FA56B852EDE}" srcOrd="2" destOrd="0" presId="urn:microsoft.com/office/officeart/2008/layout/LinedList"/>
    <dgm:cxn modelId="{DBB46980-18B4-43ED-BD19-85122F249B70}" type="presParOf" srcId="{D65FF8F3-3FC3-497E-8D3A-696AD9F05462}" destId="{9C27606B-B5F9-4AB8-B8F4-7474B2922A0F}" srcOrd="2" destOrd="0" presId="urn:microsoft.com/office/officeart/2008/layout/LinedList"/>
    <dgm:cxn modelId="{FD85B8C1-184B-4B35-9600-D17CAB8A1548}" type="presParOf" srcId="{D65FF8F3-3FC3-497E-8D3A-696AD9F05462}" destId="{376625F3-828A-42E1-9D98-1B96BABBB436}" srcOrd="3" destOrd="0" presId="urn:microsoft.com/office/officeart/2008/layout/LinedList"/>
    <dgm:cxn modelId="{62C8DAF8-F4F4-4582-9A49-AA77041C0EF4}" type="presParOf" srcId="{D65FF8F3-3FC3-497E-8D3A-696AD9F05462}" destId="{DC5207CA-42DA-4E8C-B703-1CC7C2D273CD}" srcOrd="4" destOrd="0" presId="urn:microsoft.com/office/officeart/2008/layout/LinedList"/>
    <dgm:cxn modelId="{D41DD7A9-45D9-4C22-9EA6-F76CBE45B08E}" type="presParOf" srcId="{DC5207CA-42DA-4E8C-B703-1CC7C2D273CD}" destId="{736A8AFD-2285-47AA-B311-1192C967F202}" srcOrd="0" destOrd="0" presId="urn:microsoft.com/office/officeart/2008/layout/LinedList"/>
    <dgm:cxn modelId="{84DA01CD-B869-4D04-98EC-8DA2B0215096}" type="presParOf" srcId="{DC5207CA-42DA-4E8C-B703-1CC7C2D273CD}" destId="{19678982-B9A8-48AB-BA7A-79E8FF06A8F6}" srcOrd="1" destOrd="0" presId="urn:microsoft.com/office/officeart/2008/layout/LinedList"/>
    <dgm:cxn modelId="{2017F0C2-C251-41B8-9683-603BD3CEAC64}" type="presParOf" srcId="{DC5207CA-42DA-4E8C-B703-1CC7C2D273CD}" destId="{E1232072-1A59-452C-A927-23FE7A5A3EFC}" srcOrd="2" destOrd="0" presId="urn:microsoft.com/office/officeart/2008/layout/LinedList"/>
    <dgm:cxn modelId="{64ABE539-370E-4A20-AE82-42CE0C149CF3}" type="presParOf" srcId="{D65FF8F3-3FC3-497E-8D3A-696AD9F05462}" destId="{0D0426E1-F6F4-4EA7-AAAD-30039F940D73}" srcOrd="5" destOrd="0" presId="urn:microsoft.com/office/officeart/2008/layout/LinedList"/>
    <dgm:cxn modelId="{A2CDE8BA-6120-40C4-90B2-9C3F04A7C7EF}" type="presParOf" srcId="{D65FF8F3-3FC3-497E-8D3A-696AD9F05462}" destId="{7E706474-874E-41FB-B41F-140E3BDAAFE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28247E2-D2FD-4876-A184-D695A5322D97}" type="doc">
      <dgm:prSet loTypeId="urn:microsoft.com/office/officeart/2005/8/layout/vList2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pt-BR"/>
        </a:p>
      </dgm:t>
    </dgm:pt>
    <dgm:pt modelId="{C45BEFF9-3A8F-4E26-BBC5-FBD6E0E0C7CE}">
      <dgm:prSet phldrT="[Texto]" custT="1"/>
      <dgm:spPr/>
      <dgm:t>
        <a:bodyPr/>
        <a:lstStyle/>
        <a:p>
          <a:pPr algn="ctr"/>
          <a:r>
            <a:rPr lang="pt-BR" sz="1400" b="1" dirty="0"/>
            <a:t>Composição social: </a:t>
          </a:r>
          <a:r>
            <a:rPr lang="pt-BR" sz="1400" dirty="0"/>
            <a:t>senhores de engenho, comerciantes, militares, trabalhadores temporários, pequenos lavradores, rendeiros e desempregados</a:t>
          </a:r>
        </a:p>
      </dgm:t>
    </dgm:pt>
    <dgm:pt modelId="{4AC9D4DB-5816-4BE9-A287-DAF6294D4B0D}" type="parTrans" cxnId="{5215D791-406D-4988-B33F-AB0BA54D5A47}">
      <dgm:prSet/>
      <dgm:spPr/>
      <dgm:t>
        <a:bodyPr/>
        <a:lstStyle/>
        <a:p>
          <a:endParaRPr lang="pt-BR"/>
        </a:p>
      </dgm:t>
    </dgm:pt>
    <dgm:pt modelId="{A4CF05AA-E52D-4EE8-A175-1C5DB1D09A3D}" type="sibTrans" cxnId="{5215D791-406D-4988-B33F-AB0BA54D5A47}">
      <dgm:prSet/>
      <dgm:spPr/>
      <dgm:t>
        <a:bodyPr/>
        <a:lstStyle/>
        <a:p>
          <a:endParaRPr lang="pt-BR"/>
        </a:p>
      </dgm:t>
    </dgm:pt>
    <dgm:pt modelId="{9DA273D8-4F90-46A6-A536-028D4CB86D63}">
      <dgm:prSet phldrT="[Texto]" custT="1"/>
      <dgm:spPr/>
      <dgm:t>
        <a:bodyPr/>
        <a:lstStyle/>
        <a:p>
          <a:pPr algn="ctr"/>
          <a:r>
            <a:rPr lang="pt-BR" sz="1400" dirty="0"/>
            <a:t>A luta começa em Olinda e se estende à Paraíba. Um de seus líderes tenta conquistar Recife</a:t>
          </a:r>
        </a:p>
      </dgm:t>
    </dgm:pt>
    <dgm:pt modelId="{6AD6A9A3-71E5-4B25-820F-F5F1C087C35A}" type="parTrans" cxnId="{6D9C5D94-4916-475B-9EE1-D8CF914CBFC1}">
      <dgm:prSet/>
      <dgm:spPr/>
      <dgm:t>
        <a:bodyPr/>
        <a:lstStyle/>
        <a:p>
          <a:endParaRPr lang="pt-BR"/>
        </a:p>
      </dgm:t>
    </dgm:pt>
    <dgm:pt modelId="{E4830CCF-321F-4E38-BC3E-990D416920D4}" type="sibTrans" cxnId="{6D9C5D94-4916-475B-9EE1-D8CF914CBFC1}">
      <dgm:prSet/>
      <dgm:spPr/>
      <dgm:t>
        <a:bodyPr/>
        <a:lstStyle/>
        <a:p>
          <a:endParaRPr lang="pt-BR"/>
        </a:p>
      </dgm:t>
    </dgm:pt>
    <dgm:pt modelId="{EDE59AE5-E4C2-4029-8727-6BD80BE3A138}">
      <dgm:prSet phldrT="[Texto]" custT="1"/>
      <dgm:spPr/>
      <dgm:t>
        <a:bodyPr/>
        <a:lstStyle/>
        <a:p>
          <a:pPr algn="ctr"/>
          <a:r>
            <a:rPr lang="pt-BR" sz="1400" dirty="0"/>
            <a:t>Disputa pelo poder político local entre as oligarquias provinciais</a:t>
          </a:r>
        </a:p>
      </dgm:t>
    </dgm:pt>
    <dgm:pt modelId="{05B7EA6E-3506-4392-9D6E-CB2044C8BB5B}" type="parTrans" cxnId="{DD259DA8-F65D-4E41-A0B3-D34E78F76C7E}">
      <dgm:prSet/>
      <dgm:spPr/>
      <dgm:t>
        <a:bodyPr/>
        <a:lstStyle/>
        <a:p>
          <a:endParaRPr lang="pt-BR"/>
        </a:p>
      </dgm:t>
    </dgm:pt>
    <dgm:pt modelId="{CB17F546-E917-4071-B189-C5F19F8C3B6D}" type="sibTrans" cxnId="{DD259DA8-F65D-4E41-A0B3-D34E78F76C7E}">
      <dgm:prSet/>
      <dgm:spPr/>
      <dgm:t>
        <a:bodyPr/>
        <a:lstStyle/>
        <a:p>
          <a:endParaRPr lang="pt-BR"/>
        </a:p>
      </dgm:t>
    </dgm:pt>
    <dgm:pt modelId="{FBE64A38-02CE-4B38-B43B-E069E9BF0414}">
      <dgm:prSet phldrT="[Texto]" custT="1"/>
      <dgm:spPr/>
      <dgm:t>
        <a:bodyPr/>
        <a:lstStyle/>
        <a:p>
          <a:pPr algn="ctr"/>
          <a:r>
            <a:rPr lang="pt-BR" sz="1400" dirty="0"/>
            <a:t>Expressou também a insatisfação da população livre pobre</a:t>
          </a:r>
        </a:p>
      </dgm:t>
    </dgm:pt>
    <dgm:pt modelId="{93973255-9665-4657-9287-84A4C5AA478E}" type="parTrans" cxnId="{E0B6E764-D8ED-48F7-92CB-E9C9B471023C}">
      <dgm:prSet/>
      <dgm:spPr/>
      <dgm:t>
        <a:bodyPr/>
        <a:lstStyle/>
        <a:p>
          <a:endParaRPr lang="pt-BR"/>
        </a:p>
      </dgm:t>
    </dgm:pt>
    <dgm:pt modelId="{CAB61E35-711D-4855-B243-836143AC3BAC}" type="sibTrans" cxnId="{E0B6E764-D8ED-48F7-92CB-E9C9B471023C}">
      <dgm:prSet/>
      <dgm:spPr/>
      <dgm:t>
        <a:bodyPr/>
        <a:lstStyle/>
        <a:p>
          <a:endParaRPr lang="pt-BR"/>
        </a:p>
      </dgm:t>
    </dgm:pt>
    <dgm:pt modelId="{5A769608-AE59-4640-B004-1D2863465493}">
      <dgm:prSet phldrT="[Texto]" custT="1"/>
      <dgm:spPr/>
      <dgm:t>
        <a:bodyPr/>
        <a:lstStyle/>
        <a:p>
          <a:pPr algn="ctr"/>
          <a:r>
            <a:rPr lang="pt-BR" sz="1400" dirty="0"/>
            <a:t>Apesar de algumas vitórias, foi derrotada pelo Império</a:t>
          </a:r>
        </a:p>
      </dgm:t>
    </dgm:pt>
    <dgm:pt modelId="{2C97A887-AF52-4431-81E1-55DBF28C8B83}" type="parTrans" cxnId="{4467CA13-FA6A-4E33-B61F-A6588516C73A}">
      <dgm:prSet/>
      <dgm:spPr/>
      <dgm:t>
        <a:bodyPr/>
        <a:lstStyle/>
        <a:p>
          <a:endParaRPr lang="pt-BR"/>
        </a:p>
      </dgm:t>
    </dgm:pt>
    <dgm:pt modelId="{B7A4AE2A-0FF5-4B36-8A9C-C1466A1AFAB7}" type="sibTrans" cxnId="{4467CA13-FA6A-4E33-B61F-A6588516C73A}">
      <dgm:prSet/>
      <dgm:spPr/>
      <dgm:t>
        <a:bodyPr/>
        <a:lstStyle/>
        <a:p>
          <a:endParaRPr lang="pt-BR"/>
        </a:p>
      </dgm:t>
    </dgm:pt>
    <dgm:pt modelId="{D07E9C30-4798-412B-997B-C7BFBF46C1FF}" type="pres">
      <dgm:prSet presAssocID="{C28247E2-D2FD-4876-A184-D695A5322D97}" presName="linear" presStyleCnt="0">
        <dgm:presLayoutVars>
          <dgm:animLvl val="lvl"/>
          <dgm:resizeHandles val="exact"/>
        </dgm:presLayoutVars>
      </dgm:prSet>
      <dgm:spPr/>
    </dgm:pt>
    <dgm:pt modelId="{B44F6675-68FB-41F7-936E-20CFEAEE6AE2}" type="pres">
      <dgm:prSet presAssocID="{C45BEFF9-3A8F-4E26-BBC5-FBD6E0E0C7CE}" presName="parentText" presStyleLbl="node1" presStyleIdx="0" presStyleCnt="5" custScaleY="126623">
        <dgm:presLayoutVars>
          <dgm:chMax val="0"/>
          <dgm:bulletEnabled val="1"/>
        </dgm:presLayoutVars>
      </dgm:prSet>
      <dgm:spPr/>
    </dgm:pt>
    <dgm:pt modelId="{970A717B-DFDB-40B6-83B8-97647B8BC45E}" type="pres">
      <dgm:prSet presAssocID="{A4CF05AA-E52D-4EE8-A175-1C5DB1D09A3D}" presName="spacer" presStyleCnt="0"/>
      <dgm:spPr/>
    </dgm:pt>
    <dgm:pt modelId="{3C1B3D0F-ECB2-418A-9118-1E3A50104BB6}" type="pres">
      <dgm:prSet presAssocID="{9DA273D8-4F90-46A6-A536-028D4CB86D6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A26D823-D407-46DE-9497-50DF1390C601}" type="pres">
      <dgm:prSet presAssocID="{E4830CCF-321F-4E38-BC3E-990D416920D4}" presName="spacer" presStyleCnt="0"/>
      <dgm:spPr/>
    </dgm:pt>
    <dgm:pt modelId="{2616C405-8367-4B3E-801B-78B2F0FA1700}" type="pres">
      <dgm:prSet presAssocID="{EDE59AE5-E4C2-4029-8727-6BD80BE3A138}" presName="parentText" presStyleLbl="node1" presStyleIdx="2" presStyleCnt="5" custScaleY="87968">
        <dgm:presLayoutVars>
          <dgm:chMax val="0"/>
          <dgm:bulletEnabled val="1"/>
        </dgm:presLayoutVars>
      </dgm:prSet>
      <dgm:spPr/>
    </dgm:pt>
    <dgm:pt modelId="{E256FF73-BFCD-4992-9E56-749D4FE7CD39}" type="pres">
      <dgm:prSet presAssocID="{CB17F546-E917-4071-B189-C5F19F8C3B6D}" presName="spacer" presStyleCnt="0"/>
      <dgm:spPr/>
    </dgm:pt>
    <dgm:pt modelId="{A6906618-449C-45DC-80D9-10E4417C34B6}" type="pres">
      <dgm:prSet presAssocID="{FBE64A38-02CE-4B38-B43B-E069E9BF0414}" presName="parentText" presStyleLbl="node1" presStyleIdx="3" presStyleCnt="5" custScaleY="73712">
        <dgm:presLayoutVars>
          <dgm:chMax val="0"/>
          <dgm:bulletEnabled val="1"/>
        </dgm:presLayoutVars>
      </dgm:prSet>
      <dgm:spPr/>
    </dgm:pt>
    <dgm:pt modelId="{36C26379-5F58-4123-A45B-563489D5D216}" type="pres">
      <dgm:prSet presAssocID="{CAB61E35-711D-4855-B243-836143AC3BAC}" presName="spacer" presStyleCnt="0"/>
      <dgm:spPr/>
    </dgm:pt>
    <dgm:pt modelId="{58A963D0-4C65-4F17-961A-8BF8099BF693}" type="pres">
      <dgm:prSet presAssocID="{5A769608-AE59-4640-B004-1D2863465493}" presName="parentText" presStyleLbl="node1" presStyleIdx="4" presStyleCnt="5" custScaleY="73881">
        <dgm:presLayoutVars>
          <dgm:chMax val="0"/>
          <dgm:bulletEnabled val="1"/>
        </dgm:presLayoutVars>
      </dgm:prSet>
      <dgm:spPr/>
    </dgm:pt>
  </dgm:ptLst>
  <dgm:cxnLst>
    <dgm:cxn modelId="{4467CA13-FA6A-4E33-B61F-A6588516C73A}" srcId="{C28247E2-D2FD-4876-A184-D695A5322D97}" destId="{5A769608-AE59-4640-B004-1D2863465493}" srcOrd="4" destOrd="0" parTransId="{2C97A887-AF52-4431-81E1-55DBF28C8B83}" sibTransId="{B7A4AE2A-0FF5-4B36-8A9C-C1466A1AFAB7}"/>
    <dgm:cxn modelId="{59FA2930-7EB7-4029-8D4A-4D168A52F503}" type="presOf" srcId="{FBE64A38-02CE-4B38-B43B-E069E9BF0414}" destId="{A6906618-449C-45DC-80D9-10E4417C34B6}" srcOrd="0" destOrd="0" presId="urn:microsoft.com/office/officeart/2005/8/layout/vList2"/>
    <dgm:cxn modelId="{E0B6E764-D8ED-48F7-92CB-E9C9B471023C}" srcId="{C28247E2-D2FD-4876-A184-D695A5322D97}" destId="{FBE64A38-02CE-4B38-B43B-E069E9BF0414}" srcOrd="3" destOrd="0" parTransId="{93973255-9665-4657-9287-84A4C5AA478E}" sibTransId="{CAB61E35-711D-4855-B243-836143AC3BAC}"/>
    <dgm:cxn modelId="{357F194A-4AA2-462D-AC3B-C53DC85ABDE7}" type="presOf" srcId="{C28247E2-D2FD-4876-A184-D695A5322D97}" destId="{D07E9C30-4798-412B-997B-C7BFBF46C1FF}" srcOrd="0" destOrd="0" presId="urn:microsoft.com/office/officeart/2005/8/layout/vList2"/>
    <dgm:cxn modelId="{A57FE278-1790-4CE4-B4AB-F1153563BF83}" type="presOf" srcId="{5A769608-AE59-4640-B004-1D2863465493}" destId="{58A963D0-4C65-4F17-961A-8BF8099BF693}" srcOrd="0" destOrd="0" presId="urn:microsoft.com/office/officeart/2005/8/layout/vList2"/>
    <dgm:cxn modelId="{E5064D7C-198C-458F-8377-CDDBDCA6C14D}" type="presOf" srcId="{9DA273D8-4F90-46A6-A536-028D4CB86D63}" destId="{3C1B3D0F-ECB2-418A-9118-1E3A50104BB6}" srcOrd="0" destOrd="0" presId="urn:microsoft.com/office/officeart/2005/8/layout/vList2"/>
    <dgm:cxn modelId="{5215D791-406D-4988-B33F-AB0BA54D5A47}" srcId="{C28247E2-D2FD-4876-A184-D695A5322D97}" destId="{C45BEFF9-3A8F-4E26-BBC5-FBD6E0E0C7CE}" srcOrd="0" destOrd="0" parTransId="{4AC9D4DB-5816-4BE9-A287-DAF6294D4B0D}" sibTransId="{A4CF05AA-E52D-4EE8-A175-1C5DB1D09A3D}"/>
    <dgm:cxn modelId="{6D9C5D94-4916-475B-9EE1-D8CF914CBFC1}" srcId="{C28247E2-D2FD-4876-A184-D695A5322D97}" destId="{9DA273D8-4F90-46A6-A536-028D4CB86D63}" srcOrd="1" destOrd="0" parTransId="{6AD6A9A3-71E5-4B25-820F-F5F1C087C35A}" sibTransId="{E4830CCF-321F-4E38-BC3E-990D416920D4}"/>
    <dgm:cxn modelId="{DD259DA8-F65D-4E41-A0B3-D34E78F76C7E}" srcId="{C28247E2-D2FD-4876-A184-D695A5322D97}" destId="{EDE59AE5-E4C2-4029-8727-6BD80BE3A138}" srcOrd="2" destOrd="0" parTransId="{05B7EA6E-3506-4392-9D6E-CB2044C8BB5B}" sibTransId="{CB17F546-E917-4071-B189-C5F19F8C3B6D}"/>
    <dgm:cxn modelId="{46B0B0B5-743D-45CF-A6B6-056B120E9622}" type="presOf" srcId="{C45BEFF9-3A8F-4E26-BBC5-FBD6E0E0C7CE}" destId="{B44F6675-68FB-41F7-936E-20CFEAEE6AE2}" srcOrd="0" destOrd="0" presId="urn:microsoft.com/office/officeart/2005/8/layout/vList2"/>
    <dgm:cxn modelId="{6ED507CE-A8E8-4DF0-9CCD-DC56B7927C17}" type="presOf" srcId="{EDE59AE5-E4C2-4029-8727-6BD80BE3A138}" destId="{2616C405-8367-4B3E-801B-78B2F0FA1700}" srcOrd="0" destOrd="0" presId="urn:microsoft.com/office/officeart/2005/8/layout/vList2"/>
    <dgm:cxn modelId="{D0504D5C-D416-4BFB-BC59-B139ECB5EDE8}" type="presParOf" srcId="{D07E9C30-4798-412B-997B-C7BFBF46C1FF}" destId="{B44F6675-68FB-41F7-936E-20CFEAEE6AE2}" srcOrd="0" destOrd="0" presId="urn:microsoft.com/office/officeart/2005/8/layout/vList2"/>
    <dgm:cxn modelId="{41F970F9-EC8D-4DAD-A201-55152AAA0868}" type="presParOf" srcId="{D07E9C30-4798-412B-997B-C7BFBF46C1FF}" destId="{970A717B-DFDB-40B6-83B8-97647B8BC45E}" srcOrd="1" destOrd="0" presId="urn:microsoft.com/office/officeart/2005/8/layout/vList2"/>
    <dgm:cxn modelId="{02ED11D3-83B6-4F04-90B4-686D68BD30AB}" type="presParOf" srcId="{D07E9C30-4798-412B-997B-C7BFBF46C1FF}" destId="{3C1B3D0F-ECB2-418A-9118-1E3A50104BB6}" srcOrd="2" destOrd="0" presId="urn:microsoft.com/office/officeart/2005/8/layout/vList2"/>
    <dgm:cxn modelId="{5EAF323E-AE97-439C-8045-F58A368E95B3}" type="presParOf" srcId="{D07E9C30-4798-412B-997B-C7BFBF46C1FF}" destId="{0A26D823-D407-46DE-9497-50DF1390C601}" srcOrd="3" destOrd="0" presId="urn:microsoft.com/office/officeart/2005/8/layout/vList2"/>
    <dgm:cxn modelId="{403733DC-7A11-409D-A074-70BBABC93525}" type="presParOf" srcId="{D07E9C30-4798-412B-997B-C7BFBF46C1FF}" destId="{2616C405-8367-4B3E-801B-78B2F0FA1700}" srcOrd="4" destOrd="0" presId="urn:microsoft.com/office/officeart/2005/8/layout/vList2"/>
    <dgm:cxn modelId="{DA28AD58-28B7-40F4-9EB5-4785B4E9D14A}" type="presParOf" srcId="{D07E9C30-4798-412B-997B-C7BFBF46C1FF}" destId="{E256FF73-BFCD-4992-9E56-749D4FE7CD39}" srcOrd="5" destOrd="0" presId="urn:microsoft.com/office/officeart/2005/8/layout/vList2"/>
    <dgm:cxn modelId="{ADBC972A-0100-4110-8283-433914CFDA3C}" type="presParOf" srcId="{D07E9C30-4798-412B-997B-C7BFBF46C1FF}" destId="{A6906618-449C-45DC-80D9-10E4417C34B6}" srcOrd="6" destOrd="0" presId="urn:microsoft.com/office/officeart/2005/8/layout/vList2"/>
    <dgm:cxn modelId="{C9779AA1-7B2B-4C2C-8F5A-E73FDAB53A04}" type="presParOf" srcId="{D07E9C30-4798-412B-997B-C7BFBF46C1FF}" destId="{36C26379-5F58-4123-A45B-563489D5D216}" srcOrd="7" destOrd="0" presId="urn:microsoft.com/office/officeart/2005/8/layout/vList2"/>
    <dgm:cxn modelId="{1E823F1F-E63B-40D9-AE42-F97C3C148F8E}" type="presParOf" srcId="{D07E9C30-4798-412B-997B-C7BFBF46C1FF}" destId="{58A963D0-4C65-4F17-961A-8BF8099BF69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07ED5FE-B590-4E66-A2CF-CB10D14A67A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DF74D544-89C1-49CE-BF38-B26A22A9DD36}">
      <dgm:prSet phldrT="[Texto]" custT="1"/>
      <dgm:spPr/>
      <dgm:t>
        <a:bodyPr/>
        <a:lstStyle/>
        <a:p>
          <a:r>
            <a:rPr lang="pt-BR" sz="2000" dirty="0"/>
            <a:t>Indústrias e ferrovias</a:t>
          </a:r>
        </a:p>
      </dgm:t>
    </dgm:pt>
    <dgm:pt modelId="{5A9D4B95-312D-44D8-A9AC-288DBA5C7B2E}" type="parTrans" cxnId="{9E2BFDBB-4193-4C8A-BE4E-538256746BE0}">
      <dgm:prSet/>
      <dgm:spPr/>
      <dgm:t>
        <a:bodyPr/>
        <a:lstStyle/>
        <a:p>
          <a:endParaRPr lang="pt-BR"/>
        </a:p>
      </dgm:t>
    </dgm:pt>
    <dgm:pt modelId="{9CE02BC3-BDD9-4627-95AC-70774770647A}" type="sibTrans" cxnId="{9E2BFDBB-4193-4C8A-BE4E-538256746BE0}">
      <dgm:prSet/>
      <dgm:spPr/>
      <dgm:t>
        <a:bodyPr/>
        <a:lstStyle/>
        <a:p>
          <a:endParaRPr lang="pt-BR"/>
        </a:p>
      </dgm:t>
    </dgm:pt>
    <dgm:pt modelId="{10F6E6BE-91DB-4FF8-9061-6F85D047F1AF}">
      <dgm:prSet phldrT="[Texto]" custT="1"/>
      <dgm:spPr/>
      <dgm:t>
        <a:bodyPr/>
        <a:lstStyle/>
        <a:p>
          <a:r>
            <a:rPr lang="pt-BR" sz="1400" dirty="0"/>
            <a:t>Riqueza vinda do café</a:t>
          </a:r>
        </a:p>
      </dgm:t>
    </dgm:pt>
    <dgm:pt modelId="{3139A344-0ACB-473B-8913-1E1FF589DC8E}" type="parTrans" cxnId="{39292B64-9F64-4F56-9B1C-51A4202A9999}">
      <dgm:prSet/>
      <dgm:spPr/>
      <dgm:t>
        <a:bodyPr/>
        <a:lstStyle/>
        <a:p>
          <a:endParaRPr lang="pt-BR" dirty="0"/>
        </a:p>
      </dgm:t>
    </dgm:pt>
    <dgm:pt modelId="{BAAFA740-8B36-4059-9BD7-27CEA6A8BBDB}" type="sibTrans" cxnId="{39292B64-9F64-4F56-9B1C-51A4202A9999}">
      <dgm:prSet/>
      <dgm:spPr/>
      <dgm:t>
        <a:bodyPr/>
        <a:lstStyle/>
        <a:p>
          <a:endParaRPr lang="pt-BR"/>
        </a:p>
      </dgm:t>
    </dgm:pt>
    <dgm:pt modelId="{CDF972D0-8CA6-4122-BF35-3D3FD59253AA}">
      <dgm:prSet phldrT="[Texto]" custT="1"/>
      <dgm:spPr/>
      <dgm:t>
        <a:bodyPr/>
        <a:lstStyle/>
        <a:p>
          <a:r>
            <a:rPr lang="pt-BR" sz="1400" dirty="0"/>
            <a:t>Tarifa Alves Branco (1844)</a:t>
          </a:r>
        </a:p>
      </dgm:t>
    </dgm:pt>
    <dgm:pt modelId="{0476BF3E-2EAF-4E2D-9223-24DC269F0EDA}" type="parTrans" cxnId="{55545E8D-3D06-43A1-8776-AA6FAB9AA157}">
      <dgm:prSet/>
      <dgm:spPr/>
      <dgm:t>
        <a:bodyPr/>
        <a:lstStyle/>
        <a:p>
          <a:endParaRPr lang="pt-BR" dirty="0"/>
        </a:p>
      </dgm:t>
    </dgm:pt>
    <dgm:pt modelId="{A49FA977-E7AE-46B1-B28B-C457BFEE07B1}" type="sibTrans" cxnId="{55545E8D-3D06-43A1-8776-AA6FAB9AA157}">
      <dgm:prSet/>
      <dgm:spPr/>
      <dgm:t>
        <a:bodyPr/>
        <a:lstStyle/>
        <a:p>
          <a:endParaRPr lang="pt-BR"/>
        </a:p>
      </dgm:t>
    </dgm:pt>
    <dgm:pt modelId="{D2328327-9A43-4D16-A89E-3BCDF645A618}">
      <dgm:prSet phldrT="[Texto]" custT="1"/>
      <dgm:spPr/>
      <dgm:t>
        <a:bodyPr/>
        <a:lstStyle/>
        <a:p>
          <a:r>
            <a:rPr lang="pt-BR" sz="1400" dirty="0"/>
            <a:t>Lei Eusébio de Queiroz (1850)</a:t>
          </a:r>
        </a:p>
      </dgm:t>
    </dgm:pt>
    <dgm:pt modelId="{3879BC04-118B-4068-B022-9E3ACFDB2E54}" type="parTrans" cxnId="{38E35D34-55A2-4AF5-BA91-A8EBD0FFC3F7}">
      <dgm:prSet/>
      <dgm:spPr/>
      <dgm:t>
        <a:bodyPr/>
        <a:lstStyle/>
        <a:p>
          <a:endParaRPr lang="pt-BR" dirty="0"/>
        </a:p>
      </dgm:t>
    </dgm:pt>
    <dgm:pt modelId="{218579F4-E361-4F4D-9B4B-12CC6A9C5823}" type="sibTrans" cxnId="{38E35D34-55A2-4AF5-BA91-A8EBD0FFC3F7}">
      <dgm:prSet/>
      <dgm:spPr/>
      <dgm:t>
        <a:bodyPr/>
        <a:lstStyle/>
        <a:p>
          <a:endParaRPr lang="pt-BR"/>
        </a:p>
      </dgm:t>
    </dgm:pt>
    <dgm:pt modelId="{3C77E29D-2F19-41D0-80DB-335F4215A9B8}" type="pres">
      <dgm:prSet presAssocID="{E07ED5FE-B590-4E66-A2CF-CB10D14A67A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E3BAA24-700E-41A1-8530-BCA267DE49BF}" type="pres">
      <dgm:prSet presAssocID="{DF74D544-89C1-49CE-BF38-B26A22A9DD36}" presName="root1" presStyleCnt="0"/>
      <dgm:spPr/>
    </dgm:pt>
    <dgm:pt modelId="{B146FCF7-0BE4-4CC3-978C-FFC9D46BEB04}" type="pres">
      <dgm:prSet presAssocID="{DF74D544-89C1-49CE-BF38-B26A22A9DD36}" presName="LevelOneTextNode" presStyleLbl="node0" presStyleIdx="0" presStyleCnt="1">
        <dgm:presLayoutVars>
          <dgm:chPref val="3"/>
        </dgm:presLayoutVars>
      </dgm:prSet>
      <dgm:spPr/>
    </dgm:pt>
    <dgm:pt modelId="{77A13AFE-9EF4-4635-AA50-E2E8EB2F6B70}" type="pres">
      <dgm:prSet presAssocID="{DF74D544-89C1-49CE-BF38-B26A22A9DD36}" presName="level2hierChild" presStyleCnt="0"/>
      <dgm:spPr/>
    </dgm:pt>
    <dgm:pt modelId="{E1754015-B51A-49E1-B4A8-897CDA8C156F}" type="pres">
      <dgm:prSet presAssocID="{3139A344-0ACB-473B-8913-1E1FF589DC8E}" presName="conn2-1" presStyleLbl="parChTrans1D2" presStyleIdx="0" presStyleCnt="3"/>
      <dgm:spPr/>
    </dgm:pt>
    <dgm:pt modelId="{F52AE64A-F60D-405B-9A5E-A503B5E54B22}" type="pres">
      <dgm:prSet presAssocID="{3139A344-0ACB-473B-8913-1E1FF589DC8E}" presName="connTx" presStyleLbl="parChTrans1D2" presStyleIdx="0" presStyleCnt="3"/>
      <dgm:spPr/>
    </dgm:pt>
    <dgm:pt modelId="{5A9FFD77-CEB4-406E-A8D1-A587F6EB4C11}" type="pres">
      <dgm:prSet presAssocID="{10F6E6BE-91DB-4FF8-9061-6F85D047F1AF}" presName="root2" presStyleCnt="0"/>
      <dgm:spPr/>
    </dgm:pt>
    <dgm:pt modelId="{34519151-AF46-42C8-8C5B-67192F65AD34}" type="pres">
      <dgm:prSet presAssocID="{10F6E6BE-91DB-4FF8-9061-6F85D047F1AF}" presName="LevelTwoTextNode" presStyleLbl="node2" presStyleIdx="0" presStyleCnt="3">
        <dgm:presLayoutVars>
          <dgm:chPref val="3"/>
        </dgm:presLayoutVars>
      </dgm:prSet>
      <dgm:spPr/>
    </dgm:pt>
    <dgm:pt modelId="{6169BCB2-6D94-4F19-8FF7-6F14314C1217}" type="pres">
      <dgm:prSet presAssocID="{10F6E6BE-91DB-4FF8-9061-6F85D047F1AF}" presName="level3hierChild" presStyleCnt="0"/>
      <dgm:spPr/>
    </dgm:pt>
    <dgm:pt modelId="{B6E7B786-34A9-4EC3-BDF0-1D49B522D397}" type="pres">
      <dgm:prSet presAssocID="{0476BF3E-2EAF-4E2D-9223-24DC269F0EDA}" presName="conn2-1" presStyleLbl="parChTrans1D2" presStyleIdx="1" presStyleCnt="3"/>
      <dgm:spPr/>
    </dgm:pt>
    <dgm:pt modelId="{D9066C7F-470B-423A-ABB1-6BC550590CE1}" type="pres">
      <dgm:prSet presAssocID="{0476BF3E-2EAF-4E2D-9223-24DC269F0EDA}" presName="connTx" presStyleLbl="parChTrans1D2" presStyleIdx="1" presStyleCnt="3"/>
      <dgm:spPr/>
    </dgm:pt>
    <dgm:pt modelId="{DF46F843-993E-4370-8F2A-BD56C464E68E}" type="pres">
      <dgm:prSet presAssocID="{CDF972D0-8CA6-4122-BF35-3D3FD59253AA}" presName="root2" presStyleCnt="0"/>
      <dgm:spPr/>
    </dgm:pt>
    <dgm:pt modelId="{0F124C8D-25A7-4FF0-95F1-842C2CCB22B5}" type="pres">
      <dgm:prSet presAssocID="{CDF972D0-8CA6-4122-BF35-3D3FD59253AA}" presName="LevelTwoTextNode" presStyleLbl="node2" presStyleIdx="1" presStyleCnt="3">
        <dgm:presLayoutVars>
          <dgm:chPref val="3"/>
        </dgm:presLayoutVars>
      </dgm:prSet>
      <dgm:spPr/>
    </dgm:pt>
    <dgm:pt modelId="{72534A2D-756E-4C73-85A3-2ED41F3370BB}" type="pres">
      <dgm:prSet presAssocID="{CDF972D0-8CA6-4122-BF35-3D3FD59253AA}" presName="level3hierChild" presStyleCnt="0"/>
      <dgm:spPr/>
    </dgm:pt>
    <dgm:pt modelId="{28D8237D-4AD4-46B0-AE8B-05B616F5EF39}" type="pres">
      <dgm:prSet presAssocID="{3879BC04-118B-4068-B022-9E3ACFDB2E54}" presName="conn2-1" presStyleLbl="parChTrans1D2" presStyleIdx="2" presStyleCnt="3"/>
      <dgm:spPr/>
    </dgm:pt>
    <dgm:pt modelId="{BCC48ABD-27F6-4DC5-BE87-3D1670E1B838}" type="pres">
      <dgm:prSet presAssocID="{3879BC04-118B-4068-B022-9E3ACFDB2E54}" presName="connTx" presStyleLbl="parChTrans1D2" presStyleIdx="2" presStyleCnt="3"/>
      <dgm:spPr/>
    </dgm:pt>
    <dgm:pt modelId="{21E78CE0-35B8-407E-BC50-37EBAC817A63}" type="pres">
      <dgm:prSet presAssocID="{D2328327-9A43-4D16-A89E-3BCDF645A618}" presName="root2" presStyleCnt="0"/>
      <dgm:spPr/>
    </dgm:pt>
    <dgm:pt modelId="{2CAE44D6-2366-4B17-8A98-C61C1841CF69}" type="pres">
      <dgm:prSet presAssocID="{D2328327-9A43-4D16-A89E-3BCDF645A618}" presName="LevelTwoTextNode" presStyleLbl="node2" presStyleIdx="2" presStyleCnt="3">
        <dgm:presLayoutVars>
          <dgm:chPref val="3"/>
        </dgm:presLayoutVars>
      </dgm:prSet>
      <dgm:spPr/>
    </dgm:pt>
    <dgm:pt modelId="{0F832558-357A-4147-86CB-B1A73AD0B66F}" type="pres">
      <dgm:prSet presAssocID="{D2328327-9A43-4D16-A89E-3BCDF645A618}" presName="level3hierChild" presStyleCnt="0"/>
      <dgm:spPr/>
    </dgm:pt>
  </dgm:ptLst>
  <dgm:cxnLst>
    <dgm:cxn modelId="{2C9ED930-6D76-4890-9D90-61EDA027E025}" type="presOf" srcId="{3879BC04-118B-4068-B022-9E3ACFDB2E54}" destId="{BCC48ABD-27F6-4DC5-BE87-3D1670E1B838}" srcOrd="1" destOrd="0" presId="urn:microsoft.com/office/officeart/2008/layout/HorizontalMultiLevelHierarchy"/>
    <dgm:cxn modelId="{38E35D34-55A2-4AF5-BA91-A8EBD0FFC3F7}" srcId="{DF74D544-89C1-49CE-BF38-B26A22A9DD36}" destId="{D2328327-9A43-4D16-A89E-3BCDF645A618}" srcOrd="2" destOrd="0" parTransId="{3879BC04-118B-4068-B022-9E3ACFDB2E54}" sibTransId="{218579F4-E361-4F4D-9B4B-12CC6A9C5823}"/>
    <dgm:cxn modelId="{BBEDAB36-BFBD-405E-9A24-830D07D908EA}" type="presOf" srcId="{0476BF3E-2EAF-4E2D-9223-24DC269F0EDA}" destId="{B6E7B786-34A9-4EC3-BDF0-1D49B522D397}" srcOrd="0" destOrd="0" presId="urn:microsoft.com/office/officeart/2008/layout/HorizontalMultiLevelHierarchy"/>
    <dgm:cxn modelId="{9EA0145C-CBA4-4D08-AE2D-1064D26F9E72}" type="presOf" srcId="{CDF972D0-8CA6-4122-BF35-3D3FD59253AA}" destId="{0F124C8D-25A7-4FF0-95F1-842C2CCB22B5}" srcOrd="0" destOrd="0" presId="urn:microsoft.com/office/officeart/2008/layout/HorizontalMultiLevelHierarchy"/>
    <dgm:cxn modelId="{39292B64-9F64-4F56-9B1C-51A4202A9999}" srcId="{DF74D544-89C1-49CE-BF38-B26A22A9DD36}" destId="{10F6E6BE-91DB-4FF8-9061-6F85D047F1AF}" srcOrd="0" destOrd="0" parTransId="{3139A344-0ACB-473B-8913-1E1FF589DC8E}" sibTransId="{BAAFA740-8B36-4059-9BD7-27CEA6A8BBDB}"/>
    <dgm:cxn modelId="{93102C45-80AD-41D8-A4D9-0C29F8E4C700}" type="presOf" srcId="{0476BF3E-2EAF-4E2D-9223-24DC269F0EDA}" destId="{D9066C7F-470B-423A-ABB1-6BC550590CE1}" srcOrd="1" destOrd="0" presId="urn:microsoft.com/office/officeart/2008/layout/HorizontalMultiLevelHierarchy"/>
    <dgm:cxn modelId="{617D916D-611A-4A63-B447-CAB0561EFBD4}" type="presOf" srcId="{D2328327-9A43-4D16-A89E-3BCDF645A618}" destId="{2CAE44D6-2366-4B17-8A98-C61C1841CF69}" srcOrd="0" destOrd="0" presId="urn:microsoft.com/office/officeart/2008/layout/HorizontalMultiLevelHierarchy"/>
    <dgm:cxn modelId="{EDB2DB6D-6CE1-4832-B4ED-3169505391ED}" type="presOf" srcId="{3879BC04-118B-4068-B022-9E3ACFDB2E54}" destId="{28D8237D-4AD4-46B0-AE8B-05B616F5EF39}" srcOrd="0" destOrd="0" presId="urn:microsoft.com/office/officeart/2008/layout/HorizontalMultiLevelHierarchy"/>
    <dgm:cxn modelId="{76634B7D-DF90-4C24-9674-B21E47939F90}" type="presOf" srcId="{E07ED5FE-B590-4E66-A2CF-CB10D14A67A8}" destId="{3C77E29D-2F19-41D0-80DB-335F4215A9B8}" srcOrd="0" destOrd="0" presId="urn:microsoft.com/office/officeart/2008/layout/HorizontalMultiLevelHierarchy"/>
    <dgm:cxn modelId="{55545E8D-3D06-43A1-8776-AA6FAB9AA157}" srcId="{DF74D544-89C1-49CE-BF38-B26A22A9DD36}" destId="{CDF972D0-8CA6-4122-BF35-3D3FD59253AA}" srcOrd="1" destOrd="0" parTransId="{0476BF3E-2EAF-4E2D-9223-24DC269F0EDA}" sibTransId="{A49FA977-E7AE-46B1-B28B-C457BFEE07B1}"/>
    <dgm:cxn modelId="{EBBF3D99-9F2C-4B8C-A2D4-3B250EFBD60E}" type="presOf" srcId="{10F6E6BE-91DB-4FF8-9061-6F85D047F1AF}" destId="{34519151-AF46-42C8-8C5B-67192F65AD34}" srcOrd="0" destOrd="0" presId="urn:microsoft.com/office/officeart/2008/layout/HorizontalMultiLevelHierarchy"/>
    <dgm:cxn modelId="{9E2BFDBB-4193-4C8A-BE4E-538256746BE0}" srcId="{E07ED5FE-B590-4E66-A2CF-CB10D14A67A8}" destId="{DF74D544-89C1-49CE-BF38-B26A22A9DD36}" srcOrd="0" destOrd="0" parTransId="{5A9D4B95-312D-44D8-A9AC-288DBA5C7B2E}" sibTransId="{9CE02BC3-BDD9-4627-95AC-70774770647A}"/>
    <dgm:cxn modelId="{E520BBD8-F877-42FB-8E7A-5A86402D9A0E}" type="presOf" srcId="{3139A344-0ACB-473B-8913-1E1FF589DC8E}" destId="{E1754015-B51A-49E1-B4A8-897CDA8C156F}" srcOrd="0" destOrd="0" presId="urn:microsoft.com/office/officeart/2008/layout/HorizontalMultiLevelHierarchy"/>
    <dgm:cxn modelId="{296639EB-F036-4C54-8DBB-E6C9243E9FC2}" type="presOf" srcId="{3139A344-0ACB-473B-8913-1E1FF589DC8E}" destId="{F52AE64A-F60D-405B-9A5E-A503B5E54B22}" srcOrd="1" destOrd="0" presId="urn:microsoft.com/office/officeart/2008/layout/HorizontalMultiLevelHierarchy"/>
    <dgm:cxn modelId="{00932EF5-C7EE-47D8-AE47-2653F15E0AC2}" type="presOf" srcId="{DF74D544-89C1-49CE-BF38-B26A22A9DD36}" destId="{B146FCF7-0BE4-4CC3-978C-FFC9D46BEB04}" srcOrd="0" destOrd="0" presId="urn:microsoft.com/office/officeart/2008/layout/HorizontalMultiLevelHierarchy"/>
    <dgm:cxn modelId="{412B9519-2A5D-4EFB-8A4B-3A25677C5AD6}" type="presParOf" srcId="{3C77E29D-2F19-41D0-80DB-335F4215A9B8}" destId="{CE3BAA24-700E-41A1-8530-BCA267DE49BF}" srcOrd="0" destOrd="0" presId="urn:microsoft.com/office/officeart/2008/layout/HorizontalMultiLevelHierarchy"/>
    <dgm:cxn modelId="{4D5763B4-2D5C-43BE-8EC0-FECB8D5975C4}" type="presParOf" srcId="{CE3BAA24-700E-41A1-8530-BCA267DE49BF}" destId="{B146FCF7-0BE4-4CC3-978C-FFC9D46BEB04}" srcOrd="0" destOrd="0" presId="urn:microsoft.com/office/officeart/2008/layout/HorizontalMultiLevelHierarchy"/>
    <dgm:cxn modelId="{9AF76C2C-FDCA-4EBB-99FF-F3E7012009A9}" type="presParOf" srcId="{CE3BAA24-700E-41A1-8530-BCA267DE49BF}" destId="{77A13AFE-9EF4-4635-AA50-E2E8EB2F6B70}" srcOrd="1" destOrd="0" presId="urn:microsoft.com/office/officeart/2008/layout/HorizontalMultiLevelHierarchy"/>
    <dgm:cxn modelId="{45DCDD3C-6267-49A0-BA35-C41006D044AA}" type="presParOf" srcId="{77A13AFE-9EF4-4635-AA50-E2E8EB2F6B70}" destId="{E1754015-B51A-49E1-B4A8-897CDA8C156F}" srcOrd="0" destOrd="0" presId="urn:microsoft.com/office/officeart/2008/layout/HorizontalMultiLevelHierarchy"/>
    <dgm:cxn modelId="{C48D10E7-FCC1-4FBF-8C4A-C22487C9FF77}" type="presParOf" srcId="{E1754015-B51A-49E1-B4A8-897CDA8C156F}" destId="{F52AE64A-F60D-405B-9A5E-A503B5E54B22}" srcOrd="0" destOrd="0" presId="urn:microsoft.com/office/officeart/2008/layout/HorizontalMultiLevelHierarchy"/>
    <dgm:cxn modelId="{93962131-2036-48AB-8DB2-B2865756ECAF}" type="presParOf" srcId="{77A13AFE-9EF4-4635-AA50-E2E8EB2F6B70}" destId="{5A9FFD77-CEB4-406E-A8D1-A587F6EB4C11}" srcOrd="1" destOrd="0" presId="urn:microsoft.com/office/officeart/2008/layout/HorizontalMultiLevelHierarchy"/>
    <dgm:cxn modelId="{D65536E9-55A2-4C63-BF37-722878DBD94D}" type="presParOf" srcId="{5A9FFD77-CEB4-406E-A8D1-A587F6EB4C11}" destId="{34519151-AF46-42C8-8C5B-67192F65AD34}" srcOrd="0" destOrd="0" presId="urn:microsoft.com/office/officeart/2008/layout/HorizontalMultiLevelHierarchy"/>
    <dgm:cxn modelId="{13F5C6FD-E0F5-4EDB-9E22-B2E550833980}" type="presParOf" srcId="{5A9FFD77-CEB4-406E-A8D1-A587F6EB4C11}" destId="{6169BCB2-6D94-4F19-8FF7-6F14314C1217}" srcOrd="1" destOrd="0" presId="urn:microsoft.com/office/officeart/2008/layout/HorizontalMultiLevelHierarchy"/>
    <dgm:cxn modelId="{D69CDF88-4834-49CF-9DC9-340EA74C716A}" type="presParOf" srcId="{77A13AFE-9EF4-4635-AA50-E2E8EB2F6B70}" destId="{B6E7B786-34A9-4EC3-BDF0-1D49B522D397}" srcOrd="2" destOrd="0" presId="urn:microsoft.com/office/officeart/2008/layout/HorizontalMultiLevelHierarchy"/>
    <dgm:cxn modelId="{F4304F7A-109F-46C6-A775-62AFEC22E0A9}" type="presParOf" srcId="{B6E7B786-34A9-4EC3-BDF0-1D49B522D397}" destId="{D9066C7F-470B-423A-ABB1-6BC550590CE1}" srcOrd="0" destOrd="0" presId="urn:microsoft.com/office/officeart/2008/layout/HorizontalMultiLevelHierarchy"/>
    <dgm:cxn modelId="{4FD6B8D3-AF3A-4617-AC08-DF89FFF51509}" type="presParOf" srcId="{77A13AFE-9EF4-4635-AA50-E2E8EB2F6B70}" destId="{DF46F843-993E-4370-8F2A-BD56C464E68E}" srcOrd="3" destOrd="0" presId="urn:microsoft.com/office/officeart/2008/layout/HorizontalMultiLevelHierarchy"/>
    <dgm:cxn modelId="{7CD83A88-3CEB-4B7C-A53D-FE57CA5A8707}" type="presParOf" srcId="{DF46F843-993E-4370-8F2A-BD56C464E68E}" destId="{0F124C8D-25A7-4FF0-95F1-842C2CCB22B5}" srcOrd="0" destOrd="0" presId="urn:microsoft.com/office/officeart/2008/layout/HorizontalMultiLevelHierarchy"/>
    <dgm:cxn modelId="{D4108477-903D-45C3-AEAF-C641E558CD4F}" type="presParOf" srcId="{DF46F843-993E-4370-8F2A-BD56C464E68E}" destId="{72534A2D-756E-4C73-85A3-2ED41F3370BB}" srcOrd="1" destOrd="0" presId="urn:microsoft.com/office/officeart/2008/layout/HorizontalMultiLevelHierarchy"/>
    <dgm:cxn modelId="{D622768C-ED12-4A21-833F-993F5663A0A6}" type="presParOf" srcId="{77A13AFE-9EF4-4635-AA50-E2E8EB2F6B70}" destId="{28D8237D-4AD4-46B0-AE8B-05B616F5EF39}" srcOrd="4" destOrd="0" presId="urn:microsoft.com/office/officeart/2008/layout/HorizontalMultiLevelHierarchy"/>
    <dgm:cxn modelId="{910CC9DE-5060-4DEC-BA12-D5AFBDDED559}" type="presParOf" srcId="{28D8237D-4AD4-46B0-AE8B-05B616F5EF39}" destId="{BCC48ABD-27F6-4DC5-BE87-3D1670E1B838}" srcOrd="0" destOrd="0" presId="urn:microsoft.com/office/officeart/2008/layout/HorizontalMultiLevelHierarchy"/>
    <dgm:cxn modelId="{9B2506EC-A707-439D-8A56-AE7A31E784DB}" type="presParOf" srcId="{77A13AFE-9EF4-4635-AA50-E2E8EB2F6B70}" destId="{21E78CE0-35B8-407E-BC50-37EBAC817A63}" srcOrd="5" destOrd="0" presId="urn:microsoft.com/office/officeart/2008/layout/HorizontalMultiLevelHierarchy"/>
    <dgm:cxn modelId="{2CC33514-FF91-4F3E-8C47-5D4EBB9AAD4F}" type="presParOf" srcId="{21E78CE0-35B8-407E-BC50-37EBAC817A63}" destId="{2CAE44D6-2366-4B17-8A98-C61C1841CF69}" srcOrd="0" destOrd="0" presId="urn:microsoft.com/office/officeart/2008/layout/HorizontalMultiLevelHierarchy"/>
    <dgm:cxn modelId="{D22B56BD-F29D-4E41-843B-21A5F149FBEC}" type="presParOf" srcId="{21E78CE0-35B8-407E-BC50-37EBAC817A63}" destId="{0F832558-357A-4147-86CB-B1A73AD0B66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B520C68-292A-4F5A-B4E3-A8F707D0D231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B4134E7-D62D-4BF7-AE8C-328DB880AFF0}">
      <dgm:prSet phldrT="[Texto]"/>
      <dgm:spPr/>
      <dgm:t>
        <a:bodyPr/>
        <a:lstStyle/>
        <a:p>
          <a:r>
            <a:rPr lang="pt-BR" dirty="0"/>
            <a:t>Indústrias (de tecidos, chapéus, cervejas), companhia de iluminação a gás, várias companhias de seguro e de navegação a vapor, bancos e empresas de mineração e de transportes urbanos.</a:t>
          </a:r>
        </a:p>
      </dgm:t>
    </dgm:pt>
    <dgm:pt modelId="{9A83E3C7-4B3C-4E67-8A04-B828AFAF92CC}" type="parTrans" cxnId="{9598B903-3941-46FE-AD28-AE2E55DB7885}">
      <dgm:prSet/>
      <dgm:spPr/>
      <dgm:t>
        <a:bodyPr/>
        <a:lstStyle/>
        <a:p>
          <a:endParaRPr lang="pt-BR"/>
        </a:p>
      </dgm:t>
    </dgm:pt>
    <dgm:pt modelId="{347F2CDD-7300-49A0-B5F8-B0D27A926518}" type="sibTrans" cxnId="{9598B903-3941-46FE-AD28-AE2E55DB7885}">
      <dgm:prSet/>
      <dgm:spPr/>
      <dgm:t>
        <a:bodyPr/>
        <a:lstStyle/>
        <a:p>
          <a:endParaRPr lang="pt-BR"/>
        </a:p>
      </dgm:t>
    </dgm:pt>
    <dgm:pt modelId="{37062796-B20B-4FBF-80D5-D536970B2619}">
      <dgm:prSet phldrT="[Texto]"/>
      <dgm:spPr/>
      <dgm:t>
        <a:bodyPr/>
        <a:lstStyle/>
        <a:p>
          <a:r>
            <a:rPr lang="pt-BR" dirty="0"/>
            <a:t>Ferrovia da baía de Guanabara a Petrópolis; Estrada de Ferro D. Pedro II (futura Central do Brasil); Estrada de Ferro Recife-São Francisco; Santos-Jundiaí; Paulista; Mogiana; Sorocabana.</a:t>
          </a:r>
        </a:p>
      </dgm:t>
    </dgm:pt>
    <dgm:pt modelId="{D80F0645-0289-4189-A48F-4CF6FDF037E7}" type="parTrans" cxnId="{B7F605EC-7DED-497D-B1B0-07FB5B16C360}">
      <dgm:prSet/>
      <dgm:spPr/>
      <dgm:t>
        <a:bodyPr/>
        <a:lstStyle/>
        <a:p>
          <a:endParaRPr lang="pt-BR"/>
        </a:p>
      </dgm:t>
    </dgm:pt>
    <dgm:pt modelId="{6EFEECDD-CC1D-48BB-800A-7279B8CFC951}" type="sibTrans" cxnId="{B7F605EC-7DED-497D-B1B0-07FB5B16C360}">
      <dgm:prSet/>
      <dgm:spPr/>
      <dgm:t>
        <a:bodyPr/>
        <a:lstStyle/>
        <a:p>
          <a:endParaRPr lang="pt-BR"/>
        </a:p>
      </dgm:t>
    </dgm:pt>
    <dgm:pt modelId="{C5E0358D-B3E4-4B31-87A7-A3375D5FD15B}" type="pres">
      <dgm:prSet presAssocID="{0B520C68-292A-4F5A-B4E3-A8F707D0D231}" presName="diagram" presStyleCnt="0">
        <dgm:presLayoutVars>
          <dgm:dir/>
          <dgm:resizeHandles val="exact"/>
        </dgm:presLayoutVars>
      </dgm:prSet>
      <dgm:spPr/>
    </dgm:pt>
    <dgm:pt modelId="{3B182014-980F-403F-B745-1C57664A559F}" type="pres">
      <dgm:prSet presAssocID="{DB4134E7-D62D-4BF7-AE8C-328DB880AFF0}" presName="node" presStyleLbl="node1" presStyleIdx="0" presStyleCnt="2">
        <dgm:presLayoutVars>
          <dgm:bulletEnabled val="1"/>
        </dgm:presLayoutVars>
      </dgm:prSet>
      <dgm:spPr/>
    </dgm:pt>
    <dgm:pt modelId="{83A61FF2-8E2A-47D1-B311-E06DD8995BA4}" type="pres">
      <dgm:prSet presAssocID="{347F2CDD-7300-49A0-B5F8-B0D27A926518}" presName="sibTrans" presStyleCnt="0"/>
      <dgm:spPr/>
    </dgm:pt>
    <dgm:pt modelId="{9C80B976-F442-4ECC-84A0-FC79EA0F27B9}" type="pres">
      <dgm:prSet presAssocID="{37062796-B20B-4FBF-80D5-D536970B2619}" presName="node" presStyleLbl="node1" presStyleIdx="1" presStyleCnt="2">
        <dgm:presLayoutVars>
          <dgm:bulletEnabled val="1"/>
        </dgm:presLayoutVars>
      </dgm:prSet>
      <dgm:spPr/>
    </dgm:pt>
  </dgm:ptLst>
  <dgm:cxnLst>
    <dgm:cxn modelId="{9598B903-3941-46FE-AD28-AE2E55DB7885}" srcId="{0B520C68-292A-4F5A-B4E3-A8F707D0D231}" destId="{DB4134E7-D62D-4BF7-AE8C-328DB880AFF0}" srcOrd="0" destOrd="0" parTransId="{9A83E3C7-4B3C-4E67-8A04-B828AFAF92CC}" sibTransId="{347F2CDD-7300-49A0-B5F8-B0D27A926518}"/>
    <dgm:cxn modelId="{E17AB52D-53BE-4EC2-A73B-82C35C31DD0F}" type="presOf" srcId="{37062796-B20B-4FBF-80D5-D536970B2619}" destId="{9C80B976-F442-4ECC-84A0-FC79EA0F27B9}" srcOrd="0" destOrd="0" presId="urn:microsoft.com/office/officeart/2005/8/layout/default"/>
    <dgm:cxn modelId="{E6FE9B60-770A-4FC9-9AAC-6EEFB04B144E}" type="presOf" srcId="{DB4134E7-D62D-4BF7-AE8C-328DB880AFF0}" destId="{3B182014-980F-403F-B745-1C57664A559F}" srcOrd="0" destOrd="0" presId="urn:microsoft.com/office/officeart/2005/8/layout/default"/>
    <dgm:cxn modelId="{E4AFECD6-0BAE-46DB-9D26-1528200818C4}" type="presOf" srcId="{0B520C68-292A-4F5A-B4E3-A8F707D0D231}" destId="{C5E0358D-B3E4-4B31-87A7-A3375D5FD15B}" srcOrd="0" destOrd="0" presId="urn:microsoft.com/office/officeart/2005/8/layout/default"/>
    <dgm:cxn modelId="{B7F605EC-7DED-497D-B1B0-07FB5B16C360}" srcId="{0B520C68-292A-4F5A-B4E3-A8F707D0D231}" destId="{37062796-B20B-4FBF-80D5-D536970B2619}" srcOrd="1" destOrd="0" parTransId="{D80F0645-0289-4189-A48F-4CF6FDF037E7}" sibTransId="{6EFEECDD-CC1D-48BB-800A-7279B8CFC951}"/>
    <dgm:cxn modelId="{59FC657F-9F99-4392-A78A-D246EDBCEA74}" type="presParOf" srcId="{C5E0358D-B3E4-4B31-87A7-A3375D5FD15B}" destId="{3B182014-980F-403F-B745-1C57664A559F}" srcOrd="0" destOrd="0" presId="urn:microsoft.com/office/officeart/2005/8/layout/default"/>
    <dgm:cxn modelId="{58216887-C8BC-4081-90E4-3C310E5DC0AA}" type="presParOf" srcId="{C5E0358D-B3E4-4B31-87A7-A3375D5FD15B}" destId="{83A61FF2-8E2A-47D1-B311-E06DD8995BA4}" srcOrd="1" destOrd="0" presId="urn:microsoft.com/office/officeart/2005/8/layout/default"/>
    <dgm:cxn modelId="{463CDBED-3A1C-4709-974B-3278859823CD}" type="presParOf" srcId="{C5E0358D-B3E4-4B31-87A7-A3375D5FD15B}" destId="{9C80B976-F442-4ECC-84A0-FC79EA0F27B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4CEE9F81-9844-49D3-BE15-C69CC26BD150}" type="doc">
      <dgm:prSet loTypeId="urn:microsoft.com/office/officeart/2005/8/layout/bProcess4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916577AD-84FB-4B4F-BD41-529D895C4DF3}">
      <dgm:prSet phldrT="[Texto]"/>
      <dgm:spPr/>
      <dgm:t>
        <a:bodyPr/>
        <a:lstStyle/>
        <a:p>
          <a:r>
            <a:rPr lang="pt-BR" dirty="0"/>
            <a:t>1827: a Inglaterra exige o fim do tráfico como condição para reconhecer a independência do Brasil</a:t>
          </a:r>
        </a:p>
      </dgm:t>
    </dgm:pt>
    <dgm:pt modelId="{72B4DDC1-2537-40BA-A747-52CC946AF49F}" type="parTrans" cxnId="{E4E3D910-2A6D-49BE-AE51-1404C632BF09}">
      <dgm:prSet/>
      <dgm:spPr/>
      <dgm:t>
        <a:bodyPr/>
        <a:lstStyle/>
        <a:p>
          <a:endParaRPr lang="pt-BR"/>
        </a:p>
      </dgm:t>
    </dgm:pt>
    <dgm:pt modelId="{B04C961A-D76B-4B9B-805E-FA91BE222611}" type="sibTrans" cxnId="{E4E3D910-2A6D-49BE-AE51-1404C632BF09}">
      <dgm:prSet/>
      <dgm:spPr/>
      <dgm:t>
        <a:bodyPr/>
        <a:lstStyle/>
        <a:p>
          <a:endParaRPr lang="pt-BR"/>
        </a:p>
      </dgm:t>
    </dgm:pt>
    <dgm:pt modelId="{FFF13FF3-0F47-4EFB-A05C-6319043E40D7}">
      <dgm:prSet phldrT="[Texto]"/>
      <dgm:spPr/>
      <dgm:t>
        <a:bodyPr/>
        <a:lstStyle/>
        <a:p>
          <a:r>
            <a:rPr lang="pt-BR" dirty="0"/>
            <a:t>1831: lei brasileira declara ilegal o comércio de africanos para o Brasil</a:t>
          </a:r>
        </a:p>
      </dgm:t>
    </dgm:pt>
    <dgm:pt modelId="{623838F2-F861-40CF-AAF0-A2D17B6E1B76}" type="parTrans" cxnId="{D818BA83-5225-4126-A686-F1B6AB917ADD}">
      <dgm:prSet/>
      <dgm:spPr/>
      <dgm:t>
        <a:bodyPr/>
        <a:lstStyle/>
        <a:p>
          <a:endParaRPr lang="pt-BR"/>
        </a:p>
      </dgm:t>
    </dgm:pt>
    <dgm:pt modelId="{D97B3F84-F151-4F9B-8975-431D2683ECFD}" type="sibTrans" cxnId="{D818BA83-5225-4126-A686-F1B6AB917ADD}">
      <dgm:prSet/>
      <dgm:spPr/>
      <dgm:t>
        <a:bodyPr/>
        <a:lstStyle/>
        <a:p>
          <a:endParaRPr lang="pt-BR"/>
        </a:p>
      </dgm:t>
    </dgm:pt>
    <dgm:pt modelId="{2DA11B6D-5BF7-48EE-AA98-5A2DB4E3E131}">
      <dgm:prSet phldrT="[Texto]"/>
      <dgm:spPr/>
      <dgm:t>
        <a:bodyPr/>
        <a:lstStyle/>
        <a:p>
          <a:r>
            <a:rPr lang="pt-BR" dirty="0"/>
            <a:t>A lei de 1831 se torna “letra morta”</a:t>
          </a:r>
        </a:p>
      </dgm:t>
    </dgm:pt>
    <dgm:pt modelId="{E6C025ED-4248-4E1F-99F7-193727F8580A}" type="parTrans" cxnId="{6CF24CFC-42C4-4F13-8205-0083EC924101}">
      <dgm:prSet/>
      <dgm:spPr/>
      <dgm:t>
        <a:bodyPr/>
        <a:lstStyle/>
        <a:p>
          <a:endParaRPr lang="pt-BR"/>
        </a:p>
      </dgm:t>
    </dgm:pt>
    <dgm:pt modelId="{661247E2-1BA0-48AA-8303-A8D95DD9FBAB}" type="sibTrans" cxnId="{6CF24CFC-42C4-4F13-8205-0083EC924101}">
      <dgm:prSet/>
      <dgm:spPr/>
      <dgm:t>
        <a:bodyPr/>
        <a:lstStyle/>
        <a:p>
          <a:endParaRPr lang="pt-BR"/>
        </a:p>
      </dgm:t>
    </dgm:pt>
    <dgm:pt modelId="{CD8BC7AB-E1E5-4C6D-AD5C-7DF06B6D8C31}">
      <dgm:prSet phldrT="[Texto]"/>
      <dgm:spPr/>
      <dgm:t>
        <a:bodyPr/>
        <a:lstStyle/>
        <a:p>
          <a:r>
            <a:rPr lang="pt-BR" dirty="0"/>
            <a:t>1844: A Inglaterra exige a renovação do acordo de 1827</a:t>
          </a:r>
        </a:p>
      </dgm:t>
    </dgm:pt>
    <dgm:pt modelId="{A49C2E65-03F1-40A4-BB02-D878BE58D5E4}" type="parTrans" cxnId="{9182F892-BA46-473B-BC42-A305E02BC811}">
      <dgm:prSet/>
      <dgm:spPr/>
      <dgm:t>
        <a:bodyPr/>
        <a:lstStyle/>
        <a:p>
          <a:endParaRPr lang="pt-BR"/>
        </a:p>
      </dgm:t>
    </dgm:pt>
    <dgm:pt modelId="{BD48BD2D-7438-42E5-9757-5C6F3FA466C5}" type="sibTrans" cxnId="{9182F892-BA46-473B-BC42-A305E02BC811}">
      <dgm:prSet/>
      <dgm:spPr/>
      <dgm:t>
        <a:bodyPr/>
        <a:lstStyle/>
        <a:p>
          <a:endParaRPr lang="pt-BR"/>
        </a:p>
      </dgm:t>
    </dgm:pt>
    <dgm:pt modelId="{0573FB74-F51E-448C-8812-5BDDE7451D4D}">
      <dgm:prSet phldrT="[Texto]"/>
      <dgm:spPr/>
      <dgm:t>
        <a:bodyPr/>
        <a:lstStyle/>
        <a:p>
          <a:r>
            <a:rPr lang="pt-BR" dirty="0"/>
            <a:t>D. Pedro II se recusa a renovar o acordo</a:t>
          </a:r>
        </a:p>
      </dgm:t>
    </dgm:pt>
    <dgm:pt modelId="{1A0803C4-8C8F-4D7A-A3B4-AA71EE65EAA7}" type="parTrans" cxnId="{DA994DB2-1264-4A19-B777-838E3B2E2E44}">
      <dgm:prSet/>
      <dgm:spPr/>
      <dgm:t>
        <a:bodyPr/>
        <a:lstStyle/>
        <a:p>
          <a:endParaRPr lang="pt-BR"/>
        </a:p>
      </dgm:t>
    </dgm:pt>
    <dgm:pt modelId="{18336D8A-4B10-45F7-B93E-D69FEC0727F9}" type="sibTrans" cxnId="{DA994DB2-1264-4A19-B777-838E3B2E2E44}">
      <dgm:prSet/>
      <dgm:spPr/>
      <dgm:t>
        <a:bodyPr/>
        <a:lstStyle/>
        <a:p>
          <a:endParaRPr lang="pt-BR"/>
        </a:p>
      </dgm:t>
    </dgm:pt>
    <dgm:pt modelId="{8D6C5466-83F6-45BB-AC8B-37280A3F923D}">
      <dgm:prSet phldrT="[Texto]"/>
      <dgm:spPr/>
      <dgm:t>
        <a:bodyPr/>
        <a:lstStyle/>
        <a:p>
          <a:r>
            <a:rPr lang="pt-BR" dirty="0"/>
            <a:t>1845: a Inglaterra declara o </a:t>
          </a:r>
          <a:r>
            <a:rPr lang="pt-BR" i="1" dirty="0"/>
            <a:t>Bill Aberdeen</a:t>
          </a:r>
        </a:p>
      </dgm:t>
    </dgm:pt>
    <dgm:pt modelId="{4682DCF8-1987-400B-A9D3-E1B08BB3585E}" type="parTrans" cxnId="{CE6BF7F9-3D74-42A4-B022-B37D271E6802}">
      <dgm:prSet/>
      <dgm:spPr/>
      <dgm:t>
        <a:bodyPr/>
        <a:lstStyle/>
        <a:p>
          <a:endParaRPr lang="pt-BR"/>
        </a:p>
      </dgm:t>
    </dgm:pt>
    <dgm:pt modelId="{26C3FEDD-8DE2-4532-9327-4DE4399D5AB4}" type="sibTrans" cxnId="{CE6BF7F9-3D74-42A4-B022-B37D271E6802}">
      <dgm:prSet/>
      <dgm:spPr/>
      <dgm:t>
        <a:bodyPr/>
        <a:lstStyle/>
        <a:p>
          <a:endParaRPr lang="pt-BR"/>
        </a:p>
      </dgm:t>
    </dgm:pt>
    <dgm:pt modelId="{63C9D980-48BF-4A8F-9EAF-BB44B4638D61}">
      <dgm:prSet phldrT="[Texto]"/>
      <dgm:spPr/>
      <dgm:t>
        <a:bodyPr/>
        <a:lstStyle/>
        <a:p>
          <a:r>
            <a:rPr lang="pt-BR" i="0" dirty="0"/>
            <a:t>1850: Lei Eusébio de Queiroz</a:t>
          </a:r>
        </a:p>
      </dgm:t>
    </dgm:pt>
    <dgm:pt modelId="{B4E9CF54-2551-4302-A840-FD02B89645D3}" type="parTrans" cxnId="{B912251F-5FDE-455A-B765-F15A79B04237}">
      <dgm:prSet/>
      <dgm:spPr/>
      <dgm:t>
        <a:bodyPr/>
        <a:lstStyle/>
        <a:p>
          <a:endParaRPr lang="pt-BR"/>
        </a:p>
      </dgm:t>
    </dgm:pt>
    <dgm:pt modelId="{9C58905D-943F-4AD8-B140-A650FBB1C068}" type="sibTrans" cxnId="{B912251F-5FDE-455A-B765-F15A79B04237}">
      <dgm:prSet/>
      <dgm:spPr/>
      <dgm:t>
        <a:bodyPr/>
        <a:lstStyle/>
        <a:p>
          <a:endParaRPr lang="pt-BR"/>
        </a:p>
      </dgm:t>
    </dgm:pt>
    <dgm:pt modelId="{39365D61-8C68-47A3-B305-56E98F2E3A5B}">
      <dgm:prSet phldrT="[Texto]"/>
      <dgm:spPr/>
      <dgm:t>
        <a:bodyPr/>
        <a:lstStyle/>
        <a:p>
          <a:r>
            <a:rPr lang="pt-BR" i="0" dirty="0"/>
            <a:t>1850: Lei de Terras</a:t>
          </a:r>
        </a:p>
      </dgm:t>
    </dgm:pt>
    <dgm:pt modelId="{89D2D886-E1F6-405F-B423-89124DD634C9}" type="parTrans" cxnId="{6CACAA97-B82F-4502-90BD-4A664C59C5EF}">
      <dgm:prSet/>
      <dgm:spPr/>
      <dgm:t>
        <a:bodyPr/>
        <a:lstStyle/>
        <a:p>
          <a:endParaRPr lang="pt-BR"/>
        </a:p>
      </dgm:t>
    </dgm:pt>
    <dgm:pt modelId="{B61E5C5D-0E7B-4A3B-9039-BB640B8ED04C}" type="sibTrans" cxnId="{6CACAA97-B82F-4502-90BD-4A664C59C5EF}">
      <dgm:prSet/>
      <dgm:spPr/>
      <dgm:t>
        <a:bodyPr/>
        <a:lstStyle/>
        <a:p>
          <a:endParaRPr lang="pt-BR"/>
        </a:p>
      </dgm:t>
    </dgm:pt>
    <dgm:pt modelId="{AD4BB0AE-2CC3-449A-BAAC-5B4CC2F2493E}">
      <dgm:prSet phldrT="[Texto]"/>
      <dgm:spPr/>
      <dgm:t>
        <a:bodyPr/>
        <a:lstStyle/>
        <a:p>
          <a:r>
            <a:rPr lang="pt-BR" i="0" dirty="0"/>
            <a:t>Aumento do tráfico interprovincial de escravos</a:t>
          </a:r>
        </a:p>
      </dgm:t>
    </dgm:pt>
    <dgm:pt modelId="{8C85CC5F-7250-4345-960A-2688EEA01387}" type="parTrans" cxnId="{DF92A2EA-B68E-4EC9-95CF-5306BA1A0590}">
      <dgm:prSet/>
      <dgm:spPr/>
      <dgm:t>
        <a:bodyPr/>
        <a:lstStyle/>
        <a:p>
          <a:endParaRPr lang="pt-BR"/>
        </a:p>
      </dgm:t>
    </dgm:pt>
    <dgm:pt modelId="{371709FC-763E-4AD6-9AEF-29D43EB7DDBB}" type="sibTrans" cxnId="{DF92A2EA-B68E-4EC9-95CF-5306BA1A0590}">
      <dgm:prSet/>
      <dgm:spPr/>
      <dgm:t>
        <a:bodyPr/>
        <a:lstStyle/>
        <a:p>
          <a:endParaRPr lang="pt-BR"/>
        </a:p>
      </dgm:t>
    </dgm:pt>
    <dgm:pt modelId="{E6DB0AAC-20E6-43D2-899A-251F66FACF44}">
      <dgm:prSet phldrT="[Texto]"/>
      <dgm:spPr/>
      <dgm:t>
        <a:bodyPr/>
        <a:lstStyle/>
        <a:p>
          <a:r>
            <a:rPr lang="pt-BR" i="0" dirty="0"/>
            <a:t>Racismo e políticas de branqueamento da população brasileira</a:t>
          </a:r>
        </a:p>
      </dgm:t>
    </dgm:pt>
    <dgm:pt modelId="{2920A598-2201-4D72-8709-34308AD560F4}" type="parTrans" cxnId="{DD3BA3EA-7A08-4C0B-952D-6E45B6A2774A}">
      <dgm:prSet/>
      <dgm:spPr/>
      <dgm:t>
        <a:bodyPr/>
        <a:lstStyle/>
        <a:p>
          <a:endParaRPr lang="pt-BR"/>
        </a:p>
      </dgm:t>
    </dgm:pt>
    <dgm:pt modelId="{0A622990-0AAF-4928-9683-00D84965D125}" type="sibTrans" cxnId="{DD3BA3EA-7A08-4C0B-952D-6E45B6A2774A}">
      <dgm:prSet/>
      <dgm:spPr/>
      <dgm:t>
        <a:bodyPr/>
        <a:lstStyle/>
        <a:p>
          <a:endParaRPr lang="pt-BR"/>
        </a:p>
      </dgm:t>
    </dgm:pt>
    <dgm:pt modelId="{4D319A0A-FB0C-46D7-8A8C-821B4BCDD52B}" type="pres">
      <dgm:prSet presAssocID="{4CEE9F81-9844-49D3-BE15-C69CC26BD150}" presName="Name0" presStyleCnt="0">
        <dgm:presLayoutVars>
          <dgm:dir/>
          <dgm:resizeHandles/>
        </dgm:presLayoutVars>
      </dgm:prSet>
      <dgm:spPr/>
    </dgm:pt>
    <dgm:pt modelId="{CED966EA-2B64-4376-BB67-0B65E50AD8BE}" type="pres">
      <dgm:prSet presAssocID="{916577AD-84FB-4B4F-BD41-529D895C4DF3}" presName="compNode" presStyleCnt="0"/>
      <dgm:spPr/>
    </dgm:pt>
    <dgm:pt modelId="{E8E14097-6FE2-47CD-9413-C1DDD4B4AF1C}" type="pres">
      <dgm:prSet presAssocID="{916577AD-84FB-4B4F-BD41-529D895C4DF3}" presName="dummyConnPt" presStyleCnt="0"/>
      <dgm:spPr/>
    </dgm:pt>
    <dgm:pt modelId="{8F89E921-52BA-45BD-AFB0-FF69986F6AB0}" type="pres">
      <dgm:prSet presAssocID="{916577AD-84FB-4B4F-BD41-529D895C4DF3}" presName="node" presStyleLbl="node1" presStyleIdx="0" presStyleCnt="10">
        <dgm:presLayoutVars>
          <dgm:bulletEnabled val="1"/>
        </dgm:presLayoutVars>
      </dgm:prSet>
      <dgm:spPr/>
    </dgm:pt>
    <dgm:pt modelId="{1296EBC6-09B3-49B7-8489-8D5D87B73986}" type="pres">
      <dgm:prSet presAssocID="{B04C961A-D76B-4B9B-805E-FA91BE222611}" presName="sibTrans" presStyleLbl="bgSibTrans2D1" presStyleIdx="0" presStyleCnt="9"/>
      <dgm:spPr/>
    </dgm:pt>
    <dgm:pt modelId="{0D7CA71A-ECC8-4EB4-803A-BE1CD71C6C74}" type="pres">
      <dgm:prSet presAssocID="{FFF13FF3-0F47-4EFB-A05C-6319043E40D7}" presName="compNode" presStyleCnt="0"/>
      <dgm:spPr/>
    </dgm:pt>
    <dgm:pt modelId="{6280CB27-0510-43F3-B612-11934F14405C}" type="pres">
      <dgm:prSet presAssocID="{FFF13FF3-0F47-4EFB-A05C-6319043E40D7}" presName="dummyConnPt" presStyleCnt="0"/>
      <dgm:spPr/>
    </dgm:pt>
    <dgm:pt modelId="{661B77D4-B5C8-4B5F-AEDA-E59003DA673C}" type="pres">
      <dgm:prSet presAssocID="{FFF13FF3-0F47-4EFB-A05C-6319043E40D7}" presName="node" presStyleLbl="node1" presStyleIdx="1" presStyleCnt="10">
        <dgm:presLayoutVars>
          <dgm:bulletEnabled val="1"/>
        </dgm:presLayoutVars>
      </dgm:prSet>
      <dgm:spPr/>
    </dgm:pt>
    <dgm:pt modelId="{CF5893BA-2A7F-466D-829E-29DE1C6BC548}" type="pres">
      <dgm:prSet presAssocID="{D97B3F84-F151-4F9B-8975-431D2683ECFD}" presName="sibTrans" presStyleLbl="bgSibTrans2D1" presStyleIdx="1" presStyleCnt="9"/>
      <dgm:spPr/>
    </dgm:pt>
    <dgm:pt modelId="{D4980AD9-4406-4999-9623-CD80812F6E13}" type="pres">
      <dgm:prSet presAssocID="{2DA11B6D-5BF7-48EE-AA98-5A2DB4E3E131}" presName="compNode" presStyleCnt="0"/>
      <dgm:spPr/>
    </dgm:pt>
    <dgm:pt modelId="{257C6329-ADC0-428A-BFAF-459B34C51484}" type="pres">
      <dgm:prSet presAssocID="{2DA11B6D-5BF7-48EE-AA98-5A2DB4E3E131}" presName="dummyConnPt" presStyleCnt="0"/>
      <dgm:spPr/>
    </dgm:pt>
    <dgm:pt modelId="{CBEDCC1C-2CD0-427A-AB5F-9251C98B7C28}" type="pres">
      <dgm:prSet presAssocID="{2DA11B6D-5BF7-48EE-AA98-5A2DB4E3E131}" presName="node" presStyleLbl="node1" presStyleIdx="2" presStyleCnt="10">
        <dgm:presLayoutVars>
          <dgm:bulletEnabled val="1"/>
        </dgm:presLayoutVars>
      </dgm:prSet>
      <dgm:spPr/>
    </dgm:pt>
    <dgm:pt modelId="{A566D975-1D9A-4018-92D6-8B8D5FB7F945}" type="pres">
      <dgm:prSet presAssocID="{661247E2-1BA0-48AA-8303-A8D95DD9FBAB}" presName="sibTrans" presStyleLbl="bgSibTrans2D1" presStyleIdx="2" presStyleCnt="9"/>
      <dgm:spPr/>
    </dgm:pt>
    <dgm:pt modelId="{04037DF1-3951-4885-AC65-492641E96293}" type="pres">
      <dgm:prSet presAssocID="{CD8BC7AB-E1E5-4C6D-AD5C-7DF06B6D8C31}" presName="compNode" presStyleCnt="0"/>
      <dgm:spPr/>
    </dgm:pt>
    <dgm:pt modelId="{5758397B-1BF8-4D03-993F-042B21D8CFD4}" type="pres">
      <dgm:prSet presAssocID="{CD8BC7AB-E1E5-4C6D-AD5C-7DF06B6D8C31}" presName="dummyConnPt" presStyleCnt="0"/>
      <dgm:spPr/>
    </dgm:pt>
    <dgm:pt modelId="{32B90DE3-AE92-4DEA-B184-374CDBD5DD64}" type="pres">
      <dgm:prSet presAssocID="{CD8BC7AB-E1E5-4C6D-AD5C-7DF06B6D8C31}" presName="node" presStyleLbl="node1" presStyleIdx="3" presStyleCnt="10">
        <dgm:presLayoutVars>
          <dgm:bulletEnabled val="1"/>
        </dgm:presLayoutVars>
      </dgm:prSet>
      <dgm:spPr/>
    </dgm:pt>
    <dgm:pt modelId="{660A7380-44EF-4EB0-92EB-C346B808F663}" type="pres">
      <dgm:prSet presAssocID="{BD48BD2D-7438-42E5-9757-5C6F3FA466C5}" presName="sibTrans" presStyleLbl="bgSibTrans2D1" presStyleIdx="3" presStyleCnt="9"/>
      <dgm:spPr/>
    </dgm:pt>
    <dgm:pt modelId="{4CEC7983-913C-489B-9120-A8FA9FA35AA2}" type="pres">
      <dgm:prSet presAssocID="{0573FB74-F51E-448C-8812-5BDDE7451D4D}" presName="compNode" presStyleCnt="0"/>
      <dgm:spPr/>
    </dgm:pt>
    <dgm:pt modelId="{C00E1D92-AC2D-42FC-95E7-623FE64A14EB}" type="pres">
      <dgm:prSet presAssocID="{0573FB74-F51E-448C-8812-5BDDE7451D4D}" presName="dummyConnPt" presStyleCnt="0"/>
      <dgm:spPr/>
    </dgm:pt>
    <dgm:pt modelId="{EC854982-E6EA-4F2D-BA25-58530CD63C71}" type="pres">
      <dgm:prSet presAssocID="{0573FB74-F51E-448C-8812-5BDDE7451D4D}" presName="node" presStyleLbl="node1" presStyleIdx="4" presStyleCnt="10">
        <dgm:presLayoutVars>
          <dgm:bulletEnabled val="1"/>
        </dgm:presLayoutVars>
      </dgm:prSet>
      <dgm:spPr/>
    </dgm:pt>
    <dgm:pt modelId="{630EA0CE-9EFB-47FC-9D89-D951838F029E}" type="pres">
      <dgm:prSet presAssocID="{18336D8A-4B10-45F7-B93E-D69FEC0727F9}" presName="sibTrans" presStyleLbl="bgSibTrans2D1" presStyleIdx="4" presStyleCnt="9"/>
      <dgm:spPr/>
    </dgm:pt>
    <dgm:pt modelId="{63196444-8179-4C4B-A969-1EC3CBAED3F5}" type="pres">
      <dgm:prSet presAssocID="{8D6C5466-83F6-45BB-AC8B-37280A3F923D}" presName="compNode" presStyleCnt="0"/>
      <dgm:spPr/>
    </dgm:pt>
    <dgm:pt modelId="{5ACEB9CE-5EDF-4D71-82DE-84DC37816976}" type="pres">
      <dgm:prSet presAssocID="{8D6C5466-83F6-45BB-AC8B-37280A3F923D}" presName="dummyConnPt" presStyleCnt="0"/>
      <dgm:spPr/>
    </dgm:pt>
    <dgm:pt modelId="{23625C3A-5B6D-44E8-9D71-7FF09D5FA45D}" type="pres">
      <dgm:prSet presAssocID="{8D6C5466-83F6-45BB-AC8B-37280A3F923D}" presName="node" presStyleLbl="node1" presStyleIdx="5" presStyleCnt="10">
        <dgm:presLayoutVars>
          <dgm:bulletEnabled val="1"/>
        </dgm:presLayoutVars>
      </dgm:prSet>
      <dgm:spPr/>
    </dgm:pt>
    <dgm:pt modelId="{115B1DC1-54AF-4F33-8494-250032B0E185}" type="pres">
      <dgm:prSet presAssocID="{26C3FEDD-8DE2-4532-9327-4DE4399D5AB4}" presName="sibTrans" presStyleLbl="bgSibTrans2D1" presStyleIdx="5" presStyleCnt="9"/>
      <dgm:spPr/>
    </dgm:pt>
    <dgm:pt modelId="{3E5CB37C-CA78-4D02-B95F-3328DC8E38DE}" type="pres">
      <dgm:prSet presAssocID="{63C9D980-48BF-4A8F-9EAF-BB44B4638D61}" presName="compNode" presStyleCnt="0"/>
      <dgm:spPr/>
    </dgm:pt>
    <dgm:pt modelId="{7F740350-7D35-40AA-B3C3-A6B1999D0EE1}" type="pres">
      <dgm:prSet presAssocID="{63C9D980-48BF-4A8F-9EAF-BB44B4638D61}" presName="dummyConnPt" presStyleCnt="0"/>
      <dgm:spPr/>
    </dgm:pt>
    <dgm:pt modelId="{A155F2D0-9795-4155-B3B4-C001B0F12D83}" type="pres">
      <dgm:prSet presAssocID="{63C9D980-48BF-4A8F-9EAF-BB44B4638D61}" presName="node" presStyleLbl="node1" presStyleIdx="6" presStyleCnt="10">
        <dgm:presLayoutVars>
          <dgm:bulletEnabled val="1"/>
        </dgm:presLayoutVars>
      </dgm:prSet>
      <dgm:spPr/>
    </dgm:pt>
    <dgm:pt modelId="{D4F577BE-B62E-4748-BF1A-EAB3AEB53B8A}" type="pres">
      <dgm:prSet presAssocID="{9C58905D-943F-4AD8-B140-A650FBB1C068}" presName="sibTrans" presStyleLbl="bgSibTrans2D1" presStyleIdx="6" presStyleCnt="9"/>
      <dgm:spPr/>
    </dgm:pt>
    <dgm:pt modelId="{E66A2A8D-92F3-412A-93C2-021AD34C0243}" type="pres">
      <dgm:prSet presAssocID="{39365D61-8C68-47A3-B305-56E98F2E3A5B}" presName="compNode" presStyleCnt="0"/>
      <dgm:spPr/>
    </dgm:pt>
    <dgm:pt modelId="{A18C34F2-B710-468F-BE4A-79C1260D9CF4}" type="pres">
      <dgm:prSet presAssocID="{39365D61-8C68-47A3-B305-56E98F2E3A5B}" presName="dummyConnPt" presStyleCnt="0"/>
      <dgm:spPr/>
    </dgm:pt>
    <dgm:pt modelId="{3E585876-4663-4D15-8ED5-8BDCF95CFB3B}" type="pres">
      <dgm:prSet presAssocID="{39365D61-8C68-47A3-B305-56E98F2E3A5B}" presName="node" presStyleLbl="node1" presStyleIdx="7" presStyleCnt="10">
        <dgm:presLayoutVars>
          <dgm:bulletEnabled val="1"/>
        </dgm:presLayoutVars>
      </dgm:prSet>
      <dgm:spPr/>
    </dgm:pt>
    <dgm:pt modelId="{B896B12A-E9F5-48D0-AF5A-E404E7CA67D4}" type="pres">
      <dgm:prSet presAssocID="{B61E5C5D-0E7B-4A3B-9039-BB640B8ED04C}" presName="sibTrans" presStyleLbl="bgSibTrans2D1" presStyleIdx="7" presStyleCnt="9"/>
      <dgm:spPr/>
    </dgm:pt>
    <dgm:pt modelId="{15BA2348-C1F0-455E-AEAF-B69F9B36CAB3}" type="pres">
      <dgm:prSet presAssocID="{AD4BB0AE-2CC3-449A-BAAC-5B4CC2F2493E}" presName="compNode" presStyleCnt="0"/>
      <dgm:spPr/>
    </dgm:pt>
    <dgm:pt modelId="{A1F4D158-033D-473E-8C1E-7B4AC2BF2AC5}" type="pres">
      <dgm:prSet presAssocID="{AD4BB0AE-2CC3-449A-BAAC-5B4CC2F2493E}" presName="dummyConnPt" presStyleCnt="0"/>
      <dgm:spPr/>
    </dgm:pt>
    <dgm:pt modelId="{F2CEC8F0-0A25-4595-8B22-81476445F8E5}" type="pres">
      <dgm:prSet presAssocID="{AD4BB0AE-2CC3-449A-BAAC-5B4CC2F2493E}" presName="node" presStyleLbl="node1" presStyleIdx="8" presStyleCnt="10">
        <dgm:presLayoutVars>
          <dgm:bulletEnabled val="1"/>
        </dgm:presLayoutVars>
      </dgm:prSet>
      <dgm:spPr/>
    </dgm:pt>
    <dgm:pt modelId="{8E0B85DF-8721-49BA-ACE3-02364BB64D54}" type="pres">
      <dgm:prSet presAssocID="{371709FC-763E-4AD6-9AEF-29D43EB7DDBB}" presName="sibTrans" presStyleLbl="bgSibTrans2D1" presStyleIdx="8" presStyleCnt="9"/>
      <dgm:spPr/>
    </dgm:pt>
    <dgm:pt modelId="{40EE89A2-735E-4009-8140-47B89B4C45A5}" type="pres">
      <dgm:prSet presAssocID="{E6DB0AAC-20E6-43D2-899A-251F66FACF44}" presName="compNode" presStyleCnt="0"/>
      <dgm:spPr/>
    </dgm:pt>
    <dgm:pt modelId="{2117E68D-FB9E-4F67-A02E-3DE1F609E529}" type="pres">
      <dgm:prSet presAssocID="{E6DB0AAC-20E6-43D2-899A-251F66FACF44}" presName="dummyConnPt" presStyleCnt="0"/>
      <dgm:spPr/>
    </dgm:pt>
    <dgm:pt modelId="{2F3679CB-A5E7-4F32-B8F9-5908DA24F32A}" type="pres">
      <dgm:prSet presAssocID="{E6DB0AAC-20E6-43D2-899A-251F66FACF44}" presName="node" presStyleLbl="node1" presStyleIdx="9" presStyleCnt="10">
        <dgm:presLayoutVars>
          <dgm:bulletEnabled val="1"/>
        </dgm:presLayoutVars>
      </dgm:prSet>
      <dgm:spPr/>
    </dgm:pt>
  </dgm:ptLst>
  <dgm:cxnLst>
    <dgm:cxn modelId="{E4E3D910-2A6D-49BE-AE51-1404C632BF09}" srcId="{4CEE9F81-9844-49D3-BE15-C69CC26BD150}" destId="{916577AD-84FB-4B4F-BD41-529D895C4DF3}" srcOrd="0" destOrd="0" parTransId="{72B4DDC1-2537-40BA-A747-52CC946AF49F}" sibTransId="{B04C961A-D76B-4B9B-805E-FA91BE222611}"/>
    <dgm:cxn modelId="{63DDF717-8564-4D42-930E-67D3DA163A34}" type="presOf" srcId="{2DA11B6D-5BF7-48EE-AA98-5A2DB4E3E131}" destId="{CBEDCC1C-2CD0-427A-AB5F-9251C98B7C28}" srcOrd="0" destOrd="0" presId="urn:microsoft.com/office/officeart/2005/8/layout/bProcess4"/>
    <dgm:cxn modelId="{B912251F-5FDE-455A-B765-F15A79B04237}" srcId="{4CEE9F81-9844-49D3-BE15-C69CC26BD150}" destId="{63C9D980-48BF-4A8F-9EAF-BB44B4638D61}" srcOrd="6" destOrd="0" parTransId="{B4E9CF54-2551-4302-A840-FD02B89645D3}" sibTransId="{9C58905D-943F-4AD8-B140-A650FBB1C068}"/>
    <dgm:cxn modelId="{B2720028-928E-43CB-A3DA-8683508CD244}" type="presOf" srcId="{CD8BC7AB-E1E5-4C6D-AD5C-7DF06B6D8C31}" destId="{32B90DE3-AE92-4DEA-B184-374CDBD5DD64}" srcOrd="0" destOrd="0" presId="urn:microsoft.com/office/officeart/2005/8/layout/bProcess4"/>
    <dgm:cxn modelId="{05F4BB33-B1BE-4152-905A-5122352CA218}" type="presOf" srcId="{9C58905D-943F-4AD8-B140-A650FBB1C068}" destId="{D4F577BE-B62E-4748-BF1A-EAB3AEB53B8A}" srcOrd="0" destOrd="0" presId="urn:microsoft.com/office/officeart/2005/8/layout/bProcess4"/>
    <dgm:cxn modelId="{038A513C-483C-4B98-9F8B-5CBF967A4CB2}" type="presOf" srcId="{661247E2-1BA0-48AA-8303-A8D95DD9FBAB}" destId="{A566D975-1D9A-4018-92D6-8B8D5FB7F945}" srcOrd="0" destOrd="0" presId="urn:microsoft.com/office/officeart/2005/8/layout/bProcess4"/>
    <dgm:cxn modelId="{1BE0415D-2AF2-4E19-B272-4B24693CCF4C}" type="presOf" srcId="{AD4BB0AE-2CC3-449A-BAAC-5B4CC2F2493E}" destId="{F2CEC8F0-0A25-4595-8B22-81476445F8E5}" srcOrd="0" destOrd="0" presId="urn:microsoft.com/office/officeart/2005/8/layout/bProcess4"/>
    <dgm:cxn modelId="{08A04247-C933-4852-B93C-B10FF5A17021}" type="presOf" srcId="{18336D8A-4B10-45F7-B93E-D69FEC0727F9}" destId="{630EA0CE-9EFB-47FC-9D89-D951838F029E}" srcOrd="0" destOrd="0" presId="urn:microsoft.com/office/officeart/2005/8/layout/bProcess4"/>
    <dgm:cxn modelId="{BD5BF268-834C-4F26-A675-351CE07DE47C}" type="presOf" srcId="{B61E5C5D-0E7B-4A3B-9039-BB640B8ED04C}" destId="{B896B12A-E9F5-48D0-AF5A-E404E7CA67D4}" srcOrd="0" destOrd="0" presId="urn:microsoft.com/office/officeart/2005/8/layout/bProcess4"/>
    <dgm:cxn modelId="{7FC6CA49-9629-4193-903C-E3B5EE0B4D4D}" type="presOf" srcId="{39365D61-8C68-47A3-B305-56E98F2E3A5B}" destId="{3E585876-4663-4D15-8ED5-8BDCF95CFB3B}" srcOrd="0" destOrd="0" presId="urn:microsoft.com/office/officeart/2005/8/layout/bProcess4"/>
    <dgm:cxn modelId="{3BBB3E4E-9DA2-495C-B544-39974070DB06}" type="presOf" srcId="{0573FB74-F51E-448C-8812-5BDDE7451D4D}" destId="{EC854982-E6EA-4F2D-BA25-58530CD63C71}" srcOrd="0" destOrd="0" presId="urn:microsoft.com/office/officeart/2005/8/layout/bProcess4"/>
    <dgm:cxn modelId="{E0254675-0791-4063-A929-7DB359F24AE1}" type="presOf" srcId="{8D6C5466-83F6-45BB-AC8B-37280A3F923D}" destId="{23625C3A-5B6D-44E8-9D71-7FF09D5FA45D}" srcOrd="0" destOrd="0" presId="urn:microsoft.com/office/officeart/2005/8/layout/bProcess4"/>
    <dgm:cxn modelId="{D818BA83-5225-4126-A686-F1B6AB917ADD}" srcId="{4CEE9F81-9844-49D3-BE15-C69CC26BD150}" destId="{FFF13FF3-0F47-4EFB-A05C-6319043E40D7}" srcOrd="1" destOrd="0" parTransId="{623838F2-F861-40CF-AAF0-A2D17B6E1B76}" sibTransId="{D97B3F84-F151-4F9B-8975-431D2683ECFD}"/>
    <dgm:cxn modelId="{B7BF4B87-24F7-45E4-9F39-65BE7DD1ECE1}" type="presOf" srcId="{BD48BD2D-7438-42E5-9757-5C6F3FA466C5}" destId="{660A7380-44EF-4EB0-92EB-C346B808F663}" srcOrd="0" destOrd="0" presId="urn:microsoft.com/office/officeart/2005/8/layout/bProcess4"/>
    <dgm:cxn modelId="{BF6B5591-6957-49CF-9EC7-9BAB1BF08738}" type="presOf" srcId="{D97B3F84-F151-4F9B-8975-431D2683ECFD}" destId="{CF5893BA-2A7F-466D-829E-29DE1C6BC548}" srcOrd="0" destOrd="0" presId="urn:microsoft.com/office/officeart/2005/8/layout/bProcess4"/>
    <dgm:cxn modelId="{9182F892-BA46-473B-BC42-A305E02BC811}" srcId="{4CEE9F81-9844-49D3-BE15-C69CC26BD150}" destId="{CD8BC7AB-E1E5-4C6D-AD5C-7DF06B6D8C31}" srcOrd="3" destOrd="0" parTransId="{A49C2E65-03F1-40A4-BB02-D878BE58D5E4}" sibTransId="{BD48BD2D-7438-42E5-9757-5C6F3FA466C5}"/>
    <dgm:cxn modelId="{8C78FA92-A395-4381-9460-76457AB1EED6}" type="presOf" srcId="{371709FC-763E-4AD6-9AEF-29D43EB7DDBB}" destId="{8E0B85DF-8721-49BA-ACE3-02364BB64D54}" srcOrd="0" destOrd="0" presId="urn:microsoft.com/office/officeart/2005/8/layout/bProcess4"/>
    <dgm:cxn modelId="{6CACAA97-B82F-4502-90BD-4A664C59C5EF}" srcId="{4CEE9F81-9844-49D3-BE15-C69CC26BD150}" destId="{39365D61-8C68-47A3-B305-56E98F2E3A5B}" srcOrd="7" destOrd="0" parTransId="{89D2D886-E1F6-405F-B423-89124DD634C9}" sibTransId="{B61E5C5D-0E7B-4A3B-9039-BB640B8ED04C}"/>
    <dgm:cxn modelId="{A852BF98-8580-4813-8E53-6C6383EE5378}" type="presOf" srcId="{B04C961A-D76B-4B9B-805E-FA91BE222611}" destId="{1296EBC6-09B3-49B7-8489-8D5D87B73986}" srcOrd="0" destOrd="0" presId="urn:microsoft.com/office/officeart/2005/8/layout/bProcess4"/>
    <dgm:cxn modelId="{597A7C99-125E-40D8-A285-3BA5DE80682F}" type="presOf" srcId="{63C9D980-48BF-4A8F-9EAF-BB44B4638D61}" destId="{A155F2D0-9795-4155-B3B4-C001B0F12D83}" srcOrd="0" destOrd="0" presId="urn:microsoft.com/office/officeart/2005/8/layout/bProcess4"/>
    <dgm:cxn modelId="{C9CE0B9A-BADD-4281-94C2-48CF645015BE}" type="presOf" srcId="{FFF13FF3-0F47-4EFB-A05C-6319043E40D7}" destId="{661B77D4-B5C8-4B5F-AEDA-E59003DA673C}" srcOrd="0" destOrd="0" presId="urn:microsoft.com/office/officeart/2005/8/layout/bProcess4"/>
    <dgm:cxn modelId="{DA994DB2-1264-4A19-B777-838E3B2E2E44}" srcId="{4CEE9F81-9844-49D3-BE15-C69CC26BD150}" destId="{0573FB74-F51E-448C-8812-5BDDE7451D4D}" srcOrd="4" destOrd="0" parTransId="{1A0803C4-8C8F-4D7A-A3B4-AA71EE65EAA7}" sibTransId="{18336D8A-4B10-45F7-B93E-D69FEC0727F9}"/>
    <dgm:cxn modelId="{2E6306C8-E249-4FD5-81C9-F464BDEE054C}" type="presOf" srcId="{26C3FEDD-8DE2-4532-9327-4DE4399D5AB4}" destId="{115B1DC1-54AF-4F33-8494-250032B0E185}" srcOrd="0" destOrd="0" presId="urn:microsoft.com/office/officeart/2005/8/layout/bProcess4"/>
    <dgm:cxn modelId="{CAA054CD-A0C4-40C2-8518-155E2FC67064}" type="presOf" srcId="{E6DB0AAC-20E6-43D2-899A-251F66FACF44}" destId="{2F3679CB-A5E7-4F32-B8F9-5908DA24F32A}" srcOrd="0" destOrd="0" presId="urn:microsoft.com/office/officeart/2005/8/layout/bProcess4"/>
    <dgm:cxn modelId="{E99476DF-8D20-4682-A02E-9ED59EBA95EF}" type="presOf" srcId="{4CEE9F81-9844-49D3-BE15-C69CC26BD150}" destId="{4D319A0A-FB0C-46D7-8A8C-821B4BCDD52B}" srcOrd="0" destOrd="0" presId="urn:microsoft.com/office/officeart/2005/8/layout/bProcess4"/>
    <dgm:cxn modelId="{F69AF5E9-4CDF-471A-8CBE-0B74865E3682}" type="presOf" srcId="{916577AD-84FB-4B4F-BD41-529D895C4DF3}" destId="{8F89E921-52BA-45BD-AFB0-FF69986F6AB0}" srcOrd="0" destOrd="0" presId="urn:microsoft.com/office/officeart/2005/8/layout/bProcess4"/>
    <dgm:cxn modelId="{DF92A2EA-B68E-4EC9-95CF-5306BA1A0590}" srcId="{4CEE9F81-9844-49D3-BE15-C69CC26BD150}" destId="{AD4BB0AE-2CC3-449A-BAAC-5B4CC2F2493E}" srcOrd="8" destOrd="0" parTransId="{8C85CC5F-7250-4345-960A-2688EEA01387}" sibTransId="{371709FC-763E-4AD6-9AEF-29D43EB7DDBB}"/>
    <dgm:cxn modelId="{DD3BA3EA-7A08-4C0B-952D-6E45B6A2774A}" srcId="{4CEE9F81-9844-49D3-BE15-C69CC26BD150}" destId="{E6DB0AAC-20E6-43D2-899A-251F66FACF44}" srcOrd="9" destOrd="0" parTransId="{2920A598-2201-4D72-8709-34308AD560F4}" sibTransId="{0A622990-0AAF-4928-9683-00D84965D125}"/>
    <dgm:cxn modelId="{CE6BF7F9-3D74-42A4-B022-B37D271E6802}" srcId="{4CEE9F81-9844-49D3-BE15-C69CC26BD150}" destId="{8D6C5466-83F6-45BB-AC8B-37280A3F923D}" srcOrd="5" destOrd="0" parTransId="{4682DCF8-1987-400B-A9D3-E1B08BB3585E}" sibTransId="{26C3FEDD-8DE2-4532-9327-4DE4399D5AB4}"/>
    <dgm:cxn modelId="{6CF24CFC-42C4-4F13-8205-0083EC924101}" srcId="{4CEE9F81-9844-49D3-BE15-C69CC26BD150}" destId="{2DA11B6D-5BF7-48EE-AA98-5A2DB4E3E131}" srcOrd="2" destOrd="0" parTransId="{E6C025ED-4248-4E1F-99F7-193727F8580A}" sibTransId="{661247E2-1BA0-48AA-8303-A8D95DD9FBAB}"/>
    <dgm:cxn modelId="{2D0931E5-4687-4B41-ADCD-655AE3E5DF80}" type="presParOf" srcId="{4D319A0A-FB0C-46D7-8A8C-821B4BCDD52B}" destId="{CED966EA-2B64-4376-BB67-0B65E50AD8BE}" srcOrd="0" destOrd="0" presId="urn:microsoft.com/office/officeart/2005/8/layout/bProcess4"/>
    <dgm:cxn modelId="{4DD525BD-BAC9-4252-806D-32C484BD0847}" type="presParOf" srcId="{CED966EA-2B64-4376-BB67-0B65E50AD8BE}" destId="{E8E14097-6FE2-47CD-9413-C1DDD4B4AF1C}" srcOrd="0" destOrd="0" presId="urn:microsoft.com/office/officeart/2005/8/layout/bProcess4"/>
    <dgm:cxn modelId="{DFB14043-4F4A-4FDB-A131-25841964161A}" type="presParOf" srcId="{CED966EA-2B64-4376-BB67-0B65E50AD8BE}" destId="{8F89E921-52BA-45BD-AFB0-FF69986F6AB0}" srcOrd="1" destOrd="0" presId="urn:microsoft.com/office/officeart/2005/8/layout/bProcess4"/>
    <dgm:cxn modelId="{790B2845-024C-4009-B62F-7E21EA8C1357}" type="presParOf" srcId="{4D319A0A-FB0C-46D7-8A8C-821B4BCDD52B}" destId="{1296EBC6-09B3-49B7-8489-8D5D87B73986}" srcOrd="1" destOrd="0" presId="urn:microsoft.com/office/officeart/2005/8/layout/bProcess4"/>
    <dgm:cxn modelId="{5BA06E41-F2A7-41A8-87F1-06975FB14685}" type="presParOf" srcId="{4D319A0A-FB0C-46D7-8A8C-821B4BCDD52B}" destId="{0D7CA71A-ECC8-4EB4-803A-BE1CD71C6C74}" srcOrd="2" destOrd="0" presId="urn:microsoft.com/office/officeart/2005/8/layout/bProcess4"/>
    <dgm:cxn modelId="{AD507E02-4C6D-4B9F-9D96-81E526045386}" type="presParOf" srcId="{0D7CA71A-ECC8-4EB4-803A-BE1CD71C6C74}" destId="{6280CB27-0510-43F3-B612-11934F14405C}" srcOrd="0" destOrd="0" presId="urn:microsoft.com/office/officeart/2005/8/layout/bProcess4"/>
    <dgm:cxn modelId="{31EB2D1C-0D6B-4DCC-9624-72795B1D1B25}" type="presParOf" srcId="{0D7CA71A-ECC8-4EB4-803A-BE1CD71C6C74}" destId="{661B77D4-B5C8-4B5F-AEDA-E59003DA673C}" srcOrd="1" destOrd="0" presId="urn:microsoft.com/office/officeart/2005/8/layout/bProcess4"/>
    <dgm:cxn modelId="{C4A5D9A5-B514-4E52-A8C8-FC5A7FF7A134}" type="presParOf" srcId="{4D319A0A-FB0C-46D7-8A8C-821B4BCDD52B}" destId="{CF5893BA-2A7F-466D-829E-29DE1C6BC548}" srcOrd="3" destOrd="0" presId="urn:microsoft.com/office/officeart/2005/8/layout/bProcess4"/>
    <dgm:cxn modelId="{6A9F93F3-CCB0-4CF4-9727-246D85DBE418}" type="presParOf" srcId="{4D319A0A-FB0C-46D7-8A8C-821B4BCDD52B}" destId="{D4980AD9-4406-4999-9623-CD80812F6E13}" srcOrd="4" destOrd="0" presId="urn:microsoft.com/office/officeart/2005/8/layout/bProcess4"/>
    <dgm:cxn modelId="{217C471C-DA02-4A8D-87A1-1B68CE8C9153}" type="presParOf" srcId="{D4980AD9-4406-4999-9623-CD80812F6E13}" destId="{257C6329-ADC0-428A-BFAF-459B34C51484}" srcOrd="0" destOrd="0" presId="urn:microsoft.com/office/officeart/2005/8/layout/bProcess4"/>
    <dgm:cxn modelId="{346291FB-2E9A-420F-AF73-C9CDD627D9C2}" type="presParOf" srcId="{D4980AD9-4406-4999-9623-CD80812F6E13}" destId="{CBEDCC1C-2CD0-427A-AB5F-9251C98B7C28}" srcOrd="1" destOrd="0" presId="urn:microsoft.com/office/officeart/2005/8/layout/bProcess4"/>
    <dgm:cxn modelId="{C61DAB6D-53B2-47CB-88AB-0A839674446C}" type="presParOf" srcId="{4D319A0A-FB0C-46D7-8A8C-821B4BCDD52B}" destId="{A566D975-1D9A-4018-92D6-8B8D5FB7F945}" srcOrd="5" destOrd="0" presId="urn:microsoft.com/office/officeart/2005/8/layout/bProcess4"/>
    <dgm:cxn modelId="{D86F4679-7F98-4432-854E-8E694F55AD55}" type="presParOf" srcId="{4D319A0A-FB0C-46D7-8A8C-821B4BCDD52B}" destId="{04037DF1-3951-4885-AC65-492641E96293}" srcOrd="6" destOrd="0" presId="urn:microsoft.com/office/officeart/2005/8/layout/bProcess4"/>
    <dgm:cxn modelId="{F68434DC-54C8-40B7-B81F-259F0B4C0608}" type="presParOf" srcId="{04037DF1-3951-4885-AC65-492641E96293}" destId="{5758397B-1BF8-4D03-993F-042B21D8CFD4}" srcOrd="0" destOrd="0" presId="urn:microsoft.com/office/officeart/2005/8/layout/bProcess4"/>
    <dgm:cxn modelId="{51C2FA34-EE92-445C-9DC9-70A72268A7F2}" type="presParOf" srcId="{04037DF1-3951-4885-AC65-492641E96293}" destId="{32B90DE3-AE92-4DEA-B184-374CDBD5DD64}" srcOrd="1" destOrd="0" presId="urn:microsoft.com/office/officeart/2005/8/layout/bProcess4"/>
    <dgm:cxn modelId="{BBA39721-2736-4F68-8214-EE776C436C0A}" type="presParOf" srcId="{4D319A0A-FB0C-46D7-8A8C-821B4BCDD52B}" destId="{660A7380-44EF-4EB0-92EB-C346B808F663}" srcOrd="7" destOrd="0" presId="urn:microsoft.com/office/officeart/2005/8/layout/bProcess4"/>
    <dgm:cxn modelId="{2EE4B68E-B407-4A2D-B443-A83724F77D40}" type="presParOf" srcId="{4D319A0A-FB0C-46D7-8A8C-821B4BCDD52B}" destId="{4CEC7983-913C-489B-9120-A8FA9FA35AA2}" srcOrd="8" destOrd="0" presId="urn:microsoft.com/office/officeart/2005/8/layout/bProcess4"/>
    <dgm:cxn modelId="{1BDC0F3C-4FEF-4FB5-AB78-2410E8D7C13D}" type="presParOf" srcId="{4CEC7983-913C-489B-9120-A8FA9FA35AA2}" destId="{C00E1D92-AC2D-42FC-95E7-623FE64A14EB}" srcOrd="0" destOrd="0" presId="urn:microsoft.com/office/officeart/2005/8/layout/bProcess4"/>
    <dgm:cxn modelId="{4B68C5FA-16EE-4D18-A899-E501B47D4CF6}" type="presParOf" srcId="{4CEC7983-913C-489B-9120-A8FA9FA35AA2}" destId="{EC854982-E6EA-4F2D-BA25-58530CD63C71}" srcOrd="1" destOrd="0" presId="urn:microsoft.com/office/officeart/2005/8/layout/bProcess4"/>
    <dgm:cxn modelId="{6979567E-B2B6-4C7F-8778-BD79C0E3BF8C}" type="presParOf" srcId="{4D319A0A-FB0C-46D7-8A8C-821B4BCDD52B}" destId="{630EA0CE-9EFB-47FC-9D89-D951838F029E}" srcOrd="9" destOrd="0" presId="urn:microsoft.com/office/officeart/2005/8/layout/bProcess4"/>
    <dgm:cxn modelId="{6EE260FB-C9C8-4989-AEEF-C5E3332605E8}" type="presParOf" srcId="{4D319A0A-FB0C-46D7-8A8C-821B4BCDD52B}" destId="{63196444-8179-4C4B-A969-1EC3CBAED3F5}" srcOrd="10" destOrd="0" presId="urn:microsoft.com/office/officeart/2005/8/layout/bProcess4"/>
    <dgm:cxn modelId="{98A33A07-9647-4232-94B4-7809D984F158}" type="presParOf" srcId="{63196444-8179-4C4B-A969-1EC3CBAED3F5}" destId="{5ACEB9CE-5EDF-4D71-82DE-84DC37816976}" srcOrd="0" destOrd="0" presId="urn:microsoft.com/office/officeart/2005/8/layout/bProcess4"/>
    <dgm:cxn modelId="{3C474D64-18D4-46D4-998A-DA4CC9E32A03}" type="presParOf" srcId="{63196444-8179-4C4B-A969-1EC3CBAED3F5}" destId="{23625C3A-5B6D-44E8-9D71-7FF09D5FA45D}" srcOrd="1" destOrd="0" presId="urn:microsoft.com/office/officeart/2005/8/layout/bProcess4"/>
    <dgm:cxn modelId="{2791158C-D4BA-407D-92C8-F9963831BB85}" type="presParOf" srcId="{4D319A0A-FB0C-46D7-8A8C-821B4BCDD52B}" destId="{115B1DC1-54AF-4F33-8494-250032B0E185}" srcOrd="11" destOrd="0" presId="urn:microsoft.com/office/officeart/2005/8/layout/bProcess4"/>
    <dgm:cxn modelId="{9D680C1A-63B0-4A5C-84B8-F2407BBD4E5B}" type="presParOf" srcId="{4D319A0A-FB0C-46D7-8A8C-821B4BCDD52B}" destId="{3E5CB37C-CA78-4D02-B95F-3328DC8E38DE}" srcOrd="12" destOrd="0" presId="urn:microsoft.com/office/officeart/2005/8/layout/bProcess4"/>
    <dgm:cxn modelId="{C1852AD0-0C02-4B80-8EF0-0D41D07F7DE4}" type="presParOf" srcId="{3E5CB37C-CA78-4D02-B95F-3328DC8E38DE}" destId="{7F740350-7D35-40AA-B3C3-A6B1999D0EE1}" srcOrd="0" destOrd="0" presId="urn:microsoft.com/office/officeart/2005/8/layout/bProcess4"/>
    <dgm:cxn modelId="{7A9B550E-B24A-4E19-9F77-5B850964E92F}" type="presParOf" srcId="{3E5CB37C-CA78-4D02-B95F-3328DC8E38DE}" destId="{A155F2D0-9795-4155-B3B4-C001B0F12D83}" srcOrd="1" destOrd="0" presId="urn:microsoft.com/office/officeart/2005/8/layout/bProcess4"/>
    <dgm:cxn modelId="{42A58AB3-9568-4117-B57C-0E7919513AD8}" type="presParOf" srcId="{4D319A0A-FB0C-46D7-8A8C-821B4BCDD52B}" destId="{D4F577BE-B62E-4748-BF1A-EAB3AEB53B8A}" srcOrd="13" destOrd="0" presId="urn:microsoft.com/office/officeart/2005/8/layout/bProcess4"/>
    <dgm:cxn modelId="{6570793B-7220-4B79-BFE6-1F2631A7AD14}" type="presParOf" srcId="{4D319A0A-FB0C-46D7-8A8C-821B4BCDD52B}" destId="{E66A2A8D-92F3-412A-93C2-021AD34C0243}" srcOrd="14" destOrd="0" presId="urn:microsoft.com/office/officeart/2005/8/layout/bProcess4"/>
    <dgm:cxn modelId="{42604A52-D13E-47B5-A4EA-EABC315B3A45}" type="presParOf" srcId="{E66A2A8D-92F3-412A-93C2-021AD34C0243}" destId="{A18C34F2-B710-468F-BE4A-79C1260D9CF4}" srcOrd="0" destOrd="0" presId="urn:microsoft.com/office/officeart/2005/8/layout/bProcess4"/>
    <dgm:cxn modelId="{9F964F16-27B1-47A7-9CE8-2CF7B4998C01}" type="presParOf" srcId="{E66A2A8D-92F3-412A-93C2-021AD34C0243}" destId="{3E585876-4663-4D15-8ED5-8BDCF95CFB3B}" srcOrd="1" destOrd="0" presId="urn:microsoft.com/office/officeart/2005/8/layout/bProcess4"/>
    <dgm:cxn modelId="{B1021454-0DC0-4D66-A14C-176407254BE1}" type="presParOf" srcId="{4D319A0A-FB0C-46D7-8A8C-821B4BCDD52B}" destId="{B896B12A-E9F5-48D0-AF5A-E404E7CA67D4}" srcOrd="15" destOrd="0" presId="urn:microsoft.com/office/officeart/2005/8/layout/bProcess4"/>
    <dgm:cxn modelId="{25A05C7F-5F0E-4250-913E-497C2A550CA4}" type="presParOf" srcId="{4D319A0A-FB0C-46D7-8A8C-821B4BCDD52B}" destId="{15BA2348-C1F0-455E-AEAF-B69F9B36CAB3}" srcOrd="16" destOrd="0" presId="urn:microsoft.com/office/officeart/2005/8/layout/bProcess4"/>
    <dgm:cxn modelId="{9E605B9B-F0BC-4AD8-B067-48CF23A29BA7}" type="presParOf" srcId="{15BA2348-C1F0-455E-AEAF-B69F9B36CAB3}" destId="{A1F4D158-033D-473E-8C1E-7B4AC2BF2AC5}" srcOrd="0" destOrd="0" presId="urn:microsoft.com/office/officeart/2005/8/layout/bProcess4"/>
    <dgm:cxn modelId="{000E79FF-6D13-4D0D-A5A6-03816ADDF336}" type="presParOf" srcId="{15BA2348-C1F0-455E-AEAF-B69F9B36CAB3}" destId="{F2CEC8F0-0A25-4595-8B22-81476445F8E5}" srcOrd="1" destOrd="0" presId="urn:microsoft.com/office/officeart/2005/8/layout/bProcess4"/>
    <dgm:cxn modelId="{F2CE1897-86E1-4D2F-876D-65769F5574D2}" type="presParOf" srcId="{4D319A0A-FB0C-46D7-8A8C-821B4BCDD52B}" destId="{8E0B85DF-8721-49BA-ACE3-02364BB64D54}" srcOrd="17" destOrd="0" presId="urn:microsoft.com/office/officeart/2005/8/layout/bProcess4"/>
    <dgm:cxn modelId="{F8D12CF3-325F-44CD-A79B-8E7708ADBDD9}" type="presParOf" srcId="{4D319A0A-FB0C-46D7-8A8C-821B4BCDD52B}" destId="{40EE89A2-735E-4009-8140-47B89B4C45A5}" srcOrd="18" destOrd="0" presId="urn:microsoft.com/office/officeart/2005/8/layout/bProcess4"/>
    <dgm:cxn modelId="{1E1A86BE-99DE-422C-B833-B847F9713241}" type="presParOf" srcId="{40EE89A2-735E-4009-8140-47B89B4C45A5}" destId="{2117E68D-FB9E-4F67-A02E-3DE1F609E529}" srcOrd="0" destOrd="0" presId="urn:microsoft.com/office/officeart/2005/8/layout/bProcess4"/>
    <dgm:cxn modelId="{60BB0281-7ED7-46FA-AE9C-61C8ED4CD3A9}" type="presParOf" srcId="{40EE89A2-735E-4009-8140-47B89B4C45A5}" destId="{2F3679CB-A5E7-4F32-B8F9-5908DA24F32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47CAFBF6-315F-4A69-AC11-930F5092DD37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EFADE3DB-DD7C-4DC7-B03B-0BE5937268D9}">
      <dgm:prSet phldrT="[Texto]" custT="1"/>
      <dgm:spPr/>
      <dgm:t>
        <a:bodyPr anchor="ctr"/>
        <a:lstStyle/>
        <a:p>
          <a:pPr algn="ctr"/>
          <a:r>
            <a:rPr lang="pt-BR" sz="1200" dirty="0"/>
            <a:t>Controle dos rios Paraná, Paraguai, Uruguai e da Prata</a:t>
          </a:r>
        </a:p>
      </dgm:t>
    </dgm:pt>
    <dgm:pt modelId="{C8065641-89E9-4700-8BB6-D90509998EDE}" type="parTrans" cxnId="{E1DAF105-BBDD-4630-A174-BBD4391F43AF}">
      <dgm:prSet/>
      <dgm:spPr/>
      <dgm:t>
        <a:bodyPr/>
        <a:lstStyle/>
        <a:p>
          <a:endParaRPr lang="pt-BR"/>
        </a:p>
      </dgm:t>
    </dgm:pt>
    <dgm:pt modelId="{134A1AF0-64A2-421A-A8B8-245F29DB915D}" type="sibTrans" cxnId="{E1DAF105-BBDD-4630-A174-BBD4391F43AF}">
      <dgm:prSet/>
      <dgm:spPr/>
      <dgm:t>
        <a:bodyPr/>
        <a:lstStyle/>
        <a:p>
          <a:endParaRPr lang="pt-BR"/>
        </a:p>
      </dgm:t>
    </dgm:pt>
    <dgm:pt modelId="{84BD0823-89A7-4EB2-9699-D61526EFE8AF}">
      <dgm:prSet phldrT="[Texto]" custT="1"/>
      <dgm:spPr/>
      <dgm:t>
        <a:bodyPr anchor="ctr"/>
        <a:lstStyle/>
        <a:p>
          <a:pPr algn="ctr"/>
          <a:r>
            <a:rPr lang="pt-BR" sz="1200" dirty="0"/>
            <a:t>Interesse pelas terras férteis e de pastagens</a:t>
          </a:r>
        </a:p>
      </dgm:t>
    </dgm:pt>
    <dgm:pt modelId="{229BDC2F-6AB3-4BF0-9D62-4119DC8C4EA6}" type="parTrans" cxnId="{B16E4A8E-0409-4E1D-905F-01C096124905}">
      <dgm:prSet/>
      <dgm:spPr/>
      <dgm:t>
        <a:bodyPr/>
        <a:lstStyle/>
        <a:p>
          <a:endParaRPr lang="pt-BR"/>
        </a:p>
      </dgm:t>
    </dgm:pt>
    <dgm:pt modelId="{35C292B3-9676-4F19-822D-F60381F038AB}" type="sibTrans" cxnId="{B16E4A8E-0409-4E1D-905F-01C096124905}">
      <dgm:prSet/>
      <dgm:spPr/>
      <dgm:t>
        <a:bodyPr/>
        <a:lstStyle/>
        <a:p>
          <a:endParaRPr lang="pt-BR"/>
        </a:p>
      </dgm:t>
    </dgm:pt>
    <dgm:pt modelId="{CDAB4AF2-C1E0-423E-9208-0F0612BAADD6}">
      <dgm:prSet phldrT="[Texto]" custT="1"/>
      <dgm:spPr/>
      <dgm:t>
        <a:bodyPr anchor="ctr"/>
        <a:lstStyle/>
        <a:p>
          <a:pPr algn="ctr"/>
          <a:r>
            <a:rPr lang="pt-BR" sz="1200" dirty="0"/>
            <a:t>Liderança política na região platina</a:t>
          </a:r>
        </a:p>
      </dgm:t>
    </dgm:pt>
    <dgm:pt modelId="{5178CB63-A677-42C0-BB98-763316A2BFEB}" type="parTrans" cxnId="{840746FD-1FE6-424D-BCD8-D2AF6210D25B}">
      <dgm:prSet/>
      <dgm:spPr/>
      <dgm:t>
        <a:bodyPr/>
        <a:lstStyle/>
        <a:p>
          <a:endParaRPr lang="pt-BR"/>
        </a:p>
      </dgm:t>
    </dgm:pt>
    <dgm:pt modelId="{CED00A2D-A853-4A06-9A7C-E115F6DCE1A9}" type="sibTrans" cxnId="{840746FD-1FE6-424D-BCD8-D2AF6210D25B}">
      <dgm:prSet/>
      <dgm:spPr/>
      <dgm:t>
        <a:bodyPr/>
        <a:lstStyle/>
        <a:p>
          <a:endParaRPr lang="pt-BR"/>
        </a:p>
      </dgm:t>
    </dgm:pt>
    <dgm:pt modelId="{DAD963A0-72E7-460B-8814-B16F3D292367}">
      <dgm:prSet phldrT="[Texto]" custT="1"/>
      <dgm:spPr/>
      <dgm:t>
        <a:bodyPr anchor="ctr"/>
        <a:lstStyle/>
        <a:p>
          <a:r>
            <a:rPr lang="pt-BR" sz="1200" b="1" dirty="0"/>
            <a:t>Brasil:</a:t>
          </a:r>
          <a:r>
            <a:rPr lang="pt-BR" sz="1200" dirty="0"/>
            <a:t> queria garantir a livre navegação nos rios da bacia platina, pôr fim aos conflitos por terra e gado nas fronteiras com o Paraguai e depor o ditador paraguaio Francisco Solano López</a:t>
          </a:r>
        </a:p>
      </dgm:t>
    </dgm:pt>
    <dgm:pt modelId="{D4B7327A-E4B8-4B6C-A498-6F87203FC8DA}" type="parTrans" cxnId="{7EA27608-3314-4DD5-A204-8462C5B9CC6A}">
      <dgm:prSet/>
      <dgm:spPr/>
      <dgm:t>
        <a:bodyPr/>
        <a:lstStyle/>
        <a:p>
          <a:endParaRPr lang="pt-BR"/>
        </a:p>
      </dgm:t>
    </dgm:pt>
    <dgm:pt modelId="{636CC529-CDE5-4E14-A62A-86A45A092E6F}" type="sibTrans" cxnId="{7EA27608-3314-4DD5-A204-8462C5B9CC6A}">
      <dgm:prSet/>
      <dgm:spPr/>
      <dgm:t>
        <a:bodyPr/>
        <a:lstStyle/>
        <a:p>
          <a:endParaRPr lang="pt-BR"/>
        </a:p>
      </dgm:t>
    </dgm:pt>
    <dgm:pt modelId="{82ECD6C0-BD9E-4FE7-A735-E3AF15DC2077}">
      <dgm:prSet phldrT="[Texto]" custT="1"/>
      <dgm:spPr/>
      <dgm:t>
        <a:bodyPr anchor="ctr"/>
        <a:lstStyle/>
        <a:p>
          <a:r>
            <a:rPr lang="pt-BR" sz="1200" b="1" dirty="0"/>
            <a:t>Argentina:</a:t>
          </a:r>
          <a:r>
            <a:rPr lang="pt-BR" sz="1200" dirty="0"/>
            <a:t> desejava consolidar o Estado nacional argentino impedindo suas províncias de Entre Rios e Corrientes de separarem-se e formarem países independentes, valendo-se do apoio paraguaio</a:t>
          </a:r>
        </a:p>
      </dgm:t>
    </dgm:pt>
    <dgm:pt modelId="{8B74E93B-C16C-4C9E-9035-0AA3419B1D93}" type="parTrans" cxnId="{29443A0C-E67C-4E08-AA60-410D20DC812B}">
      <dgm:prSet/>
      <dgm:spPr/>
      <dgm:t>
        <a:bodyPr/>
        <a:lstStyle/>
        <a:p>
          <a:endParaRPr lang="pt-BR"/>
        </a:p>
      </dgm:t>
    </dgm:pt>
    <dgm:pt modelId="{51741345-5E4B-42F1-B9E5-3896ED3B6EDD}" type="sibTrans" cxnId="{29443A0C-E67C-4E08-AA60-410D20DC812B}">
      <dgm:prSet/>
      <dgm:spPr/>
      <dgm:t>
        <a:bodyPr/>
        <a:lstStyle/>
        <a:p>
          <a:endParaRPr lang="pt-BR"/>
        </a:p>
      </dgm:t>
    </dgm:pt>
    <dgm:pt modelId="{14AB6E98-454D-464B-BCBC-33979AFFFD44}">
      <dgm:prSet phldrT="[Texto]" custT="1"/>
      <dgm:spPr/>
      <dgm:t>
        <a:bodyPr anchor="ctr"/>
        <a:lstStyle/>
        <a:p>
          <a:r>
            <a:rPr lang="pt-BR" sz="1200" b="1" dirty="0"/>
            <a:t>Paraguai:</a:t>
          </a:r>
          <a:r>
            <a:rPr lang="pt-BR" sz="1200" dirty="0"/>
            <a:t> governado por Solano López, desejava tornar-</a:t>
          </a:r>
        </a:p>
        <a:p>
          <a:r>
            <a:rPr lang="pt-BR" sz="1200" dirty="0"/>
            <a:t>-se uma potência regional e conquistar uma saída para o mar, para comerciar com o exterior com maior facilidade</a:t>
          </a:r>
        </a:p>
      </dgm:t>
    </dgm:pt>
    <dgm:pt modelId="{2EBADBA7-DDB0-4A47-AB88-E56BAAB3C3EC}" type="parTrans" cxnId="{55EA692B-1C87-4F69-95B6-29BEA401D927}">
      <dgm:prSet/>
      <dgm:spPr/>
      <dgm:t>
        <a:bodyPr/>
        <a:lstStyle/>
        <a:p>
          <a:endParaRPr lang="pt-BR"/>
        </a:p>
      </dgm:t>
    </dgm:pt>
    <dgm:pt modelId="{D4BD17D1-ABD2-4537-9A46-A945FC6760E5}" type="sibTrans" cxnId="{55EA692B-1C87-4F69-95B6-29BEA401D927}">
      <dgm:prSet/>
      <dgm:spPr/>
      <dgm:t>
        <a:bodyPr/>
        <a:lstStyle/>
        <a:p>
          <a:endParaRPr lang="pt-BR"/>
        </a:p>
      </dgm:t>
    </dgm:pt>
    <dgm:pt modelId="{30515A52-1F6D-4DBC-954D-B676C3540CB3}" type="pres">
      <dgm:prSet presAssocID="{47CAFBF6-315F-4A69-AC11-930F5092DD37}" presName="vert0" presStyleCnt="0">
        <dgm:presLayoutVars>
          <dgm:dir/>
          <dgm:animOne val="branch"/>
          <dgm:animLvl val="lvl"/>
        </dgm:presLayoutVars>
      </dgm:prSet>
      <dgm:spPr/>
    </dgm:pt>
    <dgm:pt modelId="{FAA3223B-E58B-419C-ABC6-66E0BEE773CC}" type="pres">
      <dgm:prSet presAssocID="{EFADE3DB-DD7C-4DC7-B03B-0BE5937268D9}" presName="thickLine" presStyleLbl="alignNode1" presStyleIdx="0" presStyleCnt="6"/>
      <dgm:spPr/>
    </dgm:pt>
    <dgm:pt modelId="{4ABF50A7-DFB9-4EF5-BD97-52217A52EEFE}" type="pres">
      <dgm:prSet presAssocID="{EFADE3DB-DD7C-4DC7-B03B-0BE5937268D9}" presName="horz1" presStyleCnt="0"/>
      <dgm:spPr/>
    </dgm:pt>
    <dgm:pt modelId="{E4D5B4C5-FC0F-4ED8-8D20-8C889447F435}" type="pres">
      <dgm:prSet presAssocID="{EFADE3DB-DD7C-4DC7-B03B-0BE5937268D9}" presName="tx1" presStyleLbl="revTx" presStyleIdx="0" presStyleCnt="6" custScaleY="47237"/>
      <dgm:spPr/>
    </dgm:pt>
    <dgm:pt modelId="{BE2B986F-FE0A-4DE1-9A46-37FA983CB758}" type="pres">
      <dgm:prSet presAssocID="{EFADE3DB-DD7C-4DC7-B03B-0BE5937268D9}" presName="vert1" presStyleCnt="0"/>
      <dgm:spPr/>
    </dgm:pt>
    <dgm:pt modelId="{5BFA9AB0-C59D-4B8F-8B7A-DF469D0BB49F}" type="pres">
      <dgm:prSet presAssocID="{84BD0823-89A7-4EB2-9699-D61526EFE8AF}" presName="thickLine" presStyleLbl="alignNode1" presStyleIdx="1" presStyleCnt="6"/>
      <dgm:spPr/>
    </dgm:pt>
    <dgm:pt modelId="{7BDA1560-F0A5-4C4D-BA47-731C2B16DF0A}" type="pres">
      <dgm:prSet presAssocID="{84BD0823-89A7-4EB2-9699-D61526EFE8AF}" presName="horz1" presStyleCnt="0"/>
      <dgm:spPr/>
    </dgm:pt>
    <dgm:pt modelId="{DE1E870E-700F-4C53-9F80-F6195ED7FB9D}" type="pres">
      <dgm:prSet presAssocID="{84BD0823-89A7-4EB2-9699-D61526EFE8AF}" presName="tx1" presStyleLbl="revTx" presStyleIdx="1" presStyleCnt="6" custScaleY="39492"/>
      <dgm:spPr/>
    </dgm:pt>
    <dgm:pt modelId="{3B3A19A1-FA7C-4F2E-A0A0-771B6CBA30D5}" type="pres">
      <dgm:prSet presAssocID="{84BD0823-89A7-4EB2-9699-D61526EFE8AF}" presName="vert1" presStyleCnt="0"/>
      <dgm:spPr/>
    </dgm:pt>
    <dgm:pt modelId="{8AC4FE18-2EED-47DB-94A5-1672C640CFF2}" type="pres">
      <dgm:prSet presAssocID="{CDAB4AF2-C1E0-423E-9208-0F0612BAADD6}" presName="thickLine" presStyleLbl="alignNode1" presStyleIdx="2" presStyleCnt="6"/>
      <dgm:spPr/>
    </dgm:pt>
    <dgm:pt modelId="{EE5FD896-FB68-43E1-9E57-789D21B3CB26}" type="pres">
      <dgm:prSet presAssocID="{CDAB4AF2-C1E0-423E-9208-0F0612BAADD6}" presName="horz1" presStyleCnt="0"/>
      <dgm:spPr/>
    </dgm:pt>
    <dgm:pt modelId="{B4E8C510-AA2D-40DB-9CA4-93E0E670B044}" type="pres">
      <dgm:prSet presAssocID="{CDAB4AF2-C1E0-423E-9208-0F0612BAADD6}" presName="tx1" presStyleLbl="revTx" presStyleIdx="2" presStyleCnt="6" custScaleY="33888"/>
      <dgm:spPr/>
    </dgm:pt>
    <dgm:pt modelId="{EC347781-193B-4D2D-99BB-9AE789B5778E}" type="pres">
      <dgm:prSet presAssocID="{CDAB4AF2-C1E0-423E-9208-0F0612BAADD6}" presName="vert1" presStyleCnt="0"/>
      <dgm:spPr/>
    </dgm:pt>
    <dgm:pt modelId="{D31A3294-F0C0-4FC0-9685-E382A3AEA1F3}" type="pres">
      <dgm:prSet presAssocID="{DAD963A0-72E7-460B-8814-B16F3D292367}" presName="thickLine" presStyleLbl="alignNode1" presStyleIdx="3" presStyleCnt="6"/>
      <dgm:spPr/>
    </dgm:pt>
    <dgm:pt modelId="{4A0B4734-B6F1-45E7-933A-917E8BC49334}" type="pres">
      <dgm:prSet presAssocID="{DAD963A0-72E7-460B-8814-B16F3D292367}" presName="horz1" presStyleCnt="0"/>
      <dgm:spPr/>
    </dgm:pt>
    <dgm:pt modelId="{762712DC-7C7D-4B18-BC3A-CCFEE2D61CF0}" type="pres">
      <dgm:prSet presAssocID="{DAD963A0-72E7-460B-8814-B16F3D292367}" presName="tx1" presStyleLbl="revTx" presStyleIdx="3" presStyleCnt="6" custScaleY="60951"/>
      <dgm:spPr/>
    </dgm:pt>
    <dgm:pt modelId="{E5A5E124-E65D-4C45-AB10-E4D5745F28FA}" type="pres">
      <dgm:prSet presAssocID="{DAD963A0-72E7-460B-8814-B16F3D292367}" presName="vert1" presStyleCnt="0"/>
      <dgm:spPr/>
    </dgm:pt>
    <dgm:pt modelId="{4E855B89-8F83-43B8-A7B7-7EB757A64CDA}" type="pres">
      <dgm:prSet presAssocID="{82ECD6C0-BD9E-4FE7-A735-E3AF15DC2077}" presName="thickLine" presStyleLbl="alignNode1" presStyleIdx="4" presStyleCnt="6"/>
      <dgm:spPr/>
    </dgm:pt>
    <dgm:pt modelId="{900D05D2-6F99-48F6-BAB8-A897B013ED38}" type="pres">
      <dgm:prSet presAssocID="{82ECD6C0-BD9E-4FE7-A735-E3AF15DC2077}" presName="horz1" presStyleCnt="0"/>
      <dgm:spPr/>
    </dgm:pt>
    <dgm:pt modelId="{78F4D2E9-D9A9-4ECE-9208-36F362E81766}" type="pres">
      <dgm:prSet presAssocID="{82ECD6C0-BD9E-4FE7-A735-E3AF15DC2077}" presName="tx1" presStyleLbl="revTx" presStyleIdx="4" presStyleCnt="6" custScaleY="72892"/>
      <dgm:spPr/>
    </dgm:pt>
    <dgm:pt modelId="{5A9EA8F7-64E9-4001-97E1-C6BD71809050}" type="pres">
      <dgm:prSet presAssocID="{82ECD6C0-BD9E-4FE7-A735-E3AF15DC2077}" presName="vert1" presStyleCnt="0"/>
      <dgm:spPr/>
    </dgm:pt>
    <dgm:pt modelId="{5CE9EC09-88C4-4DAF-BA70-20D28EF9C64A}" type="pres">
      <dgm:prSet presAssocID="{14AB6E98-454D-464B-BCBC-33979AFFFD44}" presName="thickLine" presStyleLbl="alignNode1" presStyleIdx="5" presStyleCnt="6"/>
      <dgm:spPr/>
    </dgm:pt>
    <dgm:pt modelId="{9B6999B1-CA3B-4C9D-89B2-A32036B97A63}" type="pres">
      <dgm:prSet presAssocID="{14AB6E98-454D-464B-BCBC-33979AFFFD44}" presName="horz1" presStyleCnt="0"/>
      <dgm:spPr/>
    </dgm:pt>
    <dgm:pt modelId="{6130E7D7-A237-4847-866A-DD7AFCD37A8E}" type="pres">
      <dgm:prSet presAssocID="{14AB6E98-454D-464B-BCBC-33979AFFFD44}" presName="tx1" presStyleLbl="revTx" presStyleIdx="5" presStyleCnt="6" custScaleY="100765" custLinFactNeighborX="49" custLinFactNeighborY="-25750"/>
      <dgm:spPr/>
    </dgm:pt>
    <dgm:pt modelId="{750C0082-94C2-45AC-9A6A-6B99C5B495A6}" type="pres">
      <dgm:prSet presAssocID="{14AB6E98-454D-464B-BCBC-33979AFFFD44}" presName="vert1" presStyleCnt="0"/>
      <dgm:spPr/>
    </dgm:pt>
  </dgm:ptLst>
  <dgm:cxnLst>
    <dgm:cxn modelId="{E80DEA01-EA50-47CA-848D-CD18B34D7E0C}" type="presOf" srcId="{CDAB4AF2-C1E0-423E-9208-0F0612BAADD6}" destId="{B4E8C510-AA2D-40DB-9CA4-93E0E670B044}" srcOrd="0" destOrd="0" presId="urn:microsoft.com/office/officeart/2008/layout/LinedList"/>
    <dgm:cxn modelId="{E1DAF105-BBDD-4630-A174-BBD4391F43AF}" srcId="{47CAFBF6-315F-4A69-AC11-930F5092DD37}" destId="{EFADE3DB-DD7C-4DC7-B03B-0BE5937268D9}" srcOrd="0" destOrd="0" parTransId="{C8065641-89E9-4700-8BB6-D90509998EDE}" sibTransId="{134A1AF0-64A2-421A-A8B8-245F29DB915D}"/>
    <dgm:cxn modelId="{7EA27608-3314-4DD5-A204-8462C5B9CC6A}" srcId="{47CAFBF6-315F-4A69-AC11-930F5092DD37}" destId="{DAD963A0-72E7-460B-8814-B16F3D292367}" srcOrd="3" destOrd="0" parTransId="{D4B7327A-E4B8-4B6C-A498-6F87203FC8DA}" sibTransId="{636CC529-CDE5-4E14-A62A-86A45A092E6F}"/>
    <dgm:cxn modelId="{29443A0C-E67C-4E08-AA60-410D20DC812B}" srcId="{47CAFBF6-315F-4A69-AC11-930F5092DD37}" destId="{82ECD6C0-BD9E-4FE7-A735-E3AF15DC2077}" srcOrd="4" destOrd="0" parTransId="{8B74E93B-C16C-4C9E-9035-0AA3419B1D93}" sibTransId="{51741345-5E4B-42F1-B9E5-3896ED3B6EDD}"/>
    <dgm:cxn modelId="{C426FD0D-CFD6-4192-A130-D27F5474E09A}" type="presOf" srcId="{EFADE3DB-DD7C-4DC7-B03B-0BE5937268D9}" destId="{E4D5B4C5-FC0F-4ED8-8D20-8C889447F435}" srcOrd="0" destOrd="0" presId="urn:microsoft.com/office/officeart/2008/layout/LinedList"/>
    <dgm:cxn modelId="{55EA692B-1C87-4F69-95B6-29BEA401D927}" srcId="{47CAFBF6-315F-4A69-AC11-930F5092DD37}" destId="{14AB6E98-454D-464B-BCBC-33979AFFFD44}" srcOrd="5" destOrd="0" parTransId="{2EBADBA7-DDB0-4A47-AB88-E56BAAB3C3EC}" sibTransId="{D4BD17D1-ABD2-4537-9A46-A945FC6760E5}"/>
    <dgm:cxn modelId="{A5BD6D2B-E20D-482C-9789-38AAE1FEFFD1}" type="presOf" srcId="{DAD963A0-72E7-460B-8814-B16F3D292367}" destId="{762712DC-7C7D-4B18-BC3A-CCFEE2D61CF0}" srcOrd="0" destOrd="0" presId="urn:microsoft.com/office/officeart/2008/layout/LinedList"/>
    <dgm:cxn modelId="{B16E4A8E-0409-4E1D-905F-01C096124905}" srcId="{47CAFBF6-315F-4A69-AC11-930F5092DD37}" destId="{84BD0823-89A7-4EB2-9699-D61526EFE8AF}" srcOrd="1" destOrd="0" parTransId="{229BDC2F-6AB3-4BF0-9D62-4119DC8C4EA6}" sibTransId="{35C292B3-9676-4F19-822D-F60381F038AB}"/>
    <dgm:cxn modelId="{D13FBC96-4642-4289-83E8-549F2BCC5F2C}" type="presOf" srcId="{14AB6E98-454D-464B-BCBC-33979AFFFD44}" destId="{6130E7D7-A237-4847-866A-DD7AFCD37A8E}" srcOrd="0" destOrd="0" presId="urn:microsoft.com/office/officeart/2008/layout/LinedList"/>
    <dgm:cxn modelId="{CE6438CA-51AD-4461-A45E-226DBCEB4634}" type="presOf" srcId="{47CAFBF6-315F-4A69-AC11-930F5092DD37}" destId="{30515A52-1F6D-4DBC-954D-B676C3540CB3}" srcOrd="0" destOrd="0" presId="urn:microsoft.com/office/officeart/2008/layout/LinedList"/>
    <dgm:cxn modelId="{31D76CD6-EEFF-4798-91A4-0D67913077C1}" type="presOf" srcId="{84BD0823-89A7-4EB2-9699-D61526EFE8AF}" destId="{DE1E870E-700F-4C53-9F80-F6195ED7FB9D}" srcOrd="0" destOrd="0" presId="urn:microsoft.com/office/officeart/2008/layout/LinedList"/>
    <dgm:cxn modelId="{DAAFC4E3-FE09-4E09-A502-3798E46658A8}" type="presOf" srcId="{82ECD6C0-BD9E-4FE7-A735-E3AF15DC2077}" destId="{78F4D2E9-D9A9-4ECE-9208-36F362E81766}" srcOrd="0" destOrd="0" presId="urn:microsoft.com/office/officeart/2008/layout/LinedList"/>
    <dgm:cxn modelId="{840746FD-1FE6-424D-BCD8-D2AF6210D25B}" srcId="{47CAFBF6-315F-4A69-AC11-930F5092DD37}" destId="{CDAB4AF2-C1E0-423E-9208-0F0612BAADD6}" srcOrd="2" destOrd="0" parTransId="{5178CB63-A677-42C0-BB98-763316A2BFEB}" sibTransId="{CED00A2D-A853-4A06-9A7C-E115F6DCE1A9}"/>
    <dgm:cxn modelId="{4A7C5279-273F-4788-B452-4E271FB55247}" type="presParOf" srcId="{30515A52-1F6D-4DBC-954D-B676C3540CB3}" destId="{FAA3223B-E58B-419C-ABC6-66E0BEE773CC}" srcOrd="0" destOrd="0" presId="urn:microsoft.com/office/officeart/2008/layout/LinedList"/>
    <dgm:cxn modelId="{4066C7CA-CEF7-45D1-B677-405CDB3003CD}" type="presParOf" srcId="{30515A52-1F6D-4DBC-954D-B676C3540CB3}" destId="{4ABF50A7-DFB9-4EF5-BD97-52217A52EEFE}" srcOrd="1" destOrd="0" presId="urn:microsoft.com/office/officeart/2008/layout/LinedList"/>
    <dgm:cxn modelId="{D112EA13-FD86-44EE-83F2-9CCE75C2DD5F}" type="presParOf" srcId="{4ABF50A7-DFB9-4EF5-BD97-52217A52EEFE}" destId="{E4D5B4C5-FC0F-4ED8-8D20-8C889447F435}" srcOrd="0" destOrd="0" presId="urn:microsoft.com/office/officeart/2008/layout/LinedList"/>
    <dgm:cxn modelId="{92F91049-A048-4DA6-BAC6-C621E9D2EEEF}" type="presParOf" srcId="{4ABF50A7-DFB9-4EF5-BD97-52217A52EEFE}" destId="{BE2B986F-FE0A-4DE1-9A46-37FA983CB758}" srcOrd="1" destOrd="0" presId="urn:microsoft.com/office/officeart/2008/layout/LinedList"/>
    <dgm:cxn modelId="{F631F7DC-205C-4794-81F1-D45CC7760969}" type="presParOf" srcId="{30515A52-1F6D-4DBC-954D-B676C3540CB3}" destId="{5BFA9AB0-C59D-4B8F-8B7A-DF469D0BB49F}" srcOrd="2" destOrd="0" presId="urn:microsoft.com/office/officeart/2008/layout/LinedList"/>
    <dgm:cxn modelId="{1F7179E9-D062-4459-ACD3-00853A2155D7}" type="presParOf" srcId="{30515A52-1F6D-4DBC-954D-B676C3540CB3}" destId="{7BDA1560-F0A5-4C4D-BA47-731C2B16DF0A}" srcOrd="3" destOrd="0" presId="urn:microsoft.com/office/officeart/2008/layout/LinedList"/>
    <dgm:cxn modelId="{0F882CE8-352F-4EBE-9626-156A96AA5EB1}" type="presParOf" srcId="{7BDA1560-F0A5-4C4D-BA47-731C2B16DF0A}" destId="{DE1E870E-700F-4C53-9F80-F6195ED7FB9D}" srcOrd="0" destOrd="0" presId="urn:microsoft.com/office/officeart/2008/layout/LinedList"/>
    <dgm:cxn modelId="{721A297D-8DE3-4DC4-A98F-65E552362A4A}" type="presParOf" srcId="{7BDA1560-F0A5-4C4D-BA47-731C2B16DF0A}" destId="{3B3A19A1-FA7C-4F2E-A0A0-771B6CBA30D5}" srcOrd="1" destOrd="0" presId="urn:microsoft.com/office/officeart/2008/layout/LinedList"/>
    <dgm:cxn modelId="{1708E08F-439F-48C9-B752-6E8249F7D2DA}" type="presParOf" srcId="{30515A52-1F6D-4DBC-954D-B676C3540CB3}" destId="{8AC4FE18-2EED-47DB-94A5-1672C640CFF2}" srcOrd="4" destOrd="0" presId="urn:microsoft.com/office/officeart/2008/layout/LinedList"/>
    <dgm:cxn modelId="{82CABE18-23C7-43E5-9867-4BC3F0F87775}" type="presParOf" srcId="{30515A52-1F6D-4DBC-954D-B676C3540CB3}" destId="{EE5FD896-FB68-43E1-9E57-789D21B3CB26}" srcOrd="5" destOrd="0" presId="urn:microsoft.com/office/officeart/2008/layout/LinedList"/>
    <dgm:cxn modelId="{254C1903-F819-4C9F-9052-A3CB3626619F}" type="presParOf" srcId="{EE5FD896-FB68-43E1-9E57-789D21B3CB26}" destId="{B4E8C510-AA2D-40DB-9CA4-93E0E670B044}" srcOrd="0" destOrd="0" presId="urn:microsoft.com/office/officeart/2008/layout/LinedList"/>
    <dgm:cxn modelId="{D047E7A5-42B1-473C-845C-8CD28C184857}" type="presParOf" srcId="{EE5FD896-FB68-43E1-9E57-789D21B3CB26}" destId="{EC347781-193B-4D2D-99BB-9AE789B5778E}" srcOrd="1" destOrd="0" presId="urn:microsoft.com/office/officeart/2008/layout/LinedList"/>
    <dgm:cxn modelId="{92C1F2F0-5B81-4D95-9A98-16790012A9CA}" type="presParOf" srcId="{30515A52-1F6D-4DBC-954D-B676C3540CB3}" destId="{D31A3294-F0C0-4FC0-9685-E382A3AEA1F3}" srcOrd="6" destOrd="0" presId="urn:microsoft.com/office/officeart/2008/layout/LinedList"/>
    <dgm:cxn modelId="{DB1EE1F4-A617-4726-8409-9B1CBD4028A0}" type="presParOf" srcId="{30515A52-1F6D-4DBC-954D-B676C3540CB3}" destId="{4A0B4734-B6F1-45E7-933A-917E8BC49334}" srcOrd="7" destOrd="0" presId="urn:microsoft.com/office/officeart/2008/layout/LinedList"/>
    <dgm:cxn modelId="{925BDB4A-47F7-4FB7-BB55-B146DB11CF21}" type="presParOf" srcId="{4A0B4734-B6F1-45E7-933A-917E8BC49334}" destId="{762712DC-7C7D-4B18-BC3A-CCFEE2D61CF0}" srcOrd="0" destOrd="0" presId="urn:microsoft.com/office/officeart/2008/layout/LinedList"/>
    <dgm:cxn modelId="{3193EEE7-B129-4A6D-9A62-678C25F566E6}" type="presParOf" srcId="{4A0B4734-B6F1-45E7-933A-917E8BC49334}" destId="{E5A5E124-E65D-4C45-AB10-E4D5745F28FA}" srcOrd="1" destOrd="0" presId="urn:microsoft.com/office/officeart/2008/layout/LinedList"/>
    <dgm:cxn modelId="{910BF551-5CFB-4C52-8ECB-57A290A278AB}" type="presParOf" srcId="{30515A52-1F6D-4DBC-954D-B676C3540CB3}" destId="{4E855B89-8F83-43B8-A7B7-7EB757A64CDA}" srcOrd="8" destOrd="0" presId="urn:microsoft.com/office/officeart/2008/layout/LinedList"/>
    <dgm:cxn modelId="{5F01F1DD-0B50-4AC6-8B7C-EF84A0171803}" type="presParOf" srcId="{30515A52-1F6D-4DBC-954D-B676C3540CB3}" destId="{900D05D2-6F99-48F6-BAB8-A897B013ED38}" srcOrd="9" destOrd="0" presId="urn:microsoft.com/office/officeart/2008/layout/LinedList"/>
    <dgm:cxn modelId="{0CE8F20C-67F1-4950-816B-0F7B4FF7D7F1}" type="presParOf" srcId="{900D05D2-6F99-48F6-BAB8-A897B013ED38}" destId="{78F4D2E9-D9A9-4ECE-9208-36F362E81766}" srcOrd="0" destOrd="0" presId="urn:microsoft.com/office/officeart/2008/layout/LinedList"/>
    <dgm:cxn modelId="{BEF918DE-ACC2-4AC3-8C96-806EBD3FB2E7}" type="presParOf" srcId="{900D05D2-6F99-48F6-BAB8-A897B013ED38}" destId="{5A9EA8F7-64E9-4001-97E1-C6BD71809050}" srcOrd="1" destOrd="0" presId="urn:microsoft.com/office/officeart/2008/layout/LinedList"/>
    <dgm:cxn modelId="{024B3F96-3019-4FBD-88B7-AB27014BD999}" type="presParOf" srcId="{30515A52-1F6D-4DBC-954D-B676C3540CB3}" destId="{5CE9EC09-88C4-4DAF-BA70-20D28EF9C64A}" srcOrd="10" destOrd="0" presId="urn:microsoft.com/office/officeart/2008/layout/LinedList"/>
    <dgm:cxn modelId="{C0D3E726-995D-4C66-80E3-16150AE624F4}" type="presParOf" srcId="{30515A52-1F6D-4DBC-954D-B676C3540CB3}" destId="{9B6999B1-CA3B-4C9D-89B2-A32036B97A63}" srcOrd="11" destOrd="0" presId="urn:microsoft.com/office/officeart/2008/layout/LinedList"/>
    <dgm:cxn modelId="{7E075D2D-DD30-4EF4-B893-98D97044F104}" type="presParOf" srcId="{9B6999B1-CA3B-4C9D-89B2-A32036B97A63}" destId="{6130E7D7-A237-4847-866A-DD7AFCD37A8E}" srcOrd="0" destOrd="0" presId="urn:microsoft.com/office/officeart/2008/layout/LinedList"/>
    <dgm:cxn modelId="{5D939AE4-F914-4DCD-A27D-CAEFAA53F291}" type="presParOf" srcId="{9B6999B1-CA3B-4C9D-89B2-A32036B97A63}" destId="{750C0082-94C2-45AC-9A6A-6B99C5B495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5CC1A6B-66D3-4B5B-B7ED-25E1C0225EF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0CA17534-7C74-413A-ACC7-58154D255815}">
      <dgm:prSet phldrT="[Texto]" custT="1"/>
      <dgm:spPr/>
      <dgm:t>
        <a:bodyPr/>
        <a:lstStyle/>
        <a:p>
          <a:r>
            <a:rPr lang="pt-BR" sz="1200" dirty="0"/>
            <a:t>Consequências para o Paraguai: perda da maior parte das indústrias; parte do território; e mais de 200 mil pessoas. Manteve a independência.</a:t>
          </a:r>
        </a:p>
      </dgm:t>
    </dgm:pt>
    <dgm:pt modelId="{455C3FA9-F6BE-4613-BE21-85328F4A14DF}" type="parTrans" cxnId="{234D60CD-DAA3-4DAD-A814-22777762B641}">
      <dgm:prSet/>
      <dgm:spPr/>
      <dgm:t>
        <a:bodyPr/>
        <a:lstStyle/>
        <a:p>
          <a:endParaRPr lang="pt-BR"/>
        </a:p>
      </dgm:t>
    </dgm:pt>
    <dgm:pt modelId="{0D72CFEC-94A5-463C-99BA-4E20358FF356}" type="sibTrans" cxnId="{234D60CD-DAA3-4DAD-A814-22777762B641}">
      <dgm:prSet/>
      <dgm:spPr/>
      <dgm:t>
        <a:bodyPr/>
        <a:lstStyle/>
        <a:p>
          <a:endParaRPr lang="pt-BR"/>
        </a:p>
      </dgm:t>
    </dgm:pt>
    <dgm:pt modelId="{7EF2769B-D02A-4D0E-B697-EFE80CADA846}">
      <dgm:prSet phldrT="[Texto]" custT="1"/>
      <dgm:spPr/>
      <dgm:t>
        <a:bodyPr/>
        <a:lstStyle/>
        <a:p>
          <a:r>
            <a:rPr lang="pt-BR" sz="1200" dirty="0"/>
            <a:t>Consequências para o Brasil: incorporou territórios; garantiu a ligação fluvial com o Mato Grosso; manteve a liderança na região platina; entre 23 mil e 100 mil mortos; aumento da dívida externa e crise financeira.</a:t>
          </a:r>
        </a:p>
      </dgm:t>
    </dgm:pt>
    <dgm:pt modelId="{BA063C47-10FB-4611-B19D-45F14E4861D8}" type="parTrans" cxnId="{3CBC17A3-4123-4656-84C4-FD3CE5DF1925}">
      <dgm:prSet/>
      <dgm:spPr/>
      <dgm:t>
        <a:bodyPr/>
        <a:lstStyle/>
        <a:p>
          <a:endParaRPr lang="pt-BR"/>
        </a:p>
      </dgm:t>
    </dgm:pt>
    <dgm:pt modelId="{70669913-5A0E-467C-B3E3-C80B66EA33B2}" type="sibTrans" cxnId="{3CBC17A3-4123-4656-84C4-FD3CE5DF1925}">
      <dgm:prSet/>
      <dgm:spPr/>
      <dgm:t>
        <a:bodyPr/>
        <a:lstStyle/>
        <a:p>
          <a:endParaRPr lang="pt-BR"/>
        </a:p>
      </dgm:t>
    </dgm:pt>
    <dgm:pt modelId="{B901EE10-0822-4E96-9CD0-7B5DC02B507B}" type="pres">
      <dgm:prSet presAssocID="{75CC1A6B-66D3-4B5B-B7ED-25E1C0225EFA}" presName="diagram" presStyleCnt="0">
        <dgm:presLayoutVars>
          <dgm:dir/>
          <dgm:resizeHandles val="exact"/>
        </dgm:presLayoutVars>
      </dgm:prSet>
      <dgm:spPr/>
    </dgm:pt>
    <dgm:pt modelId="{F19D8653-298D-445C-B2DA-1DFE1C494CA1}" type="pres">
      <dgm:prSet presAssocID="{0CA17534-7C74-413A-ACC7-58154D255815}" presName="node" presStyleLbl="node1" presStyleIdx="0" presStyleCnt="2">
        <dgm:presLayoutVars>
          <dgm:bulletEnabled val="1"/>
        </dgm:presLayoutVars>
      </dgm:prSet>
      <dgm:spPr/>
    </dgm:pt>
    <dgm:pt modelId="{6FB24AAA-313A-46FD-85AE-2AB94198AA02}" type="pres">
      <dgm:prSet presAssocID="{0D72CFEC-94A5-463C-99BA-4E20358FF356}" presName="sibTrans" presStyleCnt="0"/>
      <dgm:spPr/>
    </dgm:pt>
    <dgm:pt modelId="{04E778A7-5B6E-4698-8DA9-3F4D034787F1}" type="pres">
      <dgm:prSet presAssocID="{7EF2769B-D02A-4D0E-B697-EFE80CADA846}" presName="node" presStyleLbl="node1" presStyleIdx="1" presStyleCnt="2" custScaleY="130645">
        <dgm:presLayoutVars>
          <dgm:bulletEnabled val="1"/>
        </dgm:presLayoutVars>
      </dgm:prSet>
      <dgm:spPr/>
    </dgm:pt>
  </dgm:ptLst>
  <dgm:cxnLst>
    <dgm:cxn modelId="{02A10A37-640A-4AAB-81A9-1F6ED8C09D52}" type="presOf" srcId="{0CA17534-7C74-413A-ACC7-58154D255815}" destId="{F19D8653-298D-445C-B2DA-1DFE1C494CA1}" srcOrd="0" destOrd="0" presId="urn:microsoft.com/office/officeart/2005/8/layout/default"/>
    <dgm:cxn modelId="{A7047252-BE56-4D6C-B002-AC6C2FE3D854}" type="presOf" srcId="{75CC1A6B-66D3-4B5B-B7ED-25E1C0225EFA}" destId="{B901EE10-0822-4E96-9CD0-7B5DC02B507B}" srcOrd="0" destOrd="0" presId="urn:microsoft.com/office/officeart/2005/8/layout/default"/>
    <dgm:cxn modelId="{3CBC17A3-4123-4656-84C4-FD3CE5DF1925}" srcId="{75CC1A6B-66D3-4B5B-B7ED-25E1C0225EFA}" destId="{7EF2769B-D02A-4D0E-B697-EFE80CADA846}" srcOrd="1" destOrd="0" parTransId="{BA063C47-10FB-4611-B19D-45F14E4861D8}" sibTransId="{70669913-5A0E-467C-B3E3-C80B66EA33B2}"/>
    <dgm:cxn modelId="{234D60CD-DAA3-4DAD-A814-22777762B641}" srcId="{75CC1A6B-66D3-4B5B-B7ED-25E1C0225EFA}" destId="{0CA17534-7C74-413A-ACC7-58154D255815}" srcOrd="0" destOrd="0" parTransId="{455C3FA9-F6BE-4613-BE21-85328F4A14DF}" sibTransId="{0D72CFEC-94A5-463C-99BA-4E20358FF356}"/>
    <dgm:cxn modelId="{3452E3F4-A979-4084-8611-B5788B53C57E}" type="presOf" srcId="{7EF2769B-D02A-4D0E-B697-EFE80CADA846}" destId="{04E778A7-5B6E-4698-8DA9-3F4D034787F1}" srcOrd="0" destOrd="0" presId="urn:microsoft.com/office/officeart/2005/8/layout/default"/>
    <dgm:cxn modelId="{7002C124-0CCC-46D7-A44F-EEC95CAB2A3A}" type="presParOf" srcId="{B901EE10-0822-4E96-9CD0-7B5DC02B507B}" destId="{F19D8653-298D-445C-B2DA-1DFE1C494CA1}" srcOrd="0" destOrd="0" presId="urn:microsoft.com/office/officeart/2005/8/layout/default"/>
    <dgm:cxn modelId="{EC1B6630-8550-4F52-9F72-C3B1DF24C662}" type="presParOf" srcId="{B901EE10-0822-4E96-9CD0-7B5DC02B507B}" destId="{6FB24AAA-313A-46FD-85AE-2AB94198AA02}" srcOrd="1" destOrd="0" presId="urn:microsoft.com/office/officeart/2005/8/layout/default"/>
    <dgm:cxn modelId="{58155406-E25C-42BF-8448-52DFF0DBE7D4}" type="presParOf" srcId="{B901EE10-0822-4E96-9CD0-7B5DC02B507B}" destId="{04E778A7-5B6E-4698-8DA9-3F4D034787F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07ED5FE-B590-4E66-A2CF-CB10D14A67A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DF74D544-89C1-49CE-BF38-B26A22A9DD36}">
      <dgm:prSet phldrT="[Texto]" custT="1"/>
      <dgm:spPr/>
      <dgm:t>
        <a:bodyPr/>
        <a:lstStyle/>
        <a:p>
          <a:r>
            <a:rPr lang="pt-BR" sz="2000" dirty="0"/>
            <a:t>Abolição da escravidão</a:t>
          </a:r>
        </a:p>
      </dgm:t>
    </dgm:pt>
    <dgm:pt modelId="{5A9D4B95-312D-44D8-A9AC-288DBA5C7B2E}" type="parTrans" cxnId="{9E2BFDBB-4193-4C8A-BE4E-538256746BE0}">
      <dgm:prSet/>
      <dgm:spPr/>
      <dgm:t>
        <a:bodyPr/>
        <a:lstStyle/>
        <a:p>
          <a:endParaRPr lang="pt-BR"/>
        </a:p>
      </dgm:t>
    </dgm:pt>
    <dgm:pt modelId="{9CE02BC3-BDD9-4627-95AC-70774770647A}" type="sibTrans" cxnId="{9E2BFDBB-4193-4C8A-BE4E-538256746BE0}">
      <dgm:prSet/>
      <dgm:spPr/>
      <dgm:t>
        <a:bodyPr/>
        <a:lstStyle/>
        <a:p>
          <a:endParaRPr lang="pt-BR"/>
        </a:p>
      </dgm:t>
    </dgm:pt>
    <dgm:pt modelId="{10F6E6BE-91DB-4FF8-9061-6F85D047F1AF}">
      <dgm:prSet phldrT="[Texto]" custT="1"/>
      <dgm:spPr/>
      <dgm:t>
        <a:bodyPr/>
        <a:lstStyle/>
        <a:p>
          <a:r>
            <a:rPr lang="pt-BR" sz="1400" dirty="0"/>
            <a:t>Pressão inglesa</a:t>
          </a:r>
        </a:p>
      </dgm:t>
    </dgm:pt>
    <dgm:pt modelId="{3139A344-0ACB-473B-8913-1E1FF589DC8E}" type="parTrans" cxnId="{39292B64-9F64-4F56-9B1C-51A4202A9999}">
      <dgm:prSet/>
      <dgm:spPr/>
      <dgm:t>
        <a:bodyPr/>
        <a:lstStyle/>
        <a:p>
          <a:endParaRPr lang="pt-BR" dirty="0"/>
        </a:p>
      </dgm:t>
    </dgm:pt>
    <dgm:pt modelId="{BAAFA740-8B36-4059-9BD7-27CEA6A8BBDB}" type="sibTrans" cxnId="{39292B64-9F64-4F56-9B1C-51A4202A9999}">
      <dgm:prSet/>
      <dgm:spPr/>
      <dgm:t>
        <a:bodyPr/>
        <a:lstStyle/>
        <a:p>
          <a:endParaRPr lang="pt-BR"/>
        </a:p>
      </dgm:t>
    </dgm:pt>
    <dgm:pt modelId="{CDF972D0-8CA6-4122-BF35-3D3FD59253AA}">
      <dgm:prSet phldrT="[Texto]" custT="1"/>
      <dgm:spPr/>
      <dgm:t>
        <a:bodyPr/>
        <a:lstStyle/>
        <a:p>
          <a:r>
            <a:rPr lang="pt-BR" sz="1400" dirty="0"/>
            <a:t>Resistência dos escravizados</a:t>
          </a:r>
        </a:p>
      </dgm:t>
    </dgm:pt>
    <dgm:pt modelId="{0476BF3E-2EAF-4E2D-9223-24DC269F0EDA}" type="parTrans" cxnId="{55545E8D-3D06-43A1-8776-AA6FAB9AA157}">
      <dgm:prSet/>
      <dgm:spPr/>
      <dgm:t>
        <a:bodyPr/>
        <a:lstStyle/>
        <a:p>
          <a:endParaRPr lang="pt-BR" dirty="0"/>
        </a:p>
      </dgm:t>
    </dgm:pt>
    <dgm:pt modelId="{A49FA977-E7AE-46B1-B28B-C457BFEE07B1}" type="sibTrans" cxnId="{55545E8D-3D06-43A1-8776-AA6FAB9AA157}">
      <dgm:prSet/>
      <dgm:spPr/>
      <dgm:t>
        <a:bodyPr/>
        <a:lstStyle/>
        <a:p>
          <a:endParaRPr lang="pt-BR"/>
        </a:p>
      </dgm:t>
    </dgm:pt>
    <dgm:pt modelId="{D2328327-9A43-4D16-A89E-3BCDF645A618}">
      <dgm:prSet phldrT="[Texto]" custT="1"/>
      <dgm:spPr/>
      <dgm:t>
        <a:bodyPr/>
        <a:lstStyle/>
        <a:p>
          <a:r>
            <a:rPr lang="pt-BR" sz="1400" dirty="0"/>
            <a:t>Movimento abolicionista</a:t>
          </a:r>
        </a:p>
      </dgm:t>
    </dgm:pt>
    <dgm:pt modelId="{3879BC04-118B-4068-B022-9E3ACFDB2E54}" type="parTrans" cxnId="{38E35D34-55A2-4AF5-BA91-A8EBD0FFC3F7}">
      <dgm:prSet/>
      <dgm:spPr/>
      <dgm:t>
        <a:bodyPr/>
        <a:lstStyle/>
        <a:p>
          <a:endParaRPr lang="pt-BR" dirty="0"/>
        </a:p>
      </dgm:t>
    </dgm:pt>
    <dgm:pt modelId="{218579F4-E361-4F4D-9B4B-12CC6A9C5823}" type="sibTrans" cxnId="{38E35D34-55A2-4AF5-BA91-A8EBD0FFC3F7}">
      <dgm:prSet/>
      <dgm:spPr/>
      <dgm:t>
        <a:bodyPr/>
        <a:lstStyle/>
        <a:p>
          <a:endParaRPr lang="pt-BR"/>
        </a:p>
      </dgm:t>
    </dgm:pt>
    <dgm:pt modelId="{3C77E29D-2F19-41D0-80DB-335F4215A9B8}" type="pres">
      <dgm:prSet presAssocID="{E07ED5FE-B590-4E66-A2CF-CB10D14A67A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E3BAA24-700E-41A1-8530-BCA267DE49BF}" type="pres">
      <dgm:prSet presAssocID="{DF74D544-89C1-49CE-BF38-B26A22A9DD36}" presName="root1" presStyleCnt="0"/>
      <dgm:spPr/>
    </dgm:pt>
    <dgm:pt modelId="{B146FCF7-0BE4-4CC3-978C-FFC9D46BEB04}" type="pres">
      <dgm:prSet presAssocID="{DF74D544-89C1-49CE-BF38-B26A22A9DD36}" presName="LevelOneTextNode" presStyleLbl="node0" presStyleIdx="0" presStyleCnt="1">
        <dgm:presLayoutVars>
          <dgm:chPref val="3"/>
        </dgm:presLayoutVars>
      </dgm:prSet>
      <dgm:spPr/>
    </dgm:pt>
    <dgm:pt modelId="{77A13AFE-9EF4-4635-AA50-E2E8EB2F6B70}" type="pres">
      <dgm:prSet presAssocID="{DF74D544-89C1-49CE-BF38-B26A22A9DD36}" presName="level2hierChild" presStyleCnt="0"/>
      <dgm:spPr/>
    </dgm:pt>
    <dgm:pt modelId="{E1754015-B51A-49E1-B4A8-897CDA8C156F}" type="pres">
      <dgm:prSet presAssocID="{3139A344-0ACB-473B-8913-1E1FF589DC8E}" presName="conn2-1" presStyleLbl="parChTrans1D2" presStyleIdx="0" presStyleCnt="3"/>
      <dgm:spPr/>
    </dgm:pt>
    <dgm:pt modelId="{F52AE64A-F60D-405B-9A5E-A503B5E54B22}" type="pres">
      <dgm:prSet presAssocID="{3139A344-0ACB-473B-8913-1E1FF589DC8E}" presName="connTx" presStyleLbl="parChTrans1D2" presStyleIdx="0" presStyleCnt="3"/>
      <dgm:spPr/>
    </dgm:pt>
    <dgm:pt modelId="{5A9FFD77-CEB4-406E-A8D1-A587F6EB4C11}" type="pres">
      <dgm:prSet presAssocID="{10F6E6BE-91DB-4FF8-9061-6F85D047F1AF}" presName="root2" presStyleCnt="0"/>
      <dgm:spPr/>
    </dgm:pt>
    <dgm:pt modelId="{34519151-AF46-42C8-8C5B-67192F65AD34}" type="pres">
      <dgm:prSet presAssocID="{10F6E6BE-91DB-4FF8-9061-6F85D047F1AF}" presName="LevelTwoTextNode" presStyleLbl="node2" presStyleIdx="0" presStyleCnt="3">
        <dgm:presLayoutVars>
          <dgm:chPref val="3"/>
        </dgm:presLayoutVars>
      </dgm:prSet>
      <dgm:spPr/>
    </dgm:pt>
    <dgm:pt modelId="{6169BCB2-6D94-4F19-8FF7-6F14314C1217}" type="pres">
      <dgm:prSet presAssocID="{10F6E6BE-91DB-4FF8-9061-6F85D047F1AF}" presName="level3hierChild" presStyleCnt="0"/>
      <dgm:spPr/>
    </dgm:pt>
    <dgm:pt modelId="{B6E7B786-34A9-4EC3-BDF0-1D49B522D397}" type="pres">
      <dgm:prSet presAssocID="{0476BF3E-2EAF-4E2D-9223-24DC269F0EDA}" presName="conn2-1" presStyleLbl="parChTrans1D2" presStyleIdx="1" presStyleCnt="3"/>
      <dgm:spPr/>
    </dgm:pt>
    <dgm:pt modelId="{D9066C7F-470B-423A-ABB1-6BC550590CE1}" type="pres">
      <dgm:prSet presAssocID="{0476BF3E-2EAF-4E2D-9223-24DC269F0EDA}" presName="connTx" presStyleLbl="parChTrans1D2" presStyleIdx="1" presStyleCnt="3"/>
      <dgm:spPr/>
    </dgm:pt>
    <dgm:pt modelId="{DF46F843-993E-4370-8F2A-BD56C464E68E}" type="pres">
      <dgm:prSet presAssocID="{CDF972D0-8CA6-4122-BF35-3D3FD59253AA}" presName="root2" presStyleCnt="0"/>
      <dgm:spPr/>
    </dgm:pt>
    <dgm:pt modelId="{0F124C8D-25A7-4FF0-95F1-842C2CCB22B5}" type="pres">
      <dgm:prSet presAssocID="{CDF972D0-8CA6-4122-BF35-3D3FD59253AA}" presName="LevelTwoTextNode" presStyleLbl="node2" presStyleIdx="1" presStyleCnt="3">
        <dgm:presLayoutVars>
          <dgm:chPref val="3"/>
        </dgm:presLayoutVars>
      </dgm:prSet>
      <dgm:spPr/>
    </dgm:pt>
    <dgm:pt modelId="{72534A2D-756E-4C73-85A3-2ED41F3370BB}" type="pres">
      <dgm:prSet presAssocID="{CDF972D0-8CA6-4122-BF35-3D3FD59253AA}" presName="level3hierChild" presStyleCnt="0"/>
      <dgm:spPr/>
    </dgm:pt>
    <dgm:pt modelId="{28D8237D-4AD4-46B0-AE8B-05B616F5EF39}" type="pres">
      <dgm:prSet presAssocID="{3879BC04-118B-4068-B022-9E3ACFDB2E54}" presName="conn2-1" presStyleLbl="parChTrans1D2" presStyleIdx="2" presStyleCnt="3"/>
      <dgm:spPr/>
    </dgm:pt>
    <dgm:pt modelId="{BCC48ABD-27F6-4DC5-BE87-3D1670E1B838}" type="pres">
      <dgm:prSet presAssocID="{3879BC04-118B-4068-B022-9E3ACFDB2E54}" presName="connTx" presStyleLbl="parChTrans1D2" presStyleIdx="2" presStyleCnt="3"/>
      <dgm:spPr/>
    </dgm:pt>
    <dgm:pt modelId="{21E78CE0-35B8-407E-BC50-37EBAC817A63}" type="pres">
      <dgm:prSet presAssocID="{D2328327-9A43-4D16-A89E-3BCDF645A618}" presName="root2" presStyleCnt="0"/>
      <dgm:spPr/>
    </dgm:pt>
    <dgm:pt modelId="{2CAE44D6-2366-4B17-8A98-C61C1841CF69}" type="pres">
      <dgm:prSet presAssocID="{D2328327-9A43-4D16-A89E-3BCDF645A618}" presName="LevelTwoTextNode" presStyleLbl="node2" presStyleIdx="2" presStyleCnt="3">
        <dgm:presLayoutVars>
          <dgm:chPref val="3"/>
        </dgm:presLayoutVars>
      </dgm:prSet>
      <dgm:spPr/>
    </dgm:pt>
    <dgm:pt modelId="{0F832558-357A-4147-86CB-B1A73AD0B66F}" type="pres">
      <dgm:prSet presAssocID="{D2328327-9A43-4D16-A89E-3BCDF645A618}" presName="level3hierChild" presStyleCnt="0"/>
      <dgm:spPr/>
    </dgm:pt>
  </dgm:ptLst>
  <dgm:cxnLst>
    <dgm:cxn modelId="{2C9ED930-6D76-4890-9D90-61EDA027E025}" type="presOf" srcId="{3879BC04-118B-4068-B022-9E3ACFDB2E54}" destId="{BCC48ABD-27F6-4DC5-BE87-3D1670E1B838}" srcOrd="1" destOrd="0" presId="urn:microsoft.com/office/officeart/2008/layout/HorizontalMultiLevelHierarchy"/>
    <dgm:cxn modelId="{38E35D34-55A2-4AF5-BA91-A8EBD0FFC3F7}" srcId="{DF74D544-89C1-49CE-BF38-B26A22A9DD36}" destId="{D2328327-9A43-4D16-A89E-3BCDF645A618}" srcOrd="2" destOrd="0" parTransId="{3879BC04-118B-4068-B022-9E3ACFDB2E54}" sibTransId="{218579F4-E361-4F4D-9B4B-12CC6A9C5823}"/>
    <dgm:cxn modelId="{BBEDAB36-BFBD-405E-9A24-830D07D908EA}" type="presOf" srcId="{0476BF3E-2EAF-4E2D-9223-24DC269F0EDA}" destId="{B6E7B786-34A9-4EC3-BDF0-1D49B522D397}" srcOrd="0" destOrd="0" presId="urn:microsoft.com/office/officeart/2008/layout/HorizontalMultiLevelHierarchy"/>
    <dgm:cxn modelId="{9EA0145C-CBA4-4D08-AE2D-1064D26F9E72}" type="presOf" srcId="{CDF972D0-8CA6-4122-BF35-3D3FD59253AA}" destId="{0F124C8D-25A7-4FF0-95F1-842C2CCB22B5}" srcOrd="0" destOrd="0" presId="urn:microsoft.com/office/officeart/2008/layout/HorizontalMultiLevelHierarchy"/>
    <dgm:cxn modelId="{39292B64-9F64-4F56-9B1C-51A4202A9999}" srcId="{DF74D544-89C1-49CE-BF38-B26A22A9DD36}" destId="{10F6E6BE-91DB-4FF8-9061-6F85D047F1AF}" srcOrd="0" destOrd="0" parTransId="{3139A344-0ACB-473B-8913-1E1FF589DC8E}" sibTransId="{BAAFA740-8B36-4059-9BD7-27CEA6A8BBDB}"/>
    <dgm:cxn modelId="{93102C45-80AD-41D8-A4D9-0C29F8E4C700}" type="presOf" srcId="{0476BF3E-2EAF-4E2D-9223-24DC269F0EDA}" destId="{D9066C7F-470B-423A-ABB1-6BC550590CE1}" srcOrd="1" destOrd="0" presId="urn:microsoft.com/office/officeart/2008/layout/HorizontalMultiLevelHierarchy"/>
    <dgm:cxn modelId="{617D916D-611A-4A63-B447-CAB0561EFBD4}" type="presOf" srcId="{D2328327-9A43-4D16-A89E-3BCDF645A618}" destId="{2CAE44D6-2366-4B17-8A98-C61C1841CF69}" srcOrd="0" destOrd="0" presId="urn:microsoft.com/office/officeart/2008/layout/HorizontalMultiLevelHierarchy"/>
    <dgm:cxn modelId="{EDB2DB6D-6CE1-4832-B4ED-3169505391ED}" type="presOf" srcId="{3879BC04-118B-4068-B022-9E3ACFDB2E54}" destId="{28D8237D-4AD4-46B0-AE8B-05B616F5EF39}" srcOrd="0" destOrd="0" presId="urn:microsoft.com/office/officeart/2008/layout/HorizontalMultiLevelHierarchy"/>
    <dgm:cxn modelId="{76634B7D-DF90-4C24-9674-B21E47939F90}" type="presOf" srcId="{E07ED5FE-B590-4E66-A2CF-CB10D14A67A8}" destId="{3C77E29D-2F19-41D0-80DB-335F4215A9B8}" srcOrd="0" destOrd="0" presId="urn:microsoft.com/office/officeart/2008/layout/HorizontalMultiLevelHierarchy"/>
    <dgm:cxn modelId="{55545E8D-3D06-43A1-8776-AA6FAB9AA157}" srcId="{DF74D544-89C1-49CE-BF38-B26A22A9DD36}" destId="{CDF972D0-8CA6-4122-BF35-3D3FD59253AA}" srcOrd="1" destOrd="0" parTransId="{0476BF3E-2EAF-4E2D-9223-24DC269F0EDA}" sibTransId="{A49FA977-E7AE-46B1-B28B-C457BFEE07B1}"/>
    <dgm:cxn modelId="{EBBF3D99-9F2C-4B8C-A2D4-3B250EFBD60E}" type="presOf" srcId="{10F6E6BE-91DB-4FF8-9061-6F85D047F1AF}" destId="{34519151-AF46-42C8-8C5B-67192F65AD34}" srcOrd="0" destOrd="0" presId="urn:microsoft.com/office/officeart/2008/layout/HorizontalMultiLevelHierarchy"/>
    <dgm:cxn modelId="{9E2BFDBB-4193-4C8A-BE4E-538256746BE0}" srcId="{E07ED5FE-B590-4E66-A2CF-CB10D14A67A8}" destId="{DF74D544-89C1-49CE-BF38-B26A22A9DD36}" srcOrd="0" destOrd="0" parTransId="{5A9D4B95-312D-44D8-A9AC-288DBA5C7B2E}" sibTransId="{9CE02BC3-BDD9-4627-95AC-70774770647A}"/>
    <dgm:cxn modelId="{E520BBD8-F877-42FB-8E7A-5A86402D9A0E}" type="presOf" srcId="{3139A344-0ACB-473B-8913-1E1FF589DC8E}" destId="{E1754015-B51A-49E1-B4A8-897CDA8C156F}" srcOrd="0" destOrd="0" presId="urn:microsoft.com/office/officeart/2008/layout/HorizontalMultiLevelHierarchy"/>
    <dgm:cxn modelId="{296639EB-F036-4C54-8DBB-E6C9243E9FC2}" type="presOf" srcId="{3139A344-0ACB-473B-8913-1E1FF589DC8E}" destId="{F52AE64A-F60D-405B-9A5E-A503B5E54B22}" srcOrd="1" destOrd="0" presId="urn:microsoft.com/office/officeart/2008/layout/HorizontalMultiLevelHierarchy"/>
    <dgm:cxn modelId="{00932EF5-C7EE-47D8-AE47-2653F15E0AC2}" type="presOf" srcId="{DF74D544-89C1-49CE-BF38-B26A22A9DD36}" destId="{B146FCF7-0BE4-4CC3-978C-FFC9D46BEB04}" srcOrd="0" destOrd="0" presId="urn:microsoft.com/office/officeart/2008/layout/HorizontalMultiLevelHierarchy"/>
    <dgm:cxn modelId="{412B9519-2A5D-4EFB-8A4B-3A25677C5AD6}" type="presParOf" srcId="{3C77E29D-2F19-41D0-80DB-335F4215A9B8}" destId="{CE3BAA24-700E-41A1-8530-BCA267DE49BF}" srcOrd="0" destOrd="0" presId="urn:microsoft.com/office/officeart/2008/layout/HorizontalMultiLevelHierarchy"/>
    <dgm:cxn modelId="{4D5763B4-2D5C-43BE-8EC0-FECB8D5975C4}" type="presParOf" srcId="{CE3BAA24-700E-41A1-8530-BCA267DE49BF}" destId="{B146FCF7-0BE4-4CC3-978C-FFC9D46BEB04}" srcOrd="0" destOrd="0" presId="urn:microsoft.com/office/officeart/2008/layout/HorizontalMultiLevelHierarchy"/>
    <dgm:cxn modelId="{9AF76C2C-FDCA-4EBB-99FF-F3E7012009A9}" type="presParOf" srcId="{CE3BAA24-700E-41A1-8530-BCA267DE49BF}" destId="{77A13AFE-9EF4-4635-AA50-E2E8EB2F6B70}" srcOrd="1" destOrd="0" presId="urn:microsoft.com/office/officeart/2008/layout/HorizontalMultiLevelHierarchy"/>
    <dgm:cxn modelId="{45DCDD3C-6267-49A0-BA35-C41006D044AA}" type="presParOf" srcId="{77A13AFE-9EF4-4635-AA50-E2E8EB2F6B70}" destId="{E1754015-B51A-49E1-B4A8-897CDA8C156F}" srcOrd="0" destOrd="0" presId="urn:microsoft.com/office/officeart/2008/layout/HorizontalMultiLevelHierarchy"/>
    <dgm:cxn modelId="{C48D10E7-FCC1-4FBF-8C4A-C22487C9FF77}" type="presParOf" srcId="{E1754015-B51A-49E1-B4A8-897CDA8C156F}" destId="{F52AE64A-F60D-405B-9A5E-A503B5E54B22}" srcOrd="0" destOrd="0" presId="urn:microsoft.com/office/officeart/2008/layout/HorizontalMultiLevelHierarchy"/>
    <dgm:cxn modelId="{93962131-2036-48AB-8DB2-B2865756ECAF}" type="presParOf" srcId="{77A13AFE-9EF4-4635-AA50-E2E8EB2F6B70}" destId="{5A9FFD77-CEB4-406E-A8D1-A587F6EB4C11}" srcOrd="1" destOrd="0" presId="urn:microsoft.com/office/officeart/2008/layout/HorizontalMultiLevelHierarchy"/>
    <dgm:cxn modelId="{D65536E9-55A2-4C63-BF37-722878DBD94D}" type="presParOf" srcId="{5A9FFD77-CEB4-406E-A8D1-A587F6EB4C11}" destId="{34519151-AF46-42C8-8C5B-67192F65AD34}" srcOrd="0" destOrd="0" presId="urn:microsoft.com/office/officeart/2008/layout/HorizontalMultiLevelHierarchy"/>
    <dgm:cxn modelId="{13F5C6FD-E0F5-4EDB-9E22-B2E550833980}" type="presParOf" srcId="{5A9FFD77-CEB4-406E-A8D1-A587F6EB4C11}" destId="{6169BCB2-6D94-4F19-8FF7-6F14314C1217}" srcOrd="1" destOrd="0" presId="urn:microsoft.com/office/officeart/2008/layout/HorizontalMultiLevelHierarchy"/>
    <dgm:cxn modelId="{D69CDF88-4834-49CF-9DC9-340EA74C716A}" type="presParOf" srcId="{77A13AFE-9EF4-4635-AA50-E2E8EB2F6B70}" destId="{B6E7B786-34A9-4EC3-BDF0-1D49B522D397}" srcOrd="2" destOrd="0" presId="urn:microsoft.com/office/officeart/2008/layout/HorizontalMultiLevelHierarchy"/>
    <dgm:cxn modelId="{F4304F7A-109F-46C6-A775-62AFEC22E0A9}" type="presParOf" srcId="{B6E7B786-34A9-4EC3-BDF0-1D49B522D397}" destId="{D9066C7F-470B-423A-ABB1-6BC550590CE1}" srcOrd="0" destOrd="0" presId="urn:microsoft.com/office/officeart/2008/layout/HorizontalMultiLevelHierarchy"/>
    <dgm:cxn modelId="{4FD6B8D3-AF3A-4617-AC08-DF89FFF51509}" type="presParOf" srcId="{77A13AFE-9EF4-4635-AA50-E2E8EB2F6B70}" destId="{DF46F843-993E-4370-8F2A-BD56C464E68E}" srcOrd="3" destOrd="0" presId="urn:microsoft.com/office/officeart/2008/layout/HorizontalMultiLevelHierarchy"/>
    <dgm:cxn modelId="{7CD83A88-3CEB-4B7C-A53D-FE57CA5A8707}" type="presParOf" srcId="{DF46F843-993E-4370-8F2A-BD56C464E68E}" destId="{0F124C8D-25A7-4FF0-95F1-842C2CCB22B5}" srcOrd="0" destOrd="0" presId="urn:microsoft.com/office/officeart/2008/layout/HorizontalMultiLevelHierarchy"/>
    <dgm:cxn modelId="{D4108477-903D-45C3-AEAF-C641E558CD4F}" type="presParOf" srcId="{DF46F843-993E-4370-8F2A-BD56C464E68E}" destId="{72534A2D-756E-4C73-85A3-2ED41F3370BB}" srcOrd="1" destOrd="0" presId="urn:microsoft.com/office/officeart/2008/layout/HorizontalMultiLevelHierarchy"/>
    <dgm:cxn modelId="{D622768C-ED12-4A21-833F-993F5663A0A6}" type="presParOf" srcId="{77A13AFE-9EF4-4635-AA50-E2E8EB2F6B70}" destId="{28D8237D-4AD4-46B0-AE8B-05B616F5EF39}" srcOrd="4" destOrd="0" presId="urn:microsoft.com/office/officeart/2008/layout/HorizontalMultiLevelHierarchy"/>
    <dgm:cxn modelId="{910CC9DE-5060-4DEC-BA12-D5AFBDDED559}" type="presParOf" srcId="{28D8237D-4AD4-46B0-AE8B-05B616F5EF39}" destId="{BCC48ABD-27F6-4DC5-BE87-3D1670E1B838}" srcOrd="0" destOrd="0" presId="urn:microsoft.com/office/officeart/2008/layout/HorizontalMultiLevelHierarchy"/>
    <dgm:cxn modelId="{9B2506EC-A707-439D-8A56-AE7A31E784DB}" type="presParOf" srcId="{77A13AFE-9EF4-4635-AA50-E2E8EB2F6B70}" destId="{21E78CE0-35B8-407E-BC50-37EBAC817A63}" srcOrd="5" destOrd="0" presId="urn:microsoft.com/office/officeart/2008/layout/HorizontalMultiLevelHierarchy"/>
    <dgm:cxn modelId="{2CC33514-FF91-4F3E-8C47-5D4EBB9AAD4F}" type="presParOf" srcId="{21E78CE0-35B8-407E-BC50-37EBAC817A63}" destId="{2CAE44D6-2366-4B17-8A98-C61C1841CF69}" srcOrd="0" destOrd="0" presId="urn:microsoft.com/office/officeart/2008/layout/HorizontalMultiLevelHierarchy"/>
    <dgm:cxn modelId="{D22B56BD-F29D-4E41-843B-21A5F149FBEC}" type="presParOf" srcId="{21E78CE0-35B8-407E-BC50-37EBAC817A63}" destId="{0F832558-357A-4147-86CB-B1A73AD0B66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4B0DEBC-D120-49FD-B7C5-565439F8B0CE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1D89479E-9C06-4C8E-B93C-29C78E38D060}">
      <dgm:prSet phldrT="[Texto]"/>
      <dgm:spPr/>
      <dgm:t>
        <a:bodyPr/>
        <a:lstStyle/>
        <a:p>
          <a:r>
            <a:rPr lang="pt-BR" b="1" dirty="0"/>
            <a:t>RESISTÊNCIA DOS ESCRAVIZADOS</a:t>
          </a:r>
        </a:p>
      </dgm:t>
    </dgm:pt>
    <dgm:pt modelId="{94B8F3CA-B7AA-4273-9866-A34341F6259E}" type="parTrans" cxnId="{9C2B8329-FFD7-41FD-B2E8-56654C7E2CCA}">
      <dgm:prSet/>
      <dgm:spPr/>
      <dgm:t>
        <a:bodyPr/>
        <a:lstStyle/>
        <a:p>
          <a:endParaRPr lang="pt-BR"/>
        </a:p>
      </dgm:t>
    </dgm:pt>
    <dgm:pt modelId="{7DF694BF-A822-46C6-9754-BC5CF8409E52}" type="sibTrans" cxnId="{9C2B8329-FFD7-41FD-B2E8-56654C7E2CCA}">
      <dgm:prSet/>
      <dgm:spPr/>
      <dgm:t>
        <a:bodyPr/>
        <a:lstStyle/>
        <a:p>
          <a:endParaRPr lang="pt-BR"/>
        </a:p>
      </dgm:t>
    </dgm:pt>
    <dgm:pt modelId="{10BAC36B-1DA6-4CA3-8ACA-5C4BA784DBF6}">
      <dgm:prSet phldrT="[Texto]"/>
      <dgm:spPr/>
      <dgm:t>
        <a:bodyPr/>
        <a:lstStyle/>
        <a:p>
          <a:r>
            <a:rPr lang="pt-BR" dirty="0"/>
            <a:t>Desobediência</a:t>
          </a:r>
        </a:p>
      </dgm:t>
    </dgm:pt>
    <dgm:pt modelId="{BCD97E60-1D2E-4B52-92AF-B758E3AE5B76}" type="parTrans" cxnId="{385A81D6-54C1-4A9B-94D1-75138C9062DD}">
      <dgm:prSet/>
      <dgm:spPr/>
      <dgm:t>
        <a:bodyPr/>
        <a:lstStyle/>
        <a:p>
          <a:endParaRPr lang="pt-BR"/>
        </a:p>
      </dgm:t>
    </dgm:pt>
    <dgm:pt modelId="{4C96E815-DDBB-4B4C-A23D-96382454108C}" type="sibTrans" cxnId="{385A81D6-54C1-4A9B-94D1-75138C9062DD}">
      <dgm:prSet/>
      <dgm:spPr/>
      <dgm:t>
        <a:bodyPr/>
        <a:lstStyle/>
        <a:p>
          <a:endParaRPr lang="pt-BR"/>
        </a:p>
      </dgm:t>
    </dgm:pt>
    <dgm:pt modelId="{F874AF8D-414E-497F-AEC4-1A52700D3324}">
      <dgm:prSet phldrT="[Texto]"/>
      <dgm:spPr/>
      <dgm:t>
        <a:bodyPr/>
        <a:lstStyle/>
        <a:p>
          <a:r>
            <a:rPr lang="pt-BR" dirty="0"/>
            <a:t>Fuga e formação de quilombos</a:t>
          </a:r>
        </a:p>
      </dgm:t>
    </dgm:pt>
    <dgm:pt modelId="{AAEE6321-B5C9-4202-B1DD-1871C7EAB2F7}" type="parTrans" cxnId="{84DD4A94-F016-41FC-BA7C-00A397031C17}">
      <dgm:prSet/>
      <dgm:spPr/>
      <dgm:t>
        <a:bodyPr/>
        <a:lstStyle/>
        <a:p>
          <a:endParaRPr lang="pt-BR"/>
        </a:p>
      </dgm:t>
    </dgm:pt>
    <dgm:pt modelId="{735AF932-7B34-4B58-BBA1-24E2EF9D65B9}" type="sibTrans" cxnId="{84DD4A94-F016-41FC-BA7C-00A397031C17}">
      <dgm:prSet/>
      <dgm:spPr/>
      <dgm:t>
        <a:bodyPr/>
        <a:lstStyle/>
        <a:p>
          <a:endParaRPr lang="pt-BR"/>
        </a:p>
      </dgm:t>
    </dgm:pt>
    <dgm:pt modelId="{E912357B-0EC3-4321-88F9-70BFD8D2AD71}">
      <dgm:prSet phldrT="[Texto]"/>
      <dgm:spPr/>
      <dgm:t>
        <a:bodyPr/>
        <a:lstStyle/>
        <a:p>
          <a:r>
            <a:rPr lang="pt-BR" dirty="0"/>
            <a:t>Levantes urbanos</a:t>
          </a:r>
        </a:p>
      </dgm:t>
    </dgm:pt>
    <dgm:pt modelId="{B3FEFFC7-FE4F-4A5F-9B7D-4B0C237C1E16}" type="parTrans" cxnId="{8BE2DF95-4D2F-4F1D-A531-33D649AAFE8C}">
      <dgm:prSet/>
      <dgm:spPr/>
      <dgm:t>
        <a:bodyPr/>
        <a:lstStyle/>
        <a:p>
          <a:endParaRPr lang="pt-BR"/>
        </a:p>
      </dgm:t>
    </dgm:pt>
    <dgm:pt modelId="{1A64699D-96CE-4A42-BB20-11E9EA17BA23}" type="sibTrans" cxnId="{8BE2DF95-4D2F-4F1D-A531-33D649AAFE8C}">
      <dgm:prSet/>
      <dgm:spPr/>
      <dgm:t>
        <a:bodyPr/>
        <a:lstStyle/>
        <a:p>
          <a:endParaRPr lang="pt-BR"/>
        </a:p>
      </dgm:t>
    </dgm:pt>
    <dgm:pt modelId="{E2C00C39-5BEB-46F1-A9C7-32B60CCDC579}">
      <dgm:prSet phldrT="[Texto]"/>
      <dgm:spPr/>
      <dgm:t>
        <a:bodyPr/>
        <a:lstStyle/>
        <a:p>
          <a:r>
            <a:rPr lang="pt-BR" dirty="0"/>
            <a:t>Busca de liberdade para prática de suas culturas e religiões</a:t>
          </a:r>
        </a:p>
      </dgm:t>
    </dgm:pt>
    <dgm:pt modelId="{753658F9-8C21-4D51-BD42-E8D081081EDD}" type="parTrans" cxnId="{55AF71DE-2047-45BF-9861-9725978EBC14}">
      <dgm:prSet/>
      <dgm:spPr/>
      <dgm:t>
        <a:bodyPr/>
        <a:lstStyle/>
        <a:p>
          <a:endParaRPr lang="pt-BR"/>
        </a:p>
      </dgm:t>
    </dgm:pt>
    <dgm:pt modelId="{C622C50B-7F5A-4358-9DE1-F95407D855A4}" type="sibTrans" cxnId="{55AF71DE-2047-45BF-9861-9725978EBC14}">
      <dgm:prSet/>
      <dgm:spPr/>
      <dgm:t>
        <a:bodyPr/>
        <a:lstStyle/>
        <a:p>
          <a:endParaRPr lang="pt-BR"/>
        </a:p>
      </dgm:t>
    </dgm:pt>
    <dgm:pt modelId="{6E1609B4-E05F-4D7D-90B8-F0689F300884}">
      <dgm:prSet phldrT="[Texto]"/>
      <dgm:spPr/>
      <dgm:t>
        <a:bodyPr/>
        <a:lstStyle/>
        <a:p>
          <a:r>
            <a:rPr lang="pt-BR" dirty="0"/>
            <a:t>Inúmeras revoltas no século XIX: mais de 20 na Bahia</a:t>
          </a:r>
        </a:p>
      </dgm:t>
    </dgm:pt>
    <dgm:pt modelId="{4C593840-3A06-4B43-9A27-E6DF1E583456}" type="parTrans" cxnId="{3AB1058F-2F5A-4A3D-AB48-3AD62EEF28DE}">
      <dgm:prSet/>
      <dgm:spPr/>
      <dgm:t>
        <a:bodyPr/>
        <a:lstStyle/>
        <a:p>
          <a:endParaRPr lang="pt-BR"/>
        </a:p>
      </dgm:t>
    </dgm:pt>
    <dgm:pt modelId="{BC24187E-0545-4F62-A7F3-FB5D31BEA9A9}" type="sibTrans" cxnId="{3AB1058F-2F5A-4A3D-AB48-3AD62EEF28DE}">
      <dgm:prSet/>
      <dgm:spPr/>
      <dgm:t>
        <a:bodyPr/>
        <a:lstStyle/>
        <a:p>
          <a:endParaRPr lang="pt-BR"/>
        </a:p>
      </dgm:t>
    </dgm:pt>
    <dgm:pt modelId="{7D268BA7-84A2-4B9A-BAEE-2A6126165AF3}" type="pres">
      <dgm:prSet presAssocID="{34B0DEBC-D120-49FD-B7C5-565439F8B0CE}" presName="linearFlow" presStyleCnt="0">
        <dgm:presLayoutVars>
          <dgm:resizeHandles val="exact"/>
        </dgm:presLayoutVars>
      </dgm:prSet>
      <dgm:spPr/>
    </dgm:pt>
    <dgm:pt modelId="{378BF226-BFD0-4609-862E-91A6EB4EBE01}" type="pres">
      <dgm:prSet presAssocID="{1D89479E-9C06-4C8E-B93C-29C78E38D060}" presName="node" presStyleLbl="node1" presStyleIdx="0" presStyleCnt="6">
        <dgm:presLayoutVars>
          <dgm:bulletEnabled val="1"/>
        </dgm:presLayoutVars>
      </dgm:prSet>
      <dgm:spPr/>
    </dgm:pt>
    <dgm:pt modelId="{278AE152-F0F9-4E60-A6E4-14FF2B7277A7}" type="pres">
      <dgm:prSet presAssocID="{7DF694BF-A822-46C6-9754-BC5CF8409E52}" presName="sibTrans" presStyleLbl="sibTrans2D1" presStyleIdx="0" presStyleCnt="5"/>
      <dgm:spPr/>
    </dgm:pt>
    <dgm:pt modelId="{2F093B73-7C62-4638-9E00-2C0E0AEFCFDB}" type="pres">
      <dgm:prSet presAssocID="{7DF694BF-A822-46C6-9754-BC5CF8409E52}" presName="connectorText" presStyleLbl="sibTrans2D1" presStyleIdx="0" presStyleCnt="5"/>
      <dgm:spPr/>
    </dgm:pt>
    <dgm:pt modelId="{97945DD5-DCA2-4C83-9EF0-33A475601094}" type="pres">
      <dgm:prSet presAssocID="{10BAC36B-1DA6-4CA3-8ACA-5C4BA784DBF6}" presName="node" presStyleLbl="node1" presStyleIdx="1" presStyleCnt="6">
        <dgm:presLayoutVars>
          <dgm:bulletEnabled val="1"/>
        </dgm:presLayoutVars>
      </dgm:prSet>
      <dgm:spPr/>
    </dgm:pt>
    <dgm:pt modelId="{A0681CC2-19F3-4DFF-B55A-69E59C041CDE}" type="pres">
      <dgm:prSet presAssocID="{4C96E815-DDBB-4B4C-A23D-96382454108C}" presName="sibTrans" presStyleLbl="sibTrans2D1" presStyleIdx="1" presStyleCnt="5"/>
      <dgm:spPr/>
    </dgm:pt>
    <dgm:pt modelId="{8C030D44-3C23-4824-A887-32723B0BD722}" type="pres">
      <dgm:prSet presAssocID="{4C96E815-DDBB-4B4C-A23D-96382454108C}" presName="connectorText" presStyleLbl="sibTrans2D1" presStyleIdx="1" presStyleCnt="5"/>
      <dgm:spPr/>
    </dgm:pt>
    <dgm:pt modelId="{B4F990CD-3C54-4D49-A2E1-A489840371EB}" type="pres">
      <dgm:prSet presAssocID="{F874AF8D-414E-497F-AEC4-1A52700D3324}" presName="node" presStyleLbl="node1" presStyleIdx="2" presStyleCnt="6">
        <dgm:presLayoutVars>
          <dgm:bulletEnabled val="1"/>
        </dgm:presLayoutVars>
      </dgm:prSet>
      <dgm:spPr/>
    </dgm:pt>
    <dgm:pt modelId="{926C200A-6796-44BD-AF04-99BD44FEBEF7}" type="pres">
      <dgm:prSet presAssocID="{735AF932-7B34-4B58-BBA1-24E2EF9D65B9}" presName="sibTrans" presStyleLbl="sibTrans2D1" presStyleIdx="2" presStyleCnt="5"/>
      <dgm:spPr/>
    </dgm:pt>
    <dgm:pt modelId="{E76FE963-9254-4A54-9827-B8274C254657}" type="pres">
      <dgm:prSet presAssocID="{735AF932-7B34-4B58-BBA1-24E2EF9D65B9}" presName="connectorText" presStyleLbl="sibTrans2D1" presStyleIdx="2" presStyleCnt="5"/>
      <dgm:spPr/>
    </dgm:pt>
    <dgm:pt modelId="{52E366FF-51AB-451C-8ACD-DAAD844D5CB4}" type="pres">
      <dgm:prSet presAssocID="{E912357B-0EC3-4321-88F9-70BFD8D2AD71}" presName="node" presStyleLbl="node1" presStyleIdx="3" presStyleCnt="6">
        <dgm:presLayoutVars>
          <dgm:bulletEnabled val="1"/>
        </dgm:presLayoutVars>
      </dgm:prSet>
      <dgm:spPr/>
    </dgm:pt>
    <dgm:pt modelId="{C91BFA45-FDC9-4852-8BA2-1E227963C37B}" type="pres">
      <dgm:prSet presAssocID="{1A64699D-96CE-4A42-BB20-11E9EA17BA23}" presName="sibTrans" presStyleLbl="sibTrans2D1" presStyleIdx="3" presStyleCnt="5"/>
      <dgm:spPr/>
    </dgm:pt>
    <dgm:pt modelId="{C67A9AEA-8E6F-4F26-8411-4D28F678EABF}" type="pres">
      <dgm:prSet presAssocID="{1A64699D-96CE-4A42-BB20-11E9EA17BA23}" presName="connectorText" presStyleLbl="sibTrans2D1" presStyleIdx="3" presStyleCnt="5"/>
      <dgm:spPr/>
    </dgm:pt>
    <dgm:pt modelId="{4A911185-C174-4AFB-98EC-9C778966B7DE}" type="pres">
      <dgm:prSet presAssocID="{E2C00C39-5BEB-46F1-A9C7-32B60CCDC579}" presName="node" presStyleLbl="node1" presStyleIdx="4" presStyleCnt="6">
        <dgm:presLayoutVars>
          <dgm:bulletEnabled val="1"/>
        </dgm:presLayoutVars>
      </dgm:prSet>
      <dgm:spPr/>
    </dgm:pt>
    <dgm:pt modelId="{950AF06C-CB0C-409A-93F9-5734EBD822F1}" type="pres">
      <dgm:prSet presAssocID="{C622C50B-7F5A-4358-9DE1-F95407D855A4}" presName="sibTrans" presStyleLbl="sibTrans2D1" presStyleIdx="4" presStyleCnt="5"/>
      <dgm:spPr/>
    </dgm:pt>
    <dgm:pt modelId="{8662A1A8-5E2A-4BC0-AB04-FBB862CCAC6F}" type="pres">
      <dgm:prSet presAssocID="{C622C50B-7F5A-4358-9DE1-F95407D855A4}" presName="connectorText" presStyleLbl="sibTrans2D1" presStyleIdx="4" presStyleCnt="5"/>
      <dgm:spPr/>
    </dgm:pt>
    <dgm:pt modelId="{BFFB81D4-E2D2-49EC-9289-3FEB24277EAC}" type="pres">
      <dgm:prSet presAssocID="{6E1609B4-E05F-4D7D-90B8-F0689F300884}" presName="node" presStyleLbl="node1" presStyleIdx="5" presStyleCnt="6">
        <dgm:presLayoutVars>
          <dgm:bulletEnabled val="1"/>
        </dgm:presLayoutVars>
      </dgm:prSet>
      <dgm:spPr/>
    </dgm:pt>
  </dgm:ptLst>
  <dgm:cxnLst>
    <dgm:cxn modelId="{078B6802-9277-4EC3-8E07-C5E00453025C}" type="presOf" srcId="{34B0DEBC-D120-49FD-B7C5-565439F8B0CE}" destId="{7D268BA7-84A2-4B9A-BAEE-2A6126165AF3}" srcOrd="0" destOrd="0" presId="urn:microsoft.com/office/officeart/2005/8/layout/process2"/>
    <dgm:cxn modelId="{0517100D-1498-41AD-AB13-1074CE21BC73}" type="presOf" srcId="{6E1609B4-E05F-4D7D-90B8-F0689F300884}" destId="{BFFB81D4-E2D2-49EC-9289-3FEB24277EAC}" srcOrd="0" destOrd="0" presId="urn:microsoft.com/office/officeart/2005/8/layout/process2"/>
    <dgm:cxn modelId="{3A50850E-044F-4429-BA54-549128705B57}" type="presOf" srcId="{1A64699D-96CE-4A42-BB20-11E9EA17BA23}" destId="{C67A9AEA-8E6F-4F26-8411-4D28F678EABF}" srcOrd="1" destOrd="0" presId="urn:microsoft.com/office/officeart/2005/8/layout/process2"/>
    <dgm:cxn modelId="{B40BB41D-26C9-4184-B034-61DE216B6E3F}" type="presOf" srcId="{735AF932-7B34-4B58-BBA1-24E2EF9D65B9}" destId="{E76FE963-9254-4A54-9827-B8274C254657}" srcOrd="1" destOrd="0" presId="urn:microsoft.com/office/officeart/2005/8/layout/process2"/>
    <dgm:cxn modelId="{9C2B8329-FFD7-41FD-B2E8-56654C7E2CCA}" srcId="{34B0DEBC-D120-49FD-B7C5-565439F8B0CE}" destId="{1D89479E-9C06-4C8E-B93C-29C78E38D060}" srcOrd="0" destOrd="0" parTransId="{94B8F3CA-B7AA-4273-9866-A34341F6259E}" sibTransId="{7DF694BF-A822-46C6-9754-BC5CF8409E52}"/>
    <dgm:cxn modelId="{45B6672D-7D2F-463C-AFBB-6A89B0E7611F}" type="presOf" srcId="{E2C00C39-5BEB-46F1-A9C7-32B60CCDC579}" destId="{4A911185-C174-4AFB-98EC-9C778966B7DE}" srcOrd="0" destOrd="0" presId="urn:microsoft.com/office/officeart/2005/8/layout/process2"/>
    <dgm:cxn modelId="{C45D983A-7173-43C9-A4A5-639E31B6D5D3}" type="presOf" srcId="{7DF694BF-A822-46C6-9754-BC5CF8409E52}" destId="{278AE152-F0F9-4E60-A6E4-14FF2B7277A7}" srcOrd="0" destOrd="0" presId="urn:microsoft.com/office/officeart/2005/8/layout/process2"/>
    <dgm:cxn modelId="{77488245-00A3-47D1-8F25-6416C8636E4E}" type="presOf" srcId="{1D89479E-9C06-4C8E-B93C-29C78E38D060}" destId="{378BF226-BFD0-4609-862E-91A6EB4EBE01}" srcOrd="0" destOrd="0" presId="urn:microsoft.com/office/officeart/2005/8/layout/process2"/>
    <dgm:cxn modelId="{D2853A79-442A-4E43-B4B0-C33BDA035395}" type="presOf" srcId="{C622C50B-7F5A-4358-9DE1-F95407D855A4}" destId="{950AF06C-CB0C-409A-93F9-5734EBD822F1}" srcOrd="0" destOrd="0" presId="urn:microsoft.com/office/officeart/2005/8/layout/process2"/>
    <dgm:cxn modelId="{15BC545A-B3EA-486F-8A98-5591167CCD98}" type="presOf" srcId="{1A64699D-96CE-4A42-BB20-11E9EA17BA23}" destId="{C91BFA45-FDC9-4852-8BA2-1E227963C37B}" srcOrd="0" destOrd="0" presId="urn:microsoft.com/office/officeart/2005/8/layout/process2"/>
    <dgm:cxn modelId="{7AC6578A-497F-4D25-82F9-3E61F58CDC76}" type="presOf" srcId="{F874AF8D-414E-497F-AEC4-1A52700D3324}" destId="{B4F990CD-3C54-4D49-A2E1-A489840371EB}" srcOrd="0" destOrd="0" presId="urn:microsoft.com/office/officeart/2005/8/layout/process2"/>
    <dgm:cxn modelId="{3AB1058F-2F5A-4A3D-AB48-3AD62EEF28DE}" srcId="{34B0DEBC-D120-49FD-B7C5-565439F8B0CE}" destId="{6E1609B4-E05F-4D7D-90B8-F0689F300884}" srcOrd="5" destOrd="0" parTransId="{4C593840-3A06-4B43-9A27-E6DF1E583456}" sibTransId="{BC24187E-0545-4F62-A7F3-FB5D31BEA9A9}"/>
    <dgm:cxn modelId="{F18EC28F-EBF6-4F07-A316-82851EEF55A3}" type="presOf" srcId="{E912357B-0EC3-4321-88F9-70BFD8D2AD71}" destId="{52E366FF-51AB-451C-8ACD-DAAD844D5CB4}" srcOrd="0" destOrd="0" presId="urn:microsoft.com/office/officeart/2005/8/layout/process2"/>
    <dgm:cxn modelId="{84DD4A94-F016-41FC-BA7C-00A397031C17}" srcId="{34B0DEBC-D120-49FD-B7C5-565439F8B0CE}" destId="{F874AF8D-414E-497F-AEC4-1A52700D3324}" srcOrd="2" destOrd="0" parTransId="{AAEE6321-B5C9-4202-B1DD-1871C7EAB2F7}" sibTransId="{735AF932-7B34-4B58-BBA1-24E2EF9D65B9}"/>
    <dgm:cxn modelId="{FAD93395-906C-4E56-A366-72BAB4F25B9A}" type="presOf" srcId="{7DF694BF-A822-46C6-9754-BC5CF8409E52}" destId="{2F093B73-7C62-4638-9E00-2C0E0AEFCFDB}" srcOrd="1" destOrd="0" presId="urn:microsoft.com/office/officeart/2005/8/layout/process2"/>
    <dgm:cxn modelId="{8BE2DF95-4D2F-4F1D-A531-33D649AAFE8C}" srcId="{34B0DEBC-D120-49FD-B7C5-565439F8B0CE}" destId="{E912357B-0EC3-4321-88F9-70BFD8D2AD71}" srcOrd="3" destOrd="0" parTransId="{B3FEFFC7-FE4F-4A5F-9B7D-4B0C237C1E16}" sibTransId="{1A64699D-96CE-4A42-BB20-11E9EA17BA23}"/>
    <dgm:cxn modelId="{C0532096-943C-433F-8934-1D7E284CF06E}" type="presOf" srcId="{735AF932-7B34-4B58-BBA1-24E2EF9D65B9}" destId="{926C200A-6796-44BD-AF04-99BD44FEBEF7}" srcOrd="0" destOrd="0" presId="urn:microsoft.com/office/officeart/2005/8/layout/process2"/>
    <dgm:cxn modelId="{7ADE96C1-63E7-44F0-8FD1-1574BA1FB685}" type="presOf" srcId="{4C96E815-DDBB-4B4C-A23D-96382454108C}" destId="{A0681CC2-19F3-4DFF-B55A-69E59C041CDE}" srcOrd="0" destOrd="0" presId="urn:microsoft.com/office/officeart/2005/8/layout/process2"/>
    <dgm:cxn modelId="{7ED47DC8-7733-471A-97FE-F6AB444365F5}" type="presOf" srcId="{10BAC36B-1DA6-4CA3-8ACA-5C4BA784DBF6}" destId="{97945DD5-DCA2-4C83-9EF0-33A475601094}" srcOrd="0" destOrd="0" presId="urn:microsoft.com/office/officeart/2005/8/layout/process2"/>
    <dgm:cxn modelId="{69A52CCA-4B3C-45D9-9DA2-187F16355FD0}" type="presOf" srcId="{C622C50B-7F5A-4358-9DE1-F95407D855A4}" destId="{8662A1A8-5E2A-4BC0-AB04-FBB862CCAC6F}" srcOrd="1" destOrd="0" presId="urn:microsoft.com/office/officeart/2005/8/layout/process2"/>
    <dgm:cxn modelId="{D5D481D5-F8D3-4ABF-AFA7-F0C2E076DDBC}" type="presOf" srcId="{4C96E815-DDBB-4B4C-A23D-96382454108C}" destId="{8C030D44-3C23-4824-A887-32723B0BD722}" srcOrd="1" destOrd="0" presId="urn:microsoft.com/office/officeart/2005/8/layout/process2"/>
    <dgm:cxn modelId="{385A81D6-54C1-4A9B-94D1-75138C9062DD}" srcId="{34B0DEBC-D120-49FD-B7C5-565439F8B0CE}" destId="{10BAC36B-1DA6-4CA3-8ACA-5C4BA784DBF6}" srcOrd="1" destOrd="0" parTransId="{BCD97E60-1D2E-4B52-92AF-B758E3AE5B76}" sibTransId="{4C96E815-DDBB-4B4C-A23D-96382454108C}"/>
    <dgm:cxn modelId="{55AF71DE-2047-45BF-9861-9725978EBC14}" srcId="{34B0DEBC-D120-49FD-B7C5-565439F8B0CE}" destId="{E2C00C39-5BEB-46F1-A9C7-32B60CCDC579}" srcOrd="4" destOrd="0" parTransId="{753658F9-8C21-4D51-BD42-E8D081081EDD}" sibTransId="{C622C50B-7F5A-4358-9DE1-F95407D855A4}"/>
    <dgm:cxn modelId="{C7B2EB74-AAEB-4A37-A561-A1218B923122}" type="presParOf" srcId="{7D268BA7-84A2-4B9A-BAEE-2A6126165AF3}" destId="{378BF226-BFD0-4609-862E-91A6EB4EBE01}" srcOrd="0" destOrd="0" presId="urn:microsoft.com/office/officeart/2005/8/layout/process2"/>
    <dgm:cxn modelId="{C2D65D6E-0226-4528-8DE2-697FC8AACE24}" type="presParOf" srcId="{7D268BA7-84A2-4B9A-BAEE-2A6126165AF3}" destId="{278AE152-F0F9-4E60-A6E4-14FF2B7277A7}" srcOrd="1" destOrd="0" presId="urn:microsoft.com/office/officeart/2005/8/layout/process2"/>
    <dgm:cxn modelId="{14C764E0-A2BE-46DF-B712-BAA4FEC66FEE}" type="presParOf" srcId="{278AE152-F0F9-4E60-A6E4-14FF2B7277A7}" destId="{2F093B73-7C62-4638-9E00-2C0E0AEFCFDB}" srcOrd="0" destOrd="0" presId="urn:microsoft.com/office/officeart/2005/8/layout/process2"/>
    <dgm:cxn modelId="{877F8AFA-C6F4-45DE-8B51-36177F728B4C}" type="presParOf" srcId="{7D268BA7-84A2-4B9A-BAEE-2A6126165AF3}" destId="{97945DD5-DCA2-4C83-9EF0-33A475601094}" srcOrd="2" destOrd="0" presId="urn:microsoft.com/office/officeart/2005/8/layout/process2"/>
    <dgm:cxn modelId="{B09D7EFD-4395-4C38-80FD-B316E6A2C4DF}" type="presParOf" srcId="{7D268BA7-84A2-4B9A-BAEE-2A6126165AF3}" destId="{A0681CC2-19F3-4DFF-B55A-69E59C041CDE}" srcOrd="3" destOrd="0" presId="urn:microsoft.com/office/officeart/2005/8/layout/process2"/>
    <dgm:cxn modelId="{2361E8F6-5B28-4A19-A4D7-0133738995A4}" type="presParOf" srcId="{A0681CC2-19F3-4DFF-B55A-69E59C041CDE}" destId="{8C030D44-3C23-4824-A887-32723B0BD722}" srcOrd="0" destOrd="0" presId="urn:microsoft.com/office/officeart/2005/8/layout/process2"/>
    <dgm:cxn modelId="{8D22F424-AEE0-49B2-AA52-5A86F0F5113A}" type="presParOf" srcId="{7D268BA7-84A2-4B9A-BAEE-2A6126165AF3}" destId="{B4F990CD-3C54-4D49-A2E1-A489840371EB}" srcOrd="4" destOrd="0" presId="urn:microsoft.com/office/officeart/2005/8/layout/process2"/>
    <dgm:cxn modelId="{0AD905A0-F18C-4A95-8050-79ACBF431376}" type="presParOf" srcId="{7D268BA7-84A2-4B9A-BAEE-2A6126165AF3}" destId="{926C200A-6796-44BD-AF04-99BD44FEBEF7}" srcOrd="5" destOrd="0" presId="urn:microsoft.com/office/officeart/2005/8/layout/process2"/>
    <dgm:cxn modelId="{547FD33F-308D-4EED-9C41-1B1513C54F20}" type="presParOf" srcId="{926C200A-6796-44BD-AF04-99BD44FEBEF7}" destId="{E76FE963-9254-4A54-9827-B8274C254657}" srcOrd="0" destOrd="0" presId="urn:microsoft.com/office/officeart/2005/8/layout/process2"/>
    <dgm:cxn modelId="{F4135B16-E65C-4D33-944F-21C301A91292}" type="presParOf" srcId="{7D268BA7-84A2-4B9A-BAEE-2A6126165AF3}" destId="{52E366FF-51AB-451C-8ACD-DAAD844D5CB4}" srcOrd="6" destOrd="0" presId="urn:microsoft.com/office/officeart/2005/8/layout/process2"/>
    <dgm:cxn modelId="{D18BFCA0-E0BA-4C3E-9969-64B00F2FAA31}" type="presParOf" srcId="{7D268BA7-84A2-4B9A-BAEE-2A6126165AF3}" destId="{C91BFA45-FDC9-4852-8BA2-1E227963C37B}" srcOrd="7" destOrd="0" presId="urn:microsoft.com/office/officeart/2005/8/layout/process2"/>
    <dgm:cxn modelId="{D56A3239-A0A3-4B27-ACB0-862ED5CBFDED}" type="presParOf" srcId="{C91BFA45-FDC9-4852-8BA2-1E227963C37B}" destId="{C67A9AEA-8E6F-4F26-8411-4D28F678EABF}" srcOrd="0" destOrd="0" presId="urn:microsoft.com/office/officeart/2005/8/layout/process2"/>
    <dgm:cxn modelId="{866B0786-DA84-458E-8CB6-86C8EF59FB04}" type="presParOf" srcId="{7D268BA7-84A2-4B9A-BAEE-2A6126165AF3}" destId="{4A911185-C174-4AFB-98EC-9C778966B7DE}" srcOrd="8" destOrd="0" presId="urn:microsoft.com/office/officeart/2005/8/layout/process2"/>
    <dgm:cxn modelId="{2060C106-3B6F-4733-8B83-B05E865D4A60}" type="presParOf" srcId="{7D268BA7-84A2-4B9A-BAEE-2A6126165AF3}" destId="{950AF06C-CB0C-409A-93F9-5734EBD822F1}" srcOrd="9" destOrd="0" presId="urn:microsoft.com/office/officeart/2005/8/layout/process2"/>
    <dgm:cxn modelId="{739752CF-F339-4485-9C81-5DF732112747}" type="presParOf" srcId="{950AF06C-CB0C-409A-93F9-5734EBD822F1}" destId="{8662A1A8-5E2A-4BC0-AB04-FBB862CCAC6F}" srcOrd="0" destOrd="0" presId="urn:microsoft.com/office/officeart/2005/8/layout/process2"/>
    <dgm:cxn modelId="{86607D5F-7A0C-4A8D-B694-8FB68470413B}" type="presParOf" srcId="{7D268BA7-84A2-4B9A-BAEE-2A6126165AF3}" destId="{BFFB81D4-E2D2-49EC-9289-3FEB24277EAC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4B0DEBC-D120-49FD-B7C5-565439F8B0CE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1D89479E-9C06-4C8E-B93C-29C78E38D060}">
      <dgm:prSet phldrT="[Texto]"/>
      <dgm:spPr/>
      <dgm:t>
        <a:bodyPr/>
        <a:lstStyle/>
        <a:p>
          <a:r>
            <a:rPr lang="pt-BR" b="1" dirty="0"/>
            <a:t>MOVIMENTO ABOLICIONISTA</a:t>
          </a:r>
        </a:p>
      </dgm:t>
    </dgm:pt>
    <dgm:pt modelId="{94B8F3CA-B7AA-4273-9866-A34341F6259E}" type="parTrans" cxnId="{9C2B8329-FFD7-41FD-B2E8-56654C7E2CCA}">
      <dgm:prSet/>
      <dgm:spPr/>
      <dgm:t>
        <a:bodyPr/>
        <a:lstStyle/>
        <a:p>
          <a:endParaRPr lang="pt-BR"/>
        </a:p>
      </dgm:t>
    </dgm:pt>
    <dgm:pt modelId="{7DF694BF-A822-46C6-9754-BC5CF8409E52}" type="sibTrans" cxnId="{9C2B8329-FFD7-41FD-B2E8-56654C7E2CCA}">
      <dgm:prSet/>
      <dgm:spPr/>
      <dgm:t>
        <a:bodyPr/>
        <a:lstStyle/>
        <a:p>
          <a:endParaRPr lang="pt-BR"/>
        </a:p>
      </dgm:t>
    </dgm:pt>
    <dgm:pt modelId="{10BAC36B-1DA6-4CA3-8ACA-5C4BA784DBF6}">
      <dgm:prSet phldrT="[Texto]"/>
      <dgm:spPr/>
      <dgm:t>
        <a:bodyPr/>
        <a:lstStyle/>
        <a:p>
          <a:r>
            <a:rPr lang="pt-BR" dirty="0"/>
            <a:t>Ganha força na segunda metade do século XIX</a:t>
          </a:r>
        </a:p>
      </dgm:t>
    </dgm:pt>
    <dgm:pt modelId="{BCD97E60-1D2E-4B52-92AF-B758E3AE5B76}" type="parTrans" cxnId="{385A81D6-54C1-4A9B-94D1-75138C9062DD}">
      <dgm:prSet/>
      <dgm:spPr/>
      <dgm:t>
        <a:bodyPr/>
        <a:lstStyle/>
        <a:p>
          <a:endParaRPr lang="pt-BR"/>
        </a:p>
      </dgm:t>
    </dgm:pt>
    <dgm:pt modelId="{4C96E815-DDBB-4B4C-A23D-96382454108C}" type="sibTrans" cxnId="{385A81D6-54C1-4A9B-94D1-75138C9062DD}">
      <dgm:prSet/>
      <dgm:spPr/>
      <dgm:t>
        <a:bodyPr/>
        <a:lstStyle/>
        <a:p>
          <a:endParaRPr lang="pt-BR"/>
        </a:p>
      </dgm:t>
    </dgm:pt>
    <dgm:pt modelId="{F874AF8D-414E-497F-AEC4-1A52700D3324}">
      <dgm:prSet phldrT="[Texto]"/>
      <dgm:spPr/>
      <dgm:t>
        <a:bodyPr/>
        <a:lstStyle/>
        <a:p>
          <a:r>
            <a:rPr lang="pt-BR" dirty="0"/>
            <a:t>Luta na imprensa</a:t>
          </a:r>
        </a:p>
      </dgm:t>
    </dgm:pt>
    <dgm:pt modelId="{AAEE6321-B5C9-4202-B1DD-1871C7EAB2F7}" type="parTrans" cxnId="{84DD4A94-F016-41FC-BA7C-00A397031C17}">
      <dgm:prSet/>
      <dgm:spPr/>
      <dgm:t>
        <a:bodyPr/>
        <a:lstStyle/>
        <a:p>
          <a:endParaRPr lang="pt-BR"/>
        </a:p>
      </dgm:t>
    </dgm:pt>
    <dgm:pt modelId="{735AF932-7B34-4B58-BBA1-24E2EF9D65B9}" type="sibTrans" cxnId="{84DD4A94-F016-41FC-BA7C-00A397031C17}">
      <dgm:prSet/>
      <dgm:spPr/>
      <dgm:t>
        <a:bodyPr/>
        <a:lstStyle/>
        <a:p>
          <a:endParaRPr lang="pt-BR"/>
        </a:p>
      </dgm:t>
    </dgm:pt>
    <dgm:pt modelId="{E912357B-0EC3-4321-88F9-70BFD8D2AD71}">
      <dgm:prSet phldrT="[Texto]"/>
      <dgm:spPr/>
      <dgm:t>
        <a:bodyPr/>
        <a:lstStyle/>
        <a:p>
          <a:r>
            <a:rPr lang="pt-BR" dirty="0"/>
            <a:t>Passeatas e comícios</a:t>
          </a:r>
        </a:p>
      </dgm:t>
    </dgm:pt>
    <dgm:pt modelId="{B3FEFFC7-FE4F-4A5F-9B7D-4B0C237C1E16}" type="parTrans" cxnId="{8BE2DF95-4D2F-4F1D-A531-33D649AAFE8C}">
      <dgm:prSet/>
      <dgm:spPr/>
      <dgm:t>
        <a:bodyPr/>
        <a:lstStyle/>
        <a:p>
          <a:endParaRPr lang="pt-BR"/>
        </a:p>
      </dgm:t>
    </dgm:pt>
    <dgm:pt modelId="{1A64699D-96CE-4A42-BB20-11E9EA17BA23}" type="sibTrans" cxnId="{8BE2DF95-4D2F-4F1D-A531-33D649AAFE8C}">
      <dgm:prSet/>
      <dgm:spPr/>
      <dgm:t>
        <a:bodyPr/>
        <a:lstStyle/>
        <a:p>
          <a:endParaRPr lang="pt-BR"/>
        </a:p>
      </dgm:t>
    </dgm:pt>
    <dgm:pt modelId="{E2C00C39-5BEB-46F1-A9C7-32B60CCDC579}">
      <dgm:prSet phldrT="[Texto]"/>
      <dgm:spPr/>
      <dgm:t>
        <a:bodyPr/>
        <a:lstStyle/>
        <a:p>
          <a:r>
            <a:rPr lang="pt-BR" dirty="0"/>
            <a:t>Compra de cartas de alforria</a:t>
          </a:r>
        </a:p>
      </dgm:t>
    </dgm:pt>
    <dgm:pt modelId="{753658F9-8C21-4D51-BD42-E8D081081EDD}" type="parTrans" cxnId="{55AF71DE-2047-45BF-9861-9725978EBC14}">
      <dgm:prSet/>
      <dgm:spPr/>
      <dgm:t>
        <a:bodyPr/>
        <a:lstStyle/>
        <a:p>
          <a:endParaRPr lang="pt-BR"/>
        </a:p>
      </dgm:t>
    </dgm:pt>
    <dgm:pt modelId="{C622C50B-7F5A-4358-9DE1-F95407D855A4}" type="sibTrans" cxnId="{55AF71DE-2047-45BF-9861-9725978EBC14}">
      <dgm:prSet/>
      <dgm:spPr/>
      <dgm:t>
        <a:bodyPr/>
        <a:lstStyle/>
        <a:p>
          <a:endParaRPr lang="pt-BR"/>
        </a:p>
      </dgm:t>
    </dgm:pt>
    <dgm:pt modelId="{6E1609B4-E05F-4D7D-90B8-F0689F300884}">
      <dgm:prSet phldrT="[Texto]"/>
      <dgm:spPr/>
      <dgm:t>
        <a:bodyPr/>
        <a:lstStyle/>
        <a:p>
          <a:r>
            <a:rPr lang="pt-BR" dirty="0"/>
            <a:t>O movimento ganha forças com o fim da Guerra do Paraguai</a:t>
          </a:r>
        </a:p>
      </dgm:t>
    </dgm:pt>
    <dgm:pt modelId="{4C593840-3A06-4B43-9A27-E6DF1E583456}" type="parTrans" cxnId="{3AB1058F-2F5A-4A3D-AB48-3AD62EEF28DE}">
      <dgm:prSet/>
      <dgm:spPr/>
      <dgm:t>
        <a:bodyPr/>
        <a:lstStyle/>
        <a:p>
          <a:endParaRPr lang="pt-BR"/>
        </a:p>
      </dgm:t>
    </dgm:pt>
    <dgm:pt modelId="{BC24187E-0545-4F62-A7F3-FB5D31BEA9A9}" type="sibTrans" cxnId="{3AB1058F-2F5A-4A3D-AB48-3AD62EEF28DE}">
      <dgm:prSet/>
      <dgm:spPr/>
      <dgm:t>
        <a:bodyPr/>
        <a:lstStyle/>
        <a:p>
          <a:endParaRPr lang="pt-BR"/>
        </a:p>
      </dgm:t>
    </dgm:pt>
    <dgm:pt modelId="{7D268BA7-84A2-4B9A-BAEE-2A6126165AF3}" type="pres">
      <dgm:prSet presAssocID="{34B0DEBC-D120-49FD-B7C5-565439F8B0CE}" presName="linearFlow" presStyleCnt="0">
        <dgm:presLayoutVars>
          <dgm:resizeHandles val="exact"/>
        </dgm:presLayoutVars>
      </dgm:prSet>
      <dgm:spPr/>
    </dgm:pt>
    <dgm:pt modelId="{378BF226-BFD0-4609-862E-91A6EB4EBE01}" type="pres">
      <dgm:prSet presAssocID="{1D89479E-9C06-4C8E-B93C-29C78E38D060}" presName="node" presStyleLbl="node1" presStyleIdx="0" presStyleCnt="6">
        <dgm:presLayoutVars>
          <dgm:bulletEnabled val="1"/>
        </dgm:presLayoutVars>
      </dgm:prSet>
      <dgm:spPr/>
    </dgm:pt>
    <dgm:pt modelId="{278AE152-F0F9-4E60-A6E4-14FF2B7277A7}" type="pres">
      <dgm:prSet presAssocID="{7DF694BF-A822-46C6-9754-BC5CF8409E52}" presName="sibTrans" presStyleLbl="sibTrans2D1" presStyleIdx="0" presStyleCnt="5"/>
      <dgm:spPr/>
    </dgm:pt>
    <dgm:pt modelId="{2F093B73-7C62-4638-9E00-2C0E0AEFCFDB}" type="pres">
      <dgm:prSet presAssocID="{7DF694BF-A822-46C6-9754-BC5CF8409E52}" presName="connectorText" presStyleLbl="sibTrans2D1" presStyleIdx="0" presStyleCnt="5"/>
      <dgm:spPr/>
    </dgm:pt>
    <dgm:pt modelId="{97945DD5-DCA2-4C83-9EF0-33A475601094}" type="pres">
      <dgm:prSet presAssocID="{10BAC36B-1DA6-4CA3-8ACA-5C4BA784DBF6}" presName="node" presStyleLbl="node1" presStyleIdx="1" presStyleCnt="6">
        <dgm:presLayoutVars>
          <dgm:bulletEnabled val="1"/>
        </dgm:presLayoutVars>
      </dgm:prSet>
      <dgm:spPr/>
    </dgm:pt>
    <dgm:pt modelId="{A0681CC2-19F3-4DFF-B55A-69E59C041CDE}" type="pres">
      <dgm:prSet presAssocID="{4C96E815-DDBB-4B4C-A23D-96382454108C}" presName="sibTrans" presStyleLbl="sibTrans2D1" presStyleIdx="1" presStyleCnt="5"/>
      <dgm:spPr/>
    </dgm:pt>
    <dgm:pt modelId="{8C030D44-3C23-4824-A887-32723B0BD722}" type="pres">
      <dgm:prSet presAssocID="{4C96E815-DDBB-4B4C-A23D-96382454108C}" presName="connectorText" presStyleLbl="sibTrans2D1" presStyleIdx="1" presStyleCnt="5"/>
      <dgm:spPr/>
    </dgm:pt>
    <dgm:pt modelId="{B4F990CD-3C54-4D49-A2E1-A489840371EB}" type="pres">
      <dgm:prSet presAssocID="{F874AF8D-414E-497F-AEC4-1A52700D3324}" presName="node" presStyleLbl="node1" presStyleIdx="2" presStyleCnt="6">
        <dgm:presLayoutVars>
          <dgm:bulletEnabled val="1"/>
        </dgm:presLayoutVars>
      </dgm:prSet>
      <dgm:spPr/>
    </dgm:pt>
    <dgm:pt modelId="{926C200A-6796-44BD-AF04-99BD44FEBEF7}" type="pres">
      <dgm:prSet presAssocID="{735AF932-7B34-4B58-BBA1-24E2EF9D65B9}" presName="sibTrans" presStyleLbl="sibTrans2D1" presStyleIdx="2" presStyleCnt="5"/>
      <dgm:spPr/>
    </dgm:pt>
    <dgm:pt modelId="{E76FE963-9254-4A54-9827-B8274C254657}" type="pres">
      <dgm:prSet presAssocID="{735AF932-7B34-4B58-BBA1-24E2EF9D65B9}" presName="connectorText" presStyleLbl="sibTrans2D1" presStyleIdx="2" presStyleCnt="5"/>
      <dgm:spPr/>
    </dgm:pt>
    <dgm:pt modelId="{52E366FF-51AB-451C-8ACD-DAAD844D5CB4}" type="pres">
      <dgm:prSet presAssocID="{E912357B-0EC3-4321-88F9-70BFD8D2AD71}" presName="node" presStyleLbl="node1" presStyleIdx="3" presStyleCnt="6">
        <dgm:presLayoutVars>
          <dgm:bulletEnabled val="1"/>
        </dgm:presLayoutVars>
      </dgm:prSet>
      <dgm:spPr/>
    </dgm:pt>
    <dgm:pt modelId="{C91BFA45-FDC9-4852-8BA2-1E227963C37B}" type="pres">
      <dgm:prSet presAssocID="{1A64699D-96CE-4A42-BB20-11E9EA17BA23}" presName="sibTrans" presStyleLbl="sibTrans2D1" presStyleIdx="3" presStyleCnt="5"/>
      <dgm:spPr/>
    </dgm:pt>
    <dgm:pt modelId="{C67A9AEA-8E6F-4F26-8411-4D28F678EABF}" type="pres">
      <dgm:prSet presAssocID="{1A64699D-96CE-4A42-BB20-11E9EA17BA23}" presName="connectorText" presStyleLbl="sibTrans2D1" presStyleIdx="3" presStyleCnt="5"/>
      <dgm:spPr/>
    </dgm:pt>
    <dgm:pt modelId="{4A911185-C174-4AFB-98EC-9C778966B7DE}" type="pres">
      <dgm:prSet presAssocID="{E2C00C39-5BEB-46F1-A9C7-32B60CCDC579}" presName="node" presStyleLbl="node1" presStyleIdx="4" presStyleCnt="6">
        <dgm:presLayoutVars>
          <dgm:bulletEnabled val="1"/>
        </dgm:presLayoutVars>
      </dgm:prSet>
      <dgm:spPr/>
    </dgm:pt>
    <dgm:pt modelId="{950AF06C-CB0C-409A-93F9-5734EBD822F1}" type="pres">
      <dgm:prSet presAssocID="{C622C50B-7F5A-4358-9DE1-F95407D855A4}" presName="sibTrans" presStyleLbl="sibTrans2D1" presStyleIdx="4" presStyleCnt="5"/>
      <dgm:spPr/>
    </dgm:pt>
    <dgm:pt modelId="{8662A1A8-5E2A-4BC0-AB04-FBB862CCAC6F}" type="pres">
      <dgm:prSet presAssocID="{C622C50B-7F5A-4358-9DE1-F95407D855A4}" presName="connectorText" presStyleLbl="sibTrans2D1" presStyleIdx="4" presStyleCnt="5"/>
      <dgm:spPr/>
    </dgm:pt>
    <dgm:pt modelId="{BFFB81D4-E2D2-49EC-9289-3FEB24277EAC}" type="pres">
      <dgm:prSet presAssocID="{6E1609B4-E05F-4D7D-90B8-F0689F300884}" presName="node" presStyleLbl="node1" presStyleIdx="5" presStyleCnt="6">
        <dgm:presLayoutVars>
          <dgm:bulletEnabled val="1"/>
        </dgm:presLayoutVars>
      </dgm:prSet>
      <dgm:spPr/>
    </dgm:pt>
  </dgm:ptLst>
  <dgm:cxnLst>
    <dgm:cxn modelId="{078B6802-9277-4EC3-8E07-C5E00453025C}" type="presOf" srcId="{34B0DEBC-D120-49FD-B7C5-565439F8B0CE}" destId="{7D268BA7-84A2-4B9A-BAEE-2A6126165AF3}" srcOrd="0" destOrd="0" presId="urn:microsoft.com/office/officeart/2005/8/layout/process2"/>
    <dgm:cxn modelId="{0517100D-1498-41AD-AB13-1074CE21BC73}" type="presOf" srcId="{6E1609B4-E05F-4D7D-90B8-F0689F300884}" destId="{BFFB81D4-E2D2-49EC-9289-3FEB24277EAC}" srcOrd="0" destOrd="0" presId="urn:microsoft.com/office/officeart/2005/8/layout/process2"/>
    <dgm:cxn modelId="{3A50850E-044F-4429-BA54-549128705B57}" type="presOf" srcId="{1A64699D-96CE-4A42-BB20-11E9EA17BA23}" destId="{C67A9AEA-8E6F-4F26-8411-4D28F678EABF}" srcOrd="1" destOrd="0" presId="urn:microsoft.com/office/officeart/2005/8/layout/process2"/>
    <dgm:cxn modelId="{B40BB41D-26C9-4184-B034-61DE216B6E3F}" type="presOf" srcId="{735AF932-7B34-4B58-BBA1-24E2EF9D65B9}" destId="{E76FE963-9254-4A54-9827-B8274C254657}" srcOrd="1" destOrd="0" presId="urn:microsoft.com/office/officeart/2005/8/layout/process2"/>
    <dgm:cxn modelId="{9C2B8329-FFD7-41FD-B2E8-56654C7E2CCA}" srcId="{34B0DEBC-D120-49FD-B7C5-565439F8B0CE}" destId="{1D89479E-9C06-4C8E-B93C-29C78E38D060}" srcOrd="0" destOrd="0" parTransId="{94B8F3CA-B7AA-4273-9866-A34341F6259E}" sibTransId="{7DF694BF-A822-46C6-9754-BC5CF8409E52}"/>
    <dgm:cxn modelId="{45B6672D-7D2F-463C-AFBB-6A89B0E7611F}" type="presOf" srcId="{E2C00C39-5BEB-46F1-A9C7-32B60CCDC579}" destId="{4A911185-C174-4AFB-98EC-9C778966B7DE}" srcOrd="0" destOrd="0" presId="urn:microsoft.com/office/officeart/2005/8/layout/process2"/>
    <dgm:cxn modelId="{C45D983A-7173-43C9-A4A5-639E31B6D5D3}" type="presOf" srcId="{7DF694BF-A822-46C6-9754-BC5CF8409E52}" destId="{278AE152-F0F9-4E60-A6E4-14FF2B7277A7}" srcOrd="0" destOrd="0" presId="urn:microsoft.com/office/officeart/2005/8/layout/process2"/>
    <dgm:cxn modelId="{77488245-00A3-47D1-8F25-6416C8636E4E}" type="presOf" srcId="{1D89479E-9C06-4C8E-B93C-29C78E38D060}" destId="{378BF226-BFD0-4609-862E-91A6EB4EBE01}" srcOrd="0" destOrd="0" presId="urn:microsoft.com/office/officeart/2005/8/layout/process2"/>
    <dgm:cxn modelId="{D2853A79-442A-4E43-B4B0-C33BDA035395}" type="presOf" srcId="{C622C50B-7F5A-4358-9DE1-F95407D855A4}" destId="{950AF06C-CB0C-409A-93F9-5734EBD822F1}" srcOrd="0" destOrd="0" presId="urn:microsoft.com/office/officeart/2005/8/layout/process2"/>
    <dgm:cxn modelId="{15BC545A-B3EA-486F-8A98-5591167CCD98}" type="presOf" srcId="{1A64699D-96CE-4A42-BB20-11E9EA17BA23}" destId="{C91BFA45-FDC9-4852-8BA2-1E227963C37B}" srcOrd="0" destOrd="0" presId="urn:microsoft.com/office/officeart/2005/8/layout/process2"/>
    <dgm:cxn modelId="{7AC6578A-497F-4D25-82F9-3E61F58CDC76}" type="presOf" srcId="{F874AF8D-414E-497F-AEC4-1A52700D3324}" destId="{B4F990CD-3C54-4D49-A2E1-A489840371EB}" srcOrd="0" destOrd="0" presId="urn:microsoft.com/office/officeart/2005/8/layout/process2"/>
    <dgm:cxn modelId="{3AB1058F-2F5A-4A3D-AB48-3AD62EEF28DE}" srcId="{34B0DEBC-D120-49FD-B7C5-565439F8B0CE}" destId="{6E1609B4-E05F-4D7D-90B8-F0689F300884}" srcOrd="5" destOrd="0" parTransId="{4C593840-3A06-4B43-9A27-E6DF1E583456}" sibTransId="{BC24187E-0545-4F62-A7F3-FB5D31BEA9A9}"/>
    <dgm:cxn modelId="{F18EC28F-EBF6-4F07-A316-82851EEF55A3}" type="presOf" srcId="{E912357B-0EC3-4321-88F9-70BFD8D2AD71}" destId="{52E366FF-51AB-451C-8ACD-DAAD844D5CB4}" srcOrd="0" destOrd="0" presId="urn:microsoft.com/office/officeart/2005/8/layout/process2"/>
    <dgm:cxn modelId="{84DD4A94-F016-41FC-BA7C-00A397031C17}" srcId="{34B0DEBC-D120-49FD-B7C5-565439F8B0CE}" destId="{F874AF8D-414E-497F-AEC4-1A52700D3324}" srcOrd="2" destOrd="0" parTransId="{AAEE6321-B5C9-4202-B1DD-1871C7EAB2F7}" sibTransId="{735AF932-7B34-4B58-BBA1-24E2EF9D65B9}"/>
    <dgm:cxn modelId="{FAD93395-906C-4E56-A366-72BAB4F25B9A}" type="presOf" srcId="{7DF694BF-A822-46C6-9754-BC5CF8409E52}" destId="{2F093B73-7C62-4638-9E00-2C0E0AEFCFDB}" srcOrd="1" destOrd="0" presId="urn:microsoft.com/office/officeart/2005/8/layout/process2"/>
    <dgm:cxn modelId="{8BE2DF95-4D2F-4F1D-A531-33D649AAFE8C}" srcId="{34B0DEBC-D120-49FD-B7C5-565439F8B0CE}" destId="{E912357B-0EC3-4321-88F9-70BFD8D2AD71}" srcOrd="3" destOrd="0" parTransId="{B3FEFFC7-FE4F-4A5F-9B7D-4B0C237C1E16}" sibTransId="{1A64699D-96CE-4A42-BB20-11E9EA17BA23}"/>
    <dgm:cxn modelId="{C0532096-943C-433F-8934-1D7E284CF06E}" type="presOf" srcId="{735AF932-7B34-4B58-BBA1-24E2EF9D65B9}" destId="{926C200A-6796-44BD-AF04-99BD44FEBEF7}" srcOrd="0" destOrd="0" presId="urn:microsoft.com/office/officeart/2005/8/layout/process2"/>
    <dgm:cxn modelId="{7ADE96C1-63E7-44F0-8FD1-1574BA1FB685}" type="presOf" srcId="{4C96E815-DDBB-4B4C-A23D-96382454108C}" destId="{A0681CC2-19F3-4DFF-B55A-69E59C041CDE}" srcOrd="0" destOrd="0" presId="urn:microsoft.com/office/officeart/2005/8/layout/process2"/>
    <dgm:cxn modelId="{7ED47DC8-7733-471A-97FE-F6AB444365F5}" type="presOf" srcId="{10BAC36B-1DA6-4CA3-8ACA-5C4BA784DBF6}" destId="{97945DD5-DCA2-4C83-9EF0-33A475601094}" srcOrd="0" destOrd="0" presId="urn:microsoft.com/office/officeart/2005/8/layout/process2"/>
    <dgm:cxn modelId="{69A52CCA-4B3C-45D9-9DA2-187F16355FD0}" type="presOf" srcId="{C622C50B-7F5A-4358-9DE1-F95407D855A4}" destId="{8662A1A8-5E2A-4BC0-AB04-FBB862CCAC6F}" srcOrd="1" destOrd="0" presId="urn:microsoft.com/office/officeart/2005/8/layout/process2"/>
    <dgm:cxn modelId="{D5D481D5-F8D3-4ABF-AFA7-F0C2E076DDBC}" type="presOf" srcId="{4C96E815-DDBB-4B4C-A23D-96382454108C}" destId="{8C030D44-3C23-4824-A887-32723B0BD722}" srcOrd="1" destOrd="0" presId="urn:microsoft.com/office/officeart/2005/8/layout/process2"/>
    <dgm:cxn modelId="{385A81D6-54C1-4A9B-94D1-75138C9062DD}" srcId="{34B0DEBC-D120-49FD-B7C5-565439F8B0CE}" destId="{10BAC36B-1DA6-4CA3-8ACA-5C4BA784DBF6}" srcOrd="1" destOrd="0" parTransId="{BCD97E60-1D2E-4B52-92AF-B758E3AE5B76}" sibTransId="{4C96E815-DDBB-4B4C-A23D-96382454108C}"/>
    <dgm:cxn modelId="{55AF71DE-2047-45BF-9861-9725978EBC14}" srcId="{34B0DEBC-D120-49FD-B7C5-565439F8B0CE}" destId="{E2C00C39-5BEB-46F1-A9C7-32B60CCDC579}" srcOrd="4" destOrd="0" parTransId="{753658F9-8C21-4D51-BD42-E8D081081EDD}" sibTransId="{C622C50B-7F5A-4358-9DE1-F95407D855A4}"/>
    <dgm:cxn modelId="{C7B2EB74-AAEB-4A37-A561-A1218B923122}" type="presParOf" srcId="{7D268BA7-84A2-4B9A-BAEE-2A6126165AF3}" destId="{378BF226-BFD0-4609-862E-91A6EB4EBE01}" srcOrd="0" destOrd="0" presId="urn:microsoft.com/office/officeart/2005/8/layout/process2"/>
    <dgm:cxn modelId="{C2D65D6E-0226-4528-8DE2-697FC8AACE24}" type="presParOf" srcId="{7D268BA7-84A2-4B9A-BAEE-2A6126165AF3}" destId="{278AE152-F0F9-4E60-A6E4-14FF2B7277A7}" srcOrd="1" destOrd="0" presId="urn:microsoft.com/office/officeart/2005/8/layout/process2"/>
    <dgm:cxn modelId="{14C764E0-A2BE-46DF-B712-BAA4FEC66FEE}" type="presParOf" srcId="{278AE152-F0F9-4E60-A6E4-14FF2B7277A7}" destId="{2F093B73-7C62-4638-9E00-2C0E0AEFCFDB}" srcOrd="0" destOrd="0" presId="urn:microsoft.com/office/officeart/2005/8/layout/process2"/>
    <dgm:cxn modelId="{877F8AFA-C6F4-45DE-8B51-36177F728B4C}" type="presParOf" srcId="{7D268BA7-84A2-4B9A-BAEE-2A6126165AF3}" destId="{97945DD5-DCA2-4C83-9EF0-33A475601094}" srcOrd="2" destOrd="0" presId="urn:microsoft.com/office/officeart/2005/8/layout/process2"/>
    <dgm:cxn modelId="{B09D7EFD-4395-4C38-80FD-B316E6A2C4DF}" type="presParOf" srcId="{7D268BA7-84A2-4B9A-BAEE-2A6126165AF3}" destId="{A0681CC2-19F3-4DFF-B55A-69E59C041CDE}" srcOrd="3" destOrd="0" presId="urn:microsoft.com/office/officeart/2005/8/layout/process2"/>
    <dgm:cxn modelId="{2361E8F6-5B28-4A19-A4D7-0133738995A4}" type="presParOf" srcId="{A0681CC2-19F3-4DFF-B55A-69E59C041CDE}" destId="{8C030D44-3C23-4824-A887-32723B0BD722}" srcOrd="0" destOrd="0" presId="urn:microsoft.com/office/officeart/2005/8/layout/process2"/>
    <dgm:cxn modelId="{8D22F424-AEE0-49B2-AA52-5A86F0F5113A}" type="presParOf" srcId="{7D268BA7-84A2-4B9A-BAEE-2A6126165AF3}" destId="{B4F990CD-3C54-4D49-A2E1-A489840371EB}" srcOrd="4" destOrd="0" presId="urn:microsoft.com/office/officeart/2005/8/layout/process2"/>
    <dgm:cxn modelId="{0AD905A0-F18C-4A95-8050-79ACBF431376}" type="presParOf" srcId="{7D268BA7-84A2-4B9A-BAEE-2A6126165AF3}" destId="{926C200A-6796-44BD-AF04-99BD44FEBEF7}" srcOrd="5" destOrd="0" presId="urn:microsoft.com/office/officeart/2005/8/layout/process2"/>
    <dgm:cxn modelId="{547FD33F-308D-4EED-9C41-1B1513C54F20}" type="presParOf" srcId="{926C200A-6796-44BD-AF04-99BD44FEBEF7}" destId="{E76FE963-9254-4A54-9827-B8274C254657}" srcOrd="0" destOrd="0" presId="urn:microsoft.com/office/officeart/2005/8/layout/process2"/>
    <dgm:cxn modelId="{F4135B16-E65C-4D33-944F-21C301A91292}" type="presParOf" srcId="{7D268BA7-84A2-4B9A-BAEE-2A6126165AF3}" destId="{52E366FF-51AB-451C-8ACD-DAAD844D5CB4}" srcOrd="6" destOrd="0" presId="urn:microsoft.com/office/officeart/2005/8/layout/process2"/>
    <dgm:cxn modelId="{D18BFCA0-E0BA-4C3E-9969-64B00F2FAA31}" type="presParOf" srcId="{7D268BA7-84A2-4B9A-BAEE-2A6126165AF3}" destId="{C91BFA45-FDC9-4852-8BA2-1E227963C37B}" srcOrd="7" destOrd="0" presId="urn:microsoft.com/office/officeart/2005/8/layout/process2"/>
    <dgm:cxn modelId="{D56A3239-A0A3-4B27-ACB0-862ED5CBFDED}" type="presParOf" srcId="{C91BFA45-FDC9-4852-8BA2-1E227963C37B}" destId="{C67A9AEA-8E6F-4F26-8411-4D28F678EABF}" srcOrd="0" destOrd="0" presId="urn:microsoft.com/office/officeart/2005/8/layout/process2"/>
    <dgm:cxn modelId="{866B0786-DA84-458E-8CB6-86C8EF59FB04}" type="presParOf" srcId="{7D268BA7-84A2-4B9A-BAEE-2A6126165AF3}" destId="{4A911185-C174-4AFB-98EC-9C778966B7DE}" srcOrd="8" destOrd="0" presId="urn:microsoft.com/office/officeart/2005/8/layout/process2"/>
    <dgm:cxn modelId="{2060C106-3B6F-4733-8B83-B05E865D4A60}" type="presParOf" srcId="{7D268BA7-84A2-4B9A-BAEE-2A6126165AF3}" destId="{950AF06C-CB0C-409A-93F9-5734EBD822F1}" srcOrd="9" destOrd="0" presId="urn:microsoft.com/office/officeart/2005/8/layout/process2"/>
    <dgm:cxn modelId="{739752CF-F339-4485-9C81-5DF732112747}" type="presParOf" srcId="{950AF06C-CB0C-409A-93F9-5734EBD822F1}" destId="{8662A1A8-5E2A-4BC0-AB04-FBB862CCAC6F}" srcOrd="0" destOrd="0" presId="urn:microsoft.com/office/officeart/2005/8/layout/process2"/>
    <dgm:cxn modelId="{86607D5F-7A0C-4A8D-B694-8FB68470413B}" type="presParOf" srcId="{7D268BA7-84A2-4B9A-BAEE-2A6126165AF3}" destId="{BFFB81D4-E2D2-49EC-9289-3FEB24277EAC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E05611DA-F1CF-4433-97CC-B3D18987099A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50F9606E-F4E0-4492-832E-D1FE66F84218}">
      <dgm:prSet phldrT="[Texto]"/>
      <dgm:spPr/>
      <dgm:t>
        <a:bodyPr/>
        <a:lstStyle/>
        <a:p>
          <a:r>
            <a:rPr lang="pt-BR" b="1" dirty="0"/>
            <a:t>Recém-libertos sem terra, sem instrução, sem dinheiro e sem apoio do governo</a:t>
          </a:r>
        </a:p>
      </dgm:t>
    </dgm:pt>
    <dgm:pt modelId="{9A6B0AE5-E6E4-4734-A9A1-4EE6E77D2539}" type="parTrans" cxnId="{4C1CD7AF-259D-48ED-B9E7-4460BA88296A}">
      <dgm:prSet/>
      <dgm:spPr/>
      <dgm:t>
        <a:bodyPr/>
        <a:lstStyle/>
        <a:p>
          <a:endParaRPr lang="pt-BR"/>
        </a:p>
      </dgm:t>
    </dgm:pt>
    <dgm:pt modelId="{EF4D728D-B43A-4942-9E13-20437BBECF54}" type="sibTrans" cxnId="{4C1CD7AF-259D-48ED-B9E7-4460BA88296A}">
      <dgm:prSet/>
      <dgm:spPr/>
      <dgm:t>
        <a:bodyPr/>
        <a:lstStyle/>
        <a:p>
          <a:endParaRPr lang="pt-BR"/>
        </a:p>
      </dgm:t>
    </dgm:pt>
    <dgm:pt modelId="{CD530097-575A-4D21-8819-59D06B93A283}">
      <dgm:prSet phldrT="[Texto]"/>
      <dgm:spPr/>
      <dgm:t>
        <a:bodyPr/>
        <a:lstStyle/>
        <a:p>
          <a:r>
            <a:rPr lang="pt-BR" dirty="0"/>
            <a:t>Alguns negociaram sua permanência nas fazendas em troca de modestos salários ou do direito de ter uma roça</a:t>
          </a:r>
        </a:p>
      </dgm:t>
    </dgm:pt>
    <dgm:pt modelId="{6072FEEE-878E-47BF-9768-3FE944A8736A}" type="parTrans" cxnId="{6C3C520C-4CDC-46B3-891B-157B9B75DE1F}">
      <dgm:prSet/>
      <dgm:spPr/>
      <dgm:t>
        <a:bodyPr/>
        <a:lstStyle/>
        <a:p>
          <a:endParaRPr lang="pt-BR"/>
        </a:p>
      </dgm:t>
    </dgm:pt>
    <dgm:pt modelId="{1BAA0C44-6930-4759-A9AE-DFECCA60E063}" type="sibTrans" cxnId="{6C3C520C-4CDC-46B3-891B-157B9B75DE1F}">
      <dgm:prSet/>
      <dgm:spPr/>
      <dgm:t>
        <a:bodyPr/>
        <a:lstStyle/>
        <a:p>
          <a:endParaRPr lang="pt-BR"/>
        </a:p>
      </dgm:t>
    </dgm:pt>
    <dgm:pt modelId="{E77F4A86-FE13-47A6-A51D-43B85322EBAF}">
      <dgm:prSet phldrT="[Texto]"/>
      <dgm:spPr/>
      <dgm:t>
        <a:bodyPr/>
        <a:lstStyle/>
        <a:p>
          <a:r>
            <a:rPr lang="pt-BR" dirty="0"/>
            <a:t>Alguns migraram para as cidades</a:t>
          </a:r>
        </a:p>
      </dgm:t>
    </dgm:pt>
    <dgm:pt modelId="{12FC7C7D-FA38-4387-8A44-18CC0574E8F4}" type="parTrans" cxnId="{15B46BDD-C2EE-47BE-BBC3-1A21715E91A2}">
      <dgm:prSet/>
      <dgm:spPr/>
      <dgm:t>
        <a:bodyPr/>
        <a:lstStyle/>
        <a:p>
          <a:endParaRPr lang="pt-BR"/>
        </a:p>
      </dgm:t>
    </dgm:pt>
    <dgm:pt modelId="{AD07B3E7-78E9-49BD-AE06-225EB622ABBF}" type="sibTrans" cxnId="{15B46BDD-C2EE-47BE-BBC3-1A21715E91A2}">
      <dgm:prSet/>
      <dgm:spPr/>
      <dgm:t>
        <a:bodyPr/>
        <a:lstStyle/>
        <a:p>
          <a:endParaRPr lang="pt-BR"/>
        </a:p>
      </dgm:t>
    </dgm:pt>
    <dgm:pt modelId="{85635E09-8B20-4BF9-AD2C-899790107115}">
      <dgm:prSet phldrT="[Texto]"/>
      <dgm:spPr/>
      <dgm:t>
        <a:bodyPr/>
        <a:lstStyle/>
        <a:p>
          <a:r>
            <a:rPr lang="pt-BR" dirty="0"/>
            <a:t>Alguns poucos ascenderam socialmente</a:t>
          </a:r>
        </a:p>
      </dgm:t>
    </dgm:pt>
    <dgm:pt modelId="{ED909FCA-A949-4F7A-A844-FCA62FEC502F}" type="parTrans" cxnId="{80FCA934-2014-4037-AB3F-29E188D6A36D}">
      <dgm:prSet/>
      <dgm:spPr/>
      <dgm:t>
        <a:bodyPr/>
        <a:lstStyle/>
        <a:p>
          <a:endParaRPr lang="pt-BR"/>
        </a:p>
      </dgm:t>
    </dgm:pt>
    <dgm:pt modelId="{B3C6122B-F987-4284-AF44-A31FED13A31B}" type="sibTrans" cxnId="{80FCA934-2014-4037-AB3F-29E188D6A36D}">
      <dgm:prSet/>
      <dgm:spPr/>
      <dgm:t>
        <a:bodyPr/>
        <a:lstStyle/>
        <a:p>
          <a:endParaRPr lang="pt-BR"/>
        </a:p>
      </dgm:t>
    </dgm:pt>
    <dgm:pt modelId="{7C4BE99E-DA62-4975-955C-6E964D955539}">
      <dgm:prSet phldrT="[Texto]"/>
      <dgm:spPr/>
      <dgm:t>
        <a:bodyPr/>
        <a:lstStyle/>
        <a:p>
          <a:r>
            <a:rPr lang="pt-BR" dirty="0"/>
            <a:t>Foram obrigados a aceitar os piores serviços, os mais baixos salários e a convivência com o racismo</a:t>
          </a:r>
        </a:p>
      </dgm:t>
    </dgm:pt>
    <dgm:pt modelId="{C656F36D-4C1A-4278-9469-5DA41470F60B}" type="parTrans" cxnId="{F354396C-7A29-4544-89E9-69538ECD3F45}">
      <dgm:prSet/>
      <dgm:spPr/>
      <dgm:t>
        <a:bodyPr/>
        <a:lstStyle/>
        <a:p>
          <a:endParaRPr lang="pt-BR"/>
        </a:p>
      </dgm:t>
    </dgm:pt>
    <dgm:pt modelId="{AF9F5A03-4107-4F73-9A53-C96E3556D3A1}" type="sibTrans" cxnId="{F354396C-7A29-4544-89E9-69538ECD3F45}">
      <dgm:prSet/>
      <dgm:spPr/>
      <dgm:t>
        <a:bodyPr/>
        <a:lstStyle/>
        <a:p>
          <a:endParaRPr lang="pt-BR"/>
        </a:p>
      </dgm:t>
    </dgm:pt>
    <dgm:pt modelId="{33C4D886-C627-4395-9C2C-A9919B9BC020}" type="pres">
      <dgm:prSet presAssocID="{E05611DA-F1CF-4433-97CC-B3D18987099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5C5A02D-8D6F-47DD-9C6E-903236BA4F52}" type="pres">
      <dgm:prSet presAssocID="{50F9606E-F4E0-4492-832E-D1FE66F84218}" presName="hierRoot1" presStyleCnt="0">
        <dgm:presLayoutVars>
          <dgm:hierBranch val="init"/>
        </dgm:presLayoutVars>
      </dgm:prSet>
      <dgm:spPr/>
    </dgm:pt>
    <dgm:pt modelId="{212003C6-3736-46E1-95D8-7C884B8AC44A}" type="pres">
      <dgm:prSet presAssocID="{50F9606E-F4E0-4492-832E-D1FE66F84218}" presName="rootComposite1" presStyleCnt="0"/>
      <dgm:spPr/>
    </dgm:pt>
    <dgm:pt modelId="{BB1EEBF1-DAB4-435A-B5A8-2DB72862DAE2}" type="pres">
      <dgm:prSet presAssocID="{50F9606E-F4E0-4492-832E-D1FE66F84218}" presName="rootText1" presStyleLbl="node0" presStyleIdx="0" presStyleCnt="1" custScaleX="185838">
        <dgm:presLayoutVars>
          <dgm:chPref val="3"/>
        </dgm:presLayoutVars>
      </dgm:prSet>
      <dgm:spPr/>
    </dgm:pt>
    <dgm:pt modelId="{BBDF00B9-3A05-4C8C-8466-4F0393574D78}" type="pres">
      <dgm:prSet presAssocID="{50F9606E-F4E0-4492-832E-D1FE66F84218}" presName="rootConnector1" presStyleLbl="node1" presStyleIdx="0" presStyleCnt="0"/>
      <dgm:spPr/>
    </dgm:pt>
    <dgm:pt modelId="{40F822C8-5E13-43C6-B23D-A11D51B8B9FF}" type="pres">
      <dgm:prSet presAssocID="{50F9606E-F4E0-4492-832E-D1FE66F84218}" presName="hierChild2" presStyleCnt="0"/>
      <dgm:spPr/>
    </dgm:pt>
    <dgm:pt modelId="{E7DB9D0E-B21E-4971-880F-BE0FCE996D10}" type="pres">
      <dgm:prSet presAssocID="{6072FEEE-878E-47BF-9768-3FE944A8736A}" presName="Name37" presStyleLbl="parChTrans1D2" presStyleIdx="0" presStyleCnt="3"/>
      <dgm:spPr/>
    </dgm:pt>
    <dgm:pt modelId="{898D272D-ACCC-47E1-93D2-CA486034076F}" type="pres">
      <dgm:prSet presAssocID="{CD530097-575A-4D21-8819-59D06B93A283}" presName="hierRoot2" presStyleCnt="0">
        <dgm:presLayoutVars>
          <dgm:hierBranch val="init"/>
        </dgm:presLayoutVars>
      </dgm:prSet>
      <dgm:spPr/>
    </dgm:pt>
    <dgm:pt modelId="{21C74C71-0FD2-4040-97E2-EB2314E79901}" type="pres">
      <dgm:prSet presAssocID="{CD530097-575A-4D21-8819-59D06B93A283}" presName="rootComposite" presStyleCnt="0"/>
      <dgm:spPr/>
    </dgm:pt>
    <dgm:pt modelId="{3C3DAA73-BF13-483B-89DE-DEC710701E31}" type="pres">
      <dgm:prSet presAssocID="{CD530097-575A-4D21-8819-59D06B93A283}" presName="rootText" presStyleLbl="node2" presStyleIdx="0" presStyleCnt="3">
        <dgm:presLayoutVars>
          <dgm:chPref val="3"/>
        </dgm:presLayoutVars>
      </dgm:prSet>
      <dgm:spPr/>
    </dgm:pt>
    <dgm:pt modelId="{B000D159-247E-4CAB-8156-239225578B9E}" type="pres">
      <dgm:prSet presAssocID="{CD530097-575A-4D21-8819-59D06B93A283}" presName="rootConnector" presStyleLbl="node2" presStyleIdx="0" presStyleCnt="3"/>
      <dgm:spPr/>
    </dgm:pt>
    <dgm:pt modelId="{F22D0E77-88E7-45AB-9187-AD6B4DACFB02}" type="pres">
      <dgm:prSet presAssocID="{CD530097-575A-4D21-8819-59D06B93A283}" presName="hierChild4" presStyleCnt="0"/>
      <dgm:spPr/>
    </dgm:pt>
    <dgm:pt modelId="{5625431C-77E7-4DAE-9316-BB360DC77D3A}" type="pres">
      <dgm:prSet presAssocID="{CD530097-575A-4D21-8819-59D06B93A283}" presName="hierChild5" presStyleCnt="0"/>
      <dgm:spPr/>
    </dgm:pt>
    <dgm:pt modelId="{7A52C441-1B3A-4C70-BE1E-584F57E225B4}" type="pres">
      <dgm:prSet presAssocID="{12FC7C7D-FA38-4387-8A44-18CC0574E8F4}" presName="Name37" presStyleLbl="parChTrans1D2" presStyleIdx="1" presStyleCnt="3"/>
      <dgm:spPr/>
    </dgm:pt>
    <dgm:pt modelId="{4A995B0F-6F00-4D2E-84FB-EAA2D65C81A3}" type="pres">
      <dgm:prSet presAssocID="{E77F4A86-FE13-47A6-A51D-43B85322EBAF}" presName="hierRoot2" presStyleCnt="0">
        <dgm:presLayoutVars>
          <dgm:hierBranch val="init"/>
        </dgm:presLayoutVars>
      </dgm:prSet>
      <dgm:spPr/>
    </dgm:pt>
    <dgm:pt modelId="{933FE8BD-479A-4082-B377-A3EE7D2E0D49}" type="pres">
      <dgm:prSet presAssocID="{E77F4A86-FE13-47A6-A51D-43B85322EBAF}" presName="rootComposite" presStyleCnt="0"/>
      <dgm:spPr/>
    </dgm:pt>
    <dgm:pt modelId="{AB064AE1-8629-42E0-979C-513544EEAB18}" type="pres">
      <dgm:prSet presAssocID="{E77F4A86-FE13-47A6-A51D-43B85322EBAF}" presName="rootText" presStyleLbl="node2" presStyleIdx="1" presStyleCnt="3">
        <dgm:presLayoutVars>
          <dgm:chPref val="3"/>
        </dgm:presLayoutVars>
      </dgm:prSet>
      <dgm:spPr/>
    </dgm:pt>
    <dgm:pt modelId="{2CFEEC64-35EF-4C74-A941-61E4ADFD1BB1}" type="pres">
      <dgm:prSet presAssocID="{E77F4A86-FE13-47A6-A51D-43B85322EBAF}" presName="rootConnector" presStyleLbl="node2" presStyleIdx="1" presStyleCnt="3"/>
      <dgm:spPr/>
    </dgm:pt>
    <dgm:pt modelId="{A9A8DF4C-F233-41FB-B558-FAB31F298919}" type="pres">
      <dgm:prSet presAssocID="{E77F4A86-FE13-47A6-A51D-43B85322EBAF}" presName="hierChild4" presStyleCnt="0"/>
      <dgm:spPr/>
    </dgm:pt>
    <dgm:pt modelId="{A4BE83D0-AFE1-466C-B4B2-79934A12D482}" type="pres">
      <dgm:prSet presAssocID="{C656F36D-4C1A-4278-9469-5DA41470F60B}" presName="Name37" presStyleLbl="parChTrans1D3" presStyleIdx="0" presStyleCnt="1"/>
      <dgm:spPr/>
    </dgm:pt>
    <dgm:pt modelId="{1F1A0C26-462C-49C0-9EA1-192DA7025489}" type="pres">
      <dgm:prSet presAssocID="{7C4BE99E-DA62-4975-955C-6E964D955539}" presName="hierRoot2" presStyleCnt="0">
        <dgm:presLayoutVars>
          <dgm:hierBranch val="init"/>
        </dgm:presLayoutVars>
      </dgm:prSet>
      <dgm:spPr/>
    </dgm:pt>
    <dgm:pt modelId="{4524C3A7-C711-4C1F-96D6-58AE6169E791}" type="pres">
      <dgm:prSet presAssocID="{7C4BE99E-DA62-4975-955C-6E964D955539}" presName="rootComposite" presStyleCnt="0"/>
      <dgm:spPr/>
    </dgm:pt>
    <dgm:pt modelId="{FB8CB335-0A0A-4ECA-B3DC-60CE8CE963EE}" type="pres">
      <dgm:prSet presAssocID="{7C4BE99E-DA62-4975-955C-6E964D955539}" presName="rootText" presStyleLbl="node3" presStyleIdx="0" presStyleCnt="1">
        <dgm:presLayoutVars>
          <dgm:chPref val="3"/>
        </dgm:presLayoutVars>
      </dgm:prSet>
      <dgm:spPr/>
    </dgm:pt>
    <dgm:pt modelId="{75822094-AAD5-4785-87E8-D17B85FF28CA}" type="pres">
      <dgm:prSet presAssocID="{7C4BE99E-DA62-4975-955C-6E964D955539}" presName="rootConnector" presStyleLbl="node3" presStyleIdx="0" presStyleCnt="1"/>
      <dgm:spPr/>
    </dgm:pt>
    <dgm:pt modelId="{CD1CA121-F2A4-4ACE-96F8-8DFE8D70695B}" type="pres">
      <dgm:prSet presAssocID="{7C4BE99E-DA62-4975-955C-6E964D955539}" presName="hierChild4" presStyleCnt="0"/>
      <dgm:spPr/>
    </dgm:pt>
    <dgm:pt modelId="{49E86978-3597-48CF-BA3A-1C1D4D865FFB}" type="pres">
      <dgm:prSet presAssocID="{7C4BE99E-DA62-4975-955C-6E964D955539}" presName="hierChild5" presStyleCnt="0"/>
      <dgm:spPr/>
    </dgm:pt>
    <dgm:pt modelId="{7FFF040E-15F2-4E63-8B86-84BFAA956649}" type="pres">
      <dgm:prSet presAssocID="{E77F4A86-FE13-47A6-A51D-43B85322EBAF}" presName="hierChild5" presStyleCnt="0"/>
      <dgm:spPr/>
    </dgm:pt>
    <dgm:pt modelId="{B28237D7-77D2-4BB3-9A4C-E485EC153E7F}" type="pres">
      <dgm:prSet presAssocID="{ED909FCA-A949-4F7A-A844-FCA62FEC502F}" presName="Name37" presStyleLbl="parChTrans1D2" presStyleIdx="2" presStyleCnt="3"/>
      <dgm:spPr/>
    </dgm:pt>
    <dgm:pt modelId="{625497FA-6BEC-450E-956E-552EC50C8920}" type="pres">
      <dgm:prSet presAssocID="{85635E09-8B20-4BF9-AD2C-899790107115}" presName="hierRoot2" presStyleCnt="0">
        <dgm:presLayoutVars>
          <dgm:hierBranch val="init"/>
        </dgm:presLayoutVars>
      </dgm:prSet>
      <dgm:spPr/>
    </dgm:pt>
    <dgm:pt modelId="{CC586369-3F49-421F-B301-F70EA7B64D3A}" type="pres">
      <dgm:prSet presAssocID="{85635E09-8B20-4BF9-AD2C-899790107115}" presName="rootComposite" presStyleCnt="0"/>
      <dgm:spPr/>
    </dgm:pt>
    <dgm:pt modelId="{A47A92BC-AD82-491A-B2AE-E2C343ED9F12}" type="pres">
      <dgm:prSet presAssocID="{85635E09-8B20-4BF9-AD2C-899790107115}" presName="rootText" presStyleLbl="node2" presStyleIdx="2" presStyleCnt="3">
        <dgm:presLayoutVars>
          <dgm:chPref val="3"/>
        </dgm:presLayoutVars>
      </dgm:prSet>
      <dgm:spPr/>
    </dgm:pt>
    <dgm:pt modelId="{8D4CB78C-8DC9-4EE7-B05D-3156837278B4}" type="pres">
      <dgm:prSet presAssocID="{85635E09-8B20-4BF9-AD2C-899790107115}" presName="rootConnector" presStyleLbl="node2" presStyleIdx="2" presStyleCnt="3"/>
      <dgm:spPr/>
    </dgm:pt>
    <dgm:pt modelId="{CD1E8FEB-1E42-4954-8DC2-29801A9D947B}" type="pres">
      <dgm:prSet presAssocID="{85635E09-8B20-4BF9-AD2C-899790107115}" presName="hierChild4" presStyleCnt="0"/>
      <dgm:spPr/>
    </dgm:pt>
    <dgm:pt modelId="{11256720-C449-4AEB-A332-9A473FB54346}" type="pres">
      <dgm:prSet presAssocID="{85635E09-8B20-4BF9-AD2C-899790107115}" presName="hierChild5" presStyleCnt="0"/>
      <dgm:spPr/>
    </dgm:pt>
    <dgm:pt modelId="{61D99FD5-CE25-43F1-AD4F-D348452B6ABF}" type="pres">
      <dgm:prSet presAssocID="{50F9606E-F4E0-4492-832E-D1FE66F84218}" presName="hierChild3" presStyleCnt="0"/>
      <dgm:spPr/>
    </dgm:pt>
  </dgm:ptLst>
  <dgm:cxnLst>
    <dgm:cxn modelId="{F5DC0B09-7D38-4DC6-B171-3BE0B6E0042B}" type="presOf" srcId="{7C4BE99E-DA62-4975-955C-6E964D955539}" destId="{75822094-AAD5-4785-87E8-D17B85FF28CA}" srcOrd="1" destOrd="0" presId="urn:microsoft.com/office/officeart/2005/8/layout/orgChart1"/>
    <dgm:cxn modelId="{6C3C520C-4CDC-46B3-891B-157B9B75DE1F}" srcId="{50F9606E-F4E0-4492-832E-D1FE66F84218}" destId="{CD530097-575A-4D21-8819-59D06B93A283}" srcOrd="0" destOrd="0" parTransId="{6072FEEE-878E-47BF-9768-3FE944A8736A}" sibTransId="{1BAA0C44-6930-4759-A9AE-DFECCA60E063}"/>
    <dgm:cxn modelId="{CC6E4F15-B157-4007-AF99-F2B34682D002}" type="presOf" srcId="{50F9606E-F4E0-4492-832E-D1FE66F84218}" destId="{BBDF00B9-3A05-4C8C-8466-4F0393574D78}" srcOrd="1" destOrd="0" presId="urn:microsoft.com/office/officeart/2005/8/layout/orgChart1"/>
    <dgm:cxn modelId="{3682C230-7F07-49B3-AA4F-F914139B1D03}" type="presOf" srcId="{12FC7C7D-FA38-4387-8A44-18CC0574E8F4}" destId="{7A52C441-1B3A-4C70-BE1E-584F57E225B4}" srcOrd="0" destOrd="0" presId="urn:microsoft.com/office/officeart/2005/8/layout/orgChart1"/>
    <dgm:cxn modelId="{80FCA934-2014-4037-AB3F-29E188D6A36D}" srcId="{50F9606E-F4E0-4492-832E-D1FE66F84218}" destId="{85635E09-8B20-4BF9-AD2C-899790107115}" srcOrd="2" destOrd="0" parTransId="{ED909FCA-A949-4F7A-A844-FCA62FEC502F}" sibTransId="{B3C6122B-F987-4284-AF44-A31FED13A31B}"/>
    <dgm:cxn modelId="{1979D236-82C6-4B04-A71B-F9AB6C1787F0}" type="presOf" srcId="{7C4BE99E-DA62-4975-955C-6E964D955539}" destId="{FB8CB335-0A0A-4ECA-B3DC-60CE8CE963EE}" srcOrd="0" destOrd="0" presId="urn:microsoft.com/office/officeart/2005/8/layout/orgChart1"/>
    <dgm:cxn modelId="{19F7C25F-C98D-4D51-AA5A-3FD36EE34BA3}" type="presOf" srcId="{C656F36D-4C1A-4278-9469-5DA41470F60B}" destId="{A4BE83D0-AFE1-466C-B4B2-79934A12D482}" srcOrd="0" destOrd="0" presId="urn:microsoft.com/office/officeart/2005/8/layout/orgChart1"/>
    <dgm:cxn modelId="{40428847-98DA-47B5-B0D3-BCB951BF3A7F}" type="presOf" srcId="{ED909FCA-A949-4F7A-A844-FCA62FEC502F}" destId="{B28237D7-77D2-4BB3-9A4C-E485EC153E7F}" srcOrd="0" destOrd="0" presId="urn:microsoft.com/office/officeart/2005/8/layout/orgChart1"/>
    <dgm:cxn modelId="{66069967-489F-4CEA-8525-884E3307240D}" type="presOf" srcId="{CD530097-575A-4D21-8819-59D06B93A283}" destId="{3C3DAA73-BF13-483B-89DE-DEC710701E31}" srcOrd="0" destOrd="0" presId="urn:microsoft.com/office/officeart/2005/8/layout/orgChart1"/>
    <dgm:cxn modelId="{F354396C-7A29-4544-89E9-69538ECD3F45}" srcId="{E77F4A86-FE13-47A6-A51D-43B85322EBAF}" destId="{7C4BE99E-DA62-4975-955C-6E964D955539}" srcOrd="0" destOrd="0" parTransId="{C656F36D-4C1A-4278-9469-5DA41470F60B}" sibTransId="{AF9F5A03-4107-4F73-9A53-C96E3556D3A1}"/>
    <dgm:cxn modelId="{0EF1B06D-1F4A-4CB2-9727-20756C905FA7}" type="presOf" srcId="{50F9606E-F4E0-4492-832E-D1FE66F84218}" destId="{BB1EEBF1-DAB4-435A-B5A8-2DB72862DAE2}" srcOrd="0" destOrd="0" presId="urn:microsoft.com/office/officeart/2005/8/layout/orgChart1"/>
    <dgm:cxn modelId="{EB452D52-35DA-4A68-8CC7-D29AB71634F6}" type="presOf" srcId="{E77F4A86-FE13-47A6-A51D-43B85322EBAF}" destId="{2CFEEC64-35EF-4C74-A941-61E4ADFD1BB1}" srcOrd="1" destOrd="0" presId="urn:microsoft.com/office/officeart/2005/8/layout/orgChart1"/>
    <dgm:cxn modelId="{CEB0655A-2452-4A94-84E2-CD61771E7259}" type="presOf" srcId="{85635E09-8B20-4BF9-AD2C-899790107115}" destId="{8D4CB78C-8DC9-4EE7-B05D-3156837278B4}" srcOrd="1" destOrd="0" presId="urn:microsoft.com/office/officeart/2005/8/layout/orgChart1"/>
    <dgm:cxn modelId="{A1B3549B-9A7A-4629-B639-51A90E666318}" type="presOf" srcId="{E77F4A86-FE13-47A6-A51D-43B85322EBAF}" destId="{AB064AE1-8629-42E0-979C-513544EEAB18}" srcOrd="0" destOrd="0" presId="urn:microsoft.com/office/officeart/2005/8/layout/orgChart1"/>
    <dgm:cxn modelId="{5C85EAA7-65BC-4AD9-8FE8-54E5FDC3D820}" type="presOf" srcId="{CD530097-575A-4D21-8819-59D06B93A283}" destId="{B000D159-247E-4CAB-8156-239225578B9E}" srcOrd="1" destOrd="0" presId="urn:microsoft.com/office/officeart/2005/8/layout/orgChart1"/>
    <dgm:cxn modelId="{4C1CD7AF-259D-48ED-B9E7-4460BA88296A}" srcId="{E05611DA-F1CF-4433-97CC-B3D18987099A}" destId="{50F9606E-F4E0-4492-832E-D1FE66F84218}" srcOrd="0" destOrd="0" parTransId="{9A6B0AE5-E6E4-4734-A9A1-4EE6E77D2539}" sibTransId="{EF4D728D-B43A-4942-9E13-20437BBECF54}"/>
    <dgm:cxn modelId="{F38CD9B9-D4D0-4A25-BF4A-231F4C26DFFE}" type="presOf" srcId="{6072FEEE-878E-47BF-9768-3FE944A8736A}" destId="{E7DB9D0E-B21E-4971-880F-BE0FCE996D10}" srcOrd="0" destOrd="0" presId="urn:microsoft.com/office/officeart/2005/8/layout/orgChart1"/>
    <dgm:cxn modelId="{381E93CF-89B0-488A-A4E4-6A9801E33A13}" type="presOf" srcId="{85635E09-8B20-4BF9-AD2C-899790107115}" destId="{A47A92BC-AD82-491A-B2AE-E2C343ED9F12}" srcOrd="0" destOrd="0" presId="urn:microsoft.com/office/officeart/2005/8/layout/orgChart1"/>
    <dgm:cxn modelId="{15B46BDD-C2EE-47BE-BBC3-1A21715E91A2}" srcId="{50F9606E-F4E0-4492-832E-D1FE66F84218}" destId="{E77F4A86-FE13-47A6-A51D-43B85322EBAF}" srcOrd="1" destOrd="0" parTransId="{12FC7C7D-FA38-4387-8A44-18CC0574E8F4}" sibTransId="{AD07B3E7-78E9-49BD-AE06-225EB622ABBF}"/>
    <dgm:cxn modelId="{20EE0EEB-30B7-43D9-A265-F737CB948E4D}" type="presOf" srcId="{E05611DA-F1CF-4433-97CC-B3D18987099A}" destId="{33C4D886-C627-4395-9C2C-A9919B9BC020}" srcOrd="0" destOrd="0" presId="urn:microsoft.com/office/officeart/2005/8/layout/orgChart1"/>
    <dgm:cxn modelId="{467D0277-49C0-49B9-9903-100377560C2A}" type="presParOf" srcId="{33C4D886-C627-4395-9C2C-A9919B9BC020}" destId="{95C5A02D-8D6F-47DD-9C6E-903236BA4F52}" srcOrd="0" destOrd="0" presId="urn:microsoft.com/office/officeart/2005/8/layout/orgChart1"/>
    <dgm:cxn modelId="{47917333-7CE8-41CA-B3C3-97FF554BF3B5}" type="presParOf" srcId="{95C5A02D-8D6F-47DD-9C6E-903236BA4F52}" destId="{212003C6-3736-46E1-95D8-7C884B8AC44A}" srcOrd="0" destOrd="0" presId="urn:microsoft.com/office/officeart/2005/8/layout/orgChart1"/>
    <dgm:cxn modelId="{64D9132C-A95F-41B0-BBE0-5D481FA7694A}" type="presParOf" srcId="{212003C6-3736-46E1-95D8-7C884B8AC44A}" destId="{BB1EEBF1-DAB4-435A-B5A8-2DB72862DAE2}" srcOrd="0" destOrd="0" presId="urn:microsoft.com/office/officeart/2005/8/layout/orgChart1"/>
    <dgm:cxn modelId="{EFB66260-2B2C-4D75-A5CB-FA810947B7CB}" type="presParOf" srcId="{212003C6-3736-46E1-95D8-7C884B8AC44A}" destId="{BBDF00B9-3A05-4C8C-8466-4F0393574D78}" srcOrd="1" destOrd="0" presId="urn:microsoft.com/office/officeart/2005/8/layout/orgChart1"/>
    <dgm:cxn modelId="{64F33F57-2C11-438E-BE59-E2315C50975C}" type="presParOf" srcId="{95C5A02D-8D6F-47DD-9C6E-903236BA4F52}" destId="{40F822C8-5E13-43C6-B23D-A11D51B8B9FF}" srcOrd="1" destOrd="0" presId="urn:microsoft.com/office/officeart/2005/8/layout/orgChart1"/>
    <dgm:cxn modelId="{2214DE0D-0D55-4E2B-A4EB-F6FA540B6314}" type="presParOf" srcId="{40F822C8-5E13-43C6-B23D-A11D51B8B9FF}" destId="{E7DB9D0E-B21E-4971-880F-BE0FCE996D10}" srcOrd="0" destOrd="0" presId="urn:microsoft.com/office/officeart/2005/8/layout/orgChart1"/>
    <dgm:cxn modelId="{337D1A8D-D895-4726-BCBE-32B7F3717014}" type="presParOf" srcId="{40F822C8-5E13-43C6-B23D-A11D51B8B9FF}" destId="{898D272D-ACCC-47E1-93D2-CA486034076F}" srcOrd="1" destOrd="0" presId="urn:microsoft.com/office/officeart/2005/8/layout/orgChart1"/>
    <dgm:cxn modelId="{492F22D7-6D35-4668-A9E8-A801CDDF557F}" type="presParOf" srcId="{898D272D-ACCC-47E1-93D2-CA486034076F}" destId="{21C74C71-0FD2-4040-97E2-EB2314E79901}" srcOrd="0" destOrd="0" presId="urn:microsoft.com/office/officeart/2005/8/layout/orgChart1"/>
    <dgm:cxn modelId="{3867ABDA-5270-40F7-90C1-ECCAB96C437D}" type="presParOf" srcId="{21C74C71-0FD2-4040-97E2-EB2314E79901}" destId="{3C3DAA73-BF13-483B-89DE-DEC710701E31}" srcOrd="0" destOrd="0" presId="urn:microsoft.com/office/officeart/2005/8/layout/orgChart1"/>
    <dgm:cxn modelId="{E98A8705-AD0D-4B61-AA17-9EE0070EC3E8}" type="presParOf" srcId="{21C74C71-0FD2-4040-97E2-EB2314E79901}" destId="{B000D159-247E-4CAB-8156-239225578B9E}" srcOrd="1" destOrd="0" presId="urn:microsoft.com/office/officeart/2005/8/layout/orgChart1"/>
    <dgm:cxn modelId="{3E865F24-69DD-4179-A1CB-4A8A378216A3}" type="presParOf" srcId="{898D272D-ACCC-47E1-93D2-CA486034076F}" destId="{F22D0E77-88E7-45AB-9187-AD6B4DACFB02}" srcOrd="1" destOrd="0" presId="urn:microsoft.com/office/officeart/2005/8/layout/orgChart1"/>
    <dgm:cxn modelId="{9D3FFAFA-5570-4F20-8189-8A187BC14EAD}" type="presParOf" srcId="{898D272D-ACCC-47E1-93D2-CA486034076F}" destId="{5625431C-77E7-4DAE-9316-BB360DC77D3A}" srcOrd="2" destOrd="0" presId="urn:microsoft.com/office/officeart/2005/8/layout/orgChart1"/>
    <dgm:cxn modelId="{0E552B39-B669-4B3A-B253-416861E2E59E}" type="presParOf" srcId="{40F822C8-5E13-43C6-B23D-A11D51B8B9FF}" destId="{7A52C441-1B3A-4C70-BE1E-584F57E225B4}" srcOrd="2" destOrd="0" presId="urn:microsoft.com/office/officeart/2005/8/layout/orgChart1"/>
    <dgm:cxn modelId="{A17C0E9D-2BAB-4D63-844D-7F6B0CF1AEF9}" type="presParOf" srcId="{40F822C8-5E13-43C6-B23D-A11D51B8B9FF}" destId="{4A995B0F-6F00-4D2E-84FB-EAA2D65C81A3}" srcOrd="3" destOrd="0" presId="urn:microsoft.com/office/officeart/2005/8/layout/orgChart1"/>
    <dgm:cxn modelId="{F16F07C0-5CF5-4615-A226-447CF1913AC5}" type="presParOf" srcId="{4A995B0F-6F00-4D2E-84FB-EAA2D65C81A3}" destId="{933FE8BD-479A-4082-B377-A3EE7D2E0D49}" srcOrd="0" destOrd="0" presId="urn:microsoft.com/office/officeart/2005/8/layout/orgChart1"/>
    <dgm:cxn modelId="{8D690824-DE43-40BE-B565-D6A81ECF9A93}" type="presParOf" srcId="{933FE8BD-479A-4082-B377-A3EE7D2E0D49}" destId="{AB064AE1-8629-42E0-979C-513544EEAB18}" srcOrd="0" destOrd="0" presId="urn:microsoft.com/office/officeart/2005/8/layout/orgChart1"/>
    <dgm:cxn modelId="{73523E51-BB33-45DE-BF22-852632AACC9E}" type="presParOf" srcId="{933FE8BD-479A-4082-B377-A3EE7D2E0D49}" destId="{2CFEEC64-35EF-4C74-A941-61E4ADFD1BB1}" srcOrd="1" destOrd="0" presId="urn:microsoft.com/office/officeart/2005/8/layout/orgChart1"/>
    <dgm:cxn modelId="{B32571AA-EEB8-474C-A4D3-FAA5645E264F}" type="presParOf" srcId="{4A995B0F-6F00-4D2E-84FB-EAA2D65C81A3}" destId="{A9A8DF4C-F233-41FB-B558-FAB31F298919}" srcOrd="1" destOrd="0" presId="urn:microsoft.com/office/officeart/2005/8/layout/orgChart1"/>
    <dgm:cxn modelId="{B6269832-2CE3-4A57-B748-BD15AC246D36}" type="presParOf" srcId="{A9A8DF4C-F233-41FB-B558-FAB31F298919}" destId="{A4BE83D0-AFE1-466C-B4B2-79934A12D482}" srcOrd="0" destOrd="0" presId="urn:microsoft.com/office/officeart/2005/8/layout/orgChart1"/>
    <dgm:cxn modelId="{F4F047D3-DB35-4DD3-9BE8-564F31578FF1}" type="presParOf" srcId="{A9A8DF4C-F233-41FB-B558-FAB31F298919}" destId="{1F1A0C26-462C-49C0-9EA1-192DA7025489}" srcOrd="1" destOrd="0" presId="urn:microsoft.com/office/officeart/2005/8/layout/orgChart1"/>
    <dgm:cxn modelId="{10F720ED-0876-4796-8476-1D44B988200C}" type="presParOf" srcId="{1F1A0C26-462C-49C0-9EA1-192DA7025489}" destId="{4524C3A7-C711-4C1F-96D6-58AE6169E791}" srcOrd="0" destOrd="0" presId="urn:microsoft.com/office/officeart/2005/8/layout/orgChart1"/>
    <dgm:cxn modelId="{16AD35B3-6E75-47AF-BC1E-54EA3390AC09}" type="presParOf" srcId="{4524C3A7-C711-4C1F-96D6-58AE6169E791}" destId="{FB8CB335-0A0A-4ECA-B3DC-60CE8CE963EE}" srcOrd="0" destOrd="0" presId="urn:microsoft.com/office/officeart/2005/8/layout/orgChart1"/>
    <dgm:cxn modelId="{B1794127-79E5-472C-86C8-97FF08963A7C}" type="presParOf" srcId="{4524C3A7-C711-4C1F-96D6-58AE6169E791}" destId="{75822094-AAD5-4785-87E8-D17B85FF28CA}" srcOrd="1" destOrd="0" presId="urn:microsoft.com/office/officeart/2005/8/layout/orgChart1"/>
    <dgm:cxn modelId="{839B2622-B9D8-4DF1-9A51-14ABE0A16349}" type="presParOf" srcId="{1F1A0C26-462C-49C0-9EA1-192DA7025489}" destId="{CD1CA121-F2A4-4ACE-96F8-8DFE8D70695B}" srcOrd="1" destOrd="0" presId="urn:microsoft.com/office/officeart/2005/8/layout/orgChart1"/>
    <dgm:cxn modelId="{24BFD920-404B-42E6-8BE0-4B2F278C1F37}" type="presParOf" srcId="{1F1A0C26-462C-49C0-9EA1-192DA7025489}" destId="{49E86978-3597-48CF-BA3A-1C1D4D865FFB}" srcOrd="2" destOrd="0" presId="urn:microsoft.com/office/officeart/2005/8/layout/orgChart1"/>
    <dgm:cxn modelId="{05D1CA5C-BB9E-4858-A484-9EB99E2B094F}" type="presParOf" srcId="{4A995B0F-6F00-4D2E-84FB-EAA2D65C81A3}" destId="{7FFF040E-15F2-4E63-8B86-84BFAA956649}" srcOrd="2" destOrd="0" presId="urn:microsoft.com/office/officeart/2005/8/layout/orgChart1"/>
    <dgm:cxn modelId="{1055DE74-1270-406B-9534-CF8103888DF8}" type="presParOf" srcId="{40F822C8-5E13-43C6-B23D-A11D51B8B9FF}" destId="{B28237D7-77D2-4BB3-9A4C-E485EC153E7F}" srcOrd="4" destOrd="0" presId="urn:microsoft.com/office/officeart/2005/8/layout/orgChart1"/>
    <dgm:cxn modelId="{97B07BD8-F1B2-4048-BB07-53D4B8A78940}" type="presParOf" srcId="{40F822C8-5E13-43C6-B23D-A11D51B8B9FF}" destId="{625497FA-6BEC-450E-956E-552EC50C8920}" srcOrd="5" destOrd="0" presId="urn:microsoft.com/office/officeart/2005/8/layout/orgChart1"/>
    <dgm:cxn modelId="{B4C5A695-0FDD-423A-B86E-E4BF02EFE43B}" type="presParOf" srcId="{625497FA-6BEC-450E-956E-552EC50C8920}" destId="{CC586369-3F49-421F-B301-F70EA7B64D3A}" srcOrd="0" destOrd="0" presId="urn:microsoft.com/office/officeart/2005/8/layout/orgChart1"/>
    <dgm:cxn modelId="{8F16C947-3F70-4033-8556-EDF7E55300BB}" type="presParOf" srcId="{CC586369-3F49-421F-B301-F70EA7B64D3A}" destId="{A47A92BC-AD82-491A-B2AE-E2C343ED9F12}" srcOrd="0" destOrd="0" presId="urn:microsoft.com/office/officeart/2005/8/layout/orgChart1"/>
    <dgm:cxn modelId="{C79DB801-CFD8-46B7-9B41-0EACDEA328E9}" type="presParOf" srcId="{CC586369-3F49-421F-B301-F70EA7B64D3A}" destId="{8D4CB78C-8DC9-4EE7-B05D-3156837278B4}" srcOrd="1" destOrd="0" presId="urn:microsoft.com/office/officeart/2005/8/layout/orgChart1"/>
    <dgm:cxn modelId="{D083FEA4-5DA5-44AE-B433-E9AE95984643}" type="presParOf" srcId="{625497FA-6BEC-450E-956E-552EC50C8920}" destId="{CD1E8FEB-1E42-4954-8DC2-29801A9D947B}" srcOrd="1" destOrd="0" presId="urn:microsoft.com/office/officeart/2005/8/layout/orgChart1"/>
    <dgm:cxn modelId="{11583BE8-D6A2-482E-8670-C0A6121E78AB}" type="presParOf" srcId="{625497FA-6BEC-450E-956E-552EC50C8920}" destId="{11256720-C449-4AEB-A332-9A473FB54346}" srcOrd="2" destOrd="0" presId="urn:microsoft.com/office/officeart/2005/8/layout/orgChart1"/>
    <dgm:cxn modelId="{C069D818-A297-4EC2-8154-536AA6E4454D}" type="presParOf" srcId="{95C5A02D-8D6F-47DD-9C6E-903236BA4F52}" destId="{61D99FD5-CE25-43F1-AD4F-D348452B6A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34B0DEBC-D120-49FD-B7C5-565439F8B0CE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1D89479E-9C06-4C8E-B93C-29C78E38D060}">
      <dgm:prSet phldrT="[Texto]"/>
      <dgm:spPr/>
      <dgm:t>
        <a:bodyPr/>
        <a:lstStyle/>
        <a:p>
          <a:r>
            <a:rPr lang="pt-BR" b="1" dirty="0"/>
            <a:t>MOTIVAÇÕES BRASILEIRAS</a:t>
          </a:r>
        </a:p>
      </dgm:t>
    </dgm:pt>
    <dgm:pt modelId="{94B8F3CA-B7AA-4273-9866-A34341F6259E}" type="parTrans" cxnId="{9C2B8329-FFD7-41FD-B2E8-56654C7E2CCA}">
      <dgm:prSet/>
      <dgm:spPr/>
      <dgm:t>
        <a:bodyPr/>
        <a:lstStyle/>
        <a:p>
          <a:endParaRPr lang="pt-BR"/>
        </a:p>
      </dgm:t>
    </dgm:pt>
    <dgm:pt modelId="{7DF694BF-A822-46C6-9754-BC5CF8409E52}" type="sibTrans" cxnId="{9C2B8329-FFD7-41FD-B2E8-56654C7E2CCA}">
      <dgm:prSet/>
      <dgm:spPr/>
      <dgm:t>
        <a:bodyPr/>
        <a:lstStyle/>
        <a:p>
          <a:endParaRPr lang="pt-BR"/>
        </a:p>
      </dgm:t>
    </dgm:pt>
    <dgm:pt modelId="{10BAC36B-1DA6-4CA3-8ACA-5C4BA784DBF6}">
      <dgm:prSet phldrT="[Texto]"/>
      <dgm:spPr/>
      <dgm:t>
        <a:bodyPr/>
        <a:lstStyle/>
        <a:p>
          <a:r>
            <a:rPr lang="pt-BR" dirty="0"/>
            <a:t>Necessidade de mão de obra</a:t>
          </a:r>
        </a:p>
      </dgm:t>
    </dgm:pt>
    <dgm:pt modelId="{BCD97E60-1D2E-4B52-92AF-B758E3AE5B76}" type="parTrans" cxnId="{385A81D6-54C1-4A9B-94D1-75138C9062DD}">
      <dgm:prSet/>
      <dgm:spPr/>
      <dgm:t>
        <a:bodyPr/>
        <a:lstStyle/>
        <a:p>
          <a:endParaRPr lang="pt-BR"/>
        </a:p>
      </dgm:t>
    </dgm:pt>
    <dgm:pt modelId="{4C96E815-DDBB-4B4C-A23D-96382454108C}" type="sibTrans" cxnId="{385A81D6-54C1-4A9B-94D1-75138C9062DD}">
      <dgm:prSet/>
      <dgm:spPr/>
      <dgm:t>
        <a:bodyPr/>
        <a:lstStyle/>
        <a:p>
          <a:endParaRPr lang="pt-BR"/>
        </a:p>
      </dgm:t>
    </dgm:pt>
    <dgm:pt modelId="{F874AF8D-414E-497F-AEC4-1A52700D3324}">
      <dgm:prSet phldrT="[Texto]"/>
      <dgm:spPr/>
      <dgm:t>
        <a:bodyPr/>
        <a:lstStyle/>
        <a:p>
          <a:r>
            <a:rPr lang="pt-BR" dirty="0"/>
            <a:t>Políticas de branqueamento</a:t>
          </a:r>
        </a:p>
      </dgm:t>
    </dgm:pt>
    <dgm:pt modelId="{AAEE6321-B5C9-4202-B1DD-1871C7EAB2F7}" type="parTrans" cxnId="{84DD4A94-F016-41FC-BA7C-00A397031C17}">
      <dgm:prSet/>
      <dgm:spPr/>
      <dgm:t>
        <a:bodyPr/>
        <a:lstStyle/>
        <a:p>
          <a:endParaRPr lang="pt-BR"/>
        </a:p>
      </dgm:t>
    </dgm:pt>
    <dgm:pt modelId="{735AF932-7B34-4B58-BBA1-24E2EF9D65B9}" type="sibTrans" cxnId="{84DD4A94-F016-41FC-BA7C-00A397031C17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pt-BR"/>
        </a:p>
      </dgm:t>
    </dgm:pt>
    <dgm:pt modelId="{83C56C49-7ADB-475D-97BD-15B11133409E}">
      <dgm:prSet phldrT="[Texto]"/>
      <dgm:spPr/>
      <dgm:t>
        <a:bodyPr/>
        <a:lstStyle/>
        <a:p>
          <a:r>
            <a:rPr lang="pt-BR" b="1" dirty="0"/>
            <a:t>MOTIVAÇÕES DOS MIGRANTES</a:t>
          </a:r>
        </a:p>
      </dgm:t>
    </dgm:pt>
    <dgm:pt modelId="{DB981657-0BDB-4961-850C-473BAE54FA28}" type="parTrans" cxnId="{1E3E7468-8A30-4FDE-B003-CF36C2E7DBCE}">
      <dgm:prSet/>
      <dgm:spPr/>
      <dgm:t>
        <a:bodyPr/>
        <a:lstStyle/>
        <a:p>
          <a:endParaRPr lang="pt-BR"/>
        </a:p>
      </dgm:t>
    </dgm:pt>
    <dgm:pt modelId="{F0B35D9C-A080-41A2-97C3-A943DBD2836C}" type="sibTrans" cxnId="{1E3E7468-8A30-4FDE-B003-CF36C2E7DBCE}">
      <dgm:prSet/>
      <dgm:spPr/>
      <dgm:t>
        <a:bodyPr/>
        <a:lstStyle/>
        <a:p>
          <a:endParaRPr lang="pt-BR"/>
        </a:p>
      </dgm:t>
    </dgm:pt>
    <dgm:pt modelId="{CFABD80A-3E58-4184-AE2A-0018E084566C}">
      <dgm:prSet phldrT="[Texto]"/>
      <dgm:spPr/>
      <dgm:t>
        <a:bodyPr/>
        <a:lstStyle/>
        <a:p>
          <a:r>
            <a:rPr lang="pt-BR" dirty="0"/>
            <a:t>Busca de trabalho, terra própria e novas oportunidades de vida</a:t>
          </a:r>
        </a:p>
      </dgm:t>
    </dgm:pt>
    <dgm:pt modelId="{81875EAE-41D3-483C-986C-05FACB452368}" type="parTrans" cxnId="{5A89823F-15DF-4A79-86D0-34DC47AA145E}">
      <dgm:prSet/>
      <dgm:spPr/>
      <dgm:t>
        <a:bodyPr/>
        <a:lstStyle/>
        <a:p>
          <a:endParaRPr lang="pt-BR"/>
        </a:p>
      </dgm:t>
    </dgm:pt>
    <dgm:pt modelId="{A3FD2B90-178B-4441-88C3-A86967A53AEC}" type="sibTrans" cxnId="{5A89823F-15DF-4A79-86D0-34DC47AA145E}">
      <dgm:prSet/>
      <dgm:spPr/>
      <dgm:t>
        <a:bodyPr/>
        <a:lstStyle/>
        <a:p>
          <a:endParaRPr lang="pt-BR"/>
        </a:p>
      </dgm:t>
    </dgm:pt>
    <dgm:pt modelId="{7D268BA7-84A2-4B9A-BAEE-2A6126165AF3}" type="pres">
      <dgm:prSet presAssocID="{34B0DEBC-D120-49FD-B7C5-565439F8B0CE}" presName="linearFlow" presStyleCnt="0">
        <dgm:presLayoutVars>
          <dgm:resizeHandles val="exact"/>
        </dgm:presLayoutVars>
      </dgm:prSet>
      <dgm:spPr/>
    </dgm:pt>
    <dgm:pt modelId="{378BF226-BFD0-4609-862E-91A6EB4EBE01}" type="pres">
      <dgm:prSet presAssocID="{1D89479E-9C06-4C8E-B93C-29C78E38D060}" presName="node" presStyleLbl="node1" presStyleIdx="0" presStyleCnt="5">
        <dgm:presLayoutVars>
          <dgm:bulletEnabled val="1"/>
        </dgm:presLayoutVars>
      </dgm:prSet>
      <dgm:spPr/>
    </dgm:pt>
    <dgm:pt modelId="{278AE152-F0F9-4E60-A6E4-14FF2B7277A7}" type="pres">
      <dgm:prSet presAssocID="{7DF694BF-A822-46C6-9754-BC5CF8409E52}" presName="sibTrans" presStyleLbl="sibTrans2D1" presStyleIdx="0" presStyleCnt="4"/>
      <dgm:spPr/>
    </dgm:pt>
    <dgm:pt modelId="{2F093B73-7C62-4638-9E00-2C0E0AEFCFDB}" type="pres">
      <dgm:prSet presAssocID="{7DF694BF-A822-46C6-9754-BC5CF8409E52}" presName="connectorText" presStyleLbl="sibTrans2D1" presStyleIdx="0" presStyleCnt="4"/>
      <dgm:spPr/>
    </dgm:pt>
    <dgm:pt modelId="{97945DD5-DCA2-4C83-9EF0-33A475601094}" type="pres">
      <dgm:prSet presAssocID="{10BAC36B-1DA6-4CA3-8ACA-5C4BA784DBF6}" presName="node" presStyleLbl="node1" presStyleIdx="1" presStyleCnt="5">
        <dgm:presLayoutVars>
          <dgm:bulletEnabled val="1"/>
        </dgm:presLayoutVars>
      </dgm:prSet>
      <dgm:spPr/>
    </dgm:pt>
    <dgm:pt modelId="{A0681CC2-19F3-4DFF-B55A-69E59C041CDE}" type="pres">
      <dgm:prSet presAssocID="{4C96E815-DDBB-4B4C-A23D-96382454108C}" presName="sibTrans" presStyleLbl="sibTrans2D1" presStyleIdx="1" presStyleCnt="4"/>
      <dgm:spPr/>
    </dgm:pt>
    <dgm:pt modelId="{8C030D44-3C23-4824-A887-32723B0BD722}" type="pres">
      <dgm:prSet presAssocID="{4C96E815-DDBB-4B4C-A23D-96382454108C}" presName="connectorText" presStyleLbl="sibTrans2D1" presStyleIdx="1" presStyleCnt="4"/>
      <dgm:spPr/>
    </dgm:pt>
    <dgm:pt modelId="{B4F990CD-3C54-4D49-A2E1-A489840371EB}" type="pres">
      <dgm:prSet presAssocID="{F874AF8D-414E-497F-AEC4-1A52700D3324}" presName="node" presStyleLbl="node1" presStyleIdx="2" presStyleCnt="5">
        <dgm:presLayoutVars>
          <dgm:bulletEnabled val="1"/>
        </dgm:presLayoutVars>
      </dgm:prSet>
      <dgm:spPr/>
    </dgm:pt>
    <dgm:pt modelId="{2A18BC66-09B9-4C0C-A37A-6AE18D91A430}" type="pres">
      <dgm:prSet presAssocID="{735AF932-7B34-4B58-BBA1-24E2EF9D65B9}" presName="sibTrans" presStyleLbl="sibTrans2D1" presStyleIdx="2" presStyleCnt="4"/>
      <dgm:spPr/>
    </dgm:pt>
    <dgm:pt modelId="{6B1C77FC-285C-446B-AAD1-50AEBF38F2E0}" type="pres">
      <dgm:prSet presAssocID="{735AF932-7B34-4B58-BBA1-24E2EF9D65B9}" presName="connectorText" presStyleLbl="sibTrans2D1" presStyleIdx="2" presStyleCnt="4"/>
      <dgm:spPr/>
    </dgm:pt>
    <dgm:pt modelId="{B1E7326F-22D3-4759-863A-59E487250E55}" type="pres">
      <dgm:prSet presAssocID="{83C56C49-7ADB-475D-97BD-15B11133409E}" presName="node" presStyleLbl="node1" presStyleIdx="3" presStyleCnt="5">
        <dgm:presLayoutVars>
          <dgm:bulletEnabled val="1"/>
        </dgm:presLayoutVars>
      </dgm:prSet>
      <dgm:spPr/>
    </dgm:pt>
    <dgm:pt modelId="{F4257A40-A493-4A68-B0F1-C156BBF59F67}" type="pres">
      <dgm:prSet presAssocID="{F0B35D9C-A080-41A2-97C3-A943DBD2836C}" presName="sibTrans" presStyleLbl="sibTrans2D1" presStyleIdx="3" presStyleCnt="4"/>
      <dgm:spPr/>
    </dgm:pt>
    <dgm:pt modelId="{AB2DF75B-F681-42C4-8A91-8A9A924B6850}" type="pres">
      <dgm:prSet presAssocID="{F0B35D9C-A080-41A2-97C3-A943DBD2836C}" presName="connectorText" presStyleLbl="sibTrans2D1" presStyleIdx="3" presStyleCnt="4"/>
      <dgm:spPr/>
    </dgm:pt>
    <dgm:pt modelId="{F9093ABE-2894-49DD-B02C-BAD444155127}" type="pres">
      <dgm:prSet presAssocID="{CFABD80A-3E58-4184-AE2A-0018E084566C}" presName="node" presStyleLbl="node1" presStyleIdx="4" presStyleCnt="5">
        <dgm:presLayoutVars>
          <dgm:bulletEnabled val="1"/>
        </dgm:presLayoutVars>
      </dgm:prSet>
      <dgm:spPr/>
    </dgm:pt>
  </dgm:ptLst>
  <dgm:cxnLst>
    <dgm:cxn modelId="{078B6802-9277-4EC3-8E07-C5E00453025C}" type="presOf" srcId="{34B0DEBC-D120-49FD-B7C5-565439F8B0CE}" destId="{7D268BA7-84A2-4B9A-BAEE-2A6126165AF3}" srcOrd="0" destOrd="0" presId="urn:microsoft.com/office/officeart/2005/8/layout/process2"/>
    <dgm:cxn modelId="{A691BB08-777C-433A-8793-45C619EC9EF7}" type="presOf" srcId="{735AF932-7B34-4B58-BBA1-24E2EF9D65B9}" destId="{6B1C77FC-285C-446B-AAD1-50AEBF38F2E0}" srcOrd="1" destOrd="0" presId="urn:microsoft.com/office/officeart/2005/8/layout/process2"/>
    <dgm:cxn modelId="{B42EA51F-78B5-4B15-BF36-C30410B4BEF6}" type="presOf" srcId="{CFABD80A-3E58-4184-AE2A-0018E084566C}" destId="{F9093ABE-2894-49DD-B02C-BAD444155127}" srcOrd="0" destOrd="0" presId="urn:microsoft.com/office/officeart/2005/8/layout/process2"/>
    <dgm:cxn modelId="{2485C227-3269-4FB9-B8A7-BCE46133E450}" type="presOf" srcId="{83C56C49-7ADB-475D-97BD-15B11133409E}" destId="{B1E7326F-22D3-4759-863A-59E487250E55}" srcOrd="0" destOrd="0" presId="urn:microsoft.com/office/officeart/2005/8/layout/process2"/>
    <dgm:cxn modelId="{9C2B8329-FFD7-41FD-B2E8-56654C7E2CCA}" srcId="{34B0DEBC-D120-49FD-B7C5-565439F8B0CE}" destId="{1D89479E-9C06-4C8E-B93C-29C78E38D060}" srcOrd="0" destOrd="0" parTransId="{94B8F3CA-B7AA-4273-9866-A34341F6259E}" sibTransId="{7DF694BF-A822-46C6-9754-BC5CF8409E52}"/>
    <dgm:cxn modelId="{C45D983A-7173-43C9-A4A5-639E31B6D5D3}" type="presOf" srcId="{7DF694BF-A822-46C6-9754-BC5CF8409E52}" destId="{278AE152-F0F9-4E60-A6E4-14FF2B7277A7}" srcOrd="0" destOrd="0" presId="urn:microsoft.com/office/officeart/2005/8/layout/process2"/>
    <dgm:cxn modelId="{5A89823F-15DF-4A79-86D0-34DC47AA145E}" srcId="{34B0DEBC-D120-49FD-B7C5-565439F8B0CE}" destId="{CFABD80A-3E58-4184-AE2A-0018E084566C}" srcOrd="4" destOrd="0" parTransId="{81875EAE-41D3-483C-986C-05FACB452368}" sibTransId="{A3FD2B90-178B-4441-88C3-A86967A53AEC}"/>
    <dgm:cxn modelId="{384D8264-C512-49E7-90F0-EE408338F8C2}" type="presOf" srcId="{F0B35D9C-A080-41A2-97C3-A943DBD2836C}" destId="{F4257A40-A493-4A68-B0F1-C156BBF59F67}" srcOrd="0" destOrd="0" presId="urn:microsoft.com/office/officeart/2005/8/layout/process2"/>
    <dgm:cxn modelId="{77488245-00A3-47D1-8F25-6416C8636E4E}" type="presOf" srcId="{1D89479E-9C06-4C8E-B93C-29C78E38D060}" destId="{378BF226-BFD0-4609-862E-91A6EB4EBE01}" srcOrd="0" destOrd="0" presId="urn:microsoft.com/office/officeart/2005/8/layout/process2"/>
    <dgm:cxn modelId="{1E3E7468-8A30-4FDE-B003-CF36C2E7DBCE}" srcId="{34B0DEBC-D120-49FD-B7C5-565439F8B0CE}" destId="{83C56C49-7ADB-475D-97BD-15B11133409E}" srcOrd="3" destOrd="0" parTransId="{DB981657-0BDB-4961-850C-473BAE54FA28}" sibTransId="{F0B35D9C-A080-41A2-97C3-A943DBD2836C}"/>
    <dgm:cxn modelId="{7AC6578A-497F-4D25-82F9-3E61F58CDC76}" type="presOf" srcId="{F874AF8D-414E-497F-AEC4-1A52700D3324}" destId="{B4F990CD-3C54-4D49-A2E1-A489840371EB}" srcOrd="0" destOrd="0" presId="urn:microsoft.com/office/officeart/2005/8/layout/process2"/>
    <dgm:cxn modelId="{D330648B-271E-4EB0-A53D-9F6348773EA8}" type="presOf" srcId="{F0B35D9C-A080-41A2-97C3-A943DBD2836C}" destId="{AB2DF75B-F681-42C4-8A91-8A9A924B6850}" srcOrd="1" destOrd="0" presId="urn:microsoft.com/office/officeart/2005/8/layout/process2"/>
    <dgm:cxn modelId="{84DD4A94-F016-41FC-BA7C-00A397031C17}" srcId="{34B0DEBC-D120-49FD-B7C5-565439F8B0CE}" destId="{F874AF8D-414E-497F-AEC4-1A52700D3324}" srcOrd="2" destOrd="0" parTransId="{AAEE6321-B5C9-4202-B1DD-1871C7EAB2F7}" sibTransId="{735AF932-7B34-4B58-BBA1-24E2EF9D65B9}"/>
    <dgm:cxn modelId="{FAD93395-906C-4E56-A366-72BAB4F25B9A}" type="presOf" srcId="{7DF694BF-A822-46C6-9754-BC5CF8409E52}" destId="{2F093B73-7C62-4638-9E00-2C0E0AEFCFDB}" srcOrd="1" destOrd="0" presId="urn:microsoft.com/office/officeart/2005/8/layout/process2"/>
    <dgm:cxn modelId="{332645BE-6F1D-4D23-B92E-AB15F9E6DC8E}" type="presOf" srcId="{735AF932-7B34-4B58-BBA1-24E2EF9D65B9}" destId="{2A18BC66-09B9-4C0C-A37A-6AE18D91A430}" srcOrd="0" destOrd="0" presId="urn:microsoft.com/office/officeart/2005/8/layout/process2"/>
    <dgm:cxn modelId="{7ADE96C1-63E7-44F0-8FD1-1574BA1FB685}" type="presOf" srcId="{4C96E815-DDBB-4B4C-A23D-96382454108C}" destId="{A0681CC2-19F3-4DFF-B55A-69E59C041CDE}" srcOrd="0" destOrd="0" presId="urn:microsoft.com/office/officeart/2005/8/layout/process2"/>
    <dgm:cxn modelId="{7ED47DC8-7733-471A-97FE-F6AB444365F5}" type="presOf" srcId="{10BAC36B-1DA6-4CA3-8ACA-5C4BA784DBF6}" destId="{97945DD5-DCA2-4C83-9EF0-33A475601094}" srcOrd="0" destOrd="0" presId="urn:microsoft.com/office/officeart/2005/8/layout/process2"/>
    <dgm:cxn modelId="{D5D481D5-F8D3-4ABF-AFA7-F0C2E076DDBC}" type="presOf" srcId="{4C96E815-DDBB-4B4C-A23D-96382454108C}" destId="{8C030D44-3C23-4824-A887-32723B0BD722}" srcOrd="1" destOrd="0" presId="urn:microsoft.com/office/officeart/2005/8/layout/process2"/>
    <dgm:cxn modelId="{385A81D6-54C1-4A9B-94D1-75138C9062DD}" srcId="{34B0DEBC-D120-49FD-B7C5-565439F8B0CE}" destId="{10BAC36B-1DA6-4CA3-8ACA-5C4BA784DBF6}" srcOrd="1" destOrd="0" parTransId="{BCD97E60-1D2E-4B52-92AF-B758E3AE5B76}" sibTransId="{4C96E815-DDBB-4B4C-A23D-96382454108C}"/>
    <dgm:cxn modelId="{C7B2EB74-AAEB-4A37-A561-A1218B923122}" type="presParOf" srcId="{7D268BA7-84A2-4B9A-BAEE-2A6126165AF3}" destId="{378BF226-BFD0-4609-862E-91A6EB4EBE01}" srcOrd="0" destOrd="0" presId="urn:microsoft.com/office/officeart/2005/8/layout/process2"/>
    <dgm:cxn modelId="{C2D65D6E-0226-4528-8DE2-697FC8AACE24}" type="presParOf" srcId="{7D268BA7-84A2-4B9A-BAEE-2A6126165AF3}" destId="{278AE152-F0F9-4E60-A6E4-14FF2B7277A7}" srcOrd="1" destOrd="0" presId="urn:microsoft.com/office/officeart/2005/8/layout/process2"/>
    <dgm:cxn modelId="{14C764E0-A2BE-46DF-B712-BAA4FEC66FEE}" type="presParOf" srcId="{278AE152-F0F9-4E60-A6E4-14FF2B7277A7}" destId="{2F093B73-7C62-4638-9E00-2C0E0AEFCFDB}" srcOrd="0" destOrd="0" presId="urn:microsoft.com/office/officeart/2005/8/layout/process2"/>
    <dgm:cxn modelId="{877F8AFA-C6F4-45DE-8B51-36177F728B4C}" type="presParOf" srcId="{7D268BA7-84A2-4B9A-BAEE-2A6126165AF3}" destId="{97945DD5-DCA2-4C83-9EF0-33A475601094}" srcOrd="2" destOrd="0" presId="urn:microsoft.com/office/officeart/2005/8/layout/process2"/>
    <dgm:cxn modelId="{B09D7EFD-4395-4C38-80FD-B316E6A2C4DF}" type="presParOf" srcId="{7D268BA7-84A2-4B9A-BAEE-2A6126165AF3}" destId="{A0681CC2-19F3-4DFF-B55A-69E59C041CDE}" srcOrd="3" destOrd="0" presId="urn:microsoft.com/office/officeart/2005/8/layout/process2"/>
    <dgm:cxn modelId="{2361E8F6-5B28-4A19-A4D7-0133738995A4}" type="presParOf" srcId="{A0681CC2-19F3-4DFF-B55A-69E59C041CDE}" destId="{8C030D44-3C23-4824-A887-32723B0BD722}" srcOrd="0" destOrd="0" presId="urn:microsoft.com/office/officeart/2005/8/layout/process2"/>
    <dgm:cxn modelId="{8D22F424-AEE0-49B2-AA52-5A86F0F5113A}" type="presParOf" srcId="{7D268BA7-84A2-4B9A-BAEE-2A6126165AF3}" destId="{B4F990CD-3C54-4D49-A2E1-A489840371EB}" srcOrd="4" destOrd="0" presId="urn:microsoft.com/office/officeart/2005/8/layout/process2"/>
    <dgm:cxn modelId="{770BC154-8A15-4FE6-842F-893395A5E8BB}" type="presParOf" srcId="{7D268BA7-84A2-4B9A-BAEE-2A6126165AF3}" destId="{2A18BC66-09B9-4C0C-A37A-6AE18D91A430}" srcOrd="5" destOrd="0" presId="urn:microsoft.com/office/officeart/2005/8/layout/process2"/>
    <dgm:cxn modelId="{130A3477-5690-4A58-8D59-C92F59595B7F}" type="presParOf" srcId="{2A18BC66-09B9-4C0C-A37A-6AE18D91A430}" destId="{6B1C77FC-285C-446B-AAD1-50AEBF38F2E0}" srcOrd="0" destOrd="0" presId="urn:microsoft.com/office/officeart/2005/8/layout/process2"/>
    <dgm:cxn modelId="{86BED81D-5245-4CD2-9560-0484F198084C}" type="presParOf" srcId="{7D268BA7-84A2-4B9A-BAEE-2A6126165AF3}" destId="{B1E7326F-22D3-4759-863A-59E487250E55}" srcOrd="6" destOrd="0" presId="urn:microsoft.com/office/officeart/2005/8/layout/process2"/>
    <dgm:cxn modelId="{97550BC0-D2E6-4590-8834-B130BF75CDFE}" type="presParOf" srcId="{7D268BA7-84A2-4B9A-BAEE-2A6126165AF3}" destId="{F4257A40-A493-4A68-B0F1-C156BBF59F67}" srcOrd="7" destOrd="0" presId="urn:microsoft.com/office/officeart/2005/8/layout/process2"/>
    <dgm:cxn modelId="{AA9B0D58-BB22-491F-AE6E-A5FAAABFEB9D}" type="presParOf" srcId="{F4257A40-A493-4A68-B0F1-C156BBF59F67}" destId="{AB2DF75B-F681-42C4-8A91-8A9A924B6850}" srcOrd="0" destOrd="0" presId="urn:microsoft.com/office/officeart/2005/8/layout/process2"/>
    <dgm:cxn modelId="{75674931-E6BC-440A-B112-2389D4303C40}" type="presParOf" srcId="{7D268BA7-84A2-4B9A-BAEE-2A6126165AF3}" destId="{F9093ABE-2894-49DD-B02C-BAD444155127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3ACC0331-0B8F-4665-BA09-B59F3DC38C5F}" type="doc">
      <dgm:prSet loTypeId="urn:microsoft.com/office/officeart/2005/8/layout/vList5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543D00F6-E68B-4B47-84C3-2F713831679F}">
      <dgm:prSet phldrT="[Texto]" custT="1"/>
      <dgm:spPr/>
      <dgm:t>
        <a:bodyPr/>
        <a:lstStyle/>
        <a:p>
          <a:r>
            <a:rPr lang="pt-BR" sz="1200" b="1" dirty="0"/>
            <a:t>Italianos</a:t>
          </a:r>
        </a:p>
      </dgm:t>
    </dgm:pt>
    <dgm:pt modelId="{F096BA94-46BE-4B7B-8305-283D9D137073}" type="parTrans" cxnId="{C4DC23C0-754E-4396-8D6B-341A7DCB0C75}">
      <dgm:prSet/>
      <dgm:spPr/>
      <dgm:t>
        <a:bodyPr/>
        <a:lstStyle/>
        <a:p>
          <a:endParaRPr lang="pt-BR"/>
        </a:p>
      </dgm:t>
    </dgm:pt>
    <dgm:pt modelId="{8AE6A49C-C8B5-42D3-9F90-F2B2C0BDD795}" type="sibTrans" cxnId="{C4DC23C0-754E-4396-8D6B-341A7DCB0C75}">
      <dgm:prSet/>
      <dgm:spPr/>
      <dgm:t>
        <a:bodyPr/>
        <a:lstStyle/>
        <a:p>
          <a:endParaRPr lang="pt-BR"/>
        </a:p>
      </dgm:t>
    </dgm:pt>
    <dgm:pt modelId="{7ECE2035-4F77-4CA8-BB24-C094BA44069D}">
      <dgm:prSet phldrT="[Texto]"/>
      <dgm:spPr/>
      <dgm:t>
        <a:bodyPr/>
        <a:lstStyle/>
        <a:p>
          <a:r>
            <a:rPr lang="pt-BR" dirty="0"/>
            <a:t>Trabalharam, majoritariamente, nos cafezais das províncias de São Paulo e do Rio de Janeiro</a:t>
          </a:r>
        </a:p>
      </dgm:t>
    </dgm:pt>
    <dgm:pt modelId="{0D513530-7CC2-4382-9BB1-49C6F3C27D07}" type="parTrans" cxnId="{BB2BC733-FF43-4BD1-90B6-F9A0F8D88156}">
      <dgm:prSet/>
      <dgm:spPr/>
      <dgm:t>
        <a:bodyPr/>
        <a:lstStyle/>
        <a:p>
          <a:endParaRPr lang="pt-BR"/>
        </a:p>
      </dgm:t>
    </dgm:pt>
    <dgm:pt modelId="{E0096746-555B-4D91-B8F0-9175282A5E4B}" type="sibTrans" cxnId="{BB2BC733-FF43-4BD1-90B6-F9A0F8D88156}">
      <dgm:prSet/>
      <dgm:spPr/>
      <dgm:t>
        <a:bodyPr/>
        <a:lstStyle/>
        <a:p>
          <a:endParaRPr lang="pt-BR"/>
        </a:p>
      </dgm:t>
    </dgm:pt>
    <dgm:pt modelId="{5E903DBB-9538-4FFC-8C3F-C72F8D468D2C}">
      <dgm:prSet phldrT="[Texto]" custT="1"/>
      <dgm:spPr/>
      <dgm:t>
        <a:bodyPr/>
        <a:lstStyle/>
        <a:p>
          <a:r>
            <a:rPr lang="pt-BR" sz="1200" b="1" dirty="0"/>
            <a:t>Portugueses e espanhóis</a:t>
          </a:r>
        </a:p>
      </dgm:t>
    </dgm:pt>
    <dgm:pt modelId="{9E6EA215-34E3-4B86-B612-9F6769F23C42}" type="parTrans" cxnId="{F72EF6B6-796F-4623-BC78-061609A33853}">
      <dgm:prSet/>
      <dgm:spPr/>
      <dgm:t>
        <a:bodyPr/>
        <a:lstStyle/>
        <a:p>
          <a:endParaRPr lang="pt-BR"/>
        </a:p>
      </dgm:t>
    </dgm:pt>
    <dgm:pt modelId="{7F15844C-9BD8-4AB2-BD47-73154EAF9DC8}" type="sibTrans" cxnId="{F72EF6B6-796F-4623-BC78-061609A33853}">
      <dgm:prSet/>
      <dgm:spPr/>
      <dgm:t>
        <a:bodyPr/>
        <a:lstStyle/>
        <a:p>
          <a:endParaRPr lang="pt-BR"/>
        </a:p>
      </dgm:t>
    </dgm:pt>
    <dgm:pt modelId="{AE96B19E-3A70-4FC0-A6CE-4BBDA52FB005}">
      <dgm:prSet phldrT="[Texto]"/>
      <dgm:spPr/>
      <dgm:t>
        <a:bodyPr/>
        <a:lstStyle/>
        <a:p>
          <a:r>
            <a:rPr lang="pt-BR" dirty="0"/>
            <a:t>Foram para as grandes cidades (Rio de Janeiro, São Paulo e Salvador) trabalhar como comerciantes, artesãos ou operários</a:t>
          </a:r>
        </a:p>
      </dgm:t>
    </dgm:pt>
    <dgm:pt modelId="{8C05132E-3BAB-4C61-A501-617827AD2828}" type="parTrans" cxnId="{E5A6412E-05B0-468F-B37B-3469E1F70881}">
      <dgm:prSet/>
      <dgm:spPr/>
      <dgm:t>
        <a:bodyPr/>
        <a:lstStyle/>
        <a:p>
          <a:endParaRPr lang="pt-BR"/>
        </a:p>
      </dgm:t>
    </dgm:pt>
    <dgm:pt modelId="{0ECA53C4-37F7-4563-B3CD-9AB4C6C407D3}" type="sibTrans" cxnId="{E5A6412E-05B0-468F-B37B-3469E1F70881}">
      <dgm:prSet/>
      <dgm:spPr/>
      <dgm:t>
        <a:bodyPr/>
        <a:lstStyle/>
        <a:p>
          <a:endParaRPr lang="pt-BR"/>
        </a:p>
      </dgm:t>
    </dgm:pt>
    <dgm:pt modelId="{1FE7D990-D7AF-4716-9ECA-7EFC7A87B23B}">
      <dgm:prSet phldrT="[Texto]" custT="1"/>
      <dgm:spPr/>
      <dgm:t>
        <a:bodyPr/>
        <a:lstStyle/>
        <a:p>
          <a:r>
            <a:rPr lang="pt-BR" sz="1200" b="1" dirty="0"/>
            <a:t>Italianos, alemães e eslavos</a:t>
          </a:r>
        </a:p>
      </dgm:t>
    </dgm:pt>
    <dgm:pt modelId="{AE9EBC9D-469B-471D-80D2-16EE08E4D054}" type="parTrans" cxnId="{D57FF28D-E0E5-431B-B240-7B35D21BC957}">
      <dgm:prSet/>
      <dgm:spPr/>
      <dgm:t>
        <a:bodyPr/>
        <a:lstStyle/>
        <a:p>
          <a:endParaRPr lang="pt-BR"/>
        </a:p>
      </dgm:t>
    </dgm:pt>
    <dgm:pt modelId="{1F4563D1-290F-4CF9-AEE3-ED7D6A1FF5C4}" type="sibTrans" cxnId="{D57FF28D-E0E5-431B-B240-7B35D21BC957}">
      <dgm:prSet/>
      <dgm:spPr/>
      <dgm:t>
        <a:bodyPr/>
        <a:lstStyle/>
        <a:p>
          <a:endParaRPr lang="pt-BR"/>
        </a:p>
      </dgm:t>
    </dgm:pt>
    <dgm:pt modelId="{F016A431-C208-456F-BFE1-FC800304E69B}">
      <dgm:prSet phldrT="[Texto]"/>
      <dgm:spPr/>
      <dgm:t>
        <a:bodyPr/>
        <a:lstStyle/>
        <a:p>
          <a:r>
            <a:rPr lang="pt-BR" dirty="0"/>
            <a:t>Para proteger as fronteiras, D. Pedro II ofereceu lotes de terras no Sul, que foram ocupados por pessoas desses países</a:t>
          </a:r>
        </a:p>
      </dgm:t>
    </dgm:pt>
    <dgm:pt modelId="{F1E15657-B4F8-4622-BEE8-C7DC715B2F19}" type="parTrans" cxnId="{FF54DDEF-E9AC-45D0-B61B-5C95C6930C89}">
      <dgm:prSet/>
      <dgm:spPr/>
      <dgm:t>
        <a:bodyPr/>
        <a:lstStyle/>
        <a:p>
          <a:endParaRPr lang="pt-BR"/>
        </a:p>
      </dgm:t>
    </dgm:pt>
    <dgm:pt modelId="{5A502062-A548-4805-9896-C75BD5DD885B}" type="sibTrans" cxnId="{FF54DDEF-E9AC-45D0-B61B-5C95C6930C89}">
      <dgm:prSet/>
      <dgm:spPr/>
      <dgm:t>
        <a:bodyPr/>
        <a:lstStyle/>
        <a:p>
          <a:endParaRPr lang="pt-BR"/>
        </a:p>
      </dgm:t>
    </dgm:pt>
    <dgm:pt modelId="{2DB6DDB0-9B5B-49AD-9D18-9629CACEEE7E}" type="pres">
      <dgm:prSet presAssocID="{3ACC0331-0B8F-4665-BA09-B59F3DC38C5F}" presName="Name0" presStyleCnt="0">
        <dgm:presLayoutVars>
          <dgm:dir/>
          <dgm:animLvl val="lvl"/>
          <dgm:resizeHandles val="exact"/>
        </dgm:presLayoutVars>
      </dgm:prSet>
      <dgm:spPr/>
    </dgm:pt>
    <dgm:pt modelId="{9B3DBA30-1A6A-47CF-B922-F410455BAC66}" type="pres">
      <dgm:prSet presAssocID="{543D00F6-E68B-4B47-84C3-2F713831679F}" presName="linNode" presStyleCnt="0"/>
      <dgm:spPr/>
    </dgm:pt>
    <dgm:pt modelId="{01356DE3-8A6E-49A5-83C0-013E2CE17D30}" type="pres">
      <dgm:prSet presAssocID="{543D00F6-E68B-4B47-84C3-2F713831679F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81EDB32D-A4B3-4ED3-AF98-88E4FD2D8D40}" type="pres">
      <dgm:prSet presAssocID="{543D00F6-E68B-4B47-84C3-2F713831679F}" presName="descendantText" presStyleLbl="alignAccFollowNode1" presStyleIdx="0" presStyleCnt="3">
        <dgm:presLayoutVars>
          <dgm:bulletEnabled val="1"/>
        </dgm:presLayoutVars>
      </dgm:prSet>
      <dgm:spPr/>
    </dgm:pt>
    <dgm:pt modelId="{AAEBFEDC-6CA4-42EC-9B8C-1DEC8F8403BC}" type="pres">
      <dgm:prSet presAssocID="{8AE6A49C-C8B5-42D3-9F90-F2B2C0BDD795}" presName="sp" presStyleCnt="0"/>
      <dgm:spPr/>
    </dgm:pt>
    <dgm:pt modelId="{645D4E36-E0CE-4CCE-92AE-1A2BB894CAC8}" type="pres">
      <dgm:prSet presAssocID="{5E903DBB-9538-4FFC-8C3F-C72F8D468D2C}" presName="linNode" presStyleCnt="0"/>
      <dgm:spPr/>
    </dgm:pt>
    <dgm:pt modelId="{6AB8321F-4AAA-4E37-9505-0720D79B4382}" type="pres">
      <dgm:prSet presAssocID="{5E903DBB-9538-4FFC-8C3F-C72F8D468D2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72363C5-489A-4010-8F2A-DEFA08F55A39}" type="pres">
      <dgm:prSet presAssocID="{5E903DBB-9538-4FFC-8C3F-C72F8D468D2C}" presName="descendantText" presStyleLbl="alignAccFollowNode1" presStyleIdx="1" presStyleCnt="3">
        <dgm:presLayoutVars>
          <dgm:bulletEnabled val="1"/>
        </dgm:presLayoutVars>
      </dgm:prSet>
      <dgm:spPr/>
    </dgm:pt>
    <dgm:pt modelId="{C6355D7E-F2F2-4A02-BA13-A7327633556E}" type="pres">
      <dgm:prSet presAssocID="{7F15844C-9BD8-4AB2-BD47-73154EAF9DC8}" presName="sp" presStyleCnt="0"/>
      <dgm:spPr/>
    </dgm:pt>
    <dgm:pt modelId="{A7D2D32A-618F-4402-A47B-C176D80F12BB}" type="pres">
      <dgm:prSet presAssocID="{1FE7D990-D7AF-4716-9ECA-7EFC7A87B23B}" presName="linNode" presStyleCnt="0"/>
      <dgm:spPr/>
    </dgm:pt>
    <dgm:pt modelId="{B0E065A7-D56D-4357-A44B-CB55B66C0D84}" type="pres">
      <dgm:prSet presAssocID="{1FE7D990-D7AF-4716-9ECA-7EFC7A87B23B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6068896-BCF4-4214-9C21-7D18CECB3EE9}" type="pres">
      <dgm:prSet presAssocID="{1FE7D990-D7AF-4716-9ECA-7EFC7A87B23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EC3390E-4C2D-4161-9F8C-2C48D62E217E}" type="presOf" srcId="{1FE7D990-D7AF-4716-9ECA-7EFC7A87B23B}" destId="{B0E065A7-D56D-4357-A44B-CB55B66C0D84}" srcOrd="0" destOrd="0" presId="urn:microsoft.com/office/officeart/2005/8/layout/vList5"/>
    <dgm:cxn modelId="{1962F113-370B-414F-A494-B855D17F1708}" type="presOf" srcId="{7ECE2035-4F77-4CA8-BB24-C094BA44069D}" destId="{81EDB32D-A4B3-4ED3-AF98-88E4FD2D8D40}" srcOrd="0" destOrd="0" presId="urn:microsoft.com/office/officeart/2005/8/layout/vList5"/>
    <dgm:cxn modelId="{E5A6412E-05B0-468F-B37B-3469E1F70881}" srcId="{5E903DBB-9538-4FFC-8C3F-C72F8D468D2C}" destId="{AE96B19E-3A70-4FC0-A6CE-4BBDA52FB005}" srcOrd="0" destOrd="0" parTransId="{8C05132E-3BAB-4C61-A501-617827AD2828}" sibTransId="{0ECA53C4-37F7-4563-B3CD-9AB4C6C407D3}"/>
    <dgm:cxn modelId="{BB2BC733-FF43-4BD1-90B6-F9A0F8D88156}" srcId="{543D00F6-E68B-4B47-84C3-2F713831679F}" destId="{7ECE2035-4F77-4CA8-BB24-C094BA44069D}" srcOrd="0" destOrd="0" parTransId="{0D513530-7CC2-4382-9BB1-49C6F3C27D07}" sibTransId="{E0096746-555B-4D91-B8F0-9175282A5E4B}"/>
    <dgm:cxn modelId="{2C372B8B-E8B0-4EF1-A1E5-A9EEF4069A9F}" type="presOf" srcId="{5E903DBB-9538-4FFC-8C3F-C72F8D468D2C}" destId="{6AB8321F-4AAA-4E37-9505-0720D79B4382}" srcOrd="0" destOrd="0" presId="urn:microsoft.com/office/officeart/2005/8/layout/vList5"/>
    <dgm:cxn modelId="{D57FF28D-E0E5-431B-B240-7B35D21BC957}" srcId="{3ACC0331-0B8F-4665-BA09-B59F3DC38C5F}" destId="{1FE7D990-D7AF-4716-9ECA-7EFC7A87B23B}" srcOrd="2" destOrd="0" parTransId="{AE9EBC9D-469B-471D-80D2-16EE08E4D054}" sibTransId="{1F4563D1-290F-4CF9-AEE3-ED7D6A1FF5C4}"/>
    <dgm:cxn modelId="{B3D019AA-22DB-4343-AE28-FFDBD43668F9}" type="presOf" srcId="{F016A431-C208-456F-BFE1-FC800304E69B}" destId="{56068896-BCF4-4214-9C21-7D18CECB3EE9}" srcOrd="0" destOrd="0" presId="urn:microsoft.com/office/officeart/2005/8/layout/vList5"/>
    <dgm:cxn modelId="{F72EF6B6-796F-4623-BC78-061609A33853}" srcId="{3ACC0331-0B8F-4665-BA09-B59F3DC38C5F}" destId="{5E903DBB-9538-4FFC-8C3F-C72F8D468D2C}" srcOrd="1" destOrd="0" parTransId="{9E6EA215-34E3-4B86-B612-9F6769F23C42}" sibTransId="{7F15844C-9BD8-4AB2-BD47-73154EAF9DC8}"/>
    <dgm:cxn modelId="{0FA79CBA-10AF-40F3-A4DF-B1EBFA788EB5}" type="presOf" srcId="{AE96B19E-3A70-4FC0-A6CE-4BBDA52FB005}" destId="{572363C5-489A-4010-8F2A-DEFA08F55A39}" srcOrd="0" destOrd="0" presId="urn:microsoft.com/office/officeart/2005/8/layout/vList5"/>
    <dgm:cxn modelId="{C4DC23C0-754E-4396-8D6B-341A7DCB0C75}" srcId="{3ACC0331-0B8F-4665-BA09-B59F3DC38C5F}" destId="{543D00F6-E68B-4B47-84C3-2F713831679F}" srcOrd="0" destOrd="0" parTransId="{F096BA94-46BE-4B7B-8305-283D9D137073}" sibTransId="{8AE6A49C-C8B5-42D3-9F90-F2B2C0BDD795}"/>
    <dgm:cxn modelId="{B24D07EC-BC20-4986-9CFE-C1D86FEB5E7E}" type="presOf" srcId="{3ACC0331-0B8F-4665-BA09-B59F3DC38C5F}" destId="{2DB6DDB0-9B5B-49AD-9D18-9629CACEEE7E}" srcOrd="0" destOrd="0" presId="urn:microsoft.com/office/officeart/2005/8/layout/vList5"/>
    <dgm:cxn modelId="{FF54DDEF-E9AC-45D0-B61B-5C95C6930C89}" srcId="{1FE7D990-D7AF-4716-9ECA-7EFC7A87B23B}" destId="{F016A431-C208-456F-BFE1-FC800304E69B}" srcOrd="0" destOrd="0" parTransId="{F1E15657-B4F8-4622-BEE8-C7DC715B2F19}" sibTransId="{5A502062-A548-4805-9896-C75BD5DD885B}"/>
    <dgm:cxn modelId="{A70EC3FD-EE5D-4B35-808C-3F2B3B8CF320}" type="presOf" srcId="{543D00F6-E68B-4B47-84C3-2F713831679F}" destId="{01356DE3-8A6E-49A5-83C0-013E2CE17D30}" srcOrd="0" destOrd="0" presId="urn:microsoft.com/office/officeart/2005/8/layout/vList5"/>
    <dgm:cxn modelId="{127502EC-3090-489C-8F5B-C69590425A84}" type="presParOf" srcId="{2DB6DDB0-9B5B-49AD-9D18-9629CACEEE7E}" destId="{9B3DBA30-1A6A-47CF-B922-F410455BAC66}" srcOrd="0" destOrd="0" presId="urn:microsoft.com/office/officeart/2005/8/layout/vList5"/>
    <dgm:cxn modelId="{0519D0A0-E4A2-4CFA-A673-AD04730629A7}" type="presParOf" srcId="{9B3DBA30-1A6A-47CF-B922-F410455BAC66}" destId="{01356DE3-8A6E-49A5-83C0-013E2CE17D30}" srcOrd="0" destOrd="0" presId="urn:microsoft.com/office/officeart/2005/8/layout/vList5"/>
    <dgm:cxn modelId="{978B065A-EA99-4735-A1B2-B82CF97B0853}" type="presParOf" srcId="{9B3DBA30-1A6A-47CF-B922-F410455BAC66}" destId="{81EDB32D-A4B3-4ED3-AF98-88E4FD2D8D40}" srcOrd="1" destOrd="0" presId="urn:microsoft.com/office/officeart/2005/8/layout/vList5"/>
    <dgm:cxn modelId="{7EC5DA79-28DF-461C-8599-E96D56A3F23B}" type="presParOf" srcId="{2DB6DDB0-9B5B-49AD-9D18-9629CACEEE7E}" destId="{AAEBFEDC-6CA4-42EC-9B8C-1DEC8F8403BC}" srcOrd="1" destOrd="0" presId="urn:microsoft.com/office/officeart/2005/8/layout/vList5"/>
    <dgm:cxn modelId="{48DC1A47-DC4A-4623-9DB2-69F393F421FF}" type="presParOf" srcId="{2DB6DDB0-9B5B-49AD-9D18-9629CACEEE7E}" destId="{645D4E36-E0CE-4CCE-92AE-1A2BB894CAC8}" srcOrd="2" destOrd="0" presId="urn:microsoft.com/office/officeart/2005/8/layout/vList5"/>
    <dgm:cxn modelId="{4B621DA3-F7F8-43D7-AFF1-D98D65A72D62}" type="presParOf" srcId="{645D4E36-E0CE-4CCE-92AE-1A2BB894CAC8}" destId="{6AB8321F-4AAA-4E37-9505-0720D79B4382}" srcOrd="0" destOrd="0" presId="urn:microsoft.com/office/officeart/2005/8/layout/vList5"/>
    <dgm:cxn modelId="{60C0D869-A9CB-44CA-8434-3242928CF230}" type="presParOf" srcId="{645D4E36-E0CE-4CCE-92AE-1A2BB894CAC8}" destId="{572363C5-489A-4010-8F2A-DEFA08F55A39}" srcOrd="1" destOrd="0" presId="urn:microsoft.com/office/officeart/2005/8/layout/vList5"/>
    <dgm:cxn modelId="{CE5E797D-A292-41DE-8471-2A6E5A5B0E04}" type="presParOf" srcId="{2DB6DDB0-9B5B-49AD-9D18-9629CACEEE7E}" destId="{C6355D7E-F2F2-4A02-BA13-A7327633556E}" srcOrd="3" destOrd="0" presId="urn:microsoft.com/office/officeart/2005/8/layout/vList5"/>
    <dgm:cxn modelId="{E64C781D-796E-4F58-8A3E-D23076C7EBFE}" type="presParOf" srcId="{2DB6DDB0-9B5B-49AD-9D18-9629CACEEE7E}" destId="{A7D2D32A-618F-4402-A47B-C176D80F12BB}" srcOrd="4" destOrd="0" presId="urn:microsoft.com/office/officeart/2005/8/layout/vList5"/>
    <dgm:cxn modelId="{69C0700F-2FD3-44AF-96A2-D251102C9C73}" type="presParOf" srcId="{A7D2D32A-618F-4402-A47B-C176D80F12BB}" destId="{B0E065A7-D56D-4357-A44B-CB55B66C0D84}" srcOrd="0" destOrd="0" presId="urn:microsoft.com/office/officeart/2005/8/layout/vList5"/>
    <dgm:cxn modelId="{8FA77390-BC6B-4FCA-B8BB-C86F3B8C9DC9}" type="presParOf" srcId="{A7D2D32A-618F-4402-A47B-C176D80F12BB}" destId="{56068896-BCF4-4214-9C21-7D18CECB3EE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38CFA-FCD5-4058-8BE3-3B2196B5EC87}">
      <dsp:nvSpPr>
        <dsp:cNvPr id="0" name=""/>
        <dsp:cNvSpPr/>
      </dsp:nvSpPr>
      <dsp:spPr>
        <a:xfrm>
          <a:off x="2850588" y="487424"/>
          <a:ext cx="3771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161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028975" y="531105"/>
        <a:ext cx="20388" cy="4077"/>
      </dsp:txXfrm>
    </dsp:sp>
    <dsp:sp modelId="{A140C83D-9084-4AB7-BEF4-0090B376081B}">
      <dsp:nvSpPr>
        <dsp:cNvPr id="0" name=""/>
        <dsp:cNvSpPr/>
      </dsp:nvSpPr>
      <dsp:spPr>
        <a:xfrm>
          <a:off x="1079513" y="1281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Bahia</a:t>
          </a:r>
        </a:p>
      </dsp:txBody>
      <dsp:txXfrm>
        <a:off x="1079513" y="1281"/>
        <a:ext cx="1772875" cy="1063725"/>
      </dsp:txXfrm>
    </dsp:sp>
    <dsp:sp modelId="{8443665B-30E3-4078-A888-D0722E09382D}">
      <dsp:nvSpPr>
        <dsp:cNvPr id="0" name=""/>
        <dsp:cNvSpPr/>
      </dsp:nvSpPr>
      <dsp:spPr>
        <a:xfrm>
          <a:off x="1965951" y="1063206"/>
          <a:ext cx="2180636" cy="377161"/>
        </a:xfrm>
        <a:custGeom>
          <a:avLst/>
          <a:gdLst/>
          <a:ahLst/>
          <a:cxnLst/>
          <a:rect l="0" t="0" r="0" b="0"/>
          <a:pathLst>
            <a:path>
              <a:moveTo>
                <a:pt x="2180636" y="0"/>
              </a:moveTo>
              <a:lnTo>
                <a:pt x="2180636" y="205680"/>
              </a:lnTo>
              <a:lnTo>
                <a:pt x="0" y="205680"/>
              </a:lnTo>
              <a:lnTo>
                <a:pt x="0" y="377161"/>
              </a:lnTo>
            </a:path>
          </a:pathLst>
        </a:custGeom>
        <a:noFill/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000808" y="1249748"/>
        <a:ext cx="110921" cy="4077"/>
      </dsp:txXfrm>
    </dsp:sp>
    <dsp:sp modelId="{1DCBB4BC-6D27-45CC-918D-749CAC6EB4A4}">
      <dsp:nvSpPr>
        <dsp:cNvPr id="0" name=""/>
        <dsp:cNvSpPr/>
      </dsp:nvSpPr>
      <dsp:spPr>
        <a:xfrm>
          <a:off x="3260150" y="1281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Piauí</a:t>
          </a:r>
        </a:p>
      </dsp:txBody>
      <dsp:txXfrm>
        <a:off x="3260150" y="1281"/>
        <a:ext cx="1772875" cy="1063725"/>
      </dsp:txXfrm>
    </dsp:sp>
    <dsp:sp modelId="{26349247-1F6D-4574-865B-57815111A222}">
      <dsp:nvSpPr>
        <dsp:cNvPr id="0" name=""/>
        <dsp:cNvSpPr/>
      </dsp:nvSpPr>
      <dsp:spPr>
        <a:xfrm>
          <a:off x="2850588" y="1958910"/>
          <a:ext cx="3771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161" y="45720"/>
              </a:lnTo>
            </a:path>
          </a:pathLst>
        </a:custGeom>
        <a:noFill/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028975" y="2002591"/>
        <a:ext cx="20388" cy="4077"/>
      </dsp:txXfrm>
    </dsp:sp>
    <dsp:sp modelId="{D41589DC-C290-4ED8-9F82-98E4F3AD82A1}">
      <dsp:nvSpPr>
        <dsp:cNvPr id="0" name=""/>
        <dsp:cNvSpPr/>
      </dsp:nvSpPr>
      <dsp:spPr>
        <a:xfrm>
          <a:off x="1079513" y="1472767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Ceará</a:t>
          </a:r>
        </a:p>
      </dsp:txBody>
      <dsp:txXfrm>
        <a:off x="1079513" y="1472767"/>
        <a:ext cx="1772875" cy="1063725"/>
      </dsp:txXfrm>
    </dsp:sp>
    <dsp:sp modelId="{ADE27F7F-2A4F-4DA3-B60A-DB13D96D2962}">
      <dsp:nvSpPr>
        <dsp:cNvPr id="0" name=""/>
        <dsp:cNvSpPr/>
      </dsp:nvSpPr>
      <dsp:spPr>
        <a:xfrm>
          <a:off x="1965951" y="2534693"/>
          <a:ext cx="2180636" cy="377161"/>
        </a:xfrm>
        <a:custGeom>
          <a:avLst/>
          <a:gdLst/>
          <a:ahLst/>
          <a:cxnLst/>
          <a:rect l="0" t="0" r="0" b="0"/>
          <a:pathLst>
            <a:path>
              <a:moveTo>
                <a:pt x="2180636" y="0"/>
              </a:moveTo>
              <a:lnTo>
                <a:pt x="2180636" y="205680"/>
              </a:lnTo>
              <a:lnTo>
                <a:pt x="0" y="205680"/>
              </a:lnTo>
              <a:lnTo>
                <a:pt x="0" y="377161"/>
              </a:lnTo>
            </a:path>
          </a:pathLst>
        </a:custGeom>
        <a:noFill/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000808" y="2721234"/>
        <a:ext cx="110921" cy="4077"/>
      </dsp:txXfrm>
    </dsp:sp>
    <dsp:sp modelId="{E4D98905-CA99-438F-99DF-5390EEB48A4D}">
      <dsp:nvSpPr>
        <dsp:cNvPr id="0" name=""/>
        <dsp:cNvSpPr/>
      </dsp:nvSpPr>
      <dsp:spPr>
        <a:xfrm>
          <a:off x="3260150" y="1472767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Maranhão</a:t>
          </a:r>
        </a:p>
      </dsp:txBody>
      <dsp:txXfrm>
        <a:off x="3260150" y="1472767"/>
        <a:ext cx="1772875" cy="1063725"/>
      </dsp:txXfrm>
    </dsp:sp>
    <dsp:sp modelId="{E10C0CC0-040F-4296-86FA-327DDD475061}">
      <dsp:nvSpPr>
        <dsp:cNvPr id="0" name=""/>
        <dsp:cNvSpPr/>
      </dsp:nvSpPr>
      <dsp:spPr>
        <a:xfrm>
          <a:off x="2850588" y="3430396"/>
          <a:ext cx="3771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161" y="45720"/>
              </a:lnTo>
            </a:path>
          </a:pathLst>
        </a:cu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028975" y="3474078"/>
        <a:ext cx="20388" cy="4077"/>
      </dsp:txXfrm>
    </dsp:sp>
    <dsp:sp modelId="{61085BBA-F1C2-4D88-AF77-BDCEB9444D75}">
      <dsp:nvSpPr>
        <dsp:cNvPr id="0" name=""/>
        <dsp:cNvSpPr/>
      </dsp:nvSpPr>
      <dsp:spPr>
        <a:xfrm>
          <a:off x="1079513" y="2944254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Grão-Pará</a:t>
          </a:r>
        </a:p>
      </dsp:txBody>
      <dsp:txXfrm>
        <a:off x="1079513" y="2944254"/>
        <a:ext cx="1772875" cy="1063725"/>
      </dsp:txXfrm>
    </dsp:sp>
    <dsp:sp modelId="{E9B70883-A600-47C4-A3E0-4769EE1DB971}">
      <dsp:nvSpPr>
        <dsp:cNvPr id="0" name=""/>
        <dsp:cNvSpPr/>
      </dsp:nvSpPr>
      <dsp:spPr>
        <a:xfrm>
          <a:off x="3260150" y="2944254"/>
          <a:ext cx="1772875" cy="1063725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Província Cisplatina</a:t>
          </a:r>
        </a:p>
      </dsp:txBody>
      <dsp:txXfrm>
        <a:off x="3260150" y="2944254"/>
        <a:ext cx="1772875" cy="1063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B3CB6-2219-4170-88ED-5BB025D5B5CE}">
      <dsp:nvSpPr>
        <dsp:cNvPr id="0" name=""/>
        <dsp:cNvSpPr/>
      </dsp:nvSpPr>
      <dsp:spPr>
        <a:xfrm>
          <a:off x="77390" y="4134"/>
          <a:ext cx="2278062" cy="11390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Estados Unidos</a:t>
          </a:r>
        </a:p>
      </dsp:txBody>
      <dsp:txXfrm>
        <a:off x="110751" y="37495"/>
        <a:ext cx="2211340" cy="1072309"/>
      </dsp:txXfrm>
    </dsp:sp>
    <dsp:sp modelId="{E4475493-7201-4880-A27E-54FEFE879D76}">
      <dsp:nvSpPr>
        <dsp:cNvPr id="0" name=""/>
        <dsp:cNvSpPr/>
      </dsp:nvSpPr>
      <dsp:spPr>
        <a:xfrm>
          <a:off x="305196" y="1143165"/>
          <a:ext cx="227806" cy="85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273"/>
              </a:lnTo>
              <a:lnTo>
                <a:pt x="227806" y="8542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8EB31-7442-4CFF-84F3-C80F14E55780}">
      <dsp:nvSpPr>
        <dsp:cNvPr id="0" name=""/>
        <dsp:cNvSpPr/>
      </dsp:nvSpPr>
      <dsp:spPr>
        <a:xfrm>
          <a:off x="533003" y="1427923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Primeiro país a reconhecer a independência do Brasil</a:t>
          </a:r>
        </a:p>
      </dsp:txBody>
      <dsp:txXfrm>
        <a:off x="566364" y="1461284"/>
        <a:ext cx="1755728" cy="1072309"/>
      </dsp:txXfrm>
    </dsp:sp>
    <dsp:sp modelId="{A2DB536F-3FAE-43C6-B87D-932738AA1643}">
      <dsp:nvSpPr>
        <dsp:cNvPr id="0" name=""/>
        <dsp:cNvSpPr/>
      </dsp:nvSpPr>
      <dsp:spPr>
        <a:xfrm>
          <a:off x="305196" y="1143165"/>
          <a:ext cx="227806" cy="2278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8062"/>
              </a:lnTo>
              <a:lnTo>
                <a:pt x="227806" y="2278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95DD5-8113-47C8-B0AF-B18F9D547AF3}">
      <dsp:nvSpPr>
        <dsp:cNvPr id="0" name=""/>
        <dsp:cNvSpPr/>
      </dsp:nvSpPr>
      <dsp:spPr>
        <a:xfrm>
          <a:off x="533003" y="2851712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44818"/>
              <a:satOff val="-2177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Doutrina Monroe: “A América para os americanos”</a:t>
          </a:r>
        </a:p>
      </dsp:txBody>
      <dsp:txXfrm>
        <a:off x="566364" y="2885073"/>
        <a:ext cx="1755728" cy="1072309"/>
      </dsp:txXfrm>
    </dsp:sp>
    <dsp:sp modelId="{769A9F5B-946B-4617-8880-20EAF0FECC4A}">
      <dsp:nvSpPr>
        <dsp:cNvPr id="0" name=""/>
        <dsp:cNvSpPr/>
      </dsp:nvSpPr>
      <dsp:spPr>
        <a:xfrm>
          <a:off x="305196" y="1143165"/>
          <a:ext cx="227806" cy="3701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1851"/>
              </a:lnTo>
              <a:lnTo>
                <a:pt x="227806" y="37018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8E00B-0AF0-41FD-B8E5-B714A7C027D3}">
      <dsp:nvSpPr>
        <dsp:cNvPr id="0" name=""/>
        <dsp:cNvSpPr/>
      </dsp:nvSpPr>
      <dsp:spPr>
        <a:xfrm>
          <a:off x="533003" y="4275501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Contra a interferência da Europa</a:t>
          </a:r>
        </a:p>
      </dsp:txBody>
      <dsp:txXfrm>
        <a:off x="566364" y="4308862"/>
        <a:ext cx="1755728" cy="1072309"/>
      </dsp:txXfrm>
    </dsp:sp>
    <dsp:sp modelId="{6C538489-EE44-419C-84D3-8190787FB487}">
      <dsp:nvSpPr>
        <dsp:cNvPr id="0" name=""/>
        <dsp:cNvSpPr/>
      </dsp:nvSpPr>
      <dsp:spPr>
        <a:xfrm>
          <a:off x="2924968" y="4134"/>
          <a:ext cx="2278062" cy="1139031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Portugal</a:t>
          </a:r>
        </a:p>
      </dsp:txBody>
      <dsp:txXfrm>
        <a:off x="2958329" y="37495"/>
        <a:ext cx="2211340" cy="1072309"/>
      </dsp:txXfrm>
    </dsp:sp>
    <dsp:sp modelId="{BD0649D5-89A8-4FD0-8594-B4F2E2CAEF16}">
      <dsp:nvSpPr>
        <dsp:cNvPr id="0" name=""/>
        <dsp:cNvSpPr/>
      </dsp:nvSpPr>
      <dsp:spPr>
        <a:xfrm>
          <a:off x="3152775" y="1143165"/>
          <a:ext cx="227806" cy="85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273"/>
              </a:lnTo>
              <a:lnTo>
                <a:pt x="227806" y="8542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DA955-1857-46D3-BE19-AE3BC102E9AB}">
      <dsp:nvSpPr>
        <dsp:cNvPr id="0" name=""/>
        <dsp:cNvSpPr/>
      </dsp:nvSpPr>
      <dsp:spPr>
        <a:xfrm>
          <a:off x="3380581" y="1427923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534453"/>
              <a:satOff val="-6532"/>
              <a:lumOff val="-4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Reconheceu a soberania do Brasil em 1825, mediante indenização</a:t>
          </a:r>
        </a:p>
      </dsp:txBody>
      <dsp:txXfrm>
        <a:off x="3413942" y="1461284"/>
        <a:ext cx="1755728" cy="1072309"/>
      </dsp:txXfrm>
    </dsp:sp>
    <dsp:sp modelId="{8E583D8C-8392-4B27-98A6-5BC84B4E165E}">
      <dsp:nvSpPr>
        <dsp:cNvPr id="0" name=""/>
        <dsp:cNvSpPr/>
      </dsp:nvSpPr>
      <dsp:spPr>
        <a:xfrm>
          <a:off x="3152775" y="1143165"/>
          <a:ext cx="227806" cy="2278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8062"/>
              </a:lnTo>
              <a:lnTo>
                <a:pt x="227806" y="2278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04240-6DFD-4CEA-A1EF-A7E9B6CD969C}">
      <dsp:nvSpPr>
        <dsp:cNvPr id="0" name=""/>
        <dsp:cNvSpPr/>
      </dsp:nvSpPr>
      <dsp:spPr>
        <a:xfrm>
          <a:off x="3380581" y="2851712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Valor da indenização: 2 milhões de libras esterlinas</a:t>
          </a:r>
        </a:p>
      </dsp:txBody>
      <dsp:txXfrm>
        <a:off x="3413942" y="2885073"/>
        <a:ext cx="1755728" cy="1072309"/>
      </dsp:txXfrm>
    </dsp:sp>
    <dsp:sp modelId="{137D7D42-28FA-43C4-876F-3E21E3F93100}">
      <dsp:nvSpPr>
        <dsp:cNvPr id="0" name=""/>
        <dsp:cNvSpPr/>
      </dsp:nvSpPr>
      <dsp:spPr>
        <a:xfrm>
          <a:off x="3152775" y="1143165"/>
          <a:ext cx="227806" cy="3701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1851"/>
              </a:lnTo>
              <a:lnTo>
                <a:pt x="227806" y="37018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7FA0C-1516-4B8E-9A13-C228B9ACC2F6}">
      <dsp:nvSpPr>
        <dsp:cNvPr id="0" name=""/>
        <dsp:cNvSpPr/>
      </dsp:nvSpPr>
      <dsp:spPr>
        <a:xfrm>
          <a:off x="3380581" y="4275501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224089"/>
              <a:satOff val="-10887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O governo brasileiro pediu empréstimo à Inglaterra</a:t>
          </a:r>
        </a:p>
      </dsp:txBody>
      <dsp:txXfrm>
        <a:off x="3413942" y="4308862"/>
        <a:ext cx="1755728" cy="1072309"/>
      </dsp:txXfrm>
    </dsp:sp>
    <dsp:sp modelId="{023B6D93-0A06-463D-9DEA-9D23ED28A48D}">
      <dsp:nvSpPr>
        <dsp:cNvPr id="0" name=""/>
        <dsp:cNvSpPr/>
      </dsp:nvSpPr>
      <dsp:spPr>
        <a:xfrm>
          <a:off x="5772546" y="4134"/>
          <a:ext cx="2278062" cy="113903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/>
            <a:t>Inglaterra</a:t>
          </a:r>
        </a:p>
      </dsp:txBody>
      <dsp:txXfrm>
        <a:off x="5805907" y="37495"/>
        <a:ext cx="2211340" cy="1072309"/>
      </dsp:txXfrm>
    </dsp:sp>
    <dsp:sp modelId="{71398F33-DEA3-412E-B22F-CE70329EE574}">
      <dsp:nvSpPr>
        <dsp:cNvPr id="0" name=""/>
        <dsp:cNvSpPr/>
      </dsp:nvSpPr>
      <dsp:spPr>
        <a:xfrm>
          <a:off x="6000353" y="1143165"/>
          <a:ext cx="227806" cy="85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273"/>
              </a:lnTo>
              <a:lnTo>
                <a:pt x="227806" y="85427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99A47-8025-4BE4-9524-08E3E53F6F9A}">
      <dsp:nvSpPr>
        <dsp:cNvPr id="0" name=""/>
        <dsp:cNvSpPr/>
      </dsp:nvSpPr>
      <dsp:spPr>
        <a:xfrm>
          <a:off x="6228159" y="1427923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Reconheceu a soberania do Brasil em 1827</a:t>
          </a:r>
        </a:p>
      </dsp:txBody>
      <dsp:txXfrm>
        <a:off x="6261520" y="1461284"/>
        <a:ext cx="1755728" cy="1072309"/>
      </dsp:txXfrm>
    </dsp:sp>
    <dsp:sp modelId="{DFC7C409-2F1F-4088-840F-61F05EFAE39D}">
      <dsp:nvSpPr>
        <dsp:cNvPr id="0" name=""/>
        <dsp:cNvSpPr/>
      </dsp:nvSpPr>
      <dsp:spPr>
        <a:xfrm>
          <a:off x="6000353" y="1143165"/>
          <a:ext cx="227806" cy="2278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8062"/>
              </a:lnTo>
              <a:lnTo>
                <a:pt x="227806" y="2278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2BAF2-95B4-43E6-860D-92C7985C0D8E}">
      <dsp:nvSpPr>
        <dsp:cNvPr id="0" name=""/>
        <dsp:cNvSpPr/>
      </dsp:nvSpPr>
      <dsp:spPr>
        <a:xfrm>
          <a:off x="6228159" y="2851712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913725"/>
              <a:satOff val="-15242"/>
              <a:lumOff val="-10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Exigiu a renovação do Tratado de Comércio e Navegação por mais 15 anos</a:t>
          </a:r>
        </a:p>
      </dsp:txBody>
      <dsp:txXfrm>
        <a:off x="6261520" y="2885073"/>
        <a:ext cx="1755728" cy="1072309"/>
      </dsp:txXfrm>
    </dsp:sp>
    <dsp:sp modelId="{937704C2-575A-4E09-A0E4-5F4B81148D94}">
      <dsp:nvSpPr>
        <dsp:cNvPr id="0" name=""/>
        <dsp:cNvSpPr/>
      </dsp:nvSpPr>
      <dsp:spPr>
        <a:xfrm>
          <a:off x="6000353" y="1143165"/>
          <a:ext cx="227806" cy="3701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1851"/>
              </a:lnTo>
              <a:lnTo>
                <a:pt x="227806" y="370185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6D388-29F7-462D-9121-E8C8AA0A6174}">
      <dsp:nvSpPr>
        <dsp:cNvPr id="0" name=""/>
        <dsp:cNvSpPr/>
      </dsp:nvSpPr>
      <dsp:spPr>
        <a:xfrm>
          <a:off x="6228159" y="4275501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Exigiu a extinção do tráfico de africanos escravizados no prazo de três anos</a:t>
          </a:r>
        </a:p>
      </dsp:txBody>
      <dsp:txXfrm>
        <a:off x="6261520" y="4308862"/>
        <a:ext cx="1755728" cy="1072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A6F4A-C5AE-4886-8A01-789A231005FE}">
      <dsp:nvSpPr>
        <dsp:cNvPr id="0" name=""/>
        <dsp:cNvSpPr/>
      </dsp:nvSpPr>
      <dsp:spPr>
        <a:xfrm>
          <a:off x="0" y="817817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89E43-B7A8-43F9-A837-CDFA8719CB07}">
      <dsp:nvSpPr>
        <dsp:cNvPr id="0" name=""/>
        <dsp:cNvSpPr/>
      </dsp:nvSpPr>
      <dsp:spPr>
        <a:xfrm>
          <a:off x="188484" y="0"/>
          <a:ext cx="2638784" cy="9194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Maio de 1823: uma Assembleia Constituinte se reúne para elaborar a Constituição</a:t>
          </a:r>
        </a:p>
      </dsp:txBody>
      <dsp:txXfrm>
        <a:off x="233367" y="44883"/>
        <a:ext cx="2549018" cy="829660"/>
      </dsp:txXfrm>
    </dsp:sp>
    <dsp:sp modelId="{98B170C7-45EC-4341-88EB-0C8C45B1AEE3}">
      <dsp:nvSpPr>
        <dsp:cNvPr id="0" name=""/>
        <dsp:cNvSpPr/>
      </dsp:nvSpPr>
      <dsp:spPr>
        <a:xfrm>
          <a:off x="0" y="1759225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1AD3F5-F972-4686-9C36-8B764DFC418E}">
      <dsp:nvSpPr>
        <dsp:cNvPr id="0" name=""/>
        <dsp:cNvSpPr/>
      </dsp:nvSpPr>
      <dsp:spPr>
        <a:xfrm>
          <a:off x="199043" y="1001362"/>
          <a:ext cx="2638784" cy="8403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Apresentação do projeto constitucional que limitava o poder do Imperador</a:t>
          </a:r>
        </a:p>
      </dsp:txBody>
      <dsp:txXfrm>
        <a:off x="240066" y="1042385"/>
        <a:ext cx="2556738" cy="758305"/>
      </dsp:txXfrm>
    </dsp:sp>
    <dsp:sp modelId="{C2BF3D2A-30FB-49D4-83BE-A6FC376F2D5D}">
      <dsp:nvSpPr>
        <dsp:cNvPr id="0" name=""/>
        <dsp:cNvSpPr/>
      </dsp:nvSpPr>
      <dsp:spPr>
        <a:xfrm>
          <a:off x="0" y="2343967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DE383-7D95-450B-8E7A-D909CA5C538E}">
      <dsp:nvSpPr>
        <dsp:cNvPr id="0" name=""/>
        <dsp:cNvSpPr/>
      </dsp:nvSpPr>
      <dsp:spPr>
        <a:xfrm>
          <a:off x="167456" y="1974917"/>
          <a:ext cx="2641363" cy="4760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D. Pedro I não concorda com o projeto</a:t>
          </a:r>
        </a:p>
      </dsp:txBody>
      <dsp:txXfrm>
        <a:off x="190694" y="1998155"/>
        <a:ext cx="2594887" cy="429553"/>
      </dsp:txXfrm>
    </dsp:sp>
    <dsp:sp modelId="{F61C9E46-9858-4B1A-A1AC-5DBCD1371698}">
      <dsp:nvSpPr>
        <dsp:cNvPr id="0" name=""/>
        <dsp:cNvSpPr/>
      </dsp:nvSpPr>
      <dsp:spPr>
        <a:xfrm>
          <a:off x="0" y="3146929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B55AE-F099-40DA-B0E0-E63A1F83B105}">
      <dsp:nvSpPr>
        <dsp:cNvPr id="0" name=""/>
        <dsp:cNvSpPr/>
      </dsp:nvSpPr>
      <dsp:spPr>
        <a:xfrm>
          <a:off x="199084" y="2581529"/>
          <a:ext cx="2638784" cy="6593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Divergências entre o Imperador e os deputados</a:t>
          </a:r>
        </a:p>
      </dsp:txBody>
      <dsp:txXfrm>
        <a:off x="231269" y="2613714"/>
        <a:ext cx="2574414" cy="594946"/>
      </dsp:txXfrm>
    </dsp:sp>
    <dsp:sp modelId="{D44E67F9-69FA-4647-8693-EF5832A600C0}">
      <dsp:nvSpPr>
        <dsp:cNvPr id="0" name=""/>
        <dsp:cNvSpPr/>
      </dsp:nvSpPr>
      <dsp:spPr>
        <a:xfrm>
          <a:off x="0" y="3705851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BF739-DD21-4BE5-B235-E8C19AA95ED4}">
      <dsp:nvSpPr>
        <dsp:cNvPr id="0" name=""/>
        <dsp:cNvSpPr/>
      </dsp:nvSpPr>
      <dsp:spPr>
        <a:xfrm>
          <a:off x="146137" y="3368503"/>
          <a:ext cx="2641363" cy="4365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Noite da Agonia</a:t>
          </a:r>
        </a:p>
      </dsp:txBody>
      <dsp:txXfrm>
        <a:off x="167447" y="3389813"/>
        <a:ext cx="2598743" cy="393920"/>
      </dsp:txXfrm>
    </dsp:sp>
    <dsp:sp modelId="{ED905843-C3D5-4B85-9988-99CEA7C1ED3E}">
      <dsp:nvSpPr>
        <dsp:cNvPr id="0" name=""/>
        <dsp:cNvSpPr/>
      </dsp:nvSpPr>
      <dsp:spPr>
        <a:xfrm>
          <a:off x="0" y="4428409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6DE11-352D-4D9B-98D1-3CBE1610F621}">
      <dsp:nvSpPr>
        <dsp:cNvPr id="0" name=""/>
        <dsp:cNvSpPr/>
      </dsp:nvSpPr>
      <dsp:spPr>
        <a:xfrm>
          <a:off x="156587" y="3939576"/>
          <a:ext cx="2638784" cy="5840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D. Pedro I dissolve a Assembleia Constituinte</a:t>
          </a:r>
        </a:p>
      </dsp:txBody>
      <dsp:txXfrm>
        <a:off x="185100" y="3968089"/>
        <a:ext cx="2581758" cy="527073"/>
      </dsp:txXfrm>
    </dsp:sp>
    <dsp:sp modelId="{BEF90E73-39A4-4EAE-98D4-C2247ED5A98D}">
      <dsp:nvSpPr>
        <dsp:cNvPr id="0" name=""/>
        <dsp:cNvSpPr/>
      </dsp:nvSpPr>
      <dsp:spPr>
        <a:xfrm>
          <a:off x="0" y="5400259"/>
          <a:ext cx="3773377" cy="1512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112F5-9B1E-4F66-B685-4BC397978FF2}">
      <dsp:nvSpPr>
        <dsp:cNvPr id="0" name=""/>
        <dsp:cNvSpPr/>
      </dsp:nvSpPr>
      <dsp:spPr>
        <a:xfrm>
          <a:off x="188484" y="4647575"/>
          <a:ext cx="2638784" cy="84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837" tIns="0" rIns="99837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Os principais relatores do projeto são presos e expulsos do país</a:t>
          </a:r>
        </a:p>
      </dsp:txBody>
      <dsp:txXfrm>
        <a:off x="229550" y="4688641"/>
        <a:ext cx="2556652" cy="7591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F1717-C085-4ED0-BE24-A53581261561}">
      <dsp:nvSpPr>
        <dsp:cNvPr id="0" name=""/>
        <dsp:cNvSpPr/>
      </dsp:nvSpPr>
      <dsp:spPr>
        <a:xfrm>
          <a:off x="1141" y="55269"/>
          <a:ext cx="2433768" cy="14602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D. Pedro nomeia e designa ao Conselho de Estado a incumbência de elaborar a nova Constituição</a:t>
          </a:r>
        </a:p>
      </dsp:txBody>
      <dsp:txXfrm>
        <a:off x="43911" y="98039"/>
        <a:ext cx="2348228" cy="1374721"/>
      </dsp:txXfrm>
    </dsp:sp>
    <dsp:sp modelId="{749572F3-1D51-4B81-A1B3-84A3AB67DF94}">
      <dsp:nvSpPr>
        <dsp:cNvPr id="0" name=""/>
        <dsp:cNvSpPr/>
      </dsp:nvSpPr>
      <dsp:spPr>
        <a:xfrm>
          <a:off x="2678287" y="483612"/>
          <a:ext cx="515959" cy="6035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500" kern="1200" dirty="0"/>
        </a:p>
      </dsp:txBody>
      <dsp:txXfrm>
        <a:off x="2678287" y="604327"/>
        <a:ext cx="361171" cy="362144"/>
      </dsp:txXfrm>
    </dsp:sp>
    <dsp:sp modelId="{A09BF3D7-AD84-41B2-883F-BB59D9EB474C}">
      <dsp:nvSpPr>
        <dsp:cNvPr id="0" name=""/>
        <dsp:cNvSpPr/>
      </dsp:nvSpPr>
      <dsp:spPr>
        <a:xfrm>
          <a:off x="3408417" y="55269"/>
          <a:ext cx="2433768" cy="146026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No dia 25 de março de 1824, a primeira Constituição do país é </a:t>
          </a:r>
          <a:r>
            <a:rPr lang="pt-BR" sz="1400" b="1" kern="1200" dirty="0"/>
            <a:t>outorgada</a:t>
          </a:r>
          <a:r>
            <a:rPr lang="pt-BR" sz="1400" kern="1200" dirty="0"/>
            <a:t> pelo Imperador</a:t>
          </a:r>
        </a:p>
      </dsp:txBody>
      <dsp:txXfrm>
        <a:off x="3451187" y="98039"/>
        <a:ext cx="2348228" cy="13747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AC0F1-1795-468D-860A-E1696F5AE017}">
      <dsp:nvSpPr>
        <dsp:cNvPr id="0" name=""/>
        <dsp:cNvSpPr/>
      </dsp:nvSpPr>
      <dsp:spPr>
        <a:xfrm>
          <a:off x="8970" y="0"/>
          <a:ext cx="2125598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Críticas ao autoritarismo de D. Pedro I nos jornais</a:t>
          </a:r>
        </a:p>
      </dsp:txBody>
      <dsp:txXfrm>
        <a:off x="44630" y="35660"/>
        <a:ext cx="2054278" cy="1146196"/>
      </dsp:txXfrm>
    </dsp:sp>
    <dsp:sp modelId="{0C73E6BD-B194-40CE-953C-BDEA7A65C242}">
      <dsp:nvSpPr>
        <dsp:cNvPr id="0" name=""/>
        <dsp:cNvSpPr/>
      </dsp:nvSpPr>
      <dsp:spPr>
        <a:xfrm>
          <a:off x="2317482" y="381945"/>
          <a:ext cx="387776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2317482" y="472670"/>
        <a:ext cx="271443" cy="272174"/>
      </dsp:txXfrm>
    </dsp:sp>
    <dsp:sp modelId="{7F02931E-2776-4257-80AD-BCE6EBE3A493}">
      <dsp:nvSpPr>
        <dsp:cNvPr id="0" name=""/>
        <dsp:cNvSpPr/>
      </dsp:nvSpPr>
      <dsp:spPr>
        <a:xfrm>
          <a:off x="2866221" y="0"/>
          <a:ext cx="2562394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Crise econômico-financeira no Nordeste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queda no preço internacional do açúcar, fumo e algodão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altos impostos cobrados pelo governo central</a:t>
          </a:r>
        </a:p>
      </dsp:txBody>
      <dsp:txXfrm>
        <a:off x="2901881" y="35660"/>
        <a:ext cx="2491074" cy="1146196"/>
      </dsp:txXfrm>
    </dsp:sp>
    <dsp:sp modelId="{2FFE2911-63E8-42F8-BD15-707469134C80}">
      <dsp:nvSpPr>
        <dsp:cNvPr id="0" name=""/>
        <dsp:cNvSpPr/>
      </dsp:nvSpPr>
      <dsp:spPr>
        <a:xfrm>
          <a:off x="5611530" y="381945"/>
          <a:ext cx="387776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5611530" y="472670"/>
        <a:ext cx="271443" cy="272174"/>
      </dsp:txXfrm>
    </dsp:sp>
    <dsp:sp modelId="{180E013C-9ACC-4083-BA3C-DE7B616FB83C}">
      <dsp:nvSpPr>
        <dsp:cNvPr id="0" name=""/>
        <dsp:cNvSpPr/>
      </dsp:nvSpPr>
      <dsp:spPr>
        <a:xfrm>
          <a:off x="6160269" y="0"/>
          <a:ext cx="2133993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Altas constantes nos preços dos alimentos e aluguéis que castigavam a população pobre</a:t>
          </a:r>
        </a:p>
      </dsp:txBody>
      <dsp:txXfrm>
        <a:off x="6195929" y="35660"/>
        <a:ext cx="2062673" cy="1146196"/>
      </dsp:txXfrm>
    </dsp:sp>
    <dsp:sp modelId="{E386E10A-E6CB-461B-98CC-6AE435FEAE71}">
      <dsp:nvSpPr>
        <dsp:cNvPr id="0" name=""/>
        <dsp:cNvSpPr/>
      </dsp:nvSpPr>
      <dsp:spPr>
        <a:xfrm>
          <a:off x="8463260" y="381945"/>
          <a:ext cx="358274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8463260" y="472670"/>
        <a:ext cx="250792" cy="272174"/>
      </dsp:txXfrm>
    </dsp:sp>
    <dsp:sp modelId="{36FF941E-7980-4A14-9875-0A6DEB82F2DA}">
      <dsp:nvSpPr>
        <dsp:cNvPr id="0" name=""/>
        <dsp:cNvSpPr/>
      </dsp:nvSpPr>
      <dsp:spPr>
        <a:xfrm>
          <a:off x="8970252" y="0"/>
          <a:ext cx="2141639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D. Pedro I demite o presidente da província de Pernambuco</a:t>
          </a:r>
        </a:p>
      </dsp:txBody>
      <dsp:txXfrm>
        <a:off x="9005912" y="35660"/>
        <a:ext cx="2070319" cy="11461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02931E-2776-4257-80AD-BCE6EBE3A493}">
      <dsp:nvSpPr>
        <dsp:cNvPr id="0" name=""/>
        <dsp:cNvSpPr/>
      </dsp:nvSpPr>
      <dsp:spPr>
        <a:xfrm>
          <a:off x="5516" y="0"/>
          <a:ext cx="2080583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 república é apoiada pelos revolucionários de Alagoas, Paraíba, Rio Grande do Norte e Ceará, recebendo o nome de </a:t>
          </a:r>
          <a:r>
            <a:rPr lang="pt-BR" sz="1200" b="1" kern="1200" dirty="0">
              <a:latin typeface="Roboto" panose="02000000000000000000" pitchFamily="2" charset="0"/>
              <a:ea typeface="Roboto" panose="02000000000000000000" pitchFamily="2" charset="0"/>
            </a:rPr>
            <a:t>Confederação do Equador</a:t>
          </a:r>
        </a:p>
      </dsp:txBody>
      <dsp:txXfrm>
        <a:off x="41176" y="35660"/>
        <a:ext cx="2009263" cy="1146196"/>
      </dsp:txXfrm>
    </dsp:sp>
    <dsp:sp modelId="{2FFE2911-63E8-42F8-BD15-707469134C80}">
      <dsp:nvSpPr>
        <dsp:cNvPr id="0" name=""/>
        <dsp:cNvSpPr/>
      </dsp:nvSpPr>
      <dsp:spPr>
        <a:xfrm>
          <a:off x="2285540" y="361451"/>
          <a:ext cx="422813" cy="494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2285540" y="460373"/>
        <a:ext cx="295969" cy="296768"/>
      </dsp:txXfrm>
    </dsp:sp>
    <dsp:sp modelId="{180E013C-9ACC-4083-BA3C-DE7B616FB83C}">
      <dsp:nvSpPr>
        <dsp:cNvPr id="0" name=""/>
        <dsp:cNvSpPr/>
      </dsp:nvSpPr>
      <dsp:spPr>
        <a:xfrm>
          <a:off x="2883862" y="0"/>
          <a:ext cx="2591231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Roboto" panose="02000000000000000000" pitchFamily="2" charset="0"/>
              <a:ea typeface="Roboto" panose="02000000000000000000" pitchFamily="2" charset="0"/>
            </a:rPr>
            <a:t>Grupos sociais participantes: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Proprietários rurais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Comerciantes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Homens e mulheres livres e pobres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Escravizados</a:t>
          </a:r>
        </a:p>
      </dsp:txBody>
      <dsp:txXfrm>
        <a:off x="2919522" y="35660"/>
        <a:ext cx="2519911" cy="11461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AC0F1-1795-468D-860A-E1696F5AE017}">
      <dsp:nvSpPr>
        <dsp:cNvPr id="0" name=""/>
        <dsp:cNvSpPr/>
      </dsp:nvSpPr>
      <dsp:spPr>
        <a:xfrm>
          <a:off x="8970" y="0"/>
          <a:ext cx="2125598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Conflitos internos ao movimento: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Divergências sobre o fim da escravidão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Temor dos proprietários rurais</a:t>
          </a:r>
        </a:p>
      </dsp:txBody>
      <dsp:txXfrm>
        <a:off x="44630" y="35660"/>
        <a:ext cx="2054278" cy="1146196"/>
      </dsp:txXfrm>
    </dsp:sp>
    <dsp:sp modelId="{0C73E6BD-B194-40CE-953C-BDEA7A65C242}">
      <dsp:nvSpPr>
        <dsp:cNvPr id="0" name=""/>
        <dsp:cNvSpPr/>
      </dsp:nvSpPr>
      <dsp:spPr>
        <a:xfrm>
          <a:off x="2317482" y="381945"/>
          <a:ext cx="387776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2317482" y="472670"/>
        <a:ext cx="271443" cy="272174"/>
      </dsp:txXfrm>
    </dsp:sp>
    <dsp:sp modelId="{7F02931E-2776-4257-80AD-BCE6EBE3A493}">
      <dsp:nvSpPr>
        <dsp:cNvPr id="0" name=""/>
        <dsp:cNvSpPr/>
      </dsp:nvSpPr>
      <dsp:spPr>
        <a:xfrm>
          <a:off x="2866221" y="0"/>
          <a:ext cx="2562394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D. Pedro I faz um empréstimo de um milhão de libras com banqueiros britânicos e organiza poderosas forças militares</a:t>
          </a:r>
        </a:p>
      </dsp:txBody>
      <dsp:txXfrm>
        <a:off x="2901881" y="35660"/>
        <a:ext cx="2491074" cy="1146196"/>
      </dsp:txXfrm>
    </dsp:sp>
    <dsp:sp modelId="{2FFE2911-63E8-42F8-BD15-707469134C80}">
      <dsp:nvSpPr>
        <dsp:cNvPr id="0" name=""/>
        <dsp:cNvSpPr/>
      </dsp:nvSpPr>
      <dsp:spPr>
        <a:xfrm>
          <a:off x="5611530" y="381945"/>
          <a:ext cx="387776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5611530" y="472670"/>
        <a:ext cx="271443" cy="272174"/>
      </dsp:txXfrm>
    </dsp:sp>
    <dsp:sp modelId="{180E013C-9ACC-4083-BA3C-DE7B616FB83C}">
      <dsp:nvSpPr>
        <dsp:cNvPr id="0" name=""/>
        <dsp:cNvSpPr/>
      </dsp:nvSpPr>
      <dsp:spPr>
        <a:xfrm>
          <a:off x="6160269" y="0"/>
          <a:ext cx="2133993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Os rebeldes resistem por dois meses contra poderosas tropas do Imperador</a:t>
          </a:r>
        </a:p>
      </dsp:txBody>
      <dsp:txXfrm>
        <a:off x="6195929" y="35660"/>
        <a:ext cx="2062673" cy="1146196"/>
      </dsp:txXfrm>
    </dsp:sp>
    <dsp:sp modelId="{E386E10A-E6CB-461B-98CC-6AE435FEAE71}">
      <dsp:nvSpPr>
        <dsp:cNvPr id="0" name=""/>
        <dsp:cNvSpPr/>
      </dsp:nvSpPr>
      <dsp:spPr>
        <a:xfrm>
          <a:off x="8463260" y="381945"/>
          <a:ext cx="358274" cy="4536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8463260" y="472670"/>
        <a:ext cx="250792" cy="272174"/>
      </dsp:txXfrm>
    </dsp:sp>
    <dsp:sp modelId="{36FF941E-7980-4A14-9875-0A6DEB82F2DA}">
      <dsp:nvSpPr>
        <dsp:cNvPr id="0" name=""/>
        <dsp:cNvSpPr/>
      </dsp:nvSpPr>
      <dsp:spPr>
        <a:xfrm>
          <a:off x="8970252" y="0"/>
          <a:ext cx="2141639" cy="121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 confederação do Equador é derrotada e vários líderes rebeldes são condenados à morte</a:t>
          </a:r>
        </a:p>
      </dsp:txBody>
      <dsp:txXfrm>
        <a:off x="9005912" y="35660"/>
        <a:ext cx="2070319" cy="11461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3F91E-E58D-4C32-AA79-437B44D04F7E}">
      <dsp:nvSpPr>
        <dsp:cNvPr id="0" name=""/>
        <dsp:cNvSpPr/>
      </dsp:nvSpPr>
      <dsp:spPr>
        <a:xfrm>
          <a:off x="6366051" y="-861278"/>
          <a:ext cx="6698593" cy="6698593"/>
        </a:xfrm>
        <a:prstGeom prst="blockArc">
          <a:avLst>
            <a:gd name="adj1" fmla="val 8100000"/>
            <a:gd name="adj2" fmla="val 13500000"/>
            <a:gd name="adj3" fmla="val 322"/>
          </a:avLst>
        </a:pr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690630-F455-4C8A-8563-264C93D1E2D2}">
      <dsp:nvSpPr>
        <dsp:cNvPr id="0" name=""/>
        <dsp:cNvSpPr/>
      </dsp:nvSpPr>
      <dsp:spPr>
        <a:xfrm>
          <a:off x="66430" y="226210"/>
          <a:ext cx="7026109" cy="452222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Autoritarismo</a:t>
          </a:r>
        </a:p>
      </dsp:txBody>
      <dsp:txXfrm>
        <a:off x="66430" y="226210"/>
        <a:ext cx="7026109" cy="452222"/>
      </dsp:txXfrm>
    </dsp:sp>
    <dsp:sp modelId="{C8A491B0-575E-4673-8AEB-52AD2C80E694}">
      <dsp:nvSpPr>
        <dsp:cNvPr id="0" name=""/>
        <dsp:cNvSpPr/>
      </dsp:nvSpPr>
      <dsp:spPr>
        <a:xfrm>
          <a:off x="6809901" y="169682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32C80-6230-48A5-A9F5-FDDD6B57DAA8}">
      <dsp:nvSpPr>
        <dsp:cNvPr id="0" name=""/>
        <dsp:cNvSpPr/>
      </dsp:nvSpPr>
      <dsp:spPr>
        <a:xfrm>
          <a:off x="66430" y="904942"/>
          <a:ext cx="6616582" cy="452222"/>
        </a:xfrm>
        <a:prstGeom prst="rect">
          <a:avLst/>
        </a:prstGeom>
        <a:solidFill>
          <a:schemeClr val="accent6">
            <a:shade val="50000"/>
            <a:hueOff val="105264"/>
            <a:satOff val="-4601"/>
            <a:lumOff val="12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Incompetência para resolver a crise econômico-financeira</a:t>
          </a:r>
        </a:p>
      </dsp:txBody>
      <dsp:txXfrm>
        <a:off x="66430" y="904942"/>
        <a:ext cx="6616582" cy="452222"/>
      </dsp:txXfrm>
    </dsp:sp>
    <dsp:sp modelId="{82AAD49B-BF95-4594-83F5-21D1BBCA0102}">
      <dsp:nvSpPr>
        <dsp:cNvPr id="0" name=""/>
        <dsp:cNvSpPr/>
      </dsp:nvSpPr>
      <dsp:spPr>
        <a:xfrm>
          <a:off x="6400373" y="848414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05264"/>
              <a:satOff val="-4601"/>
              <a:lumOff val="12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82A740-2E45-4E95-A3C9-BEB0CF41B490}">
      <dsp:nvSpPr>
        <dsp:cNvPr id="0" name=""/>
        <dsp:cNvSpPr/>
      </dsp:nvSpPr>
      <dsp:spPr>
        <a:xfrm>
          <a:off x="66430" y="1583175"/>
          <a:ext cx="6392162" cy="452222"/>
        </a:xfrm>
        <a:prstGeom prst="rect">
          <a:avLst/>
        </a:prstGeom>
        <a:solidFill>
          <a:schemeClr val="accent6">
            <a:shade val="50000"/>
            <a:hueOff val="210528"/>
            <a:satOff val="-9203"/>
            <a:lumOff val="251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Empréstimos constantes a bancos estrangeiros gerando inflação</a:t>
          </a:r>
        </a:p>
      </dsp:txBody>
      <dsp:txXfrm>
        <a:off x="66430" y="1583175"/>
        <a:ext cx="6392162" cy="452222"/>
      </dsp:txXfrm>
    </dsp:sp>
    <dsp:sp modelId="{506EC0FD-1DE4-48D3-9D52-FC2338F34A25}">
      <dsp:nvSpPr>
        <dsp:cNvPr id="0" name=""/>
        <dsp:cNvSpPr/>
      </dsp:nvSpPr>
      <dsp:spPr>
        <a:xfrm>
          <a:off x="6175953" y="1526648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10528"/>
              <a:satOff val="-9203"/>
              <a:lumOff val="25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FBACA6-EDCA-41F0-A204-FB352CAE3D6A}">
      <dsp:nvSpPr>
        <dsp:cNvPr id="0" name=""/>
        <dsp:cNvSpPr/>
      </dsp:nvSpPr>
      <dsp:spPr>
        <a:xfrm>
          <a:off x="66430" y="2261907"/>
          <a:ext cx="6320507" cy="452222"/>
        </a:xfrm>
        <a:prstGeom prst="rect">
          <a:avLst/>
        </a:prstGeom>
        <a:solidFill>
          <a:schemeClr val="accent6">
            <a:shade val="50000"/>
            <a:hueOff val="315792"/>
            <a:satOff val="-13804"/>
            <a:lumOff val="37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Aumento dos preços dos alimentos e aluguéis</a:t>
          </a:r>
        </a:p>
      </dsp:txBody>
      <dsp:txXfrm>
        <a:off x="66430" y="2261907"/>
        <a:ext cx="6320507" cy="452222"/>
      </dsp:txXfrm>
    </dsp:sp>
    <dsp:sp modelId="{925395DB-6C92-4FF6-9FDC-72F6D5F910CD}">
      <dsp:nvSpPr>
        <dsp:cNvPr id="0" name=""/>
        <dsp:cNvSpPr/>
      </dsp:nvSpPr>
      <dsp:spPr>
        <a:xfrm>
          <a:off x="6104299" y="2205379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315792"/>
              <a:satOff val="-13804"/>
              <a:lumOff val="37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C0D9D-822E-41DD-87F3-A99714132B22}">
      <dsp:nvSpPr>
        <dsp:cNvPr id="0" name=""/>
        <dsp:cNvSpPr/>
      </dsp:nvSpPr>
      <dsp:spPr>
        <a:xfrm>
          <a:off x="66430" y="2940638"/>
          <a:ext cx="6392162" cy="452222"/>
        </a:xfrm>
        <a:prstGeom prst="rect">
          <a:avLst/>
        </a:prstGeom>
        <a:solidFill>
          <a:schemeClr val="accent6">
            <a:shade val="50000"/>
            <a:hueOff val="315792"/>
            <a:satOff val="-13804"/>
            <a:lumOff val="37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Falência do Banco do Brasil</a:t>
          </a:r>
        </a:p>
      </dsp:txBody>
      <dsp:txXfrm>
        <a:off x="66430" y="2940638"/>
        <a:ext cx="6392162" cy="452222"/>
      </dsp:txXfrm>
    </dsp:sp>
    <dsp:sp modelId="{0589EF6F-8193-499E-8FAA-2161A2AC1E4C}">
      <dsp:nvSpPr>
        <dsp:cNvPr id="0" name=""/>
        <dsp:cNvSpPr/>
      </dsp:nvSpPr>
      <dsp:spPr>
        <a:xfrm>
          <a:off x="6175953" y="2884111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315792"/>
              <a:satOff val="-13804"/>
              <a:lumOff val="37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B240C-3D3E-4BBD-B66E-ED0064BE3148}">
      <dsp:nvSpPr>
        <dsp:cNvPr id="0" name=""/>
        <dsp:cNvSpPr/>
      </dsp:nvSpPr>
      <dsp:spPr>
        <a:xfrm>
          <a:off x="66430" y="3618872"/>
          <a:ext cx="6616582" cy="452222"/>
        </a:xfrm>
        <a:prstGeom prst="rect">
          <a:avLst/>
        </a:prstGeom>
        <a:solidFill>
          <a:schemeClr val="accent6">
            <a:shade val="50000"/>
            <a:hueOff val="210528"/>
            <a:satOff val="-9203"/>
            <a:lumOff val="251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Guerra para resolver a Questão Cisplatina</a:t>
          </a:r>
        </a:p>
      </dsp:txBody>
      <dsp:txXfrm>
        <a:off x="66430" y="3618872"/>
        <a:ext cx="6616582" cy="452222"/>
      </dsp:txXfrm>
    </dsp:sp>
    <dsp:sp modelId="{4866B3B3-D734-4635-92EE-D1946968E170}">
      <dsp:nvSpPr>
        <dsp:cNvPr id="0" name=""/>
        <dsp:cNvSpPr/>
      </dsp:nvSpPr>
      <dsp:spPr>
        <a:xfrm>
          <a:off x="6400373" y="3562344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10528"/>
              <a:satOff val="-9203"/>
              <a:lumOff val="25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DE4518-C658-48C4-BD0B-095DE4563B30}">
      <dsp:nvSpPr>
        <dsp:cNvPr id="0" name=""/>
        <dsp:cNvSpPr/>
      </dsp:nvSpPr>
      <dsp:spPr>
        <a:xfrm>
          <a:off x="66430" y="4297604"/>
          <a:ext cx="7026109" cy="452222"/>
        </a:xfrm>
        <a:prstGeom prst="rect">
          <a:avLst/>
        </a:prstGeom>
        <a:solidFill>
          <a:schemeClr val="accent6">
            <a:shade val="50000"/>
            <a:hueOff val="105264"/>
            <a:satOff val="-4601"/>
            <a:lumOff val="12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358951" bIns="4572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Muita atenção dada ao problema da sucessão do trono português</a:t>
          </a:r>
        </a:p>
      </dsp:txBody>
      <dsp:txXfrm>
        <a:off x="66430" y="4297604"/>
        <a:ext cx="7026109" cy="452222"/>
      </dsp:txXfrm>
    </dsp:sp>
    <dsp:sp modelId="{9D7D0065-5EE5-49CB-937F-0507136F32D9}">
      <dsp:nvSpPr>
        <dsp:cNvPr id="0" name=""/>
        <dsp:cNvSpPr/>
      </dsp:nvSpPr>
      <dsp:spPr>
        <a:xfrm>
          <a:off x="6809901" y="4241076"/>
          <a:ext cx="565277" cy="5652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05264"/>
              <a:satOff val="-4601"/>
              <a:lumOff val="12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F64F7-104C-4CF7-BC0E-656858497052}">
      <dsp:nvSpPr>
        <dsp:cNvPr id="0" name=""/>
        <dsp:cNvSpPr/>
      </dsp:nvSpPr>
      <dsp:spPr>
        <a:xfrm>
          <a:off x="3571" y="389310"/>
          <a:ext cx="1561702" cy="12362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Regência provisória (1831)</a:t>
          </a:r>
        </a:p>
      </dsp:txBody>
      <dsp:txXfrm>
        <a:off x="39779" y="425518"/>
        <a:ext cx="1489286" cy="1163830"/>
      </dsp:txXfrm>
    </dsp:sp>
    <dsp:sp modelId="{BE3D6D28-D673-4E49-83E0-6E447976A849}">
      <dsp:nvSpPr>
        <dsp:cNvPr id="0" name=""/>
        <dsp:cNvSpPr/>
      </dsp:nvSpPr>
      <dsp:spPr>
        <a:xfrm>
          <a:off x="1721445" y="8137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1721445" y="891242"/>
        <a:ext cx="231757" cy="232382"/>
      </dsp:txXfrm>
    </dsp:sp>
    <dsp:sp modelId="{FCACA789-7F62-4926-9A85-660406706E97}">
      <dsp:nvSpPr>
        <dsp:cNvPr id="0" name=""/>
        <dsp:cNvSpPr/>
      </dsp:nvSpPr>
      <dsp:spPr>
        <a:xfrm>
          <a:off x="2189955" y="389310"/>
          <a:ext cx="1561702" cy="12362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Regência Trina Permanente (1831-1834)</a:t>
          </a:r>
        </a:p>
      </dsp:txBody>
      <dsp:txXfrm>
        <a:off x="2226163" y="425518"/>
        <a:ext cx="1489286" cy="1163830"/>
      </dsp:txXfrm>
    </dsp:sp>
    <dsp:sp modelId="{A448BB4A-7656-4AC0-9FC5-71FF05103118}">
      <dsp:nvSpPr>
        <dsp:cNvPr id="0" name=""/>
        <dsp:cNvSpPr/>
      </dsp:nvSpPr>
      <dsp:spPr>
        <a:xfrm>
          <a:off x="3907829" y="8137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3907829" y="891242"/>
        <a:ext cx="231757" cy="232382"/>
      </dsp:txXfrm>
    </dsp:sp>
    <dsp:sp modelId="{712F5153-1DEE-46B6-88DD-9180100409C4}">
      <dsp:nvSpPr>
        <dsp:cNvPr id="0" name=""/>
        <dsp:cNvSpPr/>
      </dsp:nvSpPr>
      <dsp:spPr>
        <a:xfrm>
          <a:off x="4376340" y="389310"/>
          <a:ext cx="1561702" cy="12362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Regência Una Feijó       (1834-1837)</a:t>
          </a:r>
        </a:p>
      </dsp:txBody>
      <dsp:txXfrm>
        <a:off x="4412548" y="425518"/>
        <a:ext cx="1489286" cy="1163830"/>
      </dsp:txXfrm>
    </dsp:sp>
    <dsp:sp modelId="{21F033E6-F648-4250-8857-C6664987B6B1}">
      <dsp:nvSpPr>
        <dsp:cNvPr id="0" name=""/>
        <dsp:cNvSpPr/>
      </dsp:nvSpPr>
      <dsp:spPr>
        <a:xfrm>
          <a:off x="6094213" y="813782"/>
          <a:ext cx="331081" cy="3873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/>
        </a:p>
      </dsp:txBody>
      <dsp:txXfrm>
        <a:off x="6094213" y="891242"/>
        <a:ext cx="231757" cy="232382"/>
      </dsp:txXfrm>
    </dsp:sp>
    <dsp:sp modelId="{B006C201-28E6-4EAA-B3D4-BE5F175B9583}">
      <dsp:nvSpPr>
        <dsp:cNvPr id="0" name=""/>
        <dsp:cNvSpPr/>
      </dsp:nvSpPr>
      <dsp:spPr>
        <a:xfrm>
          <a:off x="6562724" y="389310"/>
          <a:ext cx="1561702" cy="12362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Regência Una de Araújo Lima      (1837-1840)</a:t>
          </a:r>
        </a:p>
      </dsp:txBody>
      <dsp:txXfrm>
        <a:off x="6598932" y="425518"/>
        <a:ext cx="1489286" cy="116383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B3CB6-2219-4170-88ED-5BB025D5B5CE}">
      <dsp:nvSpPr>
        <dsp:cNvPr id="0" name=""/>
        <dsp:cNvSpPr/>
      </dsp:nvSpPr>
      <dsp:spPr>
        <a:xfrm>
          <a:off x="2143254" y="3889"/>
          <a:ext cx="2083189" cy="10415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Regência Trina Permanente</a:t>
          </a:r>
        </a:p>
      </dsp:txBody>
      <dsp:txXfrm>
        <a:off x="2173761" y="34396"/>
        <a:ext cx="2022175" cy="980580"/>
      </dsp:txXfrm>
    </dsp:sp>
    <dsp:sp modelId="{E4475493-7201-4880-A27E-54FEFE879D76}">
      <dsp:nvSpPr>
        <dsp:cNvPr id="0" name=""/>
        <dsp:cNvSpPr/>
      </dsp:nvSpPr>
      <dsp:spPr>
        <a:xfrm>
          <a:off x="2351573" y="1045484"/>
          <a:ext cx="208318" cy="781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1196"/>
              </a:lnTo>
              <a:lnTo>
                <a:pt x="208318" y="7811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8EB31-7442-4CFF-84F3-C80F14E55780}">
      <dsp:nvSpPr>
        <dsp:cNvPr id="0" name=""/>
        <dsp:cNvSpPr/>
      </dsp:nvSpPr>
      <dsp:spPr>
        <a:xfrm>
          <a:off x="2559892" y="1305882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Figura de destaque: Diogo Antônio Feijó</a:t>
          </a:r>
        </a:p>
      </dsp:txBody>
      <dsp:txXfrm>
        <a:off x="2590399" y="1336389"/>
        <a:ext cx="1605537" cy="980580"/>
      </dsp:txXfrm>
    </dsp:sp>
    <dsp:sp modelId="{A2DB536F-3FAE-43C6-B87D-932738AA1643}">
      <dsp:nvSpPr>
        <dsp:cNvPr id="0" name=""/>
        <dsp:cNvSpPr/>
      </dsp:nvSpPr>
      <dsp:spPr>
        <a:xfrm>
          <a:off x="2351573" y="1045484"/>
          <a:ext cx="208318" cy="208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3189"/>
              </a:lnTo>
              <a:lnTo>
                <a:pt x="208318" y="208318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95DD5-8113-47C8-B0AF-B18F9D547AF3}">
      <dsp:nvSpPr>
        <dsp:cNvPr id="0" name=""/>
        <dsp:cNvSpPr/>
      </dsp:nvSpPr>
      <dsp:spPr>
        <a:xfrm>
          <a:off x="2559892" y="2607876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4413"/>
              <a:satOff val="-1584"/>
              <a:lumOff val="-10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Período de intensos conflitos políticos no Parlamento, na imprensa e de manifestações populares</a:t>
          </a:r>
        </a:p>
      </dsp:txBody>
      <dsp:txXfrm>
        <a:off x="2590399" y="2638383"/>
        <a:ext cx="1605537" cy="980580"/>
      </dsp:txXfrm>
    </dsp:sp>
    <dsp:sp modelId="{769A9F5B-946B-4617-8880-20EAF0FECC4A}">
      <dsp:nvSpPr>
        <dsp:cNvPr id="0" name=""/>
        <dsp:cNvSpPr/>
      </dsp:nvSpPr>
      <dsp:spPr>
        <a:xfrm>
          <a:off x="2351573" y="1045484"/>
          <a:ext cx="208318" cy="3385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5183"/>
              </a:lnTo>
              <a:lnTo>
                <a:pt x="208318" y="33851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8E00B-0AF0-41FD-B8E5-B714A7C027D3}">
      <dsp:nvSpPr>
        <dsp:cNvPr id="0" name=""/>
        <dsp:cNvSpPr/>
      </dsp:nvSpPr>
      <dsp:spPr>
        <a:xfrm>
          <a:off x="2559892" y="3909870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8826"/>
              <a:satOff val="-3167"/>
              <a:lumOff val="-21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Criação da Guarda Nacional e concessão da patente de coronel aos fazendeiros mais ricos</a:t>
          </a:r>
        </a:p>
      </dsp:txBody>
      <dsp:txXfrm>
        <a:off x="2590399" y="3940377"/>
        <a:ext cx="1605537" cy="980580"/>
      </dsp:txXfrm>
    </dsp:sp>
    <dsp:sp modelId="{A53F8F65-5343-442C-9A9F-F7467C425069}">
      <dsp:nvSpPr>
        <dsp:cNvPr id="0" name=""/>
        <dsp:cNvSpPr/>
      </dsp:nvSpPr>
      <dsp:spPr>
        <a:xfrm>
          <a:off x="2351573" y="1045484"/>
          <a:ext cx="208318" cy="4687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7177"/>
              </a:lnTo>
              <a:lnTo>
                <a:pt x="208318" y="468717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6B3F9-42A4-46B8-B03A-D7EF36EF6B9A}">
      <dsp:nvSpPr>
        <dsp:cNvPr id="0" name=""/>
        <dsp:cNvSpPr/>
      </dsp:nvSpPr>
      <dsp:spPr>
        <a:xfrm>
          <a:off x="2559892" y="5211863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43239"/>
              <a:satOff val="-4751"/>
              <a:lumOff val="-3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Ato Adicional de 1834: maior autonomia para as províncias e instituição da Regência Una</a:t>
          </a:r>
        </a:p>
      </dsp:txBody>
      <dsp:txXfrm>
        <a:off x="2590399" y="5242370"/>
        <a:ext cx="1605537" cy="980580"/>
      </dsp:txXfrm>
    </dsp:sp>
    <dsp:sp modelId="{6C538489-EE44-419C-84D3-8190787FB487}">
      <dsp:nvSpPr>
        <dsp:cNvPr id="0" name=""/>
        <dsp:cNvSpPr/>
      </dsp:nvSpPr>
      <dsp:spPr>
        <a:xfrm>
          <a:off x="4747242" y="3889"/>
          <a:ext cx="2083189" cy="1041594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Regência Una de Feijó</a:t>
          </a:r>
        </a:p>
      </dsp:txBody>
      <dsp:txXfrm>
        <a:off x="4777749" y="34396"/>
        <a:ext cx="2022175" cy="980580"/>
      </dsp:txXfrm>
    </dsp:sp>
    <dsp:sp modelId="{BD0649D5-89A8-4FD0-8594-B4F2E2CAEF16}">
      <dsp:nvSpPr>
        <dsp:cNvPr id="0" name=""/>
        <dsp:cNvSpPr/>
      </dsp:nvSpPr>
      <dsp:spPr>
        <a:xfrm>
          <a:off x="4955561" y="1045484"/>
          <a:ext cx="208318" cy="781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1196"/>
              </a:lnTo>
              <a:lnTo>
                <a:pt x="208318" y="7811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DA955-1857-46D3-BE19-AE3BC102E9AB}">
      <dsp:nvSpPr>
        <dsp:cNvPr id="0" name=""/>
        <dsp:cNvSpPr/>
      </dsp:nvSpPr>
      <dsp:spPr>
        <a:xfrm>
          <a:off x="5163880" y="1305882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7652"/>
              <a:satOff val="-6334"/>
              <a:lumOff val="-42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Representante dos Moderados</a:t>
          </a:r>
        </a:p>
      </dsp:txBody>
      <dsp:txXfrm>
        <a:off x="5194387" y="1336389"/>
        <a:ext cx="1605537" cy="980580"/>
      </dsp:txXfrm>
    </dsp:sp>
    <dsp:sp modelId="{8E583D8C-8392-4B27-98A6-5BC84B4E165E}">
      <dsp:nvSpPr>
        <dsp:cNvPr id="0" name=""/>
        <dsp:cNvSpPr/>
      </dsp:nvSpPr>
      <dsp:spPr>
        <a:xfrm>
          <a:off x="4955561" y="1045484"/>
          <a:ext cx="208318" cy="208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3189"/>
              </a:lnTo>
              <a:lnTo>
                <a:pt x="208318" y="208318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04240-6DFD-4CEA-A1EF-A7E9B6CD969C}">
      <dsp:nvSpPr>
        <dsp:cNvPr id="0" name=""/>
        <dsp:cNvSpPr/>
      </dsp:nvSpPr>
      <dsp:spPr>
        <a:xfrm>
          <a:off x="5163880" y="2607876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072065"/>
              <a:satOff val="-7918"/>
              <a:lumOff val="-53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Cabanagem, Farroupilha, Malês</a:t>
          </a:r>
        </a:p>
      </dsp:txBody>
      <dsp:txXfrm>
        <a:off x="5194387" y="2638383"/>
        <a:ext cx="1605537" cy="980580"/>
      </dsp:txXfrm>
    </dsp:sp>
    <dsp:sp modelId="{137D7D42-28FA-43C4-876F-3E21E3F93100}">
      <dsp:nvSpPr>
        <dsp:cNvPr id="0" name=""/>
        <dsp:cNvSpPr/>
      </dsp:nvSpPr>
      <dsp:spPr>
        <a:xfrm>
          <a:off x="4955561" y="1045484"/>
          <a:ext cx="208318" cy="3385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5183"/>
              </a:lnTo>
              <a:lnTo>
                <a:pt x="208318" y="33851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7FA0C-1516-4B8E-9A13-C228B9ACC2F6}">
      <dsp:nvSpPr>
        <dsp:cNvPr id="0" name=""/>
        <dsp:cNvSpPr/>
      </dsp:nvSpPr>
      <dsp:spPr>
        <a:xfrm>
          <a:off x="5163880" y="3909870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86478"/>
              <a:satOff val="-9501"/>
              <a:lumOff val="-64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Necessidade de recursos, mas oposição na Câmara</a:t>
          </a:r>
        </a:p>
      </dsp:txBody>
      <dsp:txXfrm>
        <a:off x="5194387" y="3940377"/>
        <a:ext cx="1605537" cy="980580"/>
      </dsp:txXfrm>
    </dsp:sp>
    <dsp:sp modelId="{0135CF05-1BC1-424F-98E1-BA844F4F3BA5}">
      <dsp:nvSpPr>
        <dsp:cNvPr id="0" name=""/>
        <dsp:cNvSpPr/>
      </dsp:nvSpPr>
      <dsp:spPr>
        <a:xfrm>
          <a:off x="4955561" y="1045484"/>
          <a:ext cx="208318" cy="4687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7177"/>
              </a:lnTo>
              <a:lnTo>
                <a:pt x="208318" y="468717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85E26-AE8C-456C-A1AF-B0EB653BFE1C}">
      <dsp:nvSpPr>
        <dsp:cNvPr id="0" name=""/>
        <dsp:cNvSpPr/>
      </dsp:nvSpPr>
      <dsp:spPr>
        <a:xfrm>
          <a:off x="5163880" y="5211863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300891"/>
              <a:satOff val="-11085"/>
              <a:lumOff val="-74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Renuncia em 1837 por dificuldades de governar e conter as tensões sociais</a:t>
          </a:r>
        </a:p>
      </dsp:txBody>
      <dsp:txXfrm>
        <a:off x="5194387" y="5242370"/>
        <a:ext cx="1605537" cy="980580"/>
      </dsp:txXfrm>
    </dsp:sp>
    <dsp:sp modelId="{023B6D93-0A06-463D-9DEA-9D23ED28A48D}">
      <dsp:nvSpPr>
        <dsp:cNvPr id="0" name=""/>
        <dsp:cNvSpPr/>
      </dsp:nvSpPr>
      <dsp:spPr>
        <a:xfrm>
          <a:off x="7351229" y="3889"/>
          <a:ext cx="2083189" cy="104159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Regência Una de Araújo Lima</a:t>
          </a:r>
        </a:p>
      </dsp:txBody>
      <dsp:txXfrm>
        <a:off x="7381736" y="34396"/>
        <a:ext cx="2022175" cy="980580"/>
      </dsp:txXfrm>
    </dsp:sp>
    <dsp:sp modelId="{71398F33-DEA3-412E-B22F-CE70329EE574}">
      <dsp:nvSpPr>
        <dsp:cNvPr id="0" name=""/>
        <dsp:cNvSpPr/>
      </dsp:nvSpPr>
      <dsp:spPr>
        <a:xfrm>
          <a:off x="7559548" y="1045484"/>
          <a:ext cx="208318" cy="781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1196"/>
              </a:lnTo>
              <a:lnTo>
                <a:pt x="208318" y="7811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99A47-8025-4BE4-9524-08E3E53F6F9A}">
      <dsp:nvSpPr>
        <dsp:cNvPr id="0" name=""/>
        <dsp:cNvSpPr/>
      </dsp:nvSpPr>
      <dsp:spPr>
        <a:xfrm>
          <a:off x="7767867" y="1305882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15304"/>
              <a:satOff val="-12668"/>
              <a:lumOff val="-85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Regresso: interesses dos cafeicultores do Vale do Paraíba e dos grandes comerciantes do Rio de Janeiro</a:t>
          </a:r>
        </a:p>
      </dsp:txBody>
      <dsp:txXfrm>
        <a:off x="7798374" y="1336389"/>
        <a:ext cx="1605537" cy="980580"/>
      </dsp:txXfrm>
    </dsp:sp>
    <dsp:sp modelId="{DFC7C409-2F1F-4088-840F-61F05EFAE39D}">
      <dsp:nvSpPr>
        <dsp:cNvPr id="0" name=""/>
        <dsp:cNvSpPr/>
      </dsp:nvSpPr>
      <dsp:spPr>
        <a:xfrm>
          <a:off x="7559548" y="1045484"/>
          <a:ext cx="208318" cy="208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3189"/>
              </a:lnTo>
              <a:lnTo>
                <a:pt x="208318" y="208318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32BAF2-95B4-43E6-860D-92C7985C0D8E}">
      <dsp:nvSpPr>
        <dsp:cNvPr id="0" name=""/>
        <dsp:cNvSpPr/>
      </dsp:nvSpPr>
      <dsp:spPr>
        <a:xfrm>
          <a:off x="7767867" y="2607876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29717"/>
              <a:satOff val="-14252"/>
              <a:lumOff val="-96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Garantir a unidade do Império e a ordem escravista</a:t>
          </a:r>
        </a:p>
      </dsp:txBody>
      <dsp:txXfrm>
        <a:off x="7798374" y="2638383"/>
        <a:ext cx="1605537" cy="980580"/>
      </dsp:txXfrm>
    </dsp:sp>
    <dsp:sp modelId="{937704C2-575A-4E09-A0E4-5F4B81148D94}">
      <dsp:nvSpPr>
        <dsp:cNvPr id="0" name=""/>
        <dsp:cNvSpPr/>
      </dsp:nvSpPr>
      <dsp:spPr>
        <a:xfrm>
          <a:off x="7559548" y="1045484"/>
          <a:ext cx="208318" cy="3385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5183"/>
              </a:lnTo>
              <a:lnTo>
                <a:pt x="208318" y="338518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96D388-29F7-462D-9121-E8C8AA0A6174}">
      <dsp:nvSpPr>
        <dsp:cNvPr id="0" name=""/>
        <dsp:cNvSpPr/>
      </dsp:nvSpPr>
      <dsp:spPr>
        <a:xfrm>
          <a:off x="7767867" y="3909870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44130"/>
              <a:satOff val="-15835"/>
              <a:lumOff val="-106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Lei Interpretativa do Ato Adicional: retirava autonomia das províncias e dava maior poder ao governo central</a:t>
          </a:r>
        </a:p>
      </dsp:txBody>
      <dsp:txXfrm>
        <a:off x="7798374" y="3940377"/>
        <a:ext cx="1605537" cy="980580"/>
      </dsp:txXfrm>
    </dsp:sp>
    <dsp:sp modelId="{A2E496B7-FAA5-4D1D-BF64-DDABB1F8FEAC}">
      <dsp:nvSpPr>
        <dsp:cNvPr id="0" name=""/>
        <dsp:cNvSpPr/>
      </dsp:nvSpPr>
      <dsp:spPr>
        <a:xfrm>
          <a:off x="7559548" y="1045484"/>
          <a:ext cx="208318" cy="46871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7177"/>
              </a:lnTo>
              <a:lnTo>
                <a:pt x="208318" y="468717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238FB-8160-4FFA-B432-BE57E6760F85}">
      <dsp:nvSpPr>
        <dsp:cNvPr id="0" name=""/>
        <dsp:cNvSpPr/>
      </dsp:nvSpPr>
      <dsp:spPr>
        <a:xfrm>
          <a:off x="7767867" y="5211863"/>
          <a:ext cx="1666551" cy="1041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Cabanagem, Farroupilha, Sabinada, Balaiada</a:t>
          </a:r>
        </a:p>
      </dsp:txBody>
      <dsp:txXfrm>
        <a:off x="7798374" y="5242370"/>
        <a:ext cx="1605537" cy="9805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2F649A-EC4A-46F7-840E-E227099F9C1A}">
      <dsp:nvSpPr>
        <dsp:cNvPr id="0" name=""/>
        <dsp:cNvSpPr/>
      </dsp:nvSpPr>
      <dsp:spPr>
        <a:xfrm>
          <a:off x="0" y="117696"/>
          <a:ext cx="4401289" cy="533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Agitações de rua, revoltas escravas e rebeliões republicanas.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Manifestações relacionadas ao alto custo de vida nas cidades brasileiras, ao escravismo e ao autoritarismo dos regentes.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Pobres e ricos, peões e fazendeiros, indígenas, mestiços, negros e brancos se uniram para combater o governo central.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• Enquanto as elites provinciais lutavam pela autonomia das províncias, os oprimidos batalhavam por liberdade e uma vida melhor.</a:t>
          </a:r>
        </a:p>
      </dsp:txBody>
      <dsp:txXfrm>
        <a:off x="214853" y="332549"/>
        <a:ext cx="3971583" cy="490549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3B79E-E4D1-4DB9-8515-D18C3E9D31A5}">
      <dsp:nvSpPr>
        <dsp:cNvPr id="0" name=""/>
        <dsp:cNvSpPr/>
      </dsp:nvSpPr>
      <dsp:spPr>
        <a:xfrm>
          <a:off x="519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A93E05-00AF-4339-93DE-E22CF9542C3B}">
      <dsp:nvSpPr>
        <dsp:cNvPr id="0" name=""/>
        <dsp:cNvSpPr/>
      </dsp:nvSpPr>
      <dsp:spPr>
        <a:xfrm>
          <a:off x="44214" y="39023"/>
          <a:ext cx="312190" cy="312190"/>
        </a:xfrm>
        <a:prstGeom prst="chord">
          <a:avLst>
            <a:gd name="adj1" fmla="val 2735082"/>
            <a:gd name="adj2" fmla="val 806491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61C0C-02DC-4672-B64A-34537C9EC91E}">
      <dsp:nvSpPr>
        <dsp:cNvPr id="0" name=""/>
        <dsp:cNvSpPr/>
      </dsp:nvSpPr>
      <dsp:spPr>
        <a:xfrm>
          <a:off x="47672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Local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Grão-Pará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(1835-1840)</a:t>
          </a:r>
        </a:p>
      </dsp:txBody>
      <dsp:txXfrm>
        <a:off x="476727" y="0"/>
        <a:ext cx="1154453" cy="390237"/>
      </dsp:txXfrm>
    </dsp:sp>
    <dsp:sp modelId="{21346802-3710-4C3D-9695-CA21710F179E}">
      <dsp:nvSpPr>
        <dsp:cNvPr id="0" name=""/>
        <dsp:cNvSpPr/>
      </dsp:nvSpPr>
      <dsp:spPr>
        <a:xfrm>
          <a:off x="171248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D0E3F-E220-4DAE-888F-634DB371BCB3}">
      <dsp:nvSpPr>
        <dsp:cNvPr id="0" name=""/>
        <dsp:cNvSpPr/>
      </dsp:nvSpPr>
      <dsp:spPr>
        <a:xfrm>
          <a:off x="1751504" y="39023"/>
          <a:ext cx="312190" cy="312190"/>
        </a:xfrm>
        <a:prstGeom prst="chord">
          <a:avLst>
            <a:gd name="adj1" fmla="val 1522614"/>
            <a:gd name="adj2" fmla="val 927738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3F903-392D-419C-A9CA-963CF1F9E58C}">
      <dsp:nvSpPr>
        <dsp:cNvPr id="0" name=""/>
        <dsp:cNvSpPr/>
      </dsp:nvSpPr>
      <dsp:spPr>
        <a:xfrm>
          <a:off x="218401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Contexto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População majoritariamente pobre; 15% de brancos e 85% de índios, negros e mestiços</a:t>
          </a:r>
        </a:p>
      </dsp:txBody>
      <dsp:txXfrm>
        <a:off x="2184017" y="0"/>
        <a:ext cx="1154453" cy="390237"/>
      </dsp:txXfrm>
    </dsp:sp>
    <dsp:sp modelId="{41A7135A-C649-4B36-9908-0DCBAD9FCC4E}">
      <dsp:nvSpPr>
        <dsp:cNvPr id="0" name=""/>
        <dsp:cNvSpPr/>
      </dsp:nvSpPr>
      <dsp:spPr>
        <a:xfrm>
          <a:off x="341977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E4DCC-D6D6-483A-BF7E-96FED25E955E}">
      <dsp:nvSpPr>
        <dsp:cNvPr id="0" name=""/>
        <dsp:cNvSpPr/>
      </dsp:nvSpPr>
      <dsp:spPr>
        <a:xfrm>
          <a:off x="3458794" y="39023"/>
          <a:ext cx="312190" cy="312190"/>
        </a:xfrm>
        <a:prstGeom prst="chord">
          <a:avLst>
            <a:gd name="adj1" fmla="val 492798"/>
            <a:gd name="adj2" fmla="val 1030720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35746-994B-4135-AB65-3D7F24BFB4B7}">
      <dsp:nvSpPr>
        <dsp:cNvPr id="0" name=""/>
        <dsp:cNvSpPr/>
      </dsp:nvSpPr>
      <dsp:spPr>
        <a:xfrm>
          <a:off x="389130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Aspirações dos cabanos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Terras para plantar e o fim da escravidão</a:t>
          </a:r>
        </a:p>
      </dsp:txBody>
      <dsp:txXfrm>
        <a:off x="3891307" y="0"/>
        <a:ext cx="1154453" cy="390237"/>
      </dsp:txXfrm>
    </dsp:sp>
    <dsp:sp modelId="{834EC76C-5613-4E0C-B627-FE1E38C4C9B7}">
      <dsp:nvSpPr>
        <dsp:cNvPr id="0" name=""/>
        <dsp:cNvSpPr/>
      </dsp:nvSpPr>
      <dsp:spPr>
        <a:xfrm>
          <a:off x="512706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54B9F-B231-4C79-A5C3-EB927482EDAD}">
      <dsp:nvSpPr>
        <dsp:cNvPr id="0" name=""/>
        <dsp:cNvSpPr/>
      </dsp:nvSpPr>
      <dsp:spPr>
        <a:xfrm>
          <a:off x="5166084" y="39023"/>
          <a:ext cx="312190" cy="312190"/>
        </a:xfrm>
        <a:prstGeom prst="chord">
          <a:avLst>
            <a:gd name="adj1" fmla="val 21107202"/>
            <a:gd name="adj2" fmla="val 1129279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45067-258F-43C1-9A0F-2C5A5E1C508E}">
      <dsp:nvSpPr>
        <dsp:cNvPr id="0" name=""/>
        <dsp:cNvSpPr/>
      </dsp:nvSpPr>
      <dsp:spPr>
        <a:xfrm>
          <a:off x="559859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Aspirações dos fazendeiros: </a:t>
          </a:r>
          <a:r>
            <a:rPr lang="pt-BR" sz="1200" kern="1200" dirty="0"/>
            <a:t>escolher os presidentes da província</a:t>
          </a:r>
        </a:p>
      </dsp:txBody>
      <dsp:txXfrm>
        <a:off x="5598597" y="0"/>
        <a:ext cx="1154453" cy="390237"/>
      </dsp:txXfrm>
    </dsp:sp>
    <dsp:sp modelId="{B54ABA0C-0206-482D-A591-6E067FE3ECDA}">
      <dsp:nvSpPr>
        <dsp:cNvPr id="0" name=""/>
        <dsp:cNvSpPr/>
      </dsp:nvSpPr>
      <dsp:spPr>
        <a:xfrm>
          <a:off x="683435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817B4E-BED1-4903-9C09-7252F00A54FC}">
      <dsp:nvSpPr>
        <dsp:cNvPr id="0" name=""/>
        <dsp:cNvSpPr/>
      </dsp:nvSpPr>
      <dsp:spPr>
        <a:xfrm>
          <a:off x="6873374" y="39023"/>
          <a:ext cx="312190" cy="312190"/>
        </a:xfrm>
        <a:prstGeom prst="chord">
          <a:avLst>
            <a:gd name="adj1" fmla="val 20077386"/>
            <a:gd name="adj2" fmla="val 123226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76857-7D6E-4301-98F5-E865A71B5030}">
      <dsp:nvSpPr>
        <dsp:cNvPr id="0" name=""/>
        <dsp:cNvSpPr/>
      </dsp:nvSpPr>
      <dsp:spPr>
        <a:xfrm>
          <a:off x="730588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Tomam o poder e proclamaram uma república em agosto de 1835</a:t>
          </a:r>
        </a:p>
      </dsp:txBody>
      <dsp:txXfrm>
        <a:off x="7305888" y="0"/>
        <a:ext cx="1154453" cy="390237"/>
      </dsp:txXfrm>
    </dsp:sp>
    <dsp:sp modelId="{0E6DE972-9F03-4F2D-8428-7DE706F69A4D}">
      <dsp:nvSpPr>
        <dsp:cNvPr id="0" name=""/>
        <dsp:cNvSpPr/>
      </dsp:nvSpPr>
      <dsp:spPr>
        <a:xfrm>
          <a:off x="854164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D2686-D795-43A8-8609-74475B7AF7B1}">
      <dsp:nvSpPr>
        <dsp:cNvPr id="0" name=""/>
        <dsp:cNvSpPr/>
      </dsp:nvSpPr>
      <dsp:spPr>
        <a:xfrm>
          <a:off x="8580664" y="39023"/>
          <a:ext cx="312190" cy="312190"/>
        </a:xfrm>
        <a:prstGeom prst="chord">
          <a:avLst>
            <a:gd name="adj1" fmla="val 18864918"/>
            <a:gd name="adj2" fmla="val 1353508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0FBEC-873A-45AB-8D8B-511E33696BFE}">
      <dsp:nvSpPr>
        <dsp:cNvPr id="0" name=""/>
        <dsp:cNvSpPr/>
      </dsp:nvSpPr>
      <dsp:spPr>
        <a:xfrm>
          <a:off x="901317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Divergências entre os líderes e inferioridade bélica</a:t>
          </a:r>
        </a:p>
      </dsp:txBody>
      <dsp:txXfrm>
        <a:off x="9013178" y="0"/>
        <a:ext cx="1154453" cy="390237"/>
      </dsp:txXfrm>
    </dsp:sp>
    <dsp:sp modelId="{21EF2846-DD7B-4C17-B298-1B28588B8E10}">
      <dsp:nvSpPr>
        <dsp:cNvPr id="0" name=""/>
        <dsp:cNvSpPr/>
      </dsp:nvSpPr>
      <dsp:spPr>
        <a:xfrm>
          <a:off x="10248931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07629-A91C-4A0F-95F2-5D21A971FC41}">
      <dsp:nvSpPr>
        <dsp:cNvPr id="0" name=""/>
        <dsp:cNvSpPr/>
      </dsp:nvSpPr>
      <dsp:spPr>
        <a:xfrm>
          <a:off x="10287954" y="39023"/>
          <a:ext cx="312190" cy="31219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2D62F-7108-4F7B-957F-0CCFA662556A}">
      <dsp:nvSpPr>
        <dsp:cNvPr id="0" name=""/>
        <dsp:cNvSpPr/>
      </dsp:nvSpPr>
      <dsp:spPr>
        <a:xfrm>
          <a:off x="1072046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Repressão brutal: o governo matou cerca de 40% da população</a:t>
          </a:r>
        </a:p>
      </dsp:txBody>
      <dsp:txXfrm>
        <a:off x="10720468" y="0"/>
        <a:ext cx="1154453" cy="39023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96145-B7FF-4EBE-A38E-0C1F86C9D3C7}">
      <dsp:nvSpPr>
        <dsp:cNvPr id="0" name=""/>
        <dsp:cNvSpPr/>
      </dsp:nvSpPr>
      <dsp:spPr>
        <a:xfrm>
          <a:off x="519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D5BE8-DF93-4F13-B70D-BD29C5D5B1E6}">
      <dsp:nvSpPr>
        <dsp:cNvPr id="0" name=""/>
        <dsp:cNvSpPr/>
      </dsp:nvSpPr>
      <dsp:spPr>
        <a:xfrm>
          <a:off x="44214" y="39023"/>
          <a:ext cx="312190" cy="312190"/>
        </a:xfrm>
        <a:prstGeom prst="chord">
          <a:avLst>
            <a:gd name="adj1" fmla="val 2735082"/>
            <a:gd name="adj2" fmla="val 806491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E61E4-4B26-4627-89AD-6AA378FC7379}">
      <dsp:nvSpPr>
        <dsp:cNvPr id="0" name=""/>
        <dsp:cNvSpPr/>
      </dsp:nvSpPr>
      <dsp:spPr>
        <a:xfrm>
          <a:off x="47672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Local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RS e SC   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(1835-1845)</a:t>
          </a:r>
        </a:p>
      </dsp:txBody>
      <dsp:txXfrm>
        <a:off x="476727" y="0"/>
        <a:ext cx="1154453" cy="390237"/>
      </dsp:txXfrm>
    </dsp:sp>
    <dsp:sp modelId="{21078161-811C-411C-AD13-6FAEBC968C97}">
      <dsp:nvSpPr>
        <dsp:cNvPr id="0" name=""/>
        <dsp:cNvSpPr/>
      </dsp:nvSpPr>
      <dsp:spPr>
        <a:xfrm>
          <a:off x="171248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69B44-C05B-4A77-AAEB-B9437FEACC1C}">
      <dsp:nvSpPr>
        <dsp:cNvPr id="0" name=""/>
        <dsp:cNvSpPr/>
      </dsp:nvSpPr>
      <dsp:spPr>
        <a:xfrm>
          <a:off x="1751504" y="39023"/>
          <a:ext cx="312190" cy="312190"/>
        </a:xfrm>
        <a:prstGeom prst="chord">
          <a:avLst>
            <a:gd name="adj1" fmla="val 1522614"/>
            <a:gd name="adj2" fmla="val 927738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7FA47-0B28-4E89-A89A-CAD5F647AB53}">
      <dsp:nvSpPr>
        <dsp:cNvPr id="0" name=""/>
        <dsp:cNvSpPr/>
      </dsp:nvSpPr>
      <dsp:spPr>
        <a:xfrm>
          <a:off x="218401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Contexto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Região produtora de charque para o mercado interno</a:t>
          </a:r>
        </a:p>
      </dsp:txBody>
      <dsp:txXfrm>
        <a:off x="2184017" y="0"/>
        <a:ext cx="1154453" cy="390237"/>
      </dsp:txXfrm>
    </dsp:sp>
    <dsp:sp modelId="{8E601065-9B68-41B1-8D17-F54F1ED4F697}">
      <dsp:nvSpPr>
        <dsp:cNvPr id="0" name=""/>
        <dsp:cNvSpPr/>
      </dsp:nvSpPr>
      <dsp:spPr>
        <a:xfrm>
          <a:off x="341977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09D19-A2ED-4262-8E31-48D95EB94213}">
      <dsp:nvSpPr>
        <dsp:cNvPr id="0" name=""/>
        <dsp:cNvSpPr/>
      </dsp:nvSpPr>
      <dsp:spPr>
        <a:xfrm>
          <a:off x="3458794" y="39023"/>
          <a:ext cx="312190" cy="312190"/>
        </a:xfrm>
        <a:prstGeom prst="chord">
          <a:avLst>
            <a:gd name="adj1" fmla="val 492798"/>
            <a:gd name="adj2" fmla="val 1030720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8D644-CBA9-4416-BEC6-F88EAB89E6D5}">
      <dsp:nvSpPr>
        <dsp:cNvPr id="0" name=""/>
        <dsp:cNvSpPr/>
      </dsp:nvSpPr>
      <dsp:spPr>
        <a:xfrm>
          <a:off x="389130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Reclamações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O governo não favorecia as atividades econômicas locais</a:t>
          </a:r>
        </a:p>
      </dsp:txBody>
      <dsp:txXfrm>
        <a:off x="3891307" y="0"/>
        <a:ext cx="1154453" cy="390237"/>
      </dsp:txXfrm>
    </dsp:sp>
    <dsp:sp modelId="{5F6B7A9F-B4DA-467E-A348-40BAE4A4AE22}">
      <dsp:nvSpPr>
        <dsp:cNvPr id="0" name=""/>
        <dsp:cNvSpPr/>
      </dsp:nvSpPr>
      <dsp:spPr>
        <a:xfrm>
          <a:off x="512706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25033E-3F77-45F8-9701-1BBA858366C3}">
      <dsp:nvSpPr>
        <dsp:cNvPr id="0" name=""/>
        <dsp:cNvSpPr/>
      </dsp:nvSpPr>
      <dsp:spPr>
        <a:xfrm>
          <a:off x="5166084" y="39023"/>
          <a:ext cx="312190" cy="312190"/>
        </a:xfrm>
        <a:prstGeom prst="chord">
          <a:avLst>
            <a:gd name="adj1" fmla="val 21107202"/>
            <a:gd name="adj2" fmla="val 1129279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553DD-EDAB-4693-9241-7004FC9AB938}">
      <dsp:nvSpPr>
        <dsp:cNvPr id="0" name=""/>
        <dsp:cNvSpPr/>
      </dsp:nvSpPr>
      <dsp:spPr>
        <a:xfrm>
          <a:off x="559859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Revoltam-se em 1835 e, em 1836, proclamam a República Rio-</a:t>
          </a:r>
        </a:p>
        <a:p>
          <a:pPr marL="0" lvl="0" indent="0" algn="l" defTabSz="533400">
            <a:lnSpc>
              <a:spcPts val="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-</a:t>
          </a:r>
          <a:r>
            <a:rPr lang="pt-BR" sz="1200" kern="1200" dirty="0" err="1"/>
            <a:t>Grandense</a:t>
          </a:r>
          <a:endParaRPr lang="pt-BR" sz="1200" kern="1200" dirty="0"/>
        </a:p>
      </dsp:txBody>
      <dsp:txXfrm>
        <a:off x="5598597" y="0"/>
        <a:ext cx="1154453" cy="390237"/>
      </dsp:txXfrm>
    </dsp:sp>
    <dsp:sp modelId="{CC190208-8BCB-42C7-B627-4272CD73543B}">
      <dsp:nvSpPr>
        <dsp:cNvPr id="0" name=""/>
        <dsp:cNvSpPr/>
      </dsp:nvSpPr>
      <dsp:spPr>
        <a:xfrm>
          <a:off x="683435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DCF4F-FAEE-407F-AB9A-EB2CB977A2C5}">
      <dsp:nvSpPr>
        <dsp:cNvPr id="0" name=""/>
        <dsp:cNvSpPr/>
      </dsp:nvSpPr>
      <dsp:spPr>
        <a:xfrm>
          <a:off x="6873374" y="39023"/>
          <a:ext cx="312190" cy="312190"/>
        </a:xfrm>
        <a:prstGeom prst="chord">
          <a:avLst>
            <a:gd name="adj1" fmla="val 20077386"/>
            <a:gd name="adj2" fmla="val 123226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644A6-1CB0-4A54-8100-B4DA5AD8EA81}">
      <dsp:nvSpPr>
        <dsp:cNvPr id="0" name=""/>
        <dsp:cNvSpPr/>
      </dsp:nvSpPr>
      <dsp:spPr>
        <a:xfrm>
          <a:off x="730588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Em 1839 conquista SC e proclamam a República Juliana</a:t>
          </a:r>
        </a:p>
      </dsp:txBody>
      <dsp:txXfrm>
        <a:off x="7305888" y="0"/>
        <a:ext cx="1154453" cy="390237"/>
      </dsp:txXfrm>
    </dsp:sp>
    <dsp:sp modelId="{32DC9952-8FF2-433F-84F2-FCA6287AF359}">
      <dsp:nvSpPr>
        <dsp:cNvPr id="0" name=""/>
        <dsp:cNvSpPr/>
      </dsp:nvSpPr>
      <dsp:spPr>
        <a:xfrm>
          <a:off x="854164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0B233-9D27-4106-A1DF-CC4DE56BBF80}">
      <dsp:nvSpPr>
        <dsp:cNvPr id="0" name=""/>
        <dsp:cNvSpPr/>
      </dsp:nvSpPr>
      <dsp:spPr>
        <a:xfrm>
          <a:off x="8580664" y="39023"/>
          <a:ext cx="312190" cy="312190"/>
        </a:xfrm>
        <a:prstGeom prst="chord">
          <a:avLst>
            <a:gd name="adj1" fmla="val 18864918"/>
            <a:gd name="adj2" fmla="val 1353508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EBAAAB-391D-43CA-80F3-4D144848806F}">
      <dsp:nvSpPr>
        <dsp:cNvPr id="0" name=""/>
        <dsp:cNvSpPr/>
      </dsp:nvSpPr>
      <dsp:spPr>
        <a:xfrm>
          <a:off x="901317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Em 1842, o governo envia 12 mil homens para combater os farroupilhas</a:t>
          </a:r>
        </a:p>
      </dsp:txBody>
      <dsp:txXfrm>
        <a:off x="9013178" y="0"/>
        <a:ext cx="1154453" cy="390237"/>
      </dsp:txXfrm>
    </dsp:sp>
    <dsp:sp modelId="{E6AEC85D-02F5-464F-B273-F683A775988F}">
      <dsp:nvSpPr>
        <dsp:cNvPr id="0" name=""/>
        <dsp:cNvSpPr/>
      </dsp:nvSpPr>
      <dsp:spPr>
        <a:xfrm>
          <a:off x="10248931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6D757-C84C-4470-AE48-B8CFCA1C87D7}">
      <dsp:nvSpPr>
        <dsp:cNvPr id="0" name=""/>
        <dsp:cNvSpPr/>
      </dsp:nvSpPr>
      <dsp:spPr>
        <a:xfrm>
          <a:off x="10287954" y="39023"/>
          <a:ext cx="312190" cy="31219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1A65E-F79A-4EBB-9B6E-419FF7025138}">
      <dsp:nvSpPr>
        <dsp:cNvPr id="0" name=""/>
        <dsp:cNvSpPr/>
      </dsp:nvSpPr>
      <dsp:spPr>
        <a:xfrm>
          <a:off x="1072046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Tratado do Poncho Verde: “paz honrosa” (1845)</a:t>
          </a:r>
        </a:p>
      </dsp:txBody>
      <dsp:txXfrm>
        <a:off x="10720468" y="0"/>
        <a:ext cx="1154453" cy="39023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78F64-BC74-4D9B-BAA8-6D105B533541}">
      <dsp:nvSpPr>
        <dsp:cNvPr id="0" name=""/>
        <dsp:cNvSpPr/>
      </dsp:nvSpPr>
      <dsp:spPr>
        <a:xfrm>
          <a:off x="519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DF26A-005E-438A-98FC-C3F8FBEFEFEF}">
      <dsp:nvSpPr>
        <dsp:cNvPr id="0" name=""/>
        <dsp:cNvSpPr/>
      </dsp:nvSpPr>
      <dsp:spPr>
        <a:xfrm>
          <a:off x="44214" y="39023"/>
          <a:ext cx="312190" cy="312190"/>
        </a:xfrm>
        <a:prstGeom prst="chord">
          <a:avLst>
            <a:gd name="adj1" fmla="val 2735082"/>
            <a:gd name="adj2" fmla="val 806491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3B0CA9-0820-4187-A753-601DF134D861}">
      <dsp:nvSpPr>
        <dsp:cNvPr id="0" name=""/>
        <dsp:cNvSpPr/>
      </dsp:nvSpPr>
      <dsp:spPr>
        <a:xfrm>
          <a:off x="47672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Local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Salvador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(1835)</a:t>
          </a:r>
        </a:p>
      </dsp:txBody>
      <dsp:txXfrm>
        <a:off x="476727" y="0"/>
        <a:ext cx="1154453" cy="390237"/>
      </dsp:txXfrm>
    </dsp:sp>
    <dsp:sp modelId="{8D6DAB71-46F6-4026-A897-C70083E66626}">
      <dsp:nvSpPr>
        <dsp:cNvPr id="0" name=""/>
        <dsp:cNvSpPr/>
      </dsp:nvSpPr>
      <dsp:spPr>
        <a:xfrm>
          <a:off x="171248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97405-F199-4F33-A911-A06BCD9947BC}">
      <dsp:nvSpPr>
        <dsp:cNvPr id="0" name=""/>
        <dsp:cNvSpPr/>
      </dsp:nvSpPr>
      <dsp:spPr>
        <a:xfrm>
          <a:off x="1751504" y="39023"/>
          <a:ext cx="312190" cy="312190"/>
        </a:xfrm>
        <a:prstGeom prst="chord">
          <a:avLst>
            <a:gd name="adj1" fmla="val 1522614"/>
            <a:gd name="adj2" fmla="val 927738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26F17-B5EA-4034-98C2-FF0002012AD6}">
      <dsp:nvSpPr>
        <dsp:cNvPr id="0" name=""/>
        <dsp:cNvSpPr/>
      </dsp:nvSpPr>
      <dsp:spPr>
        <a:xfrm>
          <a:off x="218401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/>
            <a:t>Revolta escrava: a mais importante já ocorrida no Brasil</a:t>
          </a:r>
        </a:p>
      </dsp:txBody>
      <dsp:txXfrm>
        <a:off x="2184017" y="0"/>
        <a:ext cx="1154453" cy="390237"/>
      </dsp:txXfrm>
    </dsp:sp>
    <dsp:sp modelId="{AD37DA97-F345-453C-9276-7AA910488371}">
      <dsp:nvSpPr>
        <dsp:cNvPr id="0" name=""/>
        <dsp:cNvSpPr/>
      </dsp:nvSpPr>
      <dsp:spPr>
        <a:xfrm>
          <a:off x="341977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86733D-9A0D-4BD7-9B62-857245348C27}">
      <dsp:nvSpPr>
        <dsp:cNvPr id="0" name=""/>
        <dsp:cNvSpPr/>
      </dsp:nvSpPr>
      <dsp:spPr>
        <a:xfrm>
          <a:off x="3458794" y="39023"/>
          <a:ext cx="312190" cy="312190"/>
        </a:xfrm>
        <a:prstGeom prst="chord">
          <a:avLst>
            <a:gd name="adj1" fmla="val 492798"/>
            <a:gd name="adj2" fmla="val 1030720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4C50E-E132-4D02-B38A-192184C41234}">
      <dsp:nvSpPr>
        <dsp:cNvPr id="0" name=""/>
        <dsp:cNvSpPr/>
      </dsp:nvSpPr>
      <dsp:spPr>
        <a:xfrm>
          <a:off x="389130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Aspirações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/>
            <a:t>A libertação dos escravos e a garantia de liberdade de culto</a:t>
          </a:r>
        </a:p>
      </dsp:txBody>
      <dsp:txXfrm>
        <a:off x="3891307" y="0"/>
        <a:ext cx="1154453" cy="390237"/>
      </dsp:txXfrm>
    </dsp:sp>
    <dsp:sp modelId="{BD6BCE30-2452-490F-B16C-BC5E1AB586F6}">
      <dsp:nvSpPr>
        <dsp:cNvPr id="0" name=""/>
        <dsp:cNvSpPr/>
      </dsp:nvSpPr>
      <dsp:spPr>
        <a:xfrm>
          <a:off x="512706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E7A0F6-6C91-4234-A17C-E2CA19E2F094}">
      <dsp:nvSpPr>
        <dsp:cNvPr id="0" name=""/>
        <dsp:cNvSpPr/>
      </dsp:nvSpPr>
      <dsp:spPr>
        <a:xfrm>
          <a:off x="5166084" y="39023"/>
          <a:ext cx="312190" cy="312190"/>
        </a:xfrm>
        <a:prstGeom prst="chord">
          <a:avLst>
            <a:gd name="adj1" fmla="val 21107202"/>
            <a:gd name="adj2" fmla="val 1129279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1CA7C-465F-4F66-9815-87DE7C6FB7B1}">
      <dsp:nvSpPr>
        <dsp:cNvPr id="0" name=""/>
        <dsp:cNvSpPr/>
      </dsp:nvSpPr>
      <dsp:spPr>
        <a:xfrm>
          <a:off x="559859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/>
            <a:t>Os principais líderes eram malês e 70% dos rebeldes eram de etnia nagô</a:t>
          </a:r>
        </a:p>
      </dsp:txBody>
      <dsp:txXfrm>
        <a:off x="5598597" y="0"/>
        <a:ext cx="1154453" cy="390237"/>
      </dsp:txXfrm>
    </dsp:sp>
    <dsp:sp modelId="{2A7596C7-008F-4BE3-BD38-113662A99580}">
      <dsp:nvSpPr>
        <dsp:cNvPr id="0" name=""/>
        <dsp:cNvSpPr/>
      </dsp:nvSpPr>
      <dsp:spPr>
        <a:xfrm>
          <a:off x="683435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E1370-D718-49F8-ABF4-C6CAC94C7F6E}">
      <dsp:nvSpPr>
        <dsp:cNvPr id="0" name=""/>
        <dsp:cNvSpPr/>
      </dsp:nvSpPr>
      <dsp:spPr>
        <a:xfrm>
          <a:off x="6873374" y="39023"/>
          <a:ext cx="312190" cy="312190"/>
        </a:xfrm>
        <a:prstGeom prst="chord">
          <a:avLst>
            <a:gd name="adj1" fmla="val 20077386"/>
            <a:gd name="adj2" fmla="val 123226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52DD7F-FB67-4D72-AF7A-EA29747FA512}">
      <dsp:nvSpPr>
        <dsp:cNvPr id="0" name=""/>
        <dsp:cNvSpPr/>
      </dsp:nvSpPr>
      <dsp:spPr>
        <a:xfrm>
          <a:off x="730588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Lutaram durante uma madrugada com espadas, facas e lanças</a:t>
          </a:r>
        </a:p>
      </dsp:txBody>
      <dsp:txXfrm>
        <a:off x="7305888" y="0"/>
        <a:ext cx="1154453" cy="390237"/>
      </dsp:txXfrm>
    </dsp:sp>
    <dsp:sp modelId="{AE45EC91-178B-40F8-A9CA-D5873F576A3E}">
      <dsp:nvSpPr>
        <dsp:cNvPr id="0" name=""/>
        <dsp:cNvSpPr/>
      </dsp:nvSpPr>
      <dsp:spPr>
        <a:xfrm>
          <a:off x="854164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FD151-0F3A-4651-8355-638F71809B91}">
      <dsp:nvSpPr>
        <dsp:cNvPr id="0" name=""/>
        <dsp:cNvSpPr/>
      </dsp:nvSpPr>
      <dsp:spPr>
        <a:xfrm>
          <a:off x="8580664" y="39023"/>
          <a:ext cx="312190" cy="312190"/>
        </a:xfrm>
        <a:prstGeom prst="chord">
          <a:avLst>
            <a:gd name="adj1" fmla="val 18864918"/>
            <a:gd name="adj2" fmla="val 1353508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A3FF9-87DC-4AE0-8C38-1E4FB3521D73}">
      <dsp:nvSpPr>
        <dsp:cNvPr id="0" name=""/>
        <dsp:cNvSpPr/>
      </dsp:nvSpPr>
      <dsp:spPr>
        <a:xfrm>
          <a:off x="901317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 revolta foi brutalmente reprimida</a:t>
          </a:r>
        </a:p>
      </dsp:txBody>
      <dsp:txXfrm>
        <a:off x="9013178" y="0"/>
        <a:ext cx="1154453" cy="390237"/>
      </dsp:txXfrm>
    </dsp:sp>
    <dsp:sp modelId="{CBFD56FD-FE19-4829-9AD4-68BC641D7B51}">
      <dsp:nvSpPr>
        <dsp:cNvPr id="0" name=""/>
        <dsp:cNvSpPr/>
      </dsp:nvSpPr>
      <dsp:spPr>
        <a:xfrm>
          <a:off x="10248931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4C0BCA-4221-402D-A845-58F35E26AB2E}">
      <dsp:nvSpPr>
        <dsp:cNvPr id="0" name=""/>
        <dsp:cNvSpPr/>
      </dsp:nvSpPr>
      <dsp:spPr>
        <a:xfrm>
          <a:off x="10287954" y="39023"/>
          <a:ext cx="312190" cy="31219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231FA-6114-4E05-AA14-E4BD61FF9D38}">
      <dsp:nvSpPr>
        <dsp:cNvPr id="0" name=""/>
        <dsp:cNvSpPr/>
      </dsp:nvSpPr>
      <dsp:spPr>
        <a:xfrm>
          <a:off x="1072046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Centenas de africanos foram enviados para a África e outros tantos, expulsos da Bahia</a:t>
          </a:r>
        </a:p>
      </dsp:txBody>
      <dsp:txXfrm>
        <a:off x="10720468" y="0"/>
        <a:ext cx="1154453" cy="39023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3B79E-E4D1-4DB9-8515-D18C3E9D31A5}">
      <dsp:nvSpPr>
        <dsp:cNvPr id="0" name=""/>
        <dsp:cNvSpPr/>
      </dsp:nvSpPr>
      <dsp:spPr>
        <a:xfrm>
          <a:off x="3358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A93E05-00AF-4339-93DE-E22CF9542C3B}">
      <dsp:nvSpPr>
        <dsp:cNvPr id="0" name=""/>
        <dsp:cNvSpPr/>
      </dsp:nvSpPr>
      <dsp:spPr>
        <a:xfrm>
          <a:off x="42650" y="39292"/>
          <a:ext cx="314337" cy="314337"/>
        </a:xfrm>
        <a:prstGeom prst="chord">
          <a:avLst>
            <a:gd name="adj1" fmla="val 2735082"/>
            <a:gd name="adj2" fmla="val 806491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661C0C-02DC-4672-B64A-34537C9EC91E}">
      <dsp:nvSpPr>
        <dsp:cNvPr id="0" name=""/>
        <dsp:cNvSpPr/>
      </dsp:nvSpPr>
      <dsp:spPr>
        <a:xfrm>
          <a:off x="478139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Local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Bahia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(1837-1838)</a:t>
          </a:r>
        </a:p>
      </dsp:txBody>
      <dsp:txXfrm>
        <a:off x="478139" y="0"/>
        <a:ext cx="1162393" cy="392921"/>
      </dsp:txXfrm>
    </dsp:sp>
    <dsp:sp modelId="{21346802-3710-4C3D-9695-CA21710F179E}">
      <dsp:nvSpPr>
        <dsp:cNvPr id="0" name=""/>
        <dsp:cNvSpPr/>
      </dsp:nvSpPr>
      <dsp:spPr>
        <a:xfrm>
          <a:off x="1722390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D0E3F-E220-4DAE-888F-634DB371BCB3}">
      <dsp:nvSpPr>
        <dsp:cNvPr id="0" name=""/>
        <dsp:cNvSpPr/>
      </dsp:nvSpPr>
      <dsp:spPr>
        <a:xfrm>
          <a:off x="1761683" y="39292"/>
          <a:ext cx="314337" cy="314337"/>
        </a:xfrm>
        <a:prstGeom prst="chord">
          <a:avLst>
            <a:gd name="adj1" fmla="val 1522614"/>
            <a:gd name="adj2" fmla="val 927738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3F903-392D-419C-A9CA-963CF1F9E58C}">
      <dsp:nvSpPr>
        <dsp:cNvPr id="0" name=""/>
        <dsp:cNvSpPr/>
      </dsp:nvSpPr>
      <dsp:spPr>
        <a:xfrm>
          <a:off x="2197171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Motivações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Imposição de governantes e temor de serem convocados a lutar contra os farroupilhas</a:t>
          </a:r>
        </a:p>
      </dsp:txBody>
      <dsp:txXfrm>
        <a:off x="2197171" y="0"/>
        <a:ext cx="1162393" cy="392921"/>
      </dsp:txXfrm>
    </dsp:sp>
    <dsp:sp modelId="{41A7135A-C649-4B36-9908-0DCBAD9FCC4E}">
      <dsp:nvSpPr>
        <dsp:cNvPr id="0" name=""/>
        <dsp:cNvSpPr/>
      </dsp:nvSpPr>
      <dsp:spPr>
        <a:xfrm>
          <a:off x="3441423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E4DCC-D6D6-483A-BF7E-96FED25E955E}">
      <dsp:nvSpPr>
        <dsp:cNvPr id="0" name=""/>
        <dsp:cNvSpPr/>
      </dsp:nvSpPr>
      <dsp:spPr>
        <a:xfrm>
          <a:off x="3480715" y="39292"/>
          <a:ext cx="314337" cy="314337"/>
        </a:xfrm>
        <a:prstGeom prst="chord">
          <a:avLst>
            <a:gd name="adj1" fmla="val 492798"/>
            <a:gd name="adj2" fmla="val 1030720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35746-994B-4135-AB65-3D7F24BFB4B7}">
      <dsp:nvSpPr>
        <dsp:cNvPr id="0" name=""/>
        <dsp:cNvSpPr/>
      </dsp:nvSpPr>
      <dsp:spPr>
        <a:xfrm>
          <a:off x="3916203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Militares se unem ao Dr. Sabino, que conclamava o povo a lutar pela República</a:t>
          </a:r>
        </a:p>
      </dsp:txBody>
      <dsp:txXfrm>
        <a:off x="3916203" y="0"/>
        <a:ext cx="1162393" cy="392921"/>
      </dsp:txXfrm>
    </dsp:sp>
    <dsp:sp modelId="{834EC76C-5613-4E0C-B627-FE1E38C4C9B7}">
      <dsp:nvSpPr>
        <dsp:cNvPr id="0" name=""/>
        <dsp:cNvSpPr/>
      </dsp:nvSpPr>
      <dsp:spPr>
        <a:xfrm>
          <a:off x="5160455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54B9F-B231-4C79-A5C3-EB927482EDAD}">
      <dsp:nvSpPr>
        <dsp:cNvPr id="0" name=""/>
        <dsp:cNvSpPr/>
      </dsp:nvSpPr>
      <dsp:spPr>
        <a:xfrm>
          <a:off x="5199747" y="39292"/>
          <a:ext cx="314337" cy="314337"/>
        </a:xfrm>
        <a:prstGeom prst="chord">
          <a:avLst>
            <a:gd name="adj1" fmla="val 21107202"/>
            <a:gd name="adj2" fmla="val 1129279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45067-258F-43C1-9A0F-2C5A5E1C508E}">
      <dsp:nvSpPr>
        <dsp:cNvPr id="0" name=""/>
        <dsp:cNvSpPr/>
      </dsp:nvSpPr>
      <dsp:spPr>
        <a:xfrm>
          <a:off x="5635235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Tomam o forte de São Pedro, em Salvador, e proclamam a República até a maioridade de Pedro de Alcântara </a:t>
          </a:r>
        </a:p>
      </dsp:txBody>
      <dsp:txXfrm>
        <a:off x="5635235" y="0"/>
        <a:ext cx="1162393" cy="392921"/>
      </dsp:txXfrm>
    </dsp:sp>
    <dsp:sp modelId="{B54ABA0C-0206-482D-A591-6E067FE3ECDA}">
      <dsp:nvSpPr>
        <dsp:cNvPr id="0" name=""/>
        <dsp:cNvSpPr/>
      </dsp:nvSpPr>
      <dsp:spPr>
        <a:xfrm>
          <a:off x="6879487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817B4E-BED1-4903-9C09-7252F00A54FC}">
      <dsp:nvSpPr>
        <dsp:cNvPr id="0" name=""/>
        <dsp:cNvSpPr/>
      </dsp:nvSpPr>
      <dsp:spPr>
        <a:xfrm>
          <a:off x="6918779" y="39292"/>
          <a:ext cx="314337" cy="314337"/>
        </a:xfrm>
        <a:prstGeom prst="chord">
          <a:avLst>
            <a:gd name="adj1" fmla="val 20077386"/>
            <a:gd name="adj2" fmla="val 123226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E76857-7D6E-4301-98F5-E865A71B5030}">
      <dsp:nvSpPr>
        <dsp:cNvPr id="0" name=""/>
        <dsp:cNvSpPr/>
      </dsp:nvSpPr>
      <dsp:spPr>
        <a:xfrm>
          <a:off x="7354267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Prometem liberdade aos escravos que lutassem com eles e perdem apoio dos proprietários de escravos envolvidos</a:t>
          </a:r>
        </a:p>
      </dsp:txBody>
      <dsp:txXfrm>
        <a:off x="7354267" y="0"/>
        <a:ext cx="1162393" cy="392921"/>
      </dsp:txXfrm>
    </dsp:sp>
    <dsp:sp modelId="{0E6DE972-9F03-4F2D-8428-7DE706F69A4D}">
      <dsp:nvSpPr>
        <dsp:cNvPr id="0" name=""/>
        <dsp:cNvSpPr/>
      </dsp:nvSpPr>
      <dsp:spPr>
        <a:xfrm>
          <a:off x="8598519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D2686-D795-43A8-8609-74475B7AF7B1}">
      <dsp:nvSpPr>
        <dsp:cNvPr id="0" name=""/>
        <dsp:cNvSpPr/>
      </dsp:nvSpPr>
      <dsp:spPr>
        <a:xfrm>
          <a:off x="8637811" y="39292"/>
          <a:ext cx="314337" cy="314337"/>
        </a:xfrm>
        <a:prstGeom prst="chord">
          <a:avLst>
            <a:gd name="adj1" fmla="val 18864918"/>
            <a:gd name="adj2" fmla="val 1353508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0FBEC-873A-45AB-8D8B-511E33696BFE}">
      <dsp:nvSpPr>
        <dsp:cNvPr id="0" name=""/>
        <dsp:cNvSpPr/>
      </dsp:nvSpPr>
      <dsp:spPr>
        <a:xfrm>
          <a:off x="9073299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São derrotados pelas forças governamentais com ajuda de senhores de engenho do Recôncavo baiano</a:t>
          </a:r>
        </a:p>
      </dsp:txBody>
      <dsp:txXfrm>
        <a:off x="9073299" y="0"/>
        <a:ext cx="1162393" cy="392921"/>
      </dsp:txXfrm>
    </dsp:sp>
    <dsp:sp modelId="{21EF2846-DD7B-4C17-B298-1B28588B8E10}">
      <dsp:nvSpPr>
        <dsp:cNvPr id="0" name=""/>
        <dsp:cNvSpPr/>
      </dsp:nvSpPr>
      <dsp:spPr>
        <a:xfrm>
          <a:off x="10317551" y="0"/>
          <a:ext cx="392921" cy="392921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07629-A91C-4A0F-95F2-5D21A971FC41}">
      <dsp:nvSpPr>
        <dsp:cNvPr id="0" name=""/>
        <dsp:cNvSpPr/>
      </dsp:nvSpPr>
      <dsp:spPr>
        <a:xfrm>
          <a:off x="10356843" y="39292"/>
          <a:ext cx="314337" cy="314337"/>
        </a:xfrm>
        <a:prstGeom prst="chord">
          <a:avLst>
            <a:gd name="adj1" fmla="val 162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2D62F-7108-4F7B-957F-0CCFA662556A}">
      <dsp:nvSpPr>
        <dsp:cNvPr id="0" name=""/>
        <dsp:cNvSpPr/>
      </dsp:nvSpPr>
      <dsp:spPr>
        <a:xfrm>
          <a:off x="10792332" y="0"/>
          <a:ext cx="1162393" cy="392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Repressão brutal: 1,2 mil mortos, 3 mil presos e os líderes sobreviventes foram expulsos da Bahia</a:t>
          </a:r>
        </a:p>
      </dsp:txBody>
      <dsp:txXfrm>
        <a:off x="10792332" y="0"/>
        <a:ext cx="1162393" cy="39292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96145-B7FF-4EBE-A38E-0C1F86C9D3C7}">
      <dsp:nvSpPr>
        <dsp:cNvPr id="0" name=""/>
        <dsp:cNvSpPr/>
      </dsp:nvSpPr>
      <dsp:spPr>
        <a:xfrm>
          <a:off x="519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D5BE8-DF93-4F13-B70D-BD29C5D5B1E6}">
      <dsp:nvSpPr>
        <dsp:cNvPr id="0" name=""/>
        <dsp:cNvSpPr/>
      </dsp:nvSpPr>
      <dsp:spPr>
        <a:xfrm>
          <a:off x="44214" y="39023"/>
          <a:ext cx="312190" cy="312190"/>
        </a:xfrm>
        <a:prstGeom prst="chord">
          <a:avLst>
            <a:gd name="adj1" fmla="val 2735082"/>
            <a:gd name="adj2" fmla="val 806491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E61E4-4B26-4627-89AD-6AA378FC7379}">
      <dsp:nvSpPr>
        <dsp:cNvPr id="0" name=""/>
        <dsp:cNvSpPr/>
      </dsp:nvSpPr>
      <dsp:spPr>
        <a:xfrm>
          <a:off x="47672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Local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Maranhão e Piauí    (1838-1841)</a:t>
          </a:r>
        </a:p>
      </dsp:txBody>
      <dsp:txXfrm>
        <a:off x="476727" y="0"/>
        <a:ext cx="1154453" cy="390237"/>
      </dsp:txXfrm>
    </dsp:sp>
    <dsp:sp modelId="{21078161-811C-411C-AD13-6FAEBC968C97}">
      <dsp:nvSpPr>
        <dsp:cNvPr id="0" name=""/>
        <dsp:cNvSpPr/>
      </dsp:nvSpPr>
      <dsp:spPr>
        <a:xfrm>
          <a:off x="171248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69B44-C05B-4A77-AAEB-B9437FEACC1C}">
      <dsp:nvSpPr>
        <dsp:cNvPr id="0" name=""/>
        <dsp:cNvSpPr/>
      </dsp:nvSpPr>
      <dsp:spPr>
        <a:xfrm>
          <a:off x="1751504" y="39023"/>
          <a:ext cx="312190" cy="312190"/>
        </a:xfrm>
        <a:prstGeom prst="chord">
          <a:avLst>
            <a:gd name="adj1" fmla="val 1522614"/>
            <a:gd name="adj2" fmla="val 9277386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7FA47-0B28-4E89-A89A-CAD5F647AB53}">
      <dsp:nvSpPr>
        <dsp:cNvPr id="0" name=""/>
        <dsp:cNvSpPr/>
      </dsp:nvSpPr>
      <dsp:spPr>
        <a:xfrm>
          <a:off x="218401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Contexto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Desigualdade social e péssimas condições de vida para a maior parte da população</a:t>
          </a:r>
        </a:p>
      </dsp:txBody>
      <dsp:txXfrm>
        <a:off x="2184017" y="0"/>
        <a:ext cx="1154453" cy="390237"/>
      </dsp:txXfrm>
    </dsp:sp>
    <dsp:sp modelId="{8E601065-9B68-41B1-8D17-F54F1ED4F697}">
      <dsp:nvSpPr>
        <dsp:cNvPr id="0" name=""/>
        <dsp:cNvSpPr/>
      </dsp:nvSpPr>
      <dsp:spPr>
        <a:xfrm>
          <a:off x="341977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09D19-A2ED-4262-8E31-48D95EB94213}">
      <dsp:nvSpPr>
        <dsp:cNvPr id="0" name=""/>
        <dsp:cNvSpPr/>
      </dsp:nvSpPr>
      <dsp:spPr>
        <a:xfrm>
          <a:off x="3458794" y="39023"/>
          <a:ext cx="312190" cy="312190"/>
        </a:xfrm>
        <a:prstGeom prst="chord">
          <a:avLst>
            <a:gd name="adj1" fmla="val 492798"/>
            <a:gd name="adj2" fmla="val 1030720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8D644-CBA9-4416-BEC6-F88EAB89E6D5}">
      <dsp:nvSpPr>
        <dsp:cNvPr id="0" name=""/>
        <dsp:cNvSpPr/>
      </dsp:nvSpPr>
      <dsp:spPr>
        <a:xfrm>
          <a:off x="389130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Composição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Revolta popular, formada por desempregados, vaqueiros, quilombolas e indígenas</a:t>
          </a:r>
        </a:p>
      </dsp:txBody>
      <dsp:txXfrm>
        <a:off x="3891307" y="0"/>
        <a:ext cx="1154453" cy="390237"/>
      </dsp:txXfrm>
    </dsp:sp>
    <dsp:sp modelId="{5F6B7A9F-B4DA-467E-A348-40BAE4A4AE22}">
      <dsp:nvSpPr>
        <dsp:cNvPr id="0" name=""/>
        <dsp:cNvSpPr/>
      </dsp:nvSpPr>
      <dsp:spPr>
        <a:xfrm>
          <a:off x="512706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25033E-3F77-45F8-9701-1BBA858366C3}">
      <dsp:nvSpPr>
        <dsp:cNvPr id="0" name=""/>
        <dsp:cNvSpPr/>
      </dsp:nvSpPr>
      <dsp:spPr>
        <a:xfrm>
          <a:off x="5166084" y="39023"/>
          <a:ext cx="312190" cy="312190"/>
        </a:xfrm>
        <a:prstGeom prst="chord">
          <a:avLst>
            <a:gd name="adj1" fmla="val 21107202"/>
            <a:gd name="adj2" fmla="val 11292798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553DD-EDAB-4693-9241-7004FC9AB938}">
      <dsp:nvSpPr>
        <dsp:cNvPr id="0" name=""/>
        <dsp:cNvSpPr/>
      </dsp:nvSpPr>
      <dsp:spPr>
        <a:xfrm>
          <a:off x="5598597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Bandos populares atacam fazendas, atemorizando os proprietários</a:t>
          </a:r>
        </a:p>
      </dsp:txBody>
      <dsp:txXfrm>
        <a:off x="5598597" y="0"/>
        <a:ext cx="1154453" cy="390237"/>
      </dsp:txXfrm>
    </dsp:sp>
    <dsp:sp modelId="{CC190208-8BCB-42C7-B627-4272CD73543B}">
      <dsp:nvSpPr>
        <dsp:cNvPr id="0" name=""/>
        <dsp:cNvSpPr/>
      </dsp:nvSpPr>
      <dsp:spPr>
        <a:xfrm>
          <a:off x="683435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DCF4F-FAEE-407F-AB9A-EB2CB977A2C5}">
      <dsp:nvSpPr>
        <dsp:cNvPr id="0" name=""/>
        <dsp:cNvSpPr/>
      </dsp:nvSpPr>
      <dsp:spPr>
        <a:xfrm>
          <a:off x="6873374" y="39023"/>
          <a:ext cx="312190" cy="312190"/>
        </a:xfrm>
        <a:prstGeom prst="chord">
          <a:avLst>
            <a:gd name="adj1" fmla="val 20077386"/>
            <a:gd name="adj2" fmla="val 12322614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644A6-1CB0-4A54-8100-B4DA5AD8EA81}">
      <dsp:nvSpPr>
        <dsp:cNvPr id="0" name=""/>
        <dsp:cNvSpPr/>
      </dsp:nvSpPr>
      <dsp:spPr>
        <a:xfrm>
          <a:off x="730588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Exigem a substituição do presidente da província, a expulsão dos comerciantes portugueses e o fim da escravidão</a:t>
          </a:r>
        </a:p>
      </dsp:txBody>
      <dsp:txXfrm>
        <a:off x="7305888" y="0"/>
        <a:ext cx="1154453" cy="390237"/>
      </dsp:txXfrm>
    </dsp:sp>
    <dsp:sp modelId="{32DC9952-8FF2-433F-84F2-FCA6287AF359}">
      <dsp:nvSpPr>
        <dsp:cNvPr id="0" name=""/>
        <dsp:cNvSpPr/>
      </dsp:nvSpPr>
      <dsp:spPr>
        <a:xfrm>
          <a:off x="8541640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0B233-9D27-4106-A1DF-CC4DE56BBF80}">
      <dsp:nvSpPr>
        <dsp:cNvPr id="0" name=""/>
        <dsp:cNvSpPr/>
      </dsp:nvSpPr>
      <dsp:spPr>
        <a:xfrm>
          <a:off x="8580664" y="39023"/>
          <a:ext cx="312190" cy="312190"/>
        </a:xfrm>
        <a:prstGeom prst="chord">
          <a:avLst>
            <a:gd name="adj1" fmla="val 18864918"/>
            <a:gd name="adj2" fmla="val 1353508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EBAAAB-391D-43CA-80F3-4D144848806F}">
      <dsp:nvSpPr>
        <dsp:cNvPr id="0" name=""/>
        <dsp:cNvSpPr/>
      </dsp:nvSpPr>
      <dsp:spPr>
        <a:xfrm>
          <a:off x="901317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Liberais e conservadores, antes em disputa, se unem para ajudar na repressão ao movimento </a:t>
          </a:r>
        </a:p>
      </dsp:txBody>
      <dsp:txXfrm>
        <a:off x="9013178" y="0"/>
        <a:ext cx="1154453" cy="390237"/>
      </dsp:txXfrm>
    </dsp:sp>
    <dsp:sp modelId="{E6AEC85D-02F5-464F-B273-F683A775988F}">
      <dsp:nvSpPr>
        <dsp:cNvPr id="0" name=""/>
        <dsp:cNvSpPr/>
      </dsp:nvSpPr>
      <dsp:spPr>
        <a:xfrm>
          <a:off x="10248931" y="0"/>
          <a:ext cx="390237" cy="390237"/>
        </a:xfrm>
        <a:prstGeom prst="ellipse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36D757-C84C-4470-AE48-B8CFCA1C87D7}">
      <dsp:nvSpPr>
        <dsp:cNvPr id="0" name=""/>
        <dsp:cNvSpPr/>
      </dsp:nvSpPr>
      <dsp:spPr>
        <a:xfrm>
          <a:off x="10287954" y="39023"/>
          <a:ext cx="312190" cy="31219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1A65E-F79A-4EBB-9B6E-419FF7025138}">
      <dsp:nvSpPr>
        <dsp:cNvPr id="0" name=""/>
        <dsp:cNvSpPr/>
      </dsp:nvSpPr>
      <dsp:spPr>
        <a:xfrm>
          <a:off x="10720468" y="0"/>
          <a:ext cx="1154453" cy="390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Repressão violenta: cerca de 11 mil balaios foram assassinados</a:t>
          </a:r>
        </a:p>
      </dsp:txBody>
      <dsp:txXfrm>
        <a:off x="10720468" y="0"/>
        <a:ext cx="1154453" cy="39023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472B5-4173-49BD-B18D-DD8564F4523A}">
      <dsp:nvSpPr>
        <dsp:cNvPr id="0" name=""/>
        <dsp:cNvSpPr/>
      </dsp:nvSpPr>
      <dsp:spPr>
        <a:xfrm>
          <a:off x="0" y="722463"/>
          <a:ext cx="1581592" cy="9489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Lançam a campanha pela maioridade de Pedro de Alcântara para tirar os conservadores do poder</a:t>
          </a:r>
        </a:p>
      </dsp:txBody>
      <dsp:txXfrm>
        <a:off x="0" y="722463"/>
        <a:ext cx="1581592" cy="948955"/>
      </dsp:txXfrm>
    </dsp:sp>
    <dsp:sp modelId="{4AF2171E-E2C0-42F7-B775-A84845C4716C}">
      <dsp:nvSpPr>
        <dsp:cNvPr id="0" name=""/>
        <dsp:cNvSpPr/>
      </dsp:nvSpPr>
      <dsp:spPr>
        <a:xfrm>
          <a:off x="0" y="1829577"/>
          <a:ext cx="1581592" cy="94895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 campanha ganha adeptos inclusive entre os conservadores como forma de “salvar a nação”</a:t>
          </a:r>
        </a:p>
      </dsp:txBody>
      <dsp:txXfrm>
        <a:off x="0" y="1829577"/>
        <a:ext cx="1581592" cy="948955"/>
      </dsp:txXfrm>
    </dsp:sp>
    <dsp:sp modelId="{0DF707F8-03AD-4A15-A6CF-5988FFF0BA5A}">
      <dsp:nvSpPr>
        <dsp:cNvPr id="0" name=""/>
        <dsp:cNvSpPr/>
      </dsp:nvSpPr>
      <dsp:spPr>
        <a:xfrm>
          <a:off x="0" y="2936692"/>
          <a:ext cx="1581592" cy="94895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Julho de 1840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D. Pedro II foi aclamado imperador do Brasil com 15 anos de idade</a:t>
          </a:r>
        </a:p>
      </dsp:txBody>
      <dsp:txXfrm>
        <a:off x="0" y="2936692"/>
        <a:ext cx="1581592" cy="94895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472B5-4173-49BD-B18D-DD8564F4523A}">
      <dsp:nvSpPr>
        <dsp:cNvPr id="0" name=""/>
        <dsp:cNvSpPr/>
      </dsp:nvSpPr>
      <dsp:spPr>
        <a:xfrm>
          <a:off x="0" y="1276020"/>
          <a:ext cx="1581592" cy="9489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Descentralização política</a:t>
          </a:r>
        </a:p>
      </dsp:txBody>
      <dsp:txXfrm>
        <a:off x="0" y="1276020"/>
        <a:ext cx="1581592" cy="948955"/>
      </dsp:txXfrm>
    </dsp:sp>
    <dsp:sp modelId="{4AF2171E-E2C0-42F7-B775-A84845C4716C}">
      <dsp:nvSpPr>
        <dsp:cNvPr id="0" name=""/>
        <dsp:cNvSpPr/>
      </dsp:nvSpPr>
      <dsp:spPr>
        <a:xfrm>
          <a:off x="0" y="2383135"/>
          <a:ext cx="1581592" cy="94895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Autonomia das províncias</a:t>
          </a:r>
        </a:p>
      </dsp:txBody>
      <dsp:txXfrm>
        <a:off x="0" y="2383135"/>
        <a:ext cx="1581592" cy="94895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472B5-4173-49BD-B18D-DD8564F4523A}">
      <dsp:nvSpPr>
        <dsp:cNvPr id="0" name=""/>
        <dsp:cNvSpPr/>
      </dsp:nvSpPr>
      <dsp:spPr>
        <a:xfrm>
          <a:off x="0" y="1276020"/>
          <a:ext cx="1581592" cy="9489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Centralização política</a:t>
          </a:r>
        </a:p>
      </dsp:txBody>
      <dsp:txXfrm>
        <a:off x="0" y="1276020"/>
        <a:ext cx="1581592" cy="948955"/>
      </dsp:txXfrm>
    </dsp:sp>
    <dsp:sp modelId="{4AF2171E-E2C0-42F7-B775-A84845C4716C}">
      <dsp:nvSpPr>
        <dsp:cNvPr id="0" name=""/>
        <dsp:cNvSpPr/>
      </dsp:nvSpPr>
      <dsp:spPr>
        <a:xfrm>
          <a:off x="0" y="2383135"/>
          <a:ext cx="1581592" cy="94895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Governo forte</a:t>
          </a:r>
        </a:p>
      </dsp:txBody>
      <dsp:txXfrm>
        <a:off x="0" y="2383135"/>
        <a:ext cx="1581592" cy="94895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561A3-C3C6-45EA-B5FC-394CEED44180}">
      <dsp:nvSpPr>
        <dsp:cNvPr id="0" name=""/>
        <dsp:cNvSpPr/>
      </dsp:nvSpPr>
      <dsp:spPr>
        <a:xfrm>
          <a:off x="0" y="0"/>
          <a:ext cx="1291869" cy="20649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Disputas entre liberais e conservadores nas urnas, no Parlamento e nas ruas</a:t>
          </a:r>
        </a:p>
      </dsp:txBody>
      <dsp:txXfrm>
        <a:off x="37838" y="37838"/>
        <a:ext cx="1216193" cy="1989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CE1F5-B506-4399-A13B-263AB90CAF26}">
      <dsp:nvSpPr>
        <dsp:cNvPr id="0" name=""/>
        <dsp:cNvSpPr/>
      </dsp:nvSpPr>
      <dsp:spPr>
        <a:xfrm>
          <a:off x="681174" y="3164545"/>
          <a:ext cx="446814" cy="2554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407" y="0"/>
              </a:lnTo>
              <a:lnTo>
                <a:pt x="223407" y="2554196"/>
              </a:lnTo>
              <a:lnTo>
                <a:pt x="446814" y="255419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 dirty="0"/>
        </a:p>
      </dsp:txBody>
      <dsp:txXfrm>
        <a:off x="839757" y="4376818"/>
        <a:ext cx="129649" cy="129649"/>
      </dsp:txXfrm>
    </dsp:sp>
    <dsp:sp modelId="{7FA43168-9530-47CF-A156-6847380FE535}">
      <dsp:nvSpPr>
        <dsp:cNvPr id="0" name=""/>
        <dsp:cNvSpPr/>
      </dsp:nvSpPr>
      <dsp:spPr>
        <a:xfrm>
          <a:off x="681174" y="3164545"/>
          <a:ext cx="446814" cy="1702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407" y="0"/>
              </a:lnTo>
              <a:lnTo>
                <a:pt x="223407" y="1702797"/>
              </a:lnTo>
              <a:lnTo>
                <a:pt x="446814" y="170279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60570" y="3971933"/>
        <a:ext cx="88022" cy="88022"/>
      </dsp:txXfrm>
    </dsp:sp>
    <dsp:sp modelId="{9D7E15BF-08B3-44F3-B726-F6822EAE19EA}">
      <dsp:nvSpPr>
        <dsp:cNvPr id="0" name=""/>
        <dsp:cNvSpPr/>
      </dsp:nvSpPr>
      <dsp:spPr>
        <a:xfrm>
          <a:off x="681174" y="3164545"/>
          <a:ext cx="446814" cy="851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407" y="0"/>
              </a:lnTo>
              <a:lnTo>
                <a:pt x="223407" y="851398"/>
              </a:lnTo>
              <a:lnTo>
                <a:pt x="446814" y="851398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880543" y="3566206"/>
        <a:ext cx="48076" cy="48076"/>
      </dsp:txXfrm>
    </dsp:sp>
    <dsp:sp modelId="{09F97FF1-0DEB-4E5D-AA93-8508990D4E1D}">
      <dsp:nvSpPr>
        <dsp:cNvPr id="0" name=""/>
        <dsp:cNvSpPr/>
      </dsp:nvSpPr>
      <dsp:spPr>
        <a:xfrm>
          <a:off x="681174" y="3118825"/>
          <a:ext cx="4468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6814" y="4572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893411" y="3153375"/>
        <a:ext cx="22340" cy="22340"/>
      </dsp:txXfrm>
    </dsp:sp>
    <dsp:sp modelId="{86984DFB-BBFA-4D03-BB1C-E0BC45A7597C}">
      <dsp:nvSpPr>
        <dsp:cNvPr id="0" name=""/>
        <dsp:cNvSpPr/>
      </dsp:nvSpPr>
      <dsp:spPr>
        <a:xfrm>
          <a:off x="681174" y="2313146"/>
          <a:ext cx="446814" cy="851398"/>
        </a:xfrm>
        <a:custGeom>
          <a:avLst/>
          <a:gdLst/>
          <a:ahLst/>
          <a:cxnLst/>
          <a:rect l="0" t="0" r="0" b="0"/>
          <a:pathLst>
            <a:path>
              <a:moveTo>
                <a:pt x="0" y="851398"/>
              </a:moveTo>
              <a:lnTo>
                <a:pt x="223407" y="851398"/>
              </a:lnTo>
              <a:lnTo>
                <a:pt x="223407" y="0"/>
              </a:lnTo>
              <a:lnTo>
                <a:pt x="446814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880543" y="2714808"/>
        <a:ext cx="48076" cy="48076"/>
      </dsp:txXfrm>
    </dsp:sp>
    <dsp:sp modelId="{D2E28444-EBC5-470B-AEB3-7F940E52FAEB}">
      <dsp:nvSpPr>
        <dsp:cNvPr id="0" name=""/>
        <dsp:cNvSpPr/>
      </dsp:nvSpPr>
      <dsp:spPr>
        <a:xfrm>
          <a:off x="681174" y="1461748"/>
          <a:ext cx="446814" cy="1702797"/>
        </a:xfrm>
        <a:custGeom>
          <a:avLst/>
          <a:gdLst/>
          <a:ahLst/>
          <a:cxnLst/>
          <a:rect l="0" t="0" r="0" b="0"/>
          <a:pathLst>
            <a:path>
              <a:moveTo>
                <a:pt x="0" y="1702797"/>
              </a:moveTo>
              <a:lnTo>
                <a:pt x="223407" y="1702797"/>
              </a:lnTo>
              <a:lnTo>
                <a:pt x="223407" y="0"/>
              </a:lnTo>
              <a:lnTo>
                <a:pt x="446814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60570" y="2269135"/>
        <a:ext cx="88022" cy="88022"/>
      </dsp:txXfrm>
    </dsp:sp>
    <dsp:sp modelId="{E03CE42D-B387-4E95-B7E8-AED0B3810886}">
      <dsp:nvSpPr>
        <dsp:cNvPr id="0" name=""/>
        <dsp:cNvSpPr/>
      </dsp:nvSpPr>
      <dsp:spPr>
        <a:xfrm>
          <a:off x="681174" y="610349"/>
          <a:ext cx="446814" cy="2554196"/>
        </a:xfrm>
        <a:custGeom>
          <a:avLst/>
          <a:gdLst/>
          <a:ahLst/>
          <a:cxnLst/>
          <a:rect l="0" t="0" r="0" b="0"/>
          <a:pathLst>
            <a:path>
              <a:moveTo>
                <a:pt x="0" y="2554196"/>
              </a:moveTo>
              <a:lnTo>
                <a:pt x="223407" y="2554196"/>
              </a:lnTo>
              <a:lnTo>
                <a:pt x="223407" y="0"/>
              </a:lnTo>
              <a:lnTo>
                <a:pt x="446814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 dirty="0"/>
        </a:p>
      </dsp:txBody>
      <dsp:txXfrm>
        <a:off x="839757" y="1822622"/>
        <a:ext cx="129649" cy="129649"/>
      </dsp:txXfrm>
    </dsp:sp>
    <dsp:sp modelId="{F82A1D29-4184-4F97-A2D9-986F8DC8BE91}">
      <dsp:nvSpPr>
        <dsp:cNvPr id="0" name=""/>
        <dsp:cNvSpPr/>
      </dsp:nvSpPr>
      <dsp:spPr>
        <a:xfrm rot="16200000">
          <a:off x="-1451802" y="2823986"/>
          <a:ext cx="3584836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Poder Moderador</a:t>
          </a:r>
        </a:p>
      </dsp:txBody>
      <dsp:txXfrm>
        <a:off x="-1451802" y="2823986"/>
        <a:ext cx="3584836" cy="681118"/>
      </dsp:txXfrm>
    </dsp:sp>
    <dsp:sp modelId="{1F8D0E81-67A0-4275-B6DF-6FD7597C6F86}">
      <dsp:nvSpPr>
        <dsp:cNvPr id="0" name=""/>
        <dsp:cNvSpPr/>
      </dsp:nvSpPr>
      <dsp:spPr>
        <a:xfrm>
          <a:off x="1127988" y="269789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Nomeia e demite os presidentes de província</a:t>
          </a:r>
        </a:p>
      </dsp:txBody>
      <dsp:txXfrm>
        <a:off x="1127988" y="269789"/>
        <a:ext cx="2234070" cy="681118"/>
      </dsp:txXfrm>
    </dsp:sp>
    <dsp:sp modelId="{75DE3ACF-C427-453D-BCAA-8D7BA3AD1288}">
      <dsp:nvSpPr>
        <dsp:cNvPr id="0" name=""/>
        <dsp:cNvSpPr/>
      </dsp:nvSpPr>
      <dsp:spPr>
        <a:xfrm>
          <a:off x="1127988" y="1121188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Dissolve a Câmara dos Deputados</a:t>
          </a:r>
        </a:p>
      </dsp:txBody>
      <dsp:txXfrm>
        <a:off x="1127988" y="1121188"/>
        <a:ext cx="2234070" cy="681118"/>
      </dsp:txXfrm>
    </dsp:sp>
    <dsp:sp modelId="{5FFCBCCA-0715-4034-BC4E-25F2F0F54DB6}">
      <dsp:nvSpPr>
        <dsp:cNvPr id="0" name=""/>
        <dsp:cNvSpPr/>
      </dsp:nvSpPr>
      <dsp:spPr>
        <a:xfrm>
          <a:off x="1127988" y="1972587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Nomeia os senadores</a:t>
          </a:r>
        </a:p>
      </dsp:txBody>
      <dsp:txXfrm>
        <a:off x="1127988" y="1972587"/>
        <a:ext cx="2234070" cy="681118"/>
      </dsp:txXfrm>
    </dsp:sp>
    <dsp:sp modelId="{5EA0112F-D801-413B-9152-C7059AF0C890}">
      <dsp:nvSpPr>
        <dsp:cNvPr id="0" name=""/>
        <dsp:cNvSpPr/>
      </dsp:nvSpPr>
      <dsp:spPr>
        <a:xfrm>
          <a:off x="1127988" y="2823986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Perdoa sentenças de réus condenados pelo Judiciário</a:t>
          </a:r>
        </a:p>
      </dsp:txBody>
      <dsp:txXfrm>
        <a:off x="1127988" y="2823986"/>
        <a:ext cx="2234070" cy="681118"/>
      </dsp:txXfrm>
    </dsp:sp>
    <dsp:sp modelId="{DC8359B3-B418-484A-853D-01F89CC79FAF}">
      <dsp:nvSpPr>
        <dsp:cNvPr id="0" name=""/>
        <dsp:cNvSpPr/>
      </dsp:nvSpPr>
      <dsp:spPr>
        <a:xfrm>
          <a:off x="1127988" y="3675384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Indica o presidente do Conselho de Ministros</a:t>
          </a:r>
        </a:p>
      </dsp:txBody>
      <dsp:txXfrm>
        <a:off x="1127988" y="3675384"/>
        <a:ext cx="2234070" cy="681118"/>
      </dsp:txXfrm>
    </dsp:sp>
    <dsp:sp modelId="{911E30D2-B7DD-4397-B7D8-9369146B3FCD}">
      <dsp:nvSpPr>
        <dsp:cNvPr id="0" name=""/>
        <dsp:cNvSpPr/>
      </dsp:nvSpPr>
      <dsp:spPr>
        <a:xfrm>
          <a:off x="1127988" y="4526783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Escolhe o Ministério</a:t>
          </a:r>
        </a:p>
      </dsp:txBody>
      <dsp:txXfrm>
        <a:off x="1127988" y="4526783"/>
        <a:ext cx="2234070" cy="681118"/>
      </dsp:txXfrm>
    </dsp:sp>
    <dsp:sp modelId="{AFCB210C-AAF1-40BE-8F5E-2FC30ED7391E}">
      <dsp:nvSpPr>
        <dsp:cNvPr id="0" name=""/>
        <dsp:cNvSpPr/>
      </dsp:nvSpPr>
      <dsp:spPr>
        <a:xfrm>
          <a:off x="1127988" y="5378182"/>
          <a:ext cx="2234070" cy="6811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Acima dos partidos: manipula e promove um rodízio entre eles</a:t>
          </a:r>
        </a:p>
      </dsp:txBody>
      <dsp:txXfrm>
        <a:off x="1127988" y="5378182"/>
        <a:ext cx="2234070" cy="68111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6E423-A210-45A2-9E35-7AE0BDA42296}">
      <dsp:nvSpPr>
        <dsp:cNvPr id="0" name=""/>
        <dsp:cNvSpPr/>
      </dsp:nvSpPr>
      <dsp:spPr>
        <a:xfrm>
          <a:off x="0" y="0"/>
          <a:ext cx="4253611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B757B-B5B3-4126-88F1-2A1E4E8F8E2B}">
      <dsp:nvSpPr>
        <dsp:cNvPr id="0" name=""/>
        <dsp:cNvSpPr/>
      </dsp:nvSpPr>
      <dsp:spPr>
        <a:xfrm>
          <a:off x="0" y="0"/>
          <a:ext cx="1524899" cy="1809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Contexto pernambucano</a:t>
          </a:r>
        </a:p>
      </dsp:txBody>
      <dsp:txXfrm>
        <a:off x="0" y="0"/>
        <a:ext cx="1524899" cy="1809208"/>
      </dsp:txXfrm>
    </dsp:sp>
    <dsp:sp modelId="{B0900B39-5CEE-4699-A583-B0748E3C6599}">
      <dsp:nvSpPr>
        <dsp:cNvPr id="0" name=""/>
        <dsp:cNvSpPr/>
      </dsp:nvSpPr>
      <dsp:spPr>
        <a:xfrm>
          <a:off x="1575992" y="42049"/>
          <a:ext cx="2673876" cy="840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Concentração de poder nas mãos de poucas famílias</a:t>
          </a:r>
        </a:p>
      </dsp:txBody>
      <dsp:txXfrm>
        <a:off x="1575992" y="42049"/>
        <a:ext cx="2673876" cy="840999"/>
      </dsp:txXfrm>
    </dsp:sp>
    <dsp:sp modelId="{9C27606B-B5F9-4AB8-B8F4-7474B2922A0F}">
      <dsp:nvSpPr>
        <dsp:cNvPr id="0" name=""/>
        <dsp:cNvSpPr/>
      </dsp:nvSpPr>
      <dsp:spPr>
        <a:xfrm>
          <a:off x="1524899" y="883048"/>
          <a:ext cx="272496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78982-B9A8-48AB-BA7A-79E8FF06A8F6}">
      <dsp:nvSpPr>
        <dsp:cNvPr id="0" name=""/>
        <dsp:cNvSpPr/>
      </dsp:nvSpPr>
      <dsp:spPr>
        <a:xfrm>
          <a:off x="1575992" y="925098"/>
          <a:ext cx="2673876" cy="840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Domínio do comércio a varejo por comerciantes portugueses</a:t>
          </a:r>
        </a:p>
      </dsp:txBody>
      <dsp:txXfrm>
        <a:off x="1575992" y="925098"/>
        <a:ext cx="2673876" cy="840999"/>
      </dsp:txXfrm>
    </dsp:sp>
    <dsp:sp modelId="{0D0426E1-F6F4-4EA7-AAAD-30039F940D73}">
      <dsp:nvSpPr>
        <dsp:cNvPr id="0" name=""/>
        <dsp:cNvSpPr/>
      </dsp:nvSpPr>
      <dsp:spPr>
        <a:xfrm>
          <a:off x="1524899" y="1766097"/>
          <a:ext cx="272496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F6675-68FB-41F7-936E-20CFEAEE6AE2}">
      <dsp:nvSpPr>
        <dsp:cNvPr id="0" name=""/>
        <dsp:cNvSpPr/>
      </dsp:nvSpPr>
      <dsp:spPr>
        <a:xfrm>
          <a:off x="0" y="1389"/>
          <a:ext cx="2524639" cy="147759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Composição social: </a:t>
          </a:r>
          <a:r>
            <a:rPr lang="pt-BR" sz="1400" kern="1200" dirty="0"/>
            <a:t>senhores de engenho, comerciantes, militares, trabalhadores temporários, pequenos lavradores, rendeiros e desempregados</a:t>
          </a:r>
        </a:p>
      </dsp:txBody>
      <dsp:txXfrm>
        <a:off x="72130" y="73519"/>
        <a:ext cx="2380379" cy="1333332"/>
      </dsp:txXfrm>
    </dsp:sp>
    <dsp:sp modelId="{3C1B3D0F-ECB2-418A-9118-1E3A50104BB6}">
      <dsp:nvSpPr>
        <dsp:cNvPr id="0" name=""/>
        <dsp:cNvSpPr/>
      </dsp:nvSpPr>
      <dsp:spPr>
        <a:xfrm>
          <a:off x="0" y="1484621"/>
          <a:ext cx="2524639" cy="116692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 luta começa em Olinda e se estende à Paraíba. Um de seus líderes tenta conquistar Recife</a:t>
          </a:r>
        </a:p>
      </dsp:txBody>
      <dsp:txXfrm>
        <a:off x="56964" y="1541585"/>
        <a:ext cx="2410711" cy="1052994"/>
      </dsp:txXfrm>
    </dsp:sp>
    <dsp:sp modelId="{2616C405-8367-4B3E-801B-78B2F0FA1700}">
      <dsp:nvSpPr>
        <dsp:cNvPr id="0" name=""/>
        <dsp:cNvSpPr/>
      </dsp:nvSpPr>
      <dsp:spPr>
        <a:xfrm>
          <a:off x="0" y="2657183"/>
          <a:ext cx="2524639" cy="1026518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Disputa pelo poder político local entre as oligarquias provinciais</a:t>
          </a:r>
        </a:p>
      </dsp:txBody>
      <dsp:txXfrm>
        <a:off x="50110" y="2707293"/>
        <a:ext cx="2424419" cy="926298"/>
      </dsp:txXfrm>
    </dsp:sp>
    <dsp:sp modelId="{A6906618-449C-45DC-80D9-10E4417C34B6}">
      <dsp:nvSpPr>
        <dsp:cNvPr id="0" name=""/>
        <dsp:cNvSpPr/>
      </dsp:nvSpPr>
      <dsp:spPr>
        <a:xfrm>
          <a:off x="0" y="3689341"/>
          <a:ext cx="2524639" cy="860161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Expressou também a insatisfação da população livre pobre</a:t>
          </a:r>
        </a:p>
      </dsp:txBody>
      <dsp:txXfrm>
        <a:off x="41990" y="3731331"/>
        <a:ext cx="2440659" cy="776181"/>
      </dsp:txXfrm>
    </dsp:sp>
    <dsp:sp modelId="{58A963D0-4C65-4F17-961A-8BF8099BF693}">
      <dsp:nvSpPr>
        <dsp:cNvPr id="0" name=""/>
        <dsp:cNvSpPr/>
      </dsp:nvSpPr>
      <dsp:spPr>
        <a:xfrm>
          <a:off x="0" y="4555143"/>
          <a:ext cx="2524639" cy="862134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Apesar de algumas vitórias, foi derrotada pelo Império</a:t>
          </a:r>
        </a:p>
      </dsp:txBody>
      <dsp:txXfrm>
        <a:off x="42086" y="4597229"/>
        <a:ext cx="2440467" cy="77796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8237D-4AD4-46B0-AE8B-05B616F5EF39}">
      <dsp:nvSpPr>
        <dsp:cNvPr id="0" name=""/>
        <dsp:cNvSpPr/>
      </dsp:nvSpPr>
      <dsp:spPr>
        <a:xfrm>
          <a:off x="1098679" y="1474020"/>
          <a:ext cx="367443" cy="7001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3721" y="0"/>
              </a:lnTo>
              <a:lnTo>
                <a:pt x="183721" y="700159"/>
              </a:lnTo>
              <a:lnTo>
                <a:pt x="367443" y="70015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262633" y="1804332"/>
        <a:ext cx="39536" cy="39536"/>
      </dsp:txXfrm>
    </dsp:sp>
    <dsp:sp modelId="{B6E7B786-34A9-4EC3-BDF0-1D49B522D397}">
      <dsp:nvSpPr>
        <dsp:cNvPr id="0" name=""/>
        <dsp:cNvSpPr/>
      </dsp:nvSpPr>
      <dsp:spPr>
        <a:xfrm>
          <a:off x="1098679" y="1428300"/>
          <a:ext cx="3674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7443" y="4572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273215" y="1464834"/>
        <a:ext cx="18372" cy="18372"/>
      </dsp:txXfrm>
    </dsp:sp>
    <dsp:sp modelId="{E1754015-B51A-49E1-B4A8-897CDA8C156F}">
      <dsp:nvSpPr>
        <dsp:cNvPr id="0" name=""/>
        <dsp:cNvSpPr/>
      </dsp:nvSpPr>
      <dsp:spPr>
        <a:xfrm>
          <a:off x="1098679" y="773861"/>
          <a:ext cx="367443" cy="700159"/>
        </a:xfrm>
        <a:custGeom>
          <a:avLst/>
          <a:gdLst/>
          <a:ahLst/>
          <a:cxnLst/>
          <a:rect l="0" t="0" r="0" b="0"/>
          <a:pathLst>
            <a:path>
              <a:moveTo>
                <a:pt x="0" y="700159"/>
              </a:moveTo>
              <a:lnTo>
                <a:pt x="183721" y="700159"/>
              </a:lnTo>
              <a:lnTo>
                <a:pt x="183721" y="0"/>
              </a:lnTo>
              <a:lnTo>
                <a:pt x="367443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262633" y="1104172"/>
        <a:ext cx="39536" cy="39536"/>
      </dsp:txXfrm>
    </dsp:sp>
    <dsp:sp modelId="{B146FCF7-0BE4-4CC3-978C-FFC9D46BEB04}">
      <dsp:nvSpPr>
        <dsp:cNvPr id="0" name=""/>
        <dsp:cNvSpPr/>
      </dsp:nvSpPr>
      <dsp:spPr>
        <a:xfrm rot="16200000">
          <a:off x="-655405" y="1193957"/>
          <a:ext cx="2948041" cy="560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Indústrias e ferrovias</a:t>
          </a:r>
        </a:p>
      </dsp:txBody>
      <dsp:txXfrm>
        <a:off x="-655405" y="1193957"/>
        <a:ext cx="2948041" cy="560127"/>
      </dsp:txXfrm>
    </dsp:sp>
    <dsp:sp modelId="{34519151-AF46-42C8-8C5B-67192F65AD34}">
      <dsp:nvSpPr>
        <dsp:cNvPr id="0" name=""/>
        <dsp:cNvSpPr/>
      </dsp:nvSpPr>
      <dsp:spPr>
        <a:xfrm>
          <a:off x="1466123" y="493797"/>
          <a:ext cx="1837219" cy="560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Riqueza vinda do café</a:t>
          </a:r>
        </a:p>
      </dsp:txBody>
      <dsp:txXfrm>
        <a:off x="1466123" y="493797"/>
        <a:ext cx="1837219" cy="560127"/>
      </dsp:txXfrm>
    </dsp:sp>
    <dsp:sp modelId="{0F124C8D-25A7-4FF0-95F1-842C2CCB22B5}">
      <dsp:nvSpPr>
        <dsp:cNvPr id="0" name=""/>
        <dsp:cNvSpPr/>
      </dsp:nvSpPr>
      <dsp:spPr>
        <a:xfrm>
          <a:off x="1466123" y="1193957"/>
          <a:ext cx="1837219" cy="560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Tarifa Alves Branco (1844)</a:t>
          </a:r>
        </a:p>
      </dsp:txBody>
      <dsp:txXfrm>
        <a:off x="1466123" y="1193957"/>
        <a:ext cx="1837219" cy="560127"/>
      </dsp:txXfrm>
    </dsp:sp>
    <dsp:sp modelId="{2CAE44D6-2366-4B17-8A98-C61C1841CF69}">
      <dsp:nvSpPr>
        <dsp:cNvPr id="0" name=""/>
        <dsp:cNvSpPr/>
      </dsp:nvSpPr>
      <dsp:spPr>
        <a:xfrm>
          <a:off x="1466123" y="1894116"/>
          <a:ext cx="1837219" cy="560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Lei Eusébio de Queiroz (1850)</a:t>
          </a:r>
        </a:p>
      </dsp:txBody>
      <dsp:txXfrm>
        <a:off x="1466123" y="1894116"/>
        <a:ext cx="1837219" cy="56012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82014-980F-403F-B745-1C57664A559F}">
      <dsp:nvSpPr>
        <dsp:cNvPr id="0" name=""/>
        <dsp:cNvSpPr/>
      </dsp:nvSpPr>
      <dsp:spPr>
        <a:xfrm>
          <a:off x="666" y="864029"/>
          <a:ext cx="2601247" cy="15607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Indústrias (de tecidos, chapéus, cervejas), companhia de iluminação a gás, várias companhias de seguro e de navegação a vapor, bancos e empresas de mineração e de transportes urbanos.</a:t>
          </a:r>
        </a:p>
      </dsp:txBody>
      <dsp:txXfrm>
        <a:off x="666" y="864029"/>
        <a:ext cx="2601247" cy="1560748"/>
      </dsp:txXfrm>
    </dsp:sp>
    <dsp:sp modelId="{9C80B976-F442-4ECC-84A0-FC79EA0F27B9}">
      <dsp:nvSpPr>
        <dsp:cNvPr id="0" name=""/>
        <dsp:cNvSpPr/>
      </dsp:nvSpPr>
      <dsp:spPr>
        <a:xfrm>
          <a:off x="2862038" y="864029"/>
          <a:ext cx="2601247" cy="1560748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Ferrovia da baía de Guanabara a Petrópolis; Estrada de Ferro D. Pedro II (futura Central do Brasil); Estrada de Ferro Recife-São Francisco; Santos-Jundiaí; Paulista; Mogiana; Sorocabana.</a:t>
          </a:r>
        </a:p>
      </dsp:txBody>
      <dsp:txXfrm>
        <a:off x="2862038" y="864029"/>
        <a:ext cx="2601247" cy="156074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6EBC6-09B3-49B7-8489-8D5D87B73986}">
      <dsp:nvSpPr>
        <dsp:cNvPr id="0" name=""/>
        <dsp:cNvSpPr/>
      </dsp:nvSpPr>
      <dsp:spPr>
        <a:xfrm rot="5400000">
          <a:off x="-189071" y="823929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9E921-52BA-45BD-AFB0-FF69986F6AB0}">
      <dsp:nvSpPr>
        <dsp:cNvPr id="0" name=""/>
        <dsp:cNvSpPr/>
      </dsp:nvSpPr>
      <dsp:spPr>
        <a:xfrm>
          <a:off x="101785" y="3838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1827: a Inglaterra exige o fim do tráfico como condição para reconhecer a independência do Brasil</a:t>
          </a:r>
        </a:p>
      </dsp:txBody>
      <dsp:txXfrm>
        <a:off x="131949" y="34002"/>
        <a:ext cx="1656150" cy="969559"/>
      </dsp:txXfrm>
    </dsp:sp>
    <dsp:sp modelId="{CF5893BA-2A7F-466D-829E-29DE1C6BC548}">
      <dsp:nvSpPr>
        <dsp:cNvPr id="0" name=""/>
        <dsp:cNvSpPr/>
      </dsp:nvSpPr>
      <dsp:spPr>
        <a:xfrm rot="5400000">
          <a:off x="-189071" y="2111287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1B77D4-B5C8-4B5F-AEDA-E59003DA673C}">
      <dsp:nvSpPr>
        <dsp:cNvPr id="0" name=""/>
        <dsp:cNvSpPr/>
      </dsp:nvSpPr>
      <dsp:spPr>
        <a:xfrm>
          <a:off x="101785" y="1291196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1831: lei brasileira declara ilegal o comércio de africanos para o Brasil</a:t>
          </a:r>
        </a:p>
      </dsp:txBody>
      <dsp:txXfrm>
        <a:off x="131949" y="1321360"/>
        <a:ext cx="1656150" cy="969559"/>
      </dsp:txXfrm>
    </dsp:sp>
    <dsp:sp modelId="{A566D975-1D9A-4018-92D6-8B8D5FB7F945}">
      <dsp:nvSpPr>
        <dsp:cNvPr id="0" name=""/>
        <dsp:cNvSpPr/>
      </dsp:nvSpPr>
      <dsp:spPr>
        <a:xfrm rot="5400000">
          <a:off x="-189071" y="3398646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DCC1C-2CD0-427A-AB5F-9251C98B7C28}">
      <dsp:nvSpPr>
        <dsp:cNvPr id="0" name=""/>
        <dsp:cNvSpPr/>
      </dsp:nvSpPr>
      <dsp:spPr>
        <a:xfrm>
          <a:off x="101785" y="2578555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 lei de 1831 se torna “letra morta”</a:t>
          </a:r>
        </a:p>
      </dsp:txBody>
      <dsp:txXfrm>
        <a:off x="131949" y="2608719"/>
        <a:ext cx="1656150" cy="969559"/>
      </dsp:txXfrm>
    </dsp:sp>
    <dsp:sp modelId="{660A7380-44EF-4EB0-92EB-C346B808F663}">
      <dsp:nvSpPr>
        <dsp:cNvPr id="0" name=""/>
        <dsp:cNvSpPr/>
      </dsp:nvSpPr>
      <dsp:spPr>
        <a:xfrm>
          <a:off x="454608" y="4042326"/>
          <a:ext cx="2273389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90DE3-AE92-4DEA-B184-374CDBD5DD64}">
      <dsp:nvSpPr>
        <dsp:cNvPr id="0" name=""/>
        <dsp:cNvSpPr/>
      </dsp:nvSpPr>
      <dsp:spPr>
        <a:xfrm>
          <a:off x="101785" y="3865914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1844: A Inglaterra exige a renovação do acordo de 1827</a:t>
          </a:r>
        </a:p>
      </dsp:txBody>
      <dsp:txXfrm>
        <a:off x="131949" y="3896078"/>
        <a:ext cx="1656150" cy="969559"/>
      </dsp:txXfrm>
    </dsp:sp>
    <dsp:sp modelId="{630EA0CE-9EFB-47FC-9D89-D951838F029E}">
      <dsp:nvSpPr>
        <dsp:cNvPr id="0" name=""/>
        <dsp:cNvSpPr/>
      </dsp:nvSpPr>
      <dsp:spPr>
        <a:xfrm rot="16200000">
          <a:off x="2093845" y="3398646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54982-E6EA-4F2D-BA25-58530CD63C71}">
      <dsp:nvSpPr>
        <dsp:cNvPr id="0" name=""/>
        <dsp:cNvSpPr/>
      </dsp:nvSpPr>
      <dsp:spPr>
        <a:xfrm>
          <a:off x="2384701" y="3865914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D. Pedro II se recusa a renovar o acordo</a:t>
          </a:r>
        </a:p>
      </dsp:txBody>
      <dsp:txXfrm>
        <a:off x="2414865" y="3896078"/>
        <a:ext cx="1656150" cy="969559"/>
      </dsp:txXfrm>
    </dsp:sp>
    <dsp:sp modelId="{115B1DC1-54AF-4F33-8494-250032B0E185}">
      <dsp:nvSpPr>
        <dsp:cNvPr id="0" name=""/>
        <dsp:cNvSpPr/>
      </dsp:nvSpPr>
      <dsp:spPr>
        <a:xfrm rot="16200000">
          <a:off x="2093845" y="2111287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25C3A-5B6D-44E8-9D71-7FF09D5FA45D}">
      <dsp:nvSpPr>
        <dsp:cNvPr id="0" name=""/>
        <dsp:cNvSpPr/>
      </dsp:nvSpPr>
      <dsp:spPr>
        <a:xfrm>
          <a:off x="2384701" y="2578555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1845: a Inglaterra declara o </a:t>
          </a:r>
          <a:r>
            <a:rPr lang="pt-BR" sz="1200" i="1" kern="1200" dirty="0"/>
            <a:t>Bill Aberdeen</a:t>
          </a:r>
        </a:p>
      </dsp:txBody>
      <dsp:txXfrm>
        <a:off x="2414865" y="2608719"/>
        <a:ext cx="1656150" cy="969559"/>
      </dsp:txXfrm>
    </dsp:sp>
    <dsp:sp modelId="{D4F577BE-B62E-4748-BF1A-EAB3AEB53B8A}">
      <dsp:nvSpPr>
        <dsp:cNvPr id="0" name=""/>
        <dsp:cNvSpPr/>
      </dsp:nvSpPr>
      <dsp:spPr>
        <a:xfrm rot="16200000">
          <a:off x="2093845" y="823929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5F2D0-9795-4155-B3B4-C001B0F12D83}">
      <dsp:nvSpPr>
        <dsp:cNvPr id="0" name=""/>
        <dsp:cNvSpPr/>
      </dsp:nvSpPr>
      <dsp:spPr>
        <a:xfrm>
          <a:off x="2384701" y="1291196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i="0" kern="1200" dirty="0"/>
            <a:t>1850: Lei Eusébio de Queiroz</a:t>
          </a:r>
        </a:p>
      </dsp:txBody>
      <dsp:txXfrm>
        <a:off x="2414865" y="1321360"/>
        <a:ext cx="1656150" cy="969559"/>
      </dsp:txXfrm>
    </dsp:sp>
    <dsp:sp modelId="{B896B12A-E9F5-48D0-AF5A-E404E7CA67D4}">
      <dsp:nvSpPr>
        <dsp:cNvPr id="0" name=""/>
        <dsp:cNvSpPr/>
      </dsp:nvSpPr>
      <dsp:spPr>
        <a:xfrm>
          <a:off x="2737524" y="180249"/>
          <a:ext cx="2273389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85876-4663-4D15-8ED5-8BDCF95CFB3B}">
      <dsp:nvSpPr>
        <dsp:cNvPr id="0" name=""/>
        <dsp:cNvSpPr/>
      </dsp:nvSpPr>
      <dsp:spPr>
        <a:xfrm>
          <a:off x="2384701" y="3838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i="0" kern="1200" dirty="0"/>
            <a:t>1850: Lei de Terras</a:t>
          </a:r>
        </a:p>
      </dsp:txBody>
      <dsp:txXfrm>
        <a:off x="2414865" y="34002"/>
        <a:ext cx="1656150" cy="969559"/>
      </dsp:txXfrm>
    </dsp:sp>
    <dsp:sp modelId="{8E0B85DF-8721-49BA-ACE3-02364BB64D54}">
      <dsp:nvSpPr>
        <dsp:cNvPr id="0" name=""/>
        <dsp:cNvSpPr/>
      </dsp:nvSpPr>
      <dsp:spPr>
        <a:xfrm rot="5400000">
          <a:off x="4376761" y="823929"/>
          <a:ext cx="1277831" cy="154483"/>
        </a:xfrm>
        <a:prstGeom prst="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CEC8F0-0A25-4595-8B22-81476445F8E5}">
      <dsp:nvSpPr>
        <dsp:cNvPr id="0" name=""/>
        <dsp:cNvSpPr/>
      </dsp:nvSpPr>
      <dsp:spPr>
        <a:xfrm>
          <a:off x="4667618" y="3838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i="0" kern="1200" dirty="0"/>
            <a:t>Aumento do tráfico interprovincial de escravos</a:t>
          </a:r>
        </a:p>
      </dsp:txBody>
      <dsp:txXfrm>
        <a:off x="4697782" y="34002"/>
        <a:ext cx="1656150" cy="969559"/>
      </dsp:txXfrm>
    </dsp:sp>
    <dsp:sp modelId="{2F3679CB-A5E7-4F32-B8F9-5908DA24F32A}">
      <dsp:nvSpPr>
        <dsp:cNvPr id="0" name=""/>
        <dsp:cNvSpPr/>
      </dsp:nvSpPr>
      <dsp:spPr>
        <a:xfrm>
          <a:off x="4667618" y="1291196"/>
          <a:ext cx="1716478" cy="10298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i="0" kern="1200" dirty="0"/>
            <a:t>Racismo e políticas de branqueamento da população brasileira</a:t>
          </a:r>
        </a:p>
      </dsp:txBody>
      <dsp:txXfrm>
        <a:off x="4697782" y="1321360"/>
        <a:ext cx="1656150" cy="969559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3223B-E58B-419C-ABC6-66E0BEE773CC}">
      <dsp:nvSpPr>
        <dsp:cNvPr id="0" name=""/>
        <dsp:cNvSpPr/>
      </dsp:nvSpPr>
      <dsp:spPr>
        <a:xfrm>
          <a:off x="0" y="1891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D5B4C5-FC0F-4ED8-8D20-8C889447F435}">
      <dsp:nvSpPr>
        <dsp:cNvPr id="0" name=""/>
        <dsp:cNvSpPr/>
      </dsp:nvSpPr>
      <dsp:spPr>
        <a:xfrm>
          <a:off x="0" y="1891"/>
          <a:ext cx="3656418" cy="540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Controle dos rios Paraná, Paraguai, Uruguai e da Prata</a:t>
          </a:r>
        </a:p>
      </dsp:txBody>
      <dsp:txXfrm>
        <a:off x="0" y="1891"/>
        <a:ext cx="3656418" cy="540688"/>
      </dsp:txXfrm>
    </dsp:sp>
    <dsp:sp modelId="{5BFA9AB0-C59D-4B8F-8B7A-DF469D0BB49F}">
      <dsp:nvSpPr>
        <dsp:cNvPr id="0" name=""/>
        <dsp:cNvSpPr/>
      </dsp:nvSpPr>
      <dsp:spPr>
        <a:xfrm>
          <a:off x="0" y="542580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E870E-700F-4C53-9F80-F6195ED7FB9D}">
      <dsp:nvSpPr>
        <dsp:cNvPr id="0" name=""/>
        <dsp:cNvSpPr/>
      </dsp:nvSpPr>
      <dsp:spPr>
        <a:xfrm>
          <a:off x="0" y="542580"/>
          <a:ext cx="3656418" cy="452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Interesse pelas terras férteis e de pastagens</a:t>
          </a:r>
        </a:p>
      </dsp:txBody>
      <dsp:txXfrm>
        <a:off x="0" y="542580"/>
        <a:ext cx="3656418" cy="452036"/>
      </dsp:txXfrm>
    </dsp:sp>
    <dsp:sp modelId="{8AC4FE18-2EED-47DB-94A5-1672C640CFF2}">
      <dsp:nvSpPr>
        <dsp:cNvPr id="0" name=""/>
        <dsp:cNvSpPr/>
      </dsp:nvSpPr>
      <dsp:spPr>
        <a:xfrm>
          <a:off x="0" y="994617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8C510-AA2D-40DB-9CA4-93E0E670B044}">
      <dsp:nvSpPr>
        <dsp:cNvPr id="0" name=""/>
        <dsp:cNvSpPr/>
      </dsp:nvSpPr>
      <dsp:spPr>
        <a:xfrm>
          <a:off x="0" y="994617"/>
          <a:ext cx="3656418" cy="3878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Liderança política na região platina</a:t>
          </a:r>
        </a:p>
      </dsp:txBody>
      <dsp:txXfrm>
        <a:off x="0" y="994617"/>
        <a:ext cx="3656418" cy="387891"/>
      </dsp:txXfrm>
    </dsp:sp>
    <dsp:sp modelId="{D31A3294-F0C0-4FC0-9685-E382A3AEA1F3}">
      <dsp:nvSpPr>
        <dsp:cNvPr id="0" name=""/>
        <dsp:cNvSpPr/>
      </dsp:nvSpPr>
      <dsp:spPr>
        <a:xfrm>
          <a:off x="0" y="1382509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712DC-7C7D-4B18-BC3A-CCFEE2D61CF0}">
      <dsp:nvSpPr>
        <dsp:cNvPr id="0" name=""/>
        <dsp:cNvSpPr/>
      </dsp:nvSpPr>
      <dsp:spPr>
        <a:xfrm>
          <a:off x="0" y="1382509"/>
          <a:ext cx="3656418" cy="697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Brasil:</a:t>
          </a:r>
          <a:r>
            <a:rPr lang="pt-BR" sz="1200" kern="1200" dirty="0"/>
            <a:t> queria garantir a livre navegação nos rios da bacia platina, pôr fim aos conflitos por terra e gado nas fronteiras com o Paraguai e depor o ditador paraguaio Francisco Solano López</a:t>
          </a:r>
        </a:p>
      </dsp:txBody>
      <dsp:txXfrm>
        <a:off x="0" y="1382509"/>
        <a:ext cx="3656418" cy="697662"/>
      </dsp:txXfrm>
    </dsp:sp>
    <dsp:sp modelId="{4E855B89-8F83-43B8-A7B7-7EB757A64CDA}">
      <dsp:nvSpPr>
        <dsp:cNvPr id="0" name=""/>
        <dsp:cNvSpPr/>
      </dsp:nvSpPr>
      <dsp:spPr>
        <a:xfrm>
          <a:off x="0" y="2080172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F4D2E9-D9A9-4ECE-9208-36F362E81766}">
      <dsp:nvSpPr>
        <dsp:cNvPr id="0" name=""/>
        <dsp:cNvSpPr/>
      </dsp:nvSpPr>
      <dsp:spPr>
        <a:xfrm>
          <a:off x="0" y="2080172"/>
          <a:ext cx="3656418" cy="834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Argentina:</a:t>
          </a:r>
          <a:r>
            <a:rPr lang="pt-BR" sz="1200" kern="1200" dirty="0"/>
            <a:t> desejava consolidar o Estado nacional argentino impedindo suas províncias de Entre Rios e Corrientes de separarem-se e formarem países independentes, valendo-se do apoio paraguaio</a:t>
          </a:r>
        </a:p>
      </dsp:txBody>
      <dsp:txXfrm>
        <a:off x="0" y="2080172"/>
        <a:ext cx="3656418" cy="834343"/>
      </dsp:txXfrm>
    </dsp:sp>
    <dsp:sp modelId="{5CE9EC09-88C4-4DAF-BA70-20D28EF9C64A}">
      <dsp:nvSpPr>
        <dsp:cNvPr id="0" name=""/>
        <dsp:cNvSpPr/>
      </dsp:nvSpPr>
      <dsp:spPr>
        <a:xfrm>
          <a:off x="0" y="2914515"/>
          <a:ext cx="365641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0E7D7-A237-4847-866A-DD7AFCD37A8E}">
      <dsp:nvSpPr>
        <dsp:cNvPr id="0" name=""/>
        <dsp:cNvSpPr/>
      </dsp:nvSpPr>
      <dsp:spPr>
        <a:xfrm>
          <a:off x="1789" y="2619773"/>
          <a:ext cx="3652847" cy="1153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Paraguai:</a:t>
          </a:r>
          <a:r>
            <a:rPr lang="pt-BR" sz="1200" kern="1200" dirty="0"/>
            <a:t> governado por Solano López, desejava tornar-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-se uma potência regional e conquistar uma saída para o mar, para comerciar com o exterior com maior facilidade</a:t>
          </a:r>
        </a:p>
      </dsp:txBody>
      <dsp:txXfrm>
        <a:off x="1789" y="2619773"/>
        <a:ext cx="3652847" cy="115338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D8653-298D-445C-B2DA-1DFE1C494CA1}">
      <dsp:nvSpPr>
        <dsp:cNvPr id="0" name=""/>
        <dsp:cNvSpPr/>
      </dsp:nvSpPr>
      <dsp:spPr>
        <a:xfrm>
          <a:off x="0" y="826775"/>
          <a:ext cx="2128874" cy="12773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Consequências para o Paraguai: perda da maior parte das indústrias; parte do território; e mais de 200 mil pessoas. Manteve a independência.</a:t>
          </a:r>
        </a:p>
      </dsp:txBody>
      <dsp:txXfrm>
        <a:off x="0" y="826775"/>
        <a:ext cx="2128874" cy="1277324"/>
      </dsp:txXfrm>
    </dsp:sp>
    <dsp:sp modelId="{04E778A7-5B6E-4698-8DA9-3F4D034787F1}">
      <dsp:nvSpPr>
        <dsp:cNvPr id="0" name=""/>
        <dsp:cNvSpPr/>
      </dsp:nvSpPr>
      <dsp:spPr>
        <a:xfrm>
          <a:off x="0" y="2316987"/>
          <a:ext cx="2128874" cy="166876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Consequências para o Brasil: incorporou territórios; garantiu a ligação fluvial com o Mato Grosso; manteve a liderança na região platina; entre 23 mil e 100 mil mortos; aumento da dívida externa e crise financeira.</a:t>
          </a:r>
        </a:p>
      </dsp:txBody>
      <dsp:txXfrm>
        <a:off x="0" y="2316987"/>
        <a:ext cx="2128874" cy="166876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8237D-4AD4-46B0-AE8B-05B616F5EF39}">
      <dsp:nvSpPr>
        <dsp:cNvPr id="0" name=""/>
        <dsp:cNvSpPr/>
      </dsp:nvSpPr>
      <dsp:spPr>
        <a:xfrm>
          <a:off x="778976" y="2286000"/>
          <a:ext cx="510308" cy="972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5154" y="0"/>
              </a:lnTo>
              <a:lnTo>
                <a:pt x="255154" y="972387"/>
              </a:lnTo>
              <a:lnTo>
                <a:pt x="510308" y="972387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006676" y="2744739"/>
        <a:ext cx="54907" cy="54907"/>
      </dsp:txXfrm>
    </dsp:sp>
    <dsp:sp modelId="{B6E7B786-34A9-4EC3-BDF0-1D49B522D397}">
      <dsp:nvSpPr>
        <dsp:cNvPr id="0" name=""/>
        <dsp:cNvSpPr/>
      </dsp:nvSpPr>
      <dsp:spPr>
        <a:xfrm>
          <a:off x="778976" y="2240280"/>
          <a:ext cx="51030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0308" y="4572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021372" y="2273242"/>
        <a:ext cx="25515" cy="25515"/>
      </dsp:txXfrm>
    </dsp:sp>
    <dsp:sp modelId="{E1754015-B51A-49E1-B4A8-897CDA8C156F}">
      <dsp:nvSpPr>
        <dsp:cNvPr id="0" name=""/>
        <dsp:cNvSpPr/>
      </dsp:nvSpPr>
      <dsp:spPr>
        <a:xfrm>
          <a:off x="778976" y="1313612"/>
          <a:ext cx="510308" cy="972387"/>
        </a:xfrm>
        <a:custGeom>
          <a:avLst/>
          <a:gdLst/>
          <a:ahLst/>
          <a:cxnLst/>
          <a:rect l="0" t="0" r="0" b="0"/>
          <a:pathLst>
            <a:path>
              <a:moveTo>
                <a:pt x="0" y="972387"/>
              </a:moveTo>
              <a:lnTo>
                <a:pt x="255154" y="972387"/>
              </a:lnTo>
              <a:lnTo>
                <a:pt x="255154" y="0"/>
              </a:lnTo>
              <a:lnTo>
                <a:pt x="510308" y="0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006676" y="1772352"/>
        <a:ext cx="54907" cy="54907"/>
      </dsp:txXfrm>
    </dsp:sp>
    <dsp:sp modelId="{B146FCF7-0BE4-4CC3-978C-FFC9D46BEB04}">
      <dsp:nvSpPr>
        <dsp:cNvPr id="0" name=""/>
        <dsp:cNvSpPr/>
      </dsp:nvSpPr>
      <dsp:spPr>
        <a:xfrm rot="16200000">
          <a:off x="-1657109" y="1897045"/>
          <a:ext cx="4094261" cy="777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Abolição da escravidão</a:t>
          </a:r>
        </a:p>
      </dsp:txBody>
      <dsp:txXfrm>
        <a:off x="-1657109" y="1897045"/>
        <a:ext cx="4094261" cy="777909"/>
      </dsp:txXfrm>
    </dsp:sp>
    <dsp:sp modelId="{34519151-AF46-42C8-8C5B-67192F65AD34}">
      <dsp:nvSpPr>
        <dsp:cNvPr id="0" name=""/>
        <dsp:cNvSpPr/>
      </dsp:nvSpPr>
      <dsp:spPr>
        <a:xfrm>
          <a:off x="1289284" y="924657"/>
          <a:ext cx="2551543" cy="777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Pressão inglesa</a:t>
          </a:r>
        </a:p>
      </dsp:txBody>
      <dsp:txXfrm>
        <a:off x="1289284" y="924657"/>
        <a:ext cx="2551543" cy="777909"/>
      </dsp:txXfrm>
    </dsp:sp>
    <dsp:sp modelId="{0F124C8D-25A7-4FF0-95F1-842C2CCB22B5}">
      <dsp:nvSpPr>
        <dsp:cNvPr id="0" name=""/>
        <dsp:cNvSpPr/>
      </dsp:nvSpPr>
      <dsp:spPr>
        <a:xfrm>
          <a:off x="1289284" y="1897045"/>
          <a:ext cx="2551543" cy="777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Resistência dos escravizados</a:t>
          </a:r>
        </a:p>
      </dsp:txBody>
      <dsp:txXfrm>
        <a:off x="1289284" y="1897045"/>
        <a:ext cx="2551543" cy="777909"/>
      </dsp:txXfrm>
    </dsp:sp>
    <dsp:sp modelId="{2CAE44D6-2366-4B17-8A98-C61C1841CF69}">
      <dsp:nvSpPr>
        <dsp:cNvPr id="0" name=""/>
        <dsp:cNvSpPr/>
      </dsp:nvSpPr>
      <dsp:spPr>
        <a:xfrm>
          <a:off x="1289284" y="2869432"/>
          <a:ext cx="2551543" cy="777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Movimento abolicionista</a:t>
          </a:r>
        </a:p>
      </dsp:txBody>
      <dsp:txXfrm>
        <a:off x="1289284" y="2869432"/>
        <a:ext cx="2551543" cy="777909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237D7-77D2-4BB3-9A4C-E485EC153E7F}">
      <dsp:nvSpPr>
        <dsp:cNvPr id="0" name=""/>
        <dsp:cNvSpPr/>
      </dsp:nvSpPr>
      <dsp:spPr>
        <a:xfrm>
          <a:off x="4064000" y="1616240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10"/>
              </a:lnTo>
              <a:lnTo>
                <a:pt x="2875309" y="249510"/>
              </a:lnTo>
              <a:lnTo>
                <a:pt x="2875309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E83D0-AFE1-466C-B4B2-79934A12D482}">
      <dsp:nvSpPr>
        <dsp:cNvPr id="0" name=""/>
        <dsp:cNvSpPr/>
      </dsp:nvSpPr>
      <dsp:spPr>
        <a:xfrm>
          <a:off x="3113484" y="3303405"/>
          <a:ext cx="356443" cy="10930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3092"/>
              </a:lnTo>
              <a:lnTo>
                <a:pt x="356443" y="109309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2C441-1B3A-4C70-BE1E-584F57E225B4}">
      <dsp:nvSpPr>
        <dsp:cNvPr id="0" name=""/>
        <dsp:cNvSpPr/>
      </dsp:nvSpPr>
      <dsp:spPr>
        <a:xfrm>
          <a:off x="4018280" y="1616240"/>
          <a:ext cx="91440" cy="4990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B9D0E-B21E-4971-880F-BE0FCE996D10}">
      <dsp:nvSpPr>
        <dsp:cNvPr id="0" name=""/>
        <dsp:cNvSpPr/>
      </dsp:nvSpPr>
      <dsp:spPr>
        <a:xfrm>
          <a:off x="1188690" y="1616240"/>
          <a:ext cx="2875309" cy="499020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249510"/>
              </a:lnTo>
              <a:lnTo>
                <a:pt x="0" y="249510"/>
              </a:lnTo>
              <a:lnTo>
                <a:pt x="0" y="4990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1EEBF1-DAB4-435A-B5A8-2DB72862DAE2}">
      <dsp:nvSpPr>
        <dsp:cNvPr id="0" name=""/>
        <dsp:cNvSpPr/>
      </dsp:nvSpPr>
      <dsp:spPr>
        <a:xfrm>
          <a:off x="1855975" y="428096"/>
          <a:ext cx="4416048" cy="118814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Recém-libertos sem terra, sem instrução, sem dinheiro e sem apoio do governo</a:t>
          </a:r>
        </a:p>
      </dsp:txBody>
      <dsp:txXfrm>
        <a:off x="1855975" y="428096"/>
        <a:ext cx="4416048" cy="1188144"/>
      </dsp:txXfrm>
    </dsp:sp>
    <dsp:sp modelId="{3C3DAA73-BF13-483B-89DE-DEC710701E31}">
      <dsp:nvSpPr>
        <dsp:cNvPr id="0" name=""/>
        <dsp:cNvSpPr/>
      </dsp:nvSpPr>
      <dsp:spPr>
        <a:xfrm>
          <a:off x="545" y="2115261"/>
          <a:ext cx="2376289" cy="11881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Alguns negociaram sua permanência nas fazendas em troca de modestos salários ou do direito de ter uma roça</a:t>
          </a:r>
        </a:p>
      </dsp:txBody>
      <dsp:txXfrm>
        <a:off x="545" y="2115261"/>
        <a:ext cx="2376289" cy="1188144"/>
      </dsp:txXfrm>
    </dsp:sp>
    <dsp:sp modelId="{AB064AE1-8629-42E0-979C-513544EEAB18}">
      <dsp:nvSpPr>
        <dsp:cNvPr id="0" name=""/>
        <dsp:cNvSpPr/>
      </dsp:nvSpPr>
      <dsp:spPr>
        <a:xfrm>
          <a:off x="2875855" y="2115261"/>
          <a:ext cx="2376289" cy="11881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Alguns migraram para as cidades</a:t>
          </a:r>
        </a:p>
      </dsp:txBody>
      <dsp:txXfrm>
        <a:off x="2875855" y="2115261"/>
        <a:ext cx="2376289" cy="1188144"/>
      </dsp:txXfrm>
    </dsp:sp>
    <dsp:sp modelId="{FB8CB335-0A0A-4ECA-B3DC-60CE8CE963EE}">
      <dsp:nvSpPr>
        <dsp:cNvPr id="0" name=""/>
        <dsp:cNvSpPr/>
      </dsp:nvSpPr>
      <dsp:spPr>
        <a:xfrm>
          <a:off x="3469927" y="3802426"/>
          <a:ext cx="2376289" cy="11881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Foram obrigados a aceitar os piores serviços, os mais baixos salários e a convivência com o racismo</a:t>
          </a:r>
        </a:p>
      </dsp:txBody>
      <dsp:txXfrm>
        <a:off x="3469927" y="3802426"/>
        <a:ext cx="2376289" cy="1188144"/>
      </dsp:txXfrm>
    </dsp:sp>
    <dsp:sp modelId="{A47A92BC-AD82-491A-B2AE-E2C343ED9F12}">
      <dsp:nvSpPr>
        <dsp:cNvPr id="0" name=""/>
        <dsp:cNvSpPr/>
      </dsp:nvSpPr>
      <dsp:spPr>
        <a:xfrm>
          <a:off x="5751165" y="2115261"/>
          <a:ext cx="2376289" cy="11881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Alguns poucos ascenderam socialmente</a:t>
          </a:r>
        </a:p>
      </dsp:txBody>
      <dsp:txXfrm>
        <a:off x="5751165" y="2115261"/>
        <a:ext cx="2376289" cy="118814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BF226-BFD0-4609-862E-91A6EB4EBE01}">
      <dsp:nvSpPr>
        <dsp:cNvPr id="0" name=""/>
        <dsp:cNvSpPr/>
      </dsp:nvSpPr>
      <dsp:spPr>
        <a:xfrm>
          <a:off x="5516" y="570"/>
          <a:ext cx="2296231" cy="667887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MOTIVAÇÕES BRASILEIRAS</a:t>
          </a:r>
        </a:p>
      </dsp:txBody>
      <dsp:txXfrm>
        <a:off x="25078" y="20132"/>
        <a:ext cx="2257107" cy="628763"/>
      </dsp:txXfrm>
    </dsp:sp>
    <dsp:sp modelId="{278AE152-F0F9-4E60-A6E4-14FF2B7277A7}">
      <dsp:nvSpPr>
        <dsp:cNvPr id="0" name=""/>
        <dsp:cNvSpPr/>
      </dsp:nvSpPr>
      <dsp:spPr>
        <a:xfrm rot="5400000">
          <a:off x="1028403" y="685155"/>
          <a:ext cx="250457" cy="300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 rot="-5400000">
        <a:off x="1063468" y="710201"/>
        <a:ext cx="180329" cy="175320"/>
      </dsp:txXfrm>
    </dsp:sp>
    <dsp:sp modelId="{97945DD5-DCA2-4C83-9EF0-33A475601094}">
      <dsp:nvSpPr>
        <dsp:cNvPr id="0" name=""/>
        <dsp:cNvSpPr/>
      </dsp:nvSpPr>
      <dsp:spPr>
        <a:xfrm>
          <a:off x="5516" y="1002402"/>
          <a:ext cx="2296231" cy="667887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Necessidade de mão de obra</a:t>
          </a:r>
        </a:p>
      </dsp:txBody>
      <dsp:txXfrm>
        <a:off x="25078" y="1021964"/>
        <a:ext cx="2257107" cy="628763"/>
      </dsp:txXfrm>
    </dsp:sp>
    <dsp:sp modelId="{A0681CC2-19F3-4DFF-B55A-69E59C041CDE}">
      <dsp:nvSpPr>
        <dsp:cNvPr id="0" name=""/>
        <dsp:cNvSpPr/>
      </dsp:nvSpPr>
      <dsp:spPr>
        <a:xfrm rot="5400000">
          <a:off x="1028403" y="1686987"/>
          <a:ext cx="250457" cy="300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189935"/>
            <a:satOff val="-7587"/>
            <a:lumOff val="175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 rot="-5400000">
        <a:off x="1063468" y="1712033"/>
        <a:ext cx="180329" cy="175320"/>
      </dsp:txXfrm>
    </dsp:sp>
    <dsp:sp modelId="{B4F990CD-3C54-4D49-A2E1-A489840371EB}">
      <dsp:nvSpPr>
        <dsp:cNvPr id="0" name=""/>
        <dsp:cNvSpPr/>
      </dsp:nvSpPr>
      <dsp:spPr>
        <a:xfrm>
          <a:off x="5516" y="2004234"/>
          <a:ext cx="2296231" cy="667887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Políticas de branqueamento</a:t>
          </a:r>
        </a:p>
      </dsp:txBody>
      <dsp:txXfrm>
        <a:off x="25078" y="2023796"/>
        <a:ext cx="2257107" cy="628763"/>
      </dsp:txXfrm>
    </dsp:sp>
    <dsp:sp modelId="{2A18BC66-09B9-4C0C-A37A-6AE18D91A430}">
      <dsp:nvSpPr>
        <dsp:cNvPr id="0" name=""/>
        <dsp:cNvSpPr/>
      </dsp:nvSpPr>
      <dsp:spPr>
        <a:xfrm rot="5400000">
          <a:off x="1028403" y="2688819"/>
          <a:ext cx="250457" cy="300549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 rot="-5400000">
        <a:off x="1063468" y="2713865"/>
        <a:ext cx="180329" cy="175320"/>
      </dsp:txXfrm>
    </dsp:sp>
    <dsp:sp modelId="{B1E7326F-22D3-4759-863A-59E487250E55}">
      <dsp:nvSpPr>
        <dsp:cNvPr id="0" name=""/>
        <dsp:cNvSpPr/>
      </dsp:nvSpPr>
      <dsp:spPr>
        <a:xfrm>
          <a:off x="5516" y="3006066"/>
          <a:ext cx="2296231" cy="667887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MOTIVAÇÕES DOS MIGRANTES</a:t>
          </a:r>
        </a:p>
      </dsp:txBody>
      <dsp:txXfrm>
        <a:off x="25078" y="3025628"/>
        <a:ext cx="2257107" cy="628763"/>
      </dsp:txXfrm>
    </dsp:sp>
    <dsp:sp modelId="{F4257A40-A493-4A68-B0F1-C156BBF59F67}">
      <dsp:nvSpPr>
        <dsp:cNvPr id="0" name=""/>
        <dsp:cNvSpPr/>
      </dsp:nvSpPr>
      <dsp:spPr>
        <a:xfrm rot="5400000">
          <a:off x="1028403" y="3690651"/>
          <a:ext cx="250457" cy="3005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shade val="90000"/>
            <a:hueOff val="189935"/>
            <a:satOff val="-7587"/>
            <a:lumOff val="175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/>
        </a:p>
      </dsp:txBody>
      <dsp:txXfrm rot="-5400000">
        <a:off x="1063468" y="3715697"/>
        <a:ext cx="180329" cy="175320"/>
      </dsp:txXfrm>
    </dsp:sp>
    <dsp:sp modelId="{F9093ABE-2894-49DD-B02C-BAD444155127}">
      <dsp:nvSpPr>
        <dsp:cNvPr id="0" name=""/>
        <dsp:cNvSpPr/>
      </dsp:nvSpPr>
      <dsp:spPr>
        <a:xfrm>
          <a:off x="5516" y="4007898"/>
          <a:ext cx="2296231" cy="667887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Busca de trabalho, terra própria e novas oportunidades de vida</a:t>
          </a:r>
        </a:p>
      </dsp:txBody>
      <dsp:txXfrm>
        <a:off x="25078" y="4027460"/>
        <a:ext cx="2257107" cy="628763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DB32D-A4B3-4ED3-AF98-88E4FD2D8D40}">
      <dsp:nvSpPr>
        <dsp:cNvPr id="0" name=""/>
        <dsp:cNvSpPr/>
      </dsp:nvSpPr>
      <dsp:spPr>
        <a:xfrm rot="5400000">
          <a:off x="3008130" y="-1139058"/>
          <a:ext cx="706158" cy="31634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Trabalharam, majoritariamente, nos cafezais das províncias de São Paulo e do Rio de Janeiro</a:t>
          </a:r>
        </a:p>
      </dsp:txBody>
      <dsp:txXfrm rot="-5400000">
        <a:off x="1779464" y="124080"/>
        <a:ext cx="3129019" cy="637214"/>
      </dsp:txXfrm>
    </dsp:sp>
    <dsp:sp modelId="{01356DE3-8A6E-49A5-83C0-013E2CE17D30}">
      <dsp:nvSpPr>
        <dsp:cNvPr id="0" name=""/>
        <dsp:cNvSpPr/>
      </dsp:nvSpPr>
      <dsp:spPr>
        <a:xfrm>
          <a:off x="0" y="1337"/>
          <a:ext cx="1779463" cy="8826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Italianos</a:t>
          </a:r>
        </a:p>
      </dsp:txBody>
      <dsp:txXfrm>
        <a:off x="43090" y="44427"/>
        <a:ext cx="1693283" cy="796518"/>
      </dsp:txXfrm>
    </dsp:sp>
    <dsp:sp modelId="{572363C5-489A-4010-8F2A-DEFA08F55A39}">
      <dsp:nvSpPr>
        <dsp:cNvPr id="0" name=""/>
        <dsp:cNvSpPr/>
      </dsp:nvSpPr>
      <dsp:spPr>
        <a:xfrm rot="5400000">
          <a:off x="3008130" y="-212225"/>
          <a:ext cx="706158" cy="31634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Foram para as grandes cidades (Rio de Janeiro, São Paulo e Salvador) trabalhar como comerciantes, artesãos ou operários</a:t>
          </a:r>
        </a:p>
      </dsp:txBody>
      <dsp:txXfrm rot="-5400000">
        <a:off x="1779464" y="1050913"/>
        <a:ext cx="3129019" cy="637214"/>
      </dsp:txXfrm>
    </dsp:sp>
    <dsp:sp modelId="{6AB8321F-4AAA-4E37-9505-0720D79B4382}">
      <dsp:nvSpPr>
        <dsp:cNvPr id="0" name=""/>
        <dsp:cNvSpPr/>
      </dsp:nvSpPr>
      <dsp:spPr>
        <a:xfrm>
          <a:off x="0" y="928170"/>
          <a:ext cx="1779463" cy="8826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Portugueses e espanhóis</a:t>
          </a:r>
        </a:p>
      </dsp:txBody>
      <dsp:txXfrm>
        <a:off x="43090" y="971260"/>
        <a:ext cx="1693283" cy="796518"/>
      </dsp:txXfrm>
    </dsp:sp>
    <dsp:sp modelId="{56068896-BCF4-4214-9C21-7D18CECB3EE9}">
      <dsp:nvSpPr>
        <dsp:cNvPr id="0" name=""/>
        <dsp:cNvSpPr/>
      </dsp:nvSpPr>
      <dsp:spPr>
        <a:xfrm rot="5400000">
          <a:off x="3008130" y="714607"/>
          <a:ext cx="706158" cy="3163491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Para proteger as fronteiras, D. Pedro II ofereceu lotes de terras no Sul, que foram ocupados por pessoas desses países</a:t>
          </a:r>
        </a:p>
      </dsp:txBody>
      <dsp:txXfrm rot="-5400000">
        <a:off x="1779464" y="1977745"/>
        <a:ext cx="3129019" cy="637214"/>
      </dsp:txXfrm>
    </dsp:sp>
    <dsp:sp modelId="{B0E065A7-D56D-4357-A44B-CB55B66C0D84}">
      <dsp:nvSpPr>
        <dsp:cNvPr id="0" name=""/>
        <dsp:cNvSpPr/>
      </dsp:nvSpPr>
      <dsp:spPr>
        <a:xfrm>
          <a:off x="0" y="1855004"/>
          <a:ext cx="1779463" cy="8826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Italianos, alemães e eslavos</a:t>
          </a:r>
        </a:p>
      </dsp:txBody>
      <dsp:txXfrm>
        <a:off x="43090" y="1898094"/>
        <a:ext cx="1693283" cy="796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18DAAC-4FEE-4621-A2E1-2830DCBAA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B76063-D0E7-41A7-9813-8D324CC57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D0F075-19EE-464D-BB96-09213B46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46BB10-B51E-41A1-9935-673B1F4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B7C2F4-C9EC-45A5-BF96-CA5E209EE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6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97BAF7-45E3-48FA-8637-B49AFAB6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AF1159-303B-4DF4-96FD-6789C5997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BBC895-CF2A-4129-986B-790699C7F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E64D3F-F090-4196-BC12-F251AE92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D96EED-C1C9-42E0-9549-BDE1F315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59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0A83E-54E0-4623-B5B4-73C8AE729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6F82B2-6D6C-42EA-91C3-A8EE939A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21EF0B-9AE1-45C0-ABE1-503CAD427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3E6E0B-FE3E-432D-AA29-43E259113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04E1A5-52D1-4B74-9B8F-9D8AE79C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249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17D47-1AA6-43C1-8F2E-0F7B27A9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B807D1-C61D-424A-823C-26E8C9D4F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998848-A59C-49BB-B9B1-94F78D899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71A669-F310-43EB-9E8C-811691C7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F152BD-B1B4-4156-9484-BF7B95DC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B52E03-9F27-430E-BC0F-8722BE1F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21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098FA-461C-4320-9B96-40CAE5DAC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53B2FB-37AB-4C86-9230-8DA35D4A6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BF29EE6-FB2D-4E19-8FC9-CB4A0D57F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8BF2CD9-773F-4347-BF29-EA9842CEE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E79B14E-920D-43F4-8880-E6F6F2DDC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FCE9817-6BA2-4042-9B1E-2D6BD251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6DB0C21-3802-47B6-A536-69E367A41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89C4F8D-A939-4EA4-98D1-64C567B6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15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6C3692-81AE-4250-96C5-CA560134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5532B10-7E23-4112-87A8-BEDB069E3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47D7E6-DAE7-4D0B-B5F5-E18E41D70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0F9BA00-DE0C-41C5-A610-C2430A27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1240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710F842-C376-4917-9087-AC636CC5B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35F7071-014C-4614-B1B7-72280AE8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A93AD1-4226-47BC-9CDC-FA3D9A15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33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2989D-597E-4F3E-BAC5-58222454A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7346A4-84E6-4777-8C3E-2C2E3200A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72E7DE-947A-4B34-956A-2ACB6C324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9C4DD0-0982-40F0-9AEA-C3F015A5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2D1AA4-0A7B-4B07-87DD-2867565E9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ABEA05-43B9-4E28-8DE5-AD23862B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941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433B4-B6F7-4C11-86DD-471B689BD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3A26F07-D344-4153-98F8-63907D619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A9D88E-5088-4156-9BB8-A06831BCE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9D2DE7-F3A3-4389-A80F-3721D134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DDC827-3A64-46E0-AFF9-CC63991C0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7A6399-0FEC-45D3-B67B-55BC29B1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29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404B18-72F3-43B9-A94F-3A53881F4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7E4472-79D1-4DC3-8917-EB1FC0027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14870B-AC95-43C4-99EA-4246B4C72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0E17DB-2724-46EC-BE5A-48E112ABB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527332-308F-498E-8A92-64C1328C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524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9EBBB0-DD64-47A8-8082-D18ACE97B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A88FA5E-7DF2-4FE3-A809-38F391594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E9172A-1333-4795-945D-80AFD374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938333-6243-4BF9-8E4E-6C4978A28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A09B5B-7322-4B51-A5FB-3250A9EB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70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0EEFD4-9666-4D55-BD7F-6327C4E4A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3A5810-935B-4924-BBFB-E56CF22C3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FB795E-66D5-43E7-8C4D-24454DC0B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7A045-5B93-44D0-BD0F-712ECEB579C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0BBC23-F8AF-40CF-87EE-56B255010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A2704-21E3-49C5-B78A-215C5C412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750DF-2E73-4826-BBEC-C3797025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31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18" Type="http://schemas.openxmlformats.org/officeDocument/2006/relationships/diagramData" Target="../diagrams/data8.xml"/><Relationship Id="rId3" Type="http://schemas.openxmlformats.org/officeDocument/2006/relationships/diagramLayout" Target="../diagrams/layout5.xml"/><Relationship Id="rId21" Type="http://schemas.openxmlformats.org/officeDocument/2006/relationships/diagramColors" Target="../diagrams/colors8.xml"/><Relationship Id="rId7" Type="http://schemas.openxmlformats.org/officeDocument/2006/relationships/image" Target="../media/image3.jpg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diagramData" Target="../diagrams/data5.xml"/><Relationship Id="rId16" Type="http://schemas.openxmlformats.org/officeDocument/2006/relationships/diagramColors" Target="../diagrams/colors7.xml"/><Relationship Id="rId20" Type="http://schemas.openxmlformats.org/officeDocument/2006/relationships/diagramQuickStyle" Target="../diagrams/quickStyle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5" Type="http://schemas.openxmlformats.org/officeDocument/2006/relationships/diagramColors" Target="../diagrams/colors5.xml"/><Relationship Id="rId15" Type="http://schemas.openxmlformats.org/officeDocument/2006/relationships/diagramQuickStyle" Target="../diagrams/quickStyle7.xml"/><Relationship Id="rId23" Type="http://schemas.openxmlformats.org/officeDocument/2006/relationships/image" Target="../media/image1.png"/><Relationship Id="rId10" Type="http://schemas.openxmlformats.org/officeDocument/2006/relationships/diagramQuickStyle" Target="../diagrams/quickStyle6.xml"/><Relationship Id="rId19" Type="http://schemas.openxmlformats.org/officeDocument/2006/relationships/diagramLayout" Target="../diagrams/layout8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Relationship Id="rId22" Type="http://schemas.microsoft.com/office/2007/relationships/diagramDrawing" Target="../diagrams/drawing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diagramLayout" Target="../diagrams/layout16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diagramData" Target="../diagrams/data16.xml"/><Relationship Id="rId1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6" Type="http://schemas.microsoft.com/office/2007/relationships/diagramDrawing" Target="../diagrams/drawing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5" Type="http://schemas.openxmlformats.org/officeDocument/2006/relationships/diagramColors" Target="../diagrams/colors16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Relationship Id="rId14" Type="http://schemas.openxmlformats.org/officeDocument/2006/relationships/diagramQuickStyle" Target="../diagrams/quickStyle1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12" Type="http://schemas.openxmlformats.org/officeDocument/2006/relationships/image" Target="../media/image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13" Type="http://schemas.openxmlformats.org/officeDocument/2006/relationships/diagramLayout" Target="../diagrams/layout21.xml"/><Relationship Id="rId18" Type="http://schemas.openxmlformats.org/officeDocument/2006/relationships/diagramLayout" Target="../diagrams/layout22.xml"/><Relationship Id="rId26" Type="http://schemas.microsoft.com/office/2007/relationships/diagramDrawing" Target="../diagrams/drawing23.xml"/><Relationship Id="rId3" Type="http://schemas.openxmlformats.org/officeDocument/2006/relationships/diagramLayout" Target="../diagrams/layout19.xml"/><Relationship Id="rId21" Type="http://schemas.microsoft.com/office/2007/relationships/diagramDrawing" Target="../diagrams/drawing22.xml"/><Relationship Id="rId7" Type="http://schemas.openxmlformats.org/officeDocument/2006/relationships/diagramData" Target="../diagrams/data20.xml"/><Relationship Id="rId12" Type="http://schemas.openxmlformats.org/officeDocument/2006/relationships/diagramData" Target="../diagrams/data21.xml"/><Relationship Id="rId17" Type="http://schemas.openxmlformats.org/officeDocument/2006/relationships/diagramData" Target="../diagrams/data22.xml"/><Relationship Id="rId25" Type="http://schemas.openxmlformats.org/officeDocument/2006/relationships/diagramColors" Target="../diagrams/colors23.xml"/><Relationship Id="rId2" Type="http://schemas.openxmlformats.org/officeDocument/2006/relationships/diagramData" Target="../diagrams/data19.xml"/><Relationship Id="rId16" Type="http://schemas.microsoft.com/office/2007/relationships/diagramDrawing" Target="../diagrams/drawing21.xml"/><Relationship Id="rId20" Type="http://schemas.openxmlformats.org/officeDocument/2006/relationships/diagramColors" Target="../diagrams/colors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24" Type="http://schemas.openxmlformats.org/officeDocument/2006/relationships/diagramQuickStyle" Target="../diagrams/quickStyle23.xml"/><Relationship Id="rId5" Type="http://schemas.openxmlformats.org/officeDocument/2006/relationships/diagramColors" Target="../diagrams/colors19.xml"/><Relationship Id="rId15" Type="http://schemas.openxmlformats.org/officeDocument/2006/relationships/diagramColors" Target="../diagrams/colors21.xml"/><Relationship Id="rId23" Type="http://schemas.openxmlformats.org/officeDocument/2006/relationships/diagramLayout" Target="../diagrams/layout23.xml"/><Relationship Id="rId10" Type="http://schemas.openxmlformats.org/officeDocument/2006/relationships/diagramColors" Target="../diagrams/colors20.xml"/><Relationship Id="rId19" Type="http://schemas.openxmlformats.org/officeDocument/2006/relationships/diagramQuickStyle" Target="../diagrams/quickStyle22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Relationship Id="rId14" Type="http://schemas.openxmlformats.org/officeDocument/2006/relationships/diagramQuickStyle" Target="../diagrams/quickStyle21.xml"/><Relationship Id="rId22" Type="http://schemas.openxmlformats.org/officeDocument/2006/relationships/diagramData" Target="../diagrams/data23.xml"/><Relationship Id="rId27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5.xml"/><Relationship Id="rId3" Type="http://schemas.openxmlformats.org/officeDocument/2006/relationships/diagramLayout" Target="../diagrams/layout24.xml"/><Relationship Id="rId7" Type="http://schemas.openxmlformats.org/officeDocument/2006/relationships/diagramData" Target="../diagrams/data25.xml"/><Relationship Id="rId12" Type="http://schemas.openxmlformats.org/officeDocument/2006/relationships/image" Target="../media/image1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11" Type="http://schemas.microsoft.com/office/2007/relationships/diagramDrawing" Target="../diagrams/drawing25.xml"/><Relationship Id="rId5" Type="http://schemas.openxmlformats.org/officeDocument/2006/relationships/diagramColors" Target="../diagrams/colors24.xml"/><Relationship Id="rId10" Type="http://schemas.openxmlformats.org/officeDocument/2006/relationships/diagramColors" Target="../diagrams/colors25.xml"/><Relationship Id="rId4" Type="http://schemas.openxmlformats.org/officeDocument/2006/relationships/diagramQuickStyle" Target="../diagrams/quickStyle24.xml"/><Relationship Id="rId9" Type="http://schemas.openxmlformats.org/officeDocument/2006/relationships/diagramQuickStyle" Target="../diagrams/quickStyle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7.xml"/><Relationship Id="rId13" Type="http://schemas.openxmlformats.org/officeDocument/2006/relationships/image" Target="../media/image1.pn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12" Type="http://schemas.microsoft.com/office/2007/relationships/diagramDrawing" Target="../diagrams/drawing27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11" Type="http://schemas.openxmlformats.org/officeDocument/2006/relationships/diagramColors" Target="../diagrams/colors27.xml"/><Relationship Id="rId5" Type="http://schemas.openxmlformats.org/officeDocument/2006/relationships/diagramQuickStyle" Target="../diagrams/quickStyle26.xml"/><Relationship Id="rId10" Type="http://schemas.openxmlformats.org/officeDocument/2006/relationships/diagramQuickStyle" Target="../diagrams/quickStyle27.xml"/><Relationship Id="rId4" Type="http://schemas.openxmlformats.org/officeDocument/2006/relationships/diagramLayout" Target="../diagrams/layout26.xml"/><Relationship Id="rId9" Type="http://schemas.openxmlformats.org/officeDocument/2006/relationships/diagramLayout" Target="../diagrams/layout2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0.xml"/><Relationship Id="rId13" Type="http://schemas.openxmlformats.org/officeDocument/2006/relationships/image" Target="../media/image1.png"/><Relationship Id="rId3" Type="http://schemas.openxmlformats.org/officeDocument/2006/relationships/diagramLayout" Target="../diagrams/layout29.xml"/><Relationship Id="rId7" Type="http://schemas.openxmlformats.org/officeDocument/2006/relationships/image" Target="../media/image7.jpg"/><Relationship Id="rId12" Type="http://schemas.microsoft.com/office/2007/relationships/diagramDrawing" Target="../diagrams/drawing30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11" Type="http://schemas.openxmlformats.org/officeDocument/2006/relationships/diagramColors" Target="../diagrams/colors30.xml"/><Relationship Id="rId5" Type="http://schemas.openxmlformats.org/officeDocument/2006/relationships/diagramColors" Target="../diagrams/colors29.xml"/><Relationship Id="rId10" Type="http://schemas.openxmlformats.org/officeDocument/2006/relationships/diagramQuickStyle" Target="../diagrams/quickStyle30.xml"/><Relationship Id="rId4" Type="http://schemas.openxmlformats.org/officeDocument/2006/relationships/diagramQuickStyle" Target="../diagrams/quickStyle29.xml"/><Relationship Id="rId9" Type="http://schemas.openxmlformats.org/officeDocument/2006/relationships/diagramLayout" Target="../diagrams/layout3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2.xml"/><Relationship Id="rId13" Type="http://schemas.openxmlformats.org/officeDocument/2006/relationships/diagramLayout" Target="../diagrams/layout33.xml"/><Relationship Id="rId3" Type="http://schemas.openxmlformats.org/officeDocument/2006/relationships/diagramLayout" Target="../diagrams/layout31.xml"/><Relationship Id="rId7" Type="http://schemas.openxmlformats.org/officeDocument/2006/relationships/diagramData" Target="../diagrams/data32.xml"/><Relationship Id="rId12" Type="http://schemas.openxmlformats.org/officeDocument/2006/relationships/diagramData" Target="../diagrams/data33.xml"/><Relationship Id="rId17" Type="http://schemas.openxmlformats.org/officeDocument/2006/relationships/image" Target="../media/image1.png"/><Relationship Id="rId2" Type="http://schemas.openxmlformats.org/officeDocument/2006/relationships/diagramData" Target="../diagrams/data31.xml"/><Relationship Id="rId16" Type="http://schemas.microsoft.com/office/2007/relationships/diagramDrawing" Target="../diagrams/drawing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11" Type="http://schemas.microsoft.com/office/2007/relationships/diagramDrawing" Target="../diagrams/drawing32.xml"/><Relationship Id="rId5" Type="http://schemas.openxmlformats.org/officeDocument/2006/relationships/diagramColors" Target="../diagrams/colors31.xml"/><Relationship Id="rId15" Type="http://schemas.openxmlformats.org/officeDocument/2006/relationships/diagramColors" Target="../diagrams/colors33.xml"/><Relationship Id="rId10" Type="http://schemas.openxmlformats.org/officeDocument/2006/relationships/diagramColors" Target="../diagrams/colors32.xml"/><Relationship Id="rId4" Type="http://schemas.openxmlformats.org/officeDocument/2006/relationships/diagramQuickStyle" Target="../diagrams/quickStyle31.xml"/><Relationship Id="rId9" Type="http://schemas.openxmlformats.org/officeDocument/2006/relationships/diagramQuickStyle" Target="../diagrams/quickStyle32.xml"/><Relationship Id="rId14" Type="http://schemas.openxmlformats.org/officeDocument/2006/relationships/diagramQuickStyle" Target="../diagrams/quickStyle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openxmlformats.org/officeDocument/2006/relationships/image" Target="../media/image1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6.xml"/><Relationship Id="rId13" Type="http://schemas.openxmlformats.org/officeDocument/2006/relationships/image" Target="../media/image1.png"/><Relationship Id="rId3" Type="http://schemas.openxmlformats.org/officeDocument/2006/relationships/diagramLayout" Target="../diagrams/layout35.xml"/><Relationship Id="rId7" Type="http://schemas.openxmlformats.org/officeDocument/2006/relationships/image" Target="../media/image8.jpg"/><Relationship Id="rId12" Type="http://schemas.microsoft.com/office/2007/relationships/diagramDrawing" Target="../diagrams/drawing36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11" Type="http://schemas.openxmlformats.org/officeDocument/2006/relationships/diagramColors" Target="../diagrams/colors36.xml"/><Relationship Id="rId5" Type="http://schemas.openxmlformats.org/officeDocument/2006/relationships/diagramColors" Target="../diagrams/colors35.xml"/><Relationship Id="rId10" Type="http://schemas.openxmlformats.org/officeDocument/2006/relationships/diagramQuickStyle" Target="../diagrams/quickStyle36.xml"/><Relationship Id="rId4" Type="http://schemas.openxmlformats.org/officeDocument/2006/relationships/diagramQuickStyle" Target="../diagrams/quickStyle35.xml"/><Relationship Id="rId9" Type="http://schemas.openxmlformats.org/officeDocument/2006/relationships/diagramLayout" Target="../diagrams/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09850"/>
            <a:ext cx="10515600" cy="1638300"/>
          </a:xfrm>
        </p:spPr>
        <p:txBody>
          <a:bodyPr>
            <a:normAutofit fontScale="92500" lnSpcReduction="20000"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reinado de D. Pedro I: uma cidadania limitada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Regências: a unidade ameaçada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Segundo Reinado: política, economia e guerra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Abolição, imigração e indigenismo no Império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396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B6517B3-9A0A-4FA0-AFBA-F4F5A77F574F}"/>
              </a:ext>
            </a:extLst>
          </p:cNvPr>
          <p:cNvSpPr/>
          <p:nvPr/>
        </p:nvSpPr>
        <p:spPr>
          <a:xfrm>
            <a:off x="251636" y="638982"/>
            <a:ext cx="8243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Reinado de D. Pedro I: uma cidadania limitada</a:t>
            </a:r>
            <a:endParaRPr lang="pt-BR" sz="2800" dirty="0"/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47FD0CB2-054C-48BD-BABE-FFE4A9A84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611" y="1398488"/>
            <a:ext cx="4102395" cy="57553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Lutas pela independência</a:t>
            </a:r>
            <a:endParaRPr lang="pt-BR" sz="2000" b="1" dirty="0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B7D1A88-952E-42BD-B10D-20625C6053B4}"/>
              </a:ext>
            </a:extLst>
          </p:cNvPr>
          <p:cNvGraphicFramePr/>
          <p:nvPr/>
        </p:nvGraphicFramePr>
        <p:xfrm>
          <a:off x="5650615" y="1905927"/>
          <a:ext cx="6112539" cy="4009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D0552BB1-6B1F-465D-97A5-5FB6A652FCAC}"/>
              </a:ext>
            </a:extLst>
          </p:cNvPr>
          <p:cNvSpPr txBox="1"/>
          <p:nvPr/>
        </p:nvSpPr>
        <p:spPr>
          <a:xfrm>
            <a:off x="428846" y="3248839"/>
            <a:ext cx="5667154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 época, a independência não foi aceita no país todo. Em várias províncias brasileiras o povo pegou em armas para combater militares fiéis a Portugal.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392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4">
            <a:extLst>
              <a:ext uri="{FF2B5EF4-FFF2-40B4-BE49-F238E27FC236}">
                <a16:creationId xmlns:a16="http://schemas.microsoft.com/office/drawing/2014/main" id="{2C4BD885-BF3E-4C1C-B528-00FAEC0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676" y="495730"/>
            <a:ext cx="968064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Reconhecimento e preço da independência</a:t>
            </a:r>
            <a:endParaRPr lang="pt-BR" sz="2800" b="1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02094CB-0BA7-47CC-B923-D67C3E7156EC}"/>
              </a:ext>
            </a:extLst>
          </p:cNvPr>
          <p:cNvGraphicFramePr/>
          <p:nvPr/>
        </p:nvGraphicFramePr>
        <p:xfrm>
          <a:off x="2032000" y="10897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0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4">
            <a:extLst>
              <a:ext uri="{FF2B5EF4-FFF2-40B4-BE49-F238E27FC236}">
                <a16:creationId xmlns:a16="http://schemas.microsoft.com/office/drawing/2014/main" id="{FA8F7213-037E-466F-9E6D-8CB636A6E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676" y="524751"/>
            <a:ext cx="968064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 Constituição do Império</a:t>
            </a:r>
            <a:endParaRPr lang="pt-BR" sz="2800" b="1" dirty="0"/>
          </a:p>
        </p:txBody>
      </p:sp>
      <p:pic>
        <p:nvPicPr>
          <p:cNvPr id="10" name="Imagem 9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942A0563-7BAD-4CD1-ADE7-F035E2F798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6" b="16426"/>
          <a:stretch/>
        </p:blipFill>
        <p:spPr>
          <a:xfrm>
            <a:off x="4886252" y="3107420"/>
            <a:ext cx="7000948" cy="3367808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0DC223B-BEF8-4BF8-ADAC-FB4FD0377D55}"/>
              </a:ext>
            </a:extLst>
          </p:cNvPr>
          <p:cNvGraphicFramePr/>
          <p:nvPr/>
        </p:nvGraphicFramePr>
        <p:xfrm>
          <a:off x="428846" y="1002889"/>
          <a:ext cx="3773377" cy="571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48663920-D2F6-45BB-BD84-639C292F258E}"/>
              </a:ext>
            </a:extLst>
          </p:cNvPr>
          <p:cNvGraphicFramePr/>
          <p:nvPr/>
        </p:nvGraphicFramePr>
        <p:xfrm>
          <a:off x="5465062" y="987215"/>
          <a:ext cx="5843328" cy="157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A4F18F67-E1B0-488E-87C8-C6CCE5FDC15D}"/>
              </a:ext>
            </a:extLst>
          </p:cNvPr>
          <p:cNvSpPr/>
          <p:nvPr/>
        </p:nvSpPr>
        <p:spPr>
          <a:xfrm>
            <a:off x="8067749" y="2651231"/>
            <a:ext cx="637954" cy="467832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30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0266DDB9-188D-4220-9665-EC405699FD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4333" y="878360"/>
          <a:ext cx="11176527" cy="121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D840465B-3506-4AF0-BA25-C28B0DD92FA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54"/>
          <a:stretch/>
        </p:blipFill>
        <p:spPr>
          <a:xfrm>
            <a:off x="6852741" y="2191658"/>
            <a:ext cx="4558119" cy="3068880"/>
          </a:xfrm>
          <a:prstGeom prst="rect">
            <a:avLst/>
          </a:prstGeom>
        </p:spPr>
      </p:pic>
      <p:sp>
        <p:nvSpPr>
          <p:cNvPr id="9" name="Título 4">
            <a:extLst>
              <a:ext uri="{FF2B5EF4-FFF2-40B4-BE49-F238E27FC236}">
                <a16:creationId xmlns:a16="http://schemas.microsoft.com/office/drawing/2014/main" id="{F1C565D7-0EF3-498C-A8D6-6FC54FD39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676" y="469717"/>
            <a:ext cx="968064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Confederação do Equador</a:t>
            </a:r>
            <a:endParaRPr lang="pt-BR" sz="2800" b="1" dirty="0"/>
          </a:p>
        </p:txBody>
      </p:sp>
      <p:graphicFrame>
        <p:nvGraphicFramePr>
          <p:cNvPr id="11" name="Espaço Reservado para Conteúdo 6">
            <a:extLst>
              <a:ext uri="{FF2B5EF4-FFF2-40B4-BE49-F238E27FC236}">
                <a16:creationId xmlns:a16="http://schemas.microsoft.com/office/drawing/2014/main" id="{35119A3A-F36F-4BF8-A4F5-4936B95A6450}"/>
              </a:ext>
            </a:extLst>
          </p:cNvPr>
          <p:cNvGraphicFramePr>
            <a:graphicFrameLocks/>
          </p:cNvGraphicFramePr>
          <p:nvPr/>
        </p:nvGraphicFramePr>
        <p:xfrm>
          <a:off x="234333" y="2380162"/>
          <a:ext cx="5480610" cy="121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Espaço Reservado para Conteúdo 6">
            <a:extLst>
              <a:ext uri="{FF2B5EF4-FFF2-40B4-BE49-F238E27FC236}">
                <a16:creationId xmlns:a16="http://schemas.microsoft.com/office/drawing/2014/main" id="{871F19F5-9786-48C2-9445-3616A4BFD74D}"/>
              </a:ext>
            </a:extLst>
          </p:cNvPr>
          <p:cNvGraphicFramePr>
            <a:graphicFrameLocks/>
          </p:cNvGraphicFramePr>
          <p:nvPr/>
        </p:nvGraphicFramePr>
        <p:xfrm>
          <a:off x="234333" y="3864459"/>
          <a:ext cx="5480610" cy="121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Espaço Reservado para Conteúdo 6">
            <a:extLst>
              <a:ext uri="{FF2B5EF4-FFF2-40B4-BE49-F238E27FC236}">
                <a16:creationId xmlns:a16="http://schemas.microsoft.com/office/drawing/2014/main" id="{6E3F29C6-06CA-4F0C-A622-39F94500C08E}"/>
              </a:ext>
            </a:extLst>
          </p:cNvPr>
          <p:cNvGraphicFramePr>
            <a:graphicFrameLocks/>
          </p:cNvGraphicFramePr>
          <p:nvPr/>
        </p:nvGraphicFramePr>
        <p:xfrm>
          <a:off x="234333" y="5413056"/>
          <a:ext cx="11176527" cy="121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B8F6890-6F48-4F29-BBD8-365DCA58A529}"/>
              </a:ext>
            </a:extLst>
          </p:cNvPr>
          <p:cNvGrpSpPr/>
          <p:nvPr/>
        </p:nvGrpSpPr>
        <p:grpSpPr>
          <a:xfrm rot="5400000">
            <a:off x="11578855" y="1110342"/>
            <a:ext cx="387776" cy="453624"/>
            <a:chOff x="2317482" y="381945"/>
            <a:chExt cx="387776" cy="453624"/>
          </a:xfrm>
        </p:grpSpPr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74ED42CD-1E44-4783-8C3D-9B4C34C4B950}"/>
                </a:ext>
              </a:extLst>
            </p:cNvPr>
            <p:cNvSpPr/>
            <p:nvPr/>
          </p:nvSpPr>
          <p:spPr>
            <a:xfrm>
              <a:off x="2317482" y="381945"/>
              <a:ext cx="387776" cy="45362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Seta: para a Direita 4">
              <a:extLst>
                <a:ext uri="{FF2B5EF4-FFF2-40B4-BE49-F238E27FC236}">
                  <a16:creationId xmlns:a16="http://schemas.microsoft.com/office/drawing/2014/main" id="{59092B82-7F3E-4BA3-A8D5-100517CBF5D2}"/>
                </a:ext>
              </a:extLst>
            </p:cNvPr>
            <p:cNvSpPr txBox="1"/>
            <p:nvPr/>
          </p:nvSpPr>
          <p:spPr>
            <a:xfrm>
              <a:off x="2317482" y="472670"/>
              <a:ext cx="271443" cy="2721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1400" kern="1200" dirty="0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8DD425F4-5EC3-496C-AAE9-F38D9E542F8A}"/>
              </a:ext>
            </a:extLst>
          </p:cNvPr>
          <p:cNvGrpSpPr/>
          <p:nvPr/>
        </p:nvGrpSpPr>
        <p:grpSpPr>
          <a:xfrm rot="5400000">
            <a:off x="6023515" y="2697808"/>
            <a:ext cx="387776" cy="453624"/>
            <a:chOff x="2317482" y="381945"/>
            <a:chExt cx="387776" cy="453624"/>
          </a:xfrm>
        </p:grpSpPr>
        <p:sp>
          <p:nvSpPr>
            <p:cNvPr id="18" name="Seta: para a Direita 17">
              <a:extLst>
                <a:ext uri="{FF2B5EF4-FFF2-40B4-BE49-F238E27FC236}">
                  <a16:creationId xmlns:a16="http://schemas.microsoft.com/office/drawing/2014/main" id="{73EDC045-E299-43BC-9CC8-B2508201E93B}"/>
                </a:ext>
              </a:extLst>
            </p:cNvPr>
            <p:cNvSpPr/>
            <p:nvPr/>
          </p:nvSpPr>
          <p:spPr>
            <a:xfrm>
              <a:off x="2317482" y="381945"/>
              <a:ext cx="387776" cy="45362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Seta: para a Direita 4">
              <a:extLst>
                <a:ext uri="{FF2B5EF4-FFF2-40B4-BE49-F238E27FC236}">
                  <a16:creationId xmlns:a16="http://schemas.microsoft.com/office/drawing/2014/main" id="{0DBFEC6A-2A0B-4FC3-88CB-1278D760C8D4}"/>
                </a:ext>
              </a:extLst>
            </p:cNvPr>
            <p:cNvSpPr txBox="1"/>
            <p:nvPr/>
          </p:nvSpPr>
          <p:spPr>
            <a:xfrm>
              <a:off x="2317482" y="472670"/>
              <a:ext cx="271443" cy="2721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1400" kern="1200" dirty="0"/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1321983-09A1-49F7-9C84-10714D874834}"/>
              </a:ext>
            </a:extLst>
          </p:cNvPr>
          <p:cNvGrpSpPr/>
          <p:nvPr/>
        </p:nvGrpSpPr>
        <p:grpSpPr>
          <a:xfrm rot="5400000">
            <a:off x="6023515" y="4227281"/>
            <a:ext cx="387776" cy="453624"/>
            <a:chOff x="2317482" y="381945"/>
            <a:chExt cx="387776" cy="453624"/>
          </a:xfrm>
        </p:grpSpPr>
        <p:sp>
          <p:nvSpPr>
            <p:cNvPr id="21" name="Seta: para a Direita 20">
              <a:extLst>
                <a:ext uri="{FF2B5EF4-FFF2-40B4-BE49-F238E27FC236}">
                  <a16:creationId xmlns:a16="http://schemas.microsoft.com/office/drawing/2014/main" id="{F161F110-5E8D-47EC-919A-FDF95180B750}"/>
                </a:ext>
              </a:extLst>
            </p:cNvPr>
            <p:cNvSpPr/>
            <p:nvPr/>
          </p:nvSpPr>
          <p:spPr>
            <a:xfrm>
              <a:off x="2317482" y="381945"/>
              <a:ext cx="387776" cy="45362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Seta: para a Direita 4">
              <a:extLst>
                <a:ext uri="{FF2B5EF4-FFF2-40B4-BE49-F238E27FC236}">
                  <a16:creationId xmlns:a16="http://schemas.microsoft.com/office/drawing/2014/main" id="{328F2CD5-FAE6-4FBF-9502-67F2C3DCBC8A}"/>
                </a:ext>
              </a:extLst>
            </p:cNvPr>
            <p:cNvSpPr txBox="1"/>
            <p:nvPr/>
          </p:nvSpPr>
          <p:spPr>
            <a:xfrm>
              <a:off x="2317482" y="472670"/>
              <a:ext cx="271443" cy="2721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1400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448009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25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C378B76A-E24E-4DF3-9572-81DFC7952B1C}"/>
              </a:ext>
            </a:extLst>
          </p:cNvPr>
          <p:cNvGraphicFramePr/>
          <p:nvPr/>
        </p:nvGraphicFramePr>
        <p:xfrm>
          <a:off x="383954" y="1241201"/>
          <a:ext cx="7441609" cy="4976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A62FEE6A-47FF-44F2-9106-97CFADA1F02F}"/>
              </a:ext>
            </a:extLst>
          </p:cNvPr>
          <p:cNvSpPr txBox="1"/>
          <p:nvPr/>
        </p:nvSpPr>
        <p:spPr>
          <a:xfrm>
            <a:off x="1196886" y="849738"/>
            <a:ext cx="3625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Críticas ao governo de D. Pedro I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5CB1CDE-E221-4A1E-8ACD-547136071AB6}"/>
              </a:ext>
            </a:extLst>
          </p:cNvPr>
          <p:cNvGraphicFramePr/>
          <p:nvPr/>
        </p:nvGraphicFramePr>
        <p:xfrm>
          <a:off x="8241415" y="1019885"/>
          <a:ext cx="31247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35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8636D53-03BE-47CA-B9C5-9A6E21E28E4A}"/>
              </a:ext>
            </a:extLst>
          </p:cNvPr>
          <p:cNvSpPr/>
          <p:nvPr/>
        </p:nvSpPr>
        <p:spPr>
          <a:xfrm>
            <a:off x="3371714" y="527735"/>
            <a:ext cx="8243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Regências: a unidade ameaçada</a:t>
            </a:r>
            <a:endParaRPr lang="pt-BR" sz="28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C2CF367-9EC4-4348-AFAE-49BBA81410AE}"/>
              </a:ext>
            </a:extLst>
          </p:cNvPr>
          <p:cNvSpPr txBox="1"/>
          <p:nvPr/>
        </p:nvSpPr>
        <p:spPr>
          <a:xfrm>
            <a:off x="267585" y="633363"/>
            <a:ext cx="2881423" cy="559127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período regencial foi relativamente curto: durou de 1831 a 1840. Apesar disso, foi também um dos períodos mais agitados da nossa história. Naqueles nove anos ocorreram intensas disputas políticas, entre o “</a:t>
            </a:r>
            <a:r>
              <a:rPr lang="pt-BR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centro</a:t>
            </a: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” e as províncias, e revoltas sociais armadas, de norte a sul do país. Esses episódios ameaçaram a unidade nacional e, ao mesmo tempo, foram decisivos na formação do Estado brasileiro.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1662F8F0-FAB8-4B7C-A3AC-915845E8483A}"/>
              </a:ext>
            </a:extLst>
          </p:cNvPr>
          <p:cNvGraphicFramePr>
            <a:graphicFrameLocks noGrp="1"/>
          </p:cNvGraphicFramePr>
          <p:nvPr/>
        </p:nvGraphicFramePr>
        <p:xfrm>
          <a:off x="3669414" y="3450266"/>
          <a:ext cx="8127999" cy="2870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4577">
                  <a:extLst>
                    <a:ext uri="{9D8B030D-6E8A-4147-A177-3AD203B41FA5}">
                      <a16:colId xmlns:a16="http://schemas.microsoft.com/office/drawing/2014/main" val="248534005"/>
                    </a:ext>
                  </a:extLst>
                </a:gridCol>
                <a:gridCol w="3785191">
                  <a:extLst>
                    <a:ext uri="{9D8B030D-6E8A-4147-A177-3AD203B41FA5}">
                      <a16:colId xmlns:a16="http://schemas.microsoft.com/office/drawing/2014/main" val="4039843738"/>
                    </a:ext>
                  </a:extLst>
                </a:gridCol>
                <a:gridCol w="2398231">
                  <a:extLst>
                    <a:ext uri="{9D8B030D-6E8A-4147-A177-3AD203B41FA5}">
                      <a16:colId xmlns:a16="http://schemas.microsoft.com/office/drawing/2014/main" val="2958657208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/>
                        <a:t>Grupos políticos das Regências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7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Nome e apelido do grupo político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O que defendiam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Líderes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54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RESTAURADORES </a:t>
                      </a:r>
                    </a:p>
                    <a:p>
                      <a:pPr algn="ctr"/>
                      <a:r>
                        <a:rPr lang="pt-BR" sz="1400" b="1" dirty="0"/>
                        <a:t>ou caramurus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 volta de D. Pedro I ao poder.</a:t>
                      </a:r>
                    </a:p>
                    <a:p>
                      <a:pPr algn="ctr"/>
                      <a:r>
                        <a:rPr lang="pt-BR" sz="1400" dirty="0"/>
                        <a:t>Eram contrários a reformas sociais.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Vicente Ferreira de Paula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01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MODERADOS </a:t>
                      </a:r>
                    </a:p>
                    <a:p>
                      <a:pPr algn="ctr"/>
                      <a:r>
                        <a:rPr lang="pt-BR" sz="1400" b="1" dirty="0"/>
                        <a:t>ou chimangos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 manutenção dos privilégios das elites</a:t>
                      </a:r>
                    </a:p>
                    <a:p>
                      <a:pPr algn="ctr"/>
                      <a:r>
                        <a:rPr lang="pt-BR" sz="1400" dirty="0"/>
                        <a:t>provinciais e a Monarquia Constitucional.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Padre Diogo Antônio Feijó e</a:t>
                      </a:r>
                    </a:p>
                    <a:p>
                      <a:pPr algn="ctr"/>
                      <a:r>
                        <a:rPr lang="pt-BR" sz="1400" dirty="0"/>
                        <a:t>Bernardo Pereira de Vasconcelos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552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EXALTADOS</a:t>
                      </a:r>
                    </a:p>
                    <a:p>
                      <a:pPr algn="ctr"/>
                      <a:r>
                        <a:rPr lang="pt-BR" sz="1400" b="1" dirty="0"/>
                        <a:t>ou farroupilhas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Defendiam o federalismo (a garantia de autonomia política e econômica para as províncias); parte deles era favorável à República.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Cipriano Barata e</a:t>
                      </a:r>
                    </a:p>
                    <a:p>
                      <a:pPr algn="ctr"/>
                      <a:r>
                        <a:rPr lang="pt-BR" sz="1400" dirty="0"/>
                        <a:t>Borges da Fonseca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6552464"/>
                  </a:ext>
                </a:extLst>
              </a:tr>
            </a:tbl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B15BA5E-A196-46C6-9E39-84FE4F2792BC}"/>
              </a:ext>
            </a:extLst>
          </p:cNvPr>
          <p:cNvGraphicFramePr/>
          <p:nvPr/>
        </p:nvGraphicFramePr>
        <p:xfrm>
          <a:off x="3669413" y="1246970"/>
          <a:ext cx="8127999" cy="2014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ítulo 4">
            <a:extLst>
              <a:ext uri="{FF2B5EF4-FFF2-40B4-BE49-F238E27FC236}">
                <a16:creationId xmlns:a16="http://schemas.microsoft.com/office/drawing/2014/main" id="{78E95608-6B9C-4187-B235-E87E1749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418" y="971552"/>
            <a:ext cx="4566686" cy="57553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Regências: um período movimentado</a:t>
            </a:r>
            <a:endParaRPr lang="pt-BR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08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F8A60664-EF6F-4453-9606-AD0BA96AA5AE}"/>
              </a:ext>
            </a:extLst>
          </p:cNvPr>
          <p:cNvGraphicFramePr/>
          <p:nvPr/>
        </p:nvGraphicFramePr>
        <p:xfrm>
          <a:off x="309526" y="522548"/>
          <a:ext cx="11577674" cy="62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560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CF556361-3FF3-419F-9026-AF95714429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78"/>
          <a:stretch/>
        </p:blipFill>
        <p:spPr>
          <a:xfrm>
            <a:off x="5972543" y="1339702"/>
            <a:ext cx="5328518" cy="5247167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7F05E0E5-FCCA-4376-B464-4B973B00C990}"/>
              </a:ext>
            </a:extLst>
          </p:cNvPr>
          <p:cNvGraphicFramePr/>
          <p:nvPr/>
        </p:nvGraphicFramePr>
        <p:xfrm>
          <a:off x="798032" y="1041990"/>
          <a:ext cx="4401289" cy="572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ítulo 4">
            <a:extLst>
              <a:ext uri="{FF2B5EF4-FFF2-40B4-BE49-F238E27FC236}">
                <a16:creationId xmlns:a16="http://schemas.microsoft.com/office/drawing/2014/main" id="{2C2F7C8B-D246-4666-BE59-6F0DA7FE8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657" y="546502"/>
            <a:ext cx="4566686" cy="57553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Rebeliões regenciais</a:t>
            </a:r>
            <a:endParaRPr lang="pt-BR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1083" y="6439414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252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B4F0D633-229D-4BC5-AE50-0EAB59AD24F3}"/>
              </a:ext>
            </a:extLst>
          </p:cNvPr>
          <p:cNvGraphicFramePr/>
          <p:nvPr/>
        </p:nvGraphicFramePr>
        <p:xfrm>
          <a:off x="155944" y="1584263"/>
          <a:ext cx="11880112" cy="2862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7199077D-3AB0-474C-9AA2-2A578C41062C}"/>
              </a:ext>
            </a:extLst>
          </p:cNvPr>
          <p:cNvSpPr txBox="1"/>
          <p:nvPr/>
        </p:nvSpPr>
        <p:spPr>
          <a:xfrm>
            <a:off x="216195" y="524636"/>
            <a:ext cx="1594884" cy="37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Cabanagem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999AF0-79DB-4156-9A0F-7AD5AE462716}"/>
              </a:ext>
            </a:extLst>
          </p:cNvPr>
          <p:cNvSpPr txBox="1"/>
          <p:nvPr/>
        </p:nvSpPr>
        <p:spPr>
          <a:xfrm>
            <a:off x="290624" y="2532217"/>
            <a:ext cx="1594884" cy="37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Farrapos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0A51599-14DF-43BB-B032-6A10E3E36AD4}"/>
              </a:ext>
            </a:extLst>
          </p:cNvPr>
          <p:cNvSpPr txBox="1"/>
          <p:nvPr/>
        </p:nvSpPr>
        <p:spPr>
          <a:xfrm>
            <a:off x="290624" y="4793295"/>
            <a:ext cx="1594884" cy="37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Malês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514E852C-8DE9-41CE-862C-1C0EA28595C5}"/>
              </a:ext>
            </a:extLst>
          </p:cNvPr>
          <p:cNvGraphicFramePr/>
          <p:nvPr/>
        </p:nvGraphicFramePr>
        <p:xfrm>
          <a:off x="159488" y="3521347"/>
          <a:ext cx="11880112" cy="2862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A90F7DD4-19AA-4D62-831B-7DFB339D63D9}"/>
              </a:ext>
            </a:extLst>
          </p:cNvPr>
          <p:cNvGraphicFramePr/>
          <p:nvPr/>
        </p:nvGraphicFramePr>
        <p:xfrm>
          <a:off x="163032" y="5569746"/>
          <a:ext cx="11880112" cy="2862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17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B4F0D633-229D-4BC5-AE50-0EAB59AD24F3}"/>
              </a:ext>
            </a:extLst>
          </p:cNvPr>
          <p:cNvGraphicFramePr/>
          <p:nvPr/>
        </p:nvGraphicFramePr>
        <p:xfrm>
          <a:off x="127590" y="1763671"/>
          <a:ext cx="11958084" cy="2862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7199077D-3AB0-474C-9AA2-2A578C41062C}"/>
              </a:ext>
            </a:extLst>
          </p:cNvPr>
          <p:cNvSpPr txBox="1"/>
          <p:nvPr/>
        </p:nvSpPr>
        <p:spPr>
          <a:xfrm>
            <a:off x="311888" y="594745"/>
            <a:ext cx="1594884" cy="37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Sabinada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999AF0-79DB-4156-9A0F-7AD5AE462716}"/>
              </a:ext>
            </a:extLst>
          </p:cNvPr>
          <p:cNvSpPr txBox="1"/>
          <p:nvPr/>
        </p:nvSpPr>
        <p:spPr>
          <a:xfrm>
            <a:off x="311888" y="3009011"/>
            <a:ext cx="1594884" cy="37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Balaiada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514E852C-8DE9-41CE-862C-1C0EA28595C5}"/>
              </a:ext>
            </a:extLst>
          </p:cNvPr>
          <p:cNvGraphicFramePr/>
          <p:nvPr/>
        </p:nvGraphicFramePr>
        <p:xfrm>
          <a:off x="205562" y="4256337"/>
          <a:ext cx="11880112" cy="2862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C742ABE5-6DDC-4572-A433-50E93F90D4A5}"/>
              </a:ext>
            </a:extLst>
          </p:cNvPr>
          <p:cNvSpPr txBox="1"/>
          <p:nvPr/>
        </p:nvSpPr>
        <p:spPr>
          <a:xfrm>
            <a:off x="1456661" y="5687745"/>
            <a:ext cx="9909544" cy="64633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Com o fim das rebeliões regenciais e a ascensão do café no Vale do Paraíba, o governo central foi se firmando no poder e garantindo a unidade do imenso Império brasileiro.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75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8EEFEF56-F684-4D35-8FF3-91D0D2FD4217}"/>
              </a:ext>
            </a:extLst>
          </p:cNvPr>
          <p:cNvSpPr/>
          <p:nvPr/>
        </p:nvSpPr>
        <p:spPr>
          <a:xfrm>
            <a:off x="425302" y="551455"/>
            <a:ext cx="11355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Segundo Reinado: política, economia e guerra</a:t>
            </a:r>
            <a:endParaRPr lang="pt-BR" sz="2800" dirty="0"/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360DFDDE-7AD5-4E1A-A7C4-214BB14B4B4D}"/>
              </a:ext>
            </a:extLst>
          </p:cNvPr>
          <p:cNvSpPr/>
          <p:nvPr/>
        </p:nvSpPr>
        <p:spPr>
          <a:xfrm>
            <a:off x="2457019" y="2799019"/>
            <a:ext cx="2402958" cy="978195"/>
          </a:xfrm>
          <a:prstGeom prst="wave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Liberais</a:t>
            </a:r>
          </a:p>
        </p:txBody>
      </p:sp>
      <p:sp>
        <p:nvSpPr>
          <p:cNvPr id="14" name="Onda 13">
            <a:extLst>
              <a:ext uri="{FF2B5EF4-FFF2-40B4-BE49-F238E27FC236}">
                <a16:creationId xmlns:a16="http://schemas.microsoft.com/office/drawing/2014/main" id="{D9210503-6F74-438D-B708-402E69D8494F}"/>
              </a:ext>
            </a:extLst>
          </p:cNvPr>
          <p:cNvSpPr/>
          <p:nvPr/>
        </p:nvSpPr>
        <p:spPr>
          <a:xfrm>
            <a:off x="5477540" y="2820264"/>
            <a:ext cx="2402958" cy="978195"/>
          </a:xfrm>
          <a:prstGeom prst="wave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Conservadores</a:t>
            </a:r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55D482B9-B110-48CB-9ED2-14F704E4C17F}"/>
              </a:ext>
            </a:extLst>
          </p:cNvPr>
          <p:cNvSpPr/>
          <p:nvPr/>
        </p:nvSpPr>
        <p:spPr>
          <a:xfrm>
            <a:off x="5026321" y="3032935"/>
            <a:ext cx="329609" cy="435935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CA77D1F-23C6-44BF-AAF6-F8C2E7EB672A}"/>
              </a:ext>
            </a:extLst>
          </p:cNvPr>
          <p:cNvGraphicFramePr/>
          <p:nvPr/>
        </p:nvGraphicFramePr>
        <p:xfrm>
          <a:off x="266260" y="2224411"/>
          <a:ext cx="1581592" cy="460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Seta: para a Esquerda 16">
            <a:extLst>
              <a:ext uri="{FF2B5EF4-FFF2-40B4-BE49-F238E27FC236}">
                <a16:creationId xmlns:a16="http://schemas.microsoft.com/office/drawing/2014/main" id="{6CE0DD78-F16F-4745-B893-9C2522767CB5}"/>
              </a:ext>
            </a:extLst>
          </p:cNvPr>
          <p:cNvSpPr/>
          <p:nvPr/>
        </p:nvSpPr>
        <p:spPr>
          <a:xfrm>
            <a:off x="1948641" y="3141919"/>
            <a:ext cx="407582" cy="217968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E79A53E9-4429-4D8C-B0E8-61AA83EBEB54}"/>
              </a:ext>
            </a:extLst>
          </p:cNvPr>
          <p:cNvGraphicFramePr/>
          <p:nvPr/>
        </p:nvGraphicFramePr>
        <p:xfrm>
          <a:off x="2707096" y="2769756"/>
          <a:ext cx="1581592" cy="460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6180DC1F-D530-4F69-850F-444719FF9EF0}"/>
              </a:ext>
            </a:extLst>
          </p:cNvPr>
          <p:cNvGraphicFramePr/>
          <p:nvPr/>
        </p:nvGraphicFramePr>
        <p:xfrm>
          <a:off x="6105638" y="2820264"/>
          <a:ext cx="1581592" cy="4608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1" name="Chave Esquerda 20">
            <a:extLst>
              <a:ext uri="{FF2B5EF4-FFF2-40B4-BE49-F238E27FC236}">
                <a16:creationId xmlns:a16="http://schemas.microsoft.com/office/drawing/2014/main" id="{4510701F-B9DF-45FA-AE72-999E1DA3F9C1}"/>
              </a:ext>
            </a:extLst>
          </p:cNvPr>
          <p:cNvSpPr/>
          <p:nvPr/>
        </p:nvSpPr>
        <p:spPr>
          <a:xfrm rot="5400000">
            <a:off x="5140886" y="1511856"/>
            <a:ext cx="100476" cy="2314359"/>
          </a:xfrm>
          <a:prstGeom prst="leftBrac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901C2CC-9C47-4B98-A5EC-6D76435ABA9F}"/>
              </a:ext>
            </a:extLst>
          </p:cNvPr>
          <p:cNvSpPr/>
          <p:nvPr/>
        </p:nvSpPr>
        <p:spPr>
          <a:xfrm>
            <a:off x="2462322" y="1552353"/>
            <a:ext cx="5457603" cy="8570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Desejavam manter a ordem estabelecida, a monarquia, o escravismo, garantir seus privilégios e manter a maioria da população excluída da política</a:t>
            </a:r>
          </a:p>
        </p:txBody>
      </p:sp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0D681D3D-F260-4C48-83FF-AA583CA6A254}"/>
              </a:ext>
            </a:extLst>
          </p:cNvPr>
          <p:cNvGraphicFramePr/>
          <p:nvPr/>
        </p:nvGraphicFramePr>
        <p:xfrm>
          <a:off x="4545188" y="4040347"/>
          <a:ext cx="1291869" cy="2066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4" name="Diagrama 23">
            <a:extLst>
              <a:ext uri="{FF2B5EF4-FFF2-40B4-BE49-F238E27FC236}">
                <a16:creationId xmlns:a16="http://schemas.microsoft.com/office/drawing/2014/main" id="{C76BAFCC-F26E-4E06-9DF0-D28A4BBDE8A3}"/>
              </a:ext>
            </a:extLst>
          </p:cNvPr>
          <p:cNvGraphicFramePr/>
          <p:nvPr/>
        </p:nvGraphicFramePr>
        <p:xfrm>
          <a:off x="8585103" y="528909"/>
          <a:ext cx="3362115" cy="6329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5" name="Sinal de Multiplicação 24">
            <a:extLst>
              <a:ext uri="{FF2B5EF4-FFF2-40B4-BE49-F238E27FC236}">
                <a16:creationId xmlns:a16="http://schemas.microsoft.com/office/drawing/2014/main" id="{5A053150-C39F-48E3-9D3F-6651A6230456}"/>
              </a:ext>
            </a:extLst>
          </p:cNvPr>
          <p:cNvSpPr/>
          <p:nvPr/>
        </p:nvSpPr>
        <p:spPr>
          <a:xfrm>
            <a:off x="8028456" y="3070148"/>
            <a:ext cx="329609" cy="435935"/>
          </a:xfrm>
          <a:prstGeom prst="mathMultiply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Sinal de Adição 25">
            <a:extLst>
              <a:ext uri="{FF2B5EF4-FFF2-40B4-BE49-F238E27FC236}">
                <a16:creationId xmlns:a16="http://schemas.microsoft.com/office/drawing/2014/main" id="{21ACA183-4095-4428-9B15-CA7F29041509}"/>
              </a:ext>
            </a:extLst>
          </p:cNvPr>
          <p:cNvSpPr/>
          <p:nvPr/>
        </p:nvSpPr>
        <p:spPr>
          <a:xfrm>
            <a:off x="8019878" y="3615070"/>
            <a:ext cx="346763" cy="425277"/>
          </a:xfrm>
          <a:prstGeom prst="mathPlu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31056" y="6549151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78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4">
            <a:extLst>
              <a:ext uri="{FF2B5EF4-FFF2-40B4-BE49-F238E27FC236}">
                <a16:creationId xmlns:a16="http://schemas.microsoft.com/office/drawing/2014/main" id="{80921771-BE85-4BD1-A2DB-0600966C8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657" y="529498"/>
            <a:ext cx="4566686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Revolução Praieira</a:t>
            </a:r>
            <a:endParaRPr lang="pt-BR" sz="2800" b="1" dirty="0"/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0ED0C4F9-7603-48FD-AB13-CA865E0DD2FD}"/>
              </a:ext>
            </a:extLst>
          </p:cNvPr>
          <p:cNvGraphicFramePr/>
          <p:nvPr/>
        </p:nvGraphicFramePr>
        <p:xfrm>
          <a:off x="456612" y="1136264"/>
          <a:ext cx="4253611" cy="180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F8F0B08A-8953-45CE-B610-E173FC366DC1}"/>
              </a:ext>
            </a:extLst>
          </p:cNvPr>
          <p:cNvSpPr/>
          <p:nvPr/>
        </p:nvSpPr>
        <p:spPr>
          <a:xfrm>
            <a:off x="2519916" y="2977119"/>
            <a:ext cx="202019" cy="34024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: Cantos Diagonais Arredondados 14">
            <a:extLst>
              <a:ext uri="{FF2B5EF4-FFF2-40B4-BE49-F238E27FC236}">
                <a16:creationId xmlns:a16="http://schemas.microsoft.com/office/drawing/2014/main" id="{3304D5D0-5202-4A21-9315-336102A84AA1}"/>
              </a:ext>
            </a:extLst>
          </p:cNvPr>
          <p:cNvSpPr/>
          <p:nvPr/>
        </p:nvSpPr>
        <p:spPr>
          <a:xfrm>
            <a:off x="1079205" y="3381158"/>
            <a:ext cx="3285460" cy="45720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Fundação do Partido da Praia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3C441F14-4E88-4EBB-8A9F-077897AEC43C}"/>
              </a:ext>
            </a:extLst>
          </p:cNvPr>
          <p:cNvSpPr/>
          <p:nvPr/>
        </p:nvSpPr>
        <p:spPr>
          <a:xfrm>
            <a:off x="2519916" y="3923414"/>
            <a:ext cx="202019" cy="34024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: Cantos Diagonais Arredondados 16">
            <a:extLst>
              <a:ext uri="{FF2B5EF4-FFF2-40B4-BE49-F238E27FC236}">
                <a16:creationId xmlns:a16="http://schemas.microsoft.com/office/drawing/2014/main" id="{27EC04F2-51E7-4154-8E45-2A5E4B780CEF}"/>
              </a:ext>
            </a:extLst>
          </p:cNvPr>
          <p:cNvSpPr/>
          <p:nvPr/>
        </p:nvSpPr>
        <p:spPr>
          <a:xfrm>
            <a:off x="1079205" y="4465666"/>
            <a:ext cx="3285460" cy="83998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Conservadores sobem ao poder e demitem 40 funcionários ligados aos praieiros</a:t>
            </a:r>
          </a:p>
        </p:txBody>
      </p:sp>
      <p:sp>
        <p:nvSpPr>
          <p:cNvPr id="18" name="Retângulo: Cantos Diagonais Arredondados 17">
            <a:extLst>
              <a:ext uri="{FF2B5EF4-FFF2-40B4-BE49-F238E27FC236}">
                <a16:creationId xmlns:a16="http://schemas.microsoft.com/office/drawing/2014/main" id="{342B6AE6-2F52-4430-9D57-A61444783D4A}"/>
              </a:ext>
            </a:extLst>
          </p:cNvPr>
          <p:cNvSpPr/>
          <p:nvPr/>
        </p:nvSpPr>
        <p:spPr>
          <a:xfrm>
            <a:off x="1079205" y="5816000"/>
            <a:ext cx="3285460" cy="726990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Funcionários se recusam a entregar os cargos e reagem pelas armas</a:t>
            </a:r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35673BDA-5DBE-431A-8AD3-AC0EB9673E69}"/>
              </a:ext>
            </a:extLst>
          </p:cNvPr>
          <p:cNvSpPr/>
          <p:nvPr/>
        </p:nvSpPr>
        <p:spPr>
          <a:xfrm>
            <a:off x="2519916" y="5341365"/>
            <a:ext cx="202019" cy="34024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BDB0B8E-8125-42C9-877F-4F82A8078406}"/>
              </a:ext>
            </a:extLst>
          </p:cNvPr>
          <p:cNvSpPr/>
          <p:nvPr/>
        </p:nvSpPr>
        <p:spPr>
          <a:xfrm>
            <a:off x="8674396" y="1903229"/>
            <a:ext cx="2973276" cy="3248248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Exigências do </a:t>
            </a:r>
            <a:r>
              <a:rPr lang="pt-BR" sz="1400" b="1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Manifesto ao Mundo</a:t>
            </a:r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algn="ctr"/>
            <a:endParaRPr lang="pt-BR" sz="1400" dirty="0">
              <a:solidFill>
                <a:schemeClr val="tx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1 – O voto livre e universal do povo brasileiro.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2 – A plena liberdade de imprensa.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3 – O trabalho como garantia de vida para o cidadão brasileiro.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4 – O comércio a retalho só para cidadãos brasileiros.</a:t>
            </a:r>
          </a:p>
          <a:p>
            <a:pPr algn="ctr"/>
            <a:r>
              <a:rPr lang="pt-BR" sz="1400" dirty="0">
                <a:solidFill>
                  <a:schemeClr val="tx1"/>
                </a:solidFill>
                <a:ea typeface="Roboto" panose="02000000000000000000" pitchFamily="2" charset="0"/>
                <a:cs typeface="Roboto" panose="02000000000000000000" pitchFamily="2" charset="0"/>
              </a:rPr>
              <a:t>5 – A extinção do Poder Moderador.</a:t>
            </a:r>
          </a:p>
        </p:txBody>
      </p: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1493F1D1-023C-4C77-B7CE-BD1152BAE1A2}"/>
              </a:ext>
            </a:extLst>
          </p:cNvPr>
          <p:cNvGraphicFramePr/>
          <p:nvPr/>
        </p:nvGraphicFramePr>
        <p:xfrm>
          <a:off x="5257211" y="1156614"/>
          <a:ext cx="252463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499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9C29331D-9DCB-46DE-9EB6-025F41A4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90" y="436864"/>
            <a:ext cx="6150050" cy="57553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Economia no Segundo Reinado</a:t>
            </a:r>
            <a:endParaRPr lang="pt-BR" sz="2000" b="1" dirty="0"/>
          </a:p>
        </p:txBody>
      </p:sp>
      <p:pic>
        <p:nvPicPr>
          <p:cNvPr id="5" name="Imagem 4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713849ED-8165-4123-9A35-830BA81D8C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74"/>
          <a:stretch/>
        </p:blipFill>
        <p:spPr>
          <a:xfrm>
            <a:off x="629454" y="2354936"/>
            <a:ext cx="4707726" cy="29480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5223D18-4C3C-454E-AB9A-25C4FB62E25F}"/>
              </a:ext>
            </a:extLst>
          </p:cNvPr>
          <p:cNvSpPr txBox="1"/>
          <p:nvPr/>
        </p:nvSpPr>
        <p:spPr>
          <a:xfrm>
            <a:off x="531263" y="924590"/>
            <a:ext cx="51142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café se torna o principal produto de exportação brasileiro no Segundo Império.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Litoral do Rio de Janeiro → Vale do Paraíba → Zona da Mata e Oeste paulista.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FBBEDCF-FBD8-449C-97E2-600B838B01DD}"/>
              </a:ext>
            </a:extLst>
          </p:cNvPr>
          <p:cNvSpPr txBox="1"/>
          <p:nvPr/>
        </p:nvSpPr>
        <p:spPr>
          <a:xfrm>
            <a:off x="510362" y="5384237"/>
            <a:ext cx="5114260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Além do café, o Brasil exportava outros gêneros, como açúcar, algodão, cacau, tabaco, couros, peles e borracha.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Havia também uma produção variada destinada ao mercado interno.</a:t>
            </a:r>
          </a:p>
        </p:txBody>
      </p:sp>
      <p:sp>
        <p:nvSpPr>
          <p:cNvPr id="11" name="Título 4">
            <a:extLst>
              <a:ext uri="{FF2B5EF4-FFF2-40B4-BE49-F238E27FC236}">
                <a16:creationId xmlns:a16="http://schemas.microsoft.com/office/drawing/2014/main" id="{BBF826ED-3514-46D6-8EE7-639368613333}"/>
              </a:ext>
            </a:extLst>
          </p:cNvPr>
          <p:cNvSpPr txBox="1">
            <a:spLocks/>
          </p:cNvSpPr>
          <p:nvPr/>
        </p:nvSpPr>
        <p:spPr>
          <a:xfrm>
            <a:off x="5510687" y="477660"/>
            <a:ext cx="6150050" cy="5755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Modernização no Segundo Reinado</a:t>
            </a:r>
            <a:endParaRPr lang="pt-BR" sz="2000" b="1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BCD73A63-12D8-489A-B479-8EBBFAC4D022}"/>
              </a:ext>
            </a:extLst>
          </p:cNvPr>
          <p:cNvGraphicFramePr/>
          <p:nvPr/>
        </p:nvGraphicFramePr>
        <p:xfrm>
          <a:off x="6732182" y="1143700"/>
          <a:ext cx="3841895" cy="2948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36D13B4-AFB1-407B-9D79-CFF2C9D4BA93}"/>
              </a:ext>
            </a:extLst>
          </p:cNvPr>
          <p:cNvGraphicFramePr/>
          <p:nvPr/>
        </p:nvGraphicFramePr>
        <p:xfrm>
          <a:off x="6098593" y="3739833"/>
          <a:ext cx="5463953" cy="3288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752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4">
            <a:extLst>
              <a:ext uri="{FF2B5EF4-FFF2-40B4-BE49-F238E27FC236}">
                <a16:creationId xmlns:a16="http://schemas.microsoft.com/office/drawing/2014/main" id="{C8A0FBEF-5572-46EF-9AF1-59991CC0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6235" y="492699"/>
            <a:ext cx="7085718" cy="575530"/>
          </a:xfrm>
        </p:spPr>
        <p:txBody>
          <a:bodyPr>
            <a:noAutofit/>
          </a:bodyPr>
          <a:lstStyle/>
          <a:p>
            <a:pPr algn="ctr"/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Fim do tráfico internacional de africanos escravizados</a:t>
            </a:r>
            <a:endParaRPr lang="pt-BR" sz="2000" b="1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728A4A3-9F25-4BF2-A4F9-A048267A7DC4}"/>
              </a:ext>
            </a:extLst>
          </p:cNvPr>
          <p:cNvSpPr/>
          <p:nvPr/>
        </p:nvSpPr>
        <p:spPr>
          <a:xfrm>
            <a:off x="489984" y="1147331"/>
            <a:ext cx="2776869" cy="489964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pt-BR" sz="1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Pressão inglesa</a:t>
            </a:r>
          </a:p>
          <a:p>
            <a:pPr algn="ctr">
              <a:spcAft>
                <a:spcPts val="1200"/>
              </a:spcAft>
            </a:pPr>
            <a:endParaRPr lang="pt-BR" sz="1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spcAft>
                <a:spcPts val="1200"/>
              </a:spcAft>
            </a:pPr>
            <a:r>
              <a:rPr lang="pt-BR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Após lucrar por séculos com o tráfico atlântico, a Inglaterra se posicionou contra esse comércio:</a:t>
            </a:r>
          </a:p>
          <a:p>
            <a:pPr marL="342900" indent="-342900" algn="just">
              <a:spcAft>
                <a:spcPts val="1200"/>
              </a:spcAft>
              <a:buAutoNum type="arabicParenR"/>
            </a:pPr>
            <a:r>
              <a:rPr lang="pt-BR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Líder da Revolução Industrial, tinha interesse em ampliar o mercado para os seus produtos.</a:t>
            </a:r>
          </a:p>
          <a:p>
            <a:pPr marL="342900" indent="-342900" algn="just">
              <a:spcAft>
                <a:spcPts val="1200"/>
              </a:spcAft>
              <a:buAutoNum type="arabicParenR"/>
            </a:pPr>
            <a:r>
              <a:rPr lang="pt-BR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 o fim do tráfico, o dinheiro que os proprietários brasileiros gastariam na compra de escravizados poderia ser investido na aquisição de manufaturados.</a:t>
            </a:r>
          </a:p>
          <a:p>
            <a:pPr marL="342900" indent="-342900" algn="just">
              <a:spcAft>
                <a:spcPts val="1200"/>
              </a:spcAft>
              <a:buAutoNum type="arabicParenR"/>
            </a:pPr>
            <a:r>
              <a:rPr lang="pt-BR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Parte da população e dos políticos ingleses havia aderido às ideias iluministas e opunha-se à escravidão.</a:t>
            </a:r>
          </a:p>
        </p:txBody>
      </p:sp>
      <p:pic>
        <p:nvPicPr>
          <p:cNvPr id="15" name="Imagem 14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5A645A12-6549-4CF0-988A-0F7A7F365F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52"/>
          <a:stretch/>
        </p:blipFill>
        <p:spPr>
          <a:xfrm>
            <a:off x="8476218" y="3876085"/>
            <a:ext cx="3454345" cy="2700670"/>
          </a:xfrm>
          <a:prstGeom prst="rect">
            <a:avLst/>
          </a:prstGeom>
        </p:spPr>
      </p:pic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C2DFFEFF-48C6-450D-B200-8A9496D18A37}"/>
              </a:ext>
            </a:extLst>
          </p:cNvPr>
          <p:cNvGraphicFramePr/>
          <p:nvPr/>
        </p:nvGraphicFramePr>
        <p:xfrm>
          <a:off x="3827699" y="1275931"/>
          <a:ext cx="6485882" cy="4899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524402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5110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4">
            <a:extLst>
              <a:ext uri="{FF2B5EF4-FFF2-40B4-BE49-F238E27FC236}">
                <a16:creationId xmlns:a16="http://schemas.microsoft.com/office/drawing/2014/main" id="{FE246921-D6B2-4C5D-AFF0-D198EC29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354" y="706333"/>
            <a:ext cx="708571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Guerra do Paraguai (1864-1870)</a:t>
            </a:r>
            <a:endParaRPr lang="pt-BR" sz="2800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C253693-0EFD-42A1-A0FA-42B6F1BE3E2F}"/>
              </a:ext>
            </a:extLst>
          </p:cNvPr>
          <p:cNvGraphicFramePr/>
          <p:nvPr/>
        </p:nvGraphicFramePr>
        <p:xfrm>
          <a:off x="340242" y="2054560"/>
          <a:ext cx="3656418" cy="4069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7C92676-F18E-4DAA-8A79-B2CCD5F09D89}"/>
              </a:ext>
            </a:extLst>
          </p:cNvPr>
          <p:cNvSpPr txBox="1"/>
          <p:nvPr/>
        </p:nvSpPr>
        <p:spPr>
          <a:xfrm>
            <a:off x="663944" y="1521915"/>
            <a:ext cx="3009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Interesses em jogo</a:t>
            </a:r>
          </a:p>
        </p:txBody>
      </p:sp>
      <p:pic>
        <p:nvPicPr>
          <p:cNvPr id="10" name="Imagem 9" descr="Uma imagem contendo texto, mapa&#10;&#10;Descrição gerada automaticamente">
            <a:extLst>
              <a:ext uri="{FF2B5EF4-FFF2-40B4-BE49-F238E27FC236}">
                <a16:creationId xmlns:a16="http://schemas.microsoft.com/office/drawing/2014/main" id="{2A0A06F5-6B28-4B08-96FC-AD36F418AD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01"/>
          <a:stretch/>
        </p:blipFill>
        <p:spPr>
          <a:xfrm>
            <a:off x="4375512" y="1521915"/>
            <a:ext cx="4898441" cy="4868251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0C81C8E-3715-4EDE-950B-C61B9F0E1AD2}"/>
              </a:ext>
            </a:extLst>
          </p:cNvPr>
          <p:cNvGraphicFramePr/>
          <p:nvPr/>
        </p:nvGraphicFramePr>
        <p:xfrm>
          <a:off x="9652805" y="1426222"/>
          <a:ext cx="2128874" cy="4812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50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DE79A0-B942-458A-AB13-11DD45487CA5}"/>
              </a:ext>
            </a:extLst>
          </p:cNvPr>
          <p:cNvSpPr/>
          <p:nvPr/>
        </p:nvSpPr>
        <p:spPr>
          <a:xfrm>
            <a:off x="2645396" y="518976"/>
            <a:ext cx="6901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Abolição, imigração e indigenismo no Império</a:t>
            </a:r>
            <a:endParaRPr lang="pt-BR" sz="2400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1BC0AA16-18FE-485D-ADD5-171D0C76CDE9}"/>
              </a:ext>
            </a:extLst>
          </p:cNvPr>
          <p:cNvGraphicFramePr/>
          <p:nvPr/>
        </p:nvGraphicFramePr>
        <p:xfrm>
          <a:off x="127591" y="1424763"/>
          <a:ext cx="384189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E647EAA6-5428-4485-B058-BFFF76F32CD9}"/>
              </a:ext>
            </a:extLst>
          </p:cNvPr>
          <p:cNvGraphicFramePr/>
          <p:nvPr/>
        </p:nvGraphicFramePr>
        <p:xfrm>
          <a:off x="4243573" y="1001429"/>
          <a:ext cx="31247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42788409-225E-45E1-9EDD-30F55C233401}"/>
              </a:ext>
            </a:extLst>
          </p:cNvPr>
          <p:cNvGraphicFramePr/>
          <p:nvPr/>
        </p:nvGraphicFramePr>
        <p:xfrm>
          <a:off x="7642451" y="1001428"/>
          <a:ext cx="312479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133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C1DF935-B9E2-456A-82FD-CC49DC58EB68}"/>
              </a:ext>
            </a:extLst>
          </p:cNvPr>
          <p:cNvGraphicFramePr>
            <a:graphicFrameLocks noGrp="1"/>
          </p:cNvGraphicFramePr>
          <p:nvPr/>
        </p:nvGraphicFramePr>
        <p:xfrm>
          <a:off x="1101403" y="1095153"/>
          <a:ext cx="9989194" cy="511739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748817">
                  <a:extLst>
                    <a:ext uri="{9D8B030D-6E8A-4147-A177-3AD203B41FA5}">
                      <a16:colId xmlns:a16="http://schemas.microsoft.com/office/drawing/2014/main" val="1928711901"/>
                    </a:ext>
                  </a:extLst>
                </a:gridCol>
                <a:gridCol w="2195304">
                  <a:extLst>
                    <a:ext uri="{9D8B030D-6E8A-4147-A177-3AD203B41FA5}">
                      <a16:colId xmlns:a16="http://schemas.microsoft.com/office/drawing/2014/main" val="1054880516"/>
                    </a:ext>
                  </a:extLst>
                </a:gridCol>
                <a:gridCol w="3384428">
                  <a:extLst>
                    <a:ext uri="{9D8B030D-6E8A-4147-A177-3AD203B41FA5}">
                      <a16:colId xmlns:a16="http://schemas.microsoft.com/office/drawing/2014/main" val="3087518994"/>
                    </a:ext>
                  </a:extLst>
                </a:gridCol>
                <a:gridCol w="3660645">
                  <a:extLst>
                    <a:ext uri="{9D8B030D-6E8A-4147-A177-3AD203B41FA5}">
                      <a16:colId xmlns:a16="http://schemas.microsoft.com/office/drawing/2014/main" val="931551216"/>
                    </a:ext>
                  </a:extLst>
                </a:gridCol>
              </a:tblGrid>
              <a:tr h="603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Ano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Nome ou origem da lei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Conteúdo da lei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Lei X Realidade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3570046799"/>
                  </a:ext>
                </a:extLst>
              </a:tr>
              <a:tr h="783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1831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Lei criada para atender a exigência da Inglaterra para reconhecer a independência do Brasil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Declarava ilegal o comércio de africanos para o Brasil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Não teve efeitos, pois, após um breve momentos inicial, o tráfico cresceu em vez de diminuir.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1489542253"/>
                  </a:ext>
                </a:extLst>
              </a:tr>
              <a:tr h="783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1850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Lei Eusébio de Queiroz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Proibia definitivamente a entrada de escravizados no Brasil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 fato não entraram mais escravizados vindos da África, mas houve um aumento significativo do tráfico interprovincial.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3725796370"/>
                  </a:ext>
                </a:extLst>
              </a:tr>
              <a:tr h="783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1871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Lei do Ventre Livre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Definia que os filhos de escravos nascidos a partir daquela data seriam considerados livres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Foi elaborada segundo os interesses dos proprietários de escravos, pois a lei previa que os escravos poderiam ficar sob a autoridade do senhor até os 21 anos de idade.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3229526110"/>
                  </a:ext>
                </a:extLst>
              </a:tr>
              <a:tr h="1506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1885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Lei dos Sexagenários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Declarava que os escravos a partir de 60 anos eram livres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A lei previa que os escravos deveriam trabalhar por mais três anos. Mesmo que eles conseguissem sobreviver, não conseguiriam arrumar emprego com aquela idade.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1585150405"/>
                  </a:ext>
                </a:extLst>
              </a:tr>
              <a:tr h="6032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1" dirty="0">
                          <a:effectLst/>
                        </a:rPr>
                        <a:t>1889</a:t>
                      </a:r>
                      <a:endParaRPr lang="pt-B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Lei Áurea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Declarou extinta a escravidão no Brasil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dirty="0">
                          <a:effectLst/>
                        </a:rPr>
                        <a:t>De fato foi aplicada, mas os ex-escravos foram deixados em uma situação muito precária.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1294" marR="31294" marT="31294" marB="31294" anchor="ctr"/>
                </a:tc>
                <a:extLst>
                  <a:ext uri="{0D108BD9-81ED-4DB2-BD59-A6C34878D82A}">
                    <a16:rowId xmlns:a16="http://schemas.microsoft.com/office/drawing/2014/main" val="535119839"/>
                  </a:ext>
                </a:extLst>
              </a:tr>
            </a:tbl>
          </a:graphicData>
        </a:graphic>
      </p:graphicFrame>
      <p:sp>
        <p:nvSpPr>
          <p:cNvPr id="7" name="Título 4">
            <a:extLst>
              <a:ext uri="{FF2B5EF4-FFF2-40B4-BE49-F238E27FC236}">
                <a16:creationId xmlns:a16="http://schemas.microsoft.com/office/drawing/2014/main" id="{836A6004-11BA-4ADF-9156-8D23CDB6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141" y="497675"/>
            <a:ext cx="708571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As leis e a realidade</a:t>
            </a:r>
            <a:endParaRPr lang="pt-BR" sz="28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295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>
            <a:extLst>
              <a:ext uri="{FF2B5EF4-FFF2-40B4-BE49-F238E27FC236}">
                <a16:creationId xmlns:a16="http://schemas.microsoft.com/office/drawing/2014/main" id="{836A6004-11BA-4ADF-9156-8D23CDB6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85" y="721968"/>
            <a:ext cx="708571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 vida difícil dos recém-libertos</a:t>
            </a:r>
            <a:endParaRPr lang="pt-BR" sz="2800" b="1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9E86172-0D64-4AAA-9610-5C4D50FF5A89}"/>
              </a:ext>
            </a:extLst>
          </p:cNvPr>
          <p:cNvGraphicFramePr/>
          <p:nvPr/>
        </p:nvGraphicFramePr>
        <p:xfrm>
          <a:off x="1234558" y="129382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75E39F6-D746-46DA-A14B-4BDEB29519CF}"/>
              </a:ext>
            </a:extLst>
          </p:cNvPr>
          <p:cNvSpPr/>
          <p:nvPr/>
        </p:nvSpPr>
        <p:spPr>
          <a:xfrm>
            <a:off x="9979247" y="1616148"/>
            <a:ext cx="1956390" cy="28176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Para amenizar a luta diária pela sobrevivência, organizavam-</a:t>
            </a:r>
          </a:p>
          <a:p>
            <a:pPr algn="ctr"/>
            <a:r>
              <a:rPr lang="pt-BR" sz="1600" dirty="0"/>
              <a:t>-se em centros religiosos, clubes esportivos e grupos de lazer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FFB62067-D9CF-4AF6-A58F-BC19AFC6FCBD}"/>
              </a:ext>
            </a:extLst>
          </p:cNvPr>
          <p:cNvSpPr/>
          <p:nvPr/>
        </p:nvSpPr>
        <p:spPr>
          <a:xfrm>
            <a:off x="7910623" y="2200940"/>
            <a:ext cx="1573619" cy="329609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727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>
            <a:extLst>
              <a:ext uri="{FF2B5EF4-FFF2-40B4-BE49-F238E27FC236}">
                <a16:creationId xmlns:a16="http://schemas.microsoft.com/office/drawing/2014/main" id="{836A6004-11BA-4ADF-9156-8D23CDB6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141" y="620328"/>
            <a:ext cx="7085718" cy="575530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Imigração europeia</a:t>
            </a:r>
            <a:endParaRPr lang="pt-BR" sz="2800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0A8CC81-D28E-4E27-B376-01C9AF3DD68C}"/>
              </a:ext>
            </a:extLst>
          </p:cNvPr>
          <p:cNvGraphicFramePr/>
          <p:nvPr/>
        </p:nvGraphicFramePr>
        <p:xfrm>
          <a:off x="435935" y="1552354"/>
          <a:ext cx="2307265" cy="467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EECBDABF-CC7F-4847-BC20-99D06CBA982C}"/>
              </a:ext>
            </a:extLst>
          </p:cNvPr>
          <p:cNvSpPr/>
          <p:nvPr/>
        </p:nvSpPr>
        <p:spPr>
          <a:xfrm>
            <a:off x="3318542" y="1552354"/>
            <a:ext cx="2307265" cy="154013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SISTEMA DE PARCERIA</a:t>
            </a:r>
          </a:p>
          <a:p>
            <a:pPr algn="ctr"/>
            <a:r>
              <a:rPr lang="pt-BR" sz="1200" dirty="0"/>
              <a:t>Cada família era responsável por um certo número de pés de café e por uma roça de subsistência; o lucro obtido com a colheita era repartido entre o imigrante</a:t>
            </a:r>
          </a:p>
          <a:p>
            <a:pPr algn="ctr"/>
            <a:r>
              <a:rPr lang="pt-BR" sz="1200" dirty="0"/>
              <a:t>e o dono da fazenda.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47F7670-4373-4952-BA47-7CC09CB729BE}"/>
              </a:ext>
            </a:extLst>
          </p:cNvPr>
          <p:cNvSpPr/>
          <p:nvPr/>
        </p:nvSpPr>
        <p:spPr>
          <a:xfrm>
            <a:off x="3300230" y="3281344"/>
            <a:ext cx="2343887" cy="154013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SISTEMA DE COLONATO</a:t>
            </a:r>
          </a:p>
          <a:p>
            <a:pPr algn="ctr"/>
            <a:r>
              <a:rPr lang="pt-BR" sz="1200" dirty="0"/>
              <a:t>Os colonos recebiam um salário anual pelo trabalho no cafezal e a permissão para plantar milho, mandioca e feijão e criar animais para consumo próprio ou para venda.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E287EB8-4BC6-46D4-9B07-62F32253BEF9}"/>
              </a:ext>
            </a:extLst>
          </p:cNvPr>
          <p:cNvSpPr/>
          <p:nvPr/>
        </p:nvSpPr>
        <p:spPr>
          <a:xfrm>
            <a:off x="3378791" y="4993381"/>
            <a:ext cx="2343887" cy="118216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Muitos colonos não aguentaram a dureza do trabalho e o tratamento dispensado pelos fazendeiros, retornando à sua terra natal.</a:t>
            </a:r>
          </a:p>
        </p:txBody>
      </p:sp>
      <p:pic>
        <p:nvPicPr>
          <p:cNvPr id="13" name="Imagem 12" descr="Uma imagem contendo captura de tela&#10;&#10;Descrição gerada automaticamente">
            <a:extLst>
              <a:ext uri="{FF2B5EF4-FFF2-40B4-BE49-F238E27FC236}">
                <a16:creationId xmlns:a16="http://schemas.microsoft.com/office/drawing/2014/main" id="{DE5D1267-2B3F-4FDF-AE15-EC7C07FB45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24"/>
          <a:stretch/>
        </p:blipFill>
        <p:spPr>
          <a:xfrm>
            <a:off x="6201147" y="4591688"/>
            <a:ext cx="5720316" cy="1637023"/>
          </a:xfrm>
          <a:prstGeom prst="rect">
            <a:avLst/>
          </a:prstGeom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15590C71-F644-4703-86CD-1B049BA6E6D3}"/>
              </a:ext>
            </a:extLst>
          </p:cNvPr>
          <p:cNvGraphicFramePr/>
          <p:nvPr/>
        </p:nvGraphicFramePr>
        <p:xfrm>
          <a:off x="6373631" y="1552354"/>
          <a:ext cx="4942955" cy="273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746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2834</Words>
  <Application>Microsoft Office PowerPoint</Application>
  <PresentationFormat>Widescreen</PresentationFormat>
  <Paragraphs>350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Tema do Office</vt:lpstr>
      <vt:lpstr>Unidade 3</vt:lpstr>
      <vt:lpstr>Lutas pela independência</vt:lpstr>
      <vt:lpstr>Reconhecimento e preço da independência</vt:lpstr>
      <vt:lpstr>A Constituição do Império</vt:lpstr>
      <vt:lpstr>Confederação do Equador</vt:lpstr>
      <vt:lpstr>Apresentação do PowerPoint</vt:lpstr>
      <vt:lpstr>Regências: um período movimentado</vt:lpstr>
      <vt:lpstr>Apresentação do PowerPoint</vt:lpstr>
      <vt:lpstr>Rebeliões regenciais</vt:lpstr>
      <vt:lpstr>Apresentação do PowerPoint</vt:lpstr>
      <vt:lpstr>Apresentação do PowerPoint</vt:lpstr>
      <vt:lpstr>Apresentação do PowerPoint</vt:lpstr>
      <vt:lpstr>Revolução Praieira</vt:lpstr>
      <vt:lpstr>Economia no Segundo Reinado</vt:lpstr>
      <vt:lpstr>Fim do tráfico internacional de africanos escravizados</vt:lpstr>
      <vt:lpstr>Guerra do Paraguai (1864-1870)</vt:lpstr>
      <vt:lpstr>Apresentação do PowerPoint</vt:lpstr>
      <vt:lpstr>As leis e a realidade</vt:lpstr>
      <vt:lpstr>A vida difícil dos recém-libertos</vt:lpstr>
      <vt:lpstr>Imigração europeia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2020-04-03T14:09:07Z</dcterms:created>
  <dcterms:modified xsi:type="dcterms:W3CDTF">2020-04-03T14:11:41Z</dcterms:modified>
</cp:coreProperties>
</file>