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E62B4-D1F5-4D4C-9281-79720F8BF0EA}" type="doc">
      <dgm:prSet loTypeId="urn:microsoft.com/office/officeart/2008/layout/IncreasingCircleProces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1E3F1A14-0F70-41B7-8B42-A13CED5E9451}">
      <dgm:prSet phldrT="[Texto]" custT="1"/>
      <dgm:spPr/>
      <dgm:t>
        <a:bodyPr/>
        <a:lstStyle/>
        <a:p>
          <a:endParaRPr lang="pt-BR" sz="2300" dirty="0">
            <a:latin typeface="Roboto" pitchFamily="2" charset="0"/>
            <a:ea typeface="Roboto" pitchFamily="2" charset="0"/>
          </a:endParaRPr>
        </a:p>
        <a:p>
          <a:r>
            <a:rPr lang="pt-BR" sz="2300" dirty="0">
              <a:latin typeface="Roboto" pitchFamily="2" charset="0"/>
              <a:ea typeface="Roboto" pitchFamily="2" charset="0"/>
            </a:rPr>
            <a:t>Causas da escravização</a:t>
          </a:r>
        </a:p>
      </dgm:t>
    </dgm:pt>
    <dgm:pt modelId="{6A57595C-9182-4EEB-8B10-062161AFD344}" type="parTrans" cxnId="{7D44F10C-4E80-4AC8-84F1-C50A8E72BE32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DD00CFF0-B6FA-44B4-AA54-B16F8381244A}" type="sibTrans" cxnId="{7D44F10C-4E80-4AC8-84F1-C50A8E72BE32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BFC94EB5-BC5E-4809-997E-423414318F77}">
      <dgm:prSet phldrT="[Texto]"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A guerra.</a:t>
          </a:r>
        </a:p>
      </dgm:t>
    </dgm:pt>
    <dgm:pt modelId="{96376753-9199-4A7F-A218-97BA5DF24550}" type="parTrans" cxnId="{9A9CA8C7-F339-4871-8AF4-8E52CA4C278B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B67C0E09-0690-463C-A44C-5DB2805760A8}" type="sibTrans" cxnId="{9A9CA8C7-F339-4871-8AF4-8E52CA4C278B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122572C3-3765-4C6E-AB70-A3017ABB1319}">
      <dgm:prSet phldrT="[Texto]"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Aspecto da escravidão na África</a:t>
          </a:r>
        </a:p>
      </dgm:t>
    </dgm:pt>
    <dgm:pt modelId="{EA87DB4D-6F98-45AF-94BF-D3C3E58F29E7}" type="parTrans" cxnId="{F57259F3-2E1B-4D30-8FB3-9C6DCE332AC9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835E5690-042F-4912-9863-50B6125B1AF6}" type="sibTrans" cxnId="{F57259F3-2E1B-4D30-8FB3-9C6DCE332AC9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98F11590-1CBA-4550-BDA5-DE32C90AD484}">
      <dgm:prSet phldrT="[Texto]"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Os escravos eram minorias. </a:t>
          </a:r>
        </a:p>
      </dgm:t>
    </dgm:pt>
    <dgm:pt modelId="{CB466A3B-3E73-4C92-8438-0E3031274FB9}" type="parTrans" cxnId="{7293D094-C1C7-4979-A0BC-91CF48EB8B84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06C0DA94-70F0-4EE8-B289-47A69ABD762A}" type="sibTrans" cxnId="{7293D094-C1C7-4979-A0BC-91CF48EB8B84}">
      <dgm:prSet/>
      <dgm:spPr/>
      <dgm:t>
        <a:bodyPr/>
        <a:lstStyle/>
        <a:p>
          <a:endParaRPr lang="pt-BR" sz="2300">
            <a:latin typeface="Roboto" pitchFamily="2" charset="0"/>
            <a:ea typeface="Roboto" pitchFamily="2" charset="0"/>
          </a:endParaRPr>
        </a:p>
      </dgm:t>
    </dgm:pt>
    <dgm:pt modelId="{14D8265F-25E7-478D-AA9F-65B348CD2967}">
      <dgm:prSet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A fome. </a:t>
          </a:r>
        </a:p>
      </dgm:t>
    </dgm:pt>
    <dgm:pt modelId="{074C7021-7ECB-4BFD-9F33-A4E58DE16F77}" type="parTrans" cxnId="{E01D3A7D-1003-44D1-AB26-AC8628097E9D}">
      <dgm:prSet/>
      <dgm:spPr/>
      <dgm:t>
        <a:bodyPr/>
        <a:lstStyle/>
        <a:p>
          <a:endParaRPr lang="pt-BR"/>
        </a:p>
      </dgm:t>
    </dgm:pt>
    <dgm:pt modelId="{1EDE3C2D-790F-4CEB-B10B-AB250A5C5A54}" type="sibTrans" cxnId="{E01D3A7D-1003-44D1-AB26-AC8628097E9D}">
      <dgm:prSet/>
      <dgm:spPr/>
      <dgm:t>
        <a:bodyPr/>
        <a:lstStyle/>
        <a:p>
          <a:endParaRPr lang="pt-BR"/>
        </a:p>
      </dgm:t>
    </dgm:pt>
    <dgm:pt modelId="{6C89E6A3-FB0F-459C-B830-EC80E7DCB8F0}">
      <dgm:prSet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A punição judicial.</a:t>
          </a:r>
        </a:p>
      </dgm:t>
    </dgm:pt>
    <dgm:pt modelId="{31CCC82A-5E1A-4330-84FD-19492231CE6D}" type="parTrans" cxnId="{DEEE2821-39DE-43C7-946C-7A18142F8F1C}">
      <dgm:prSet/>
      <dgm:spPr/>
      <dgm:t>
        <a:bodyPr/>
        <a:lstStyle/>
        <a:p>
          <a:endParaRPr lang="pt-BR"/>
        </a:p>
      </dgm:t>
    </dgm:pt>
    <dgm:pt modelId="{1B74BFF7-9597-4EE5-8ED1-1708BA184231}" type="sibTrans" cxnId="{DEEE2821-39DE-43C7-946C-7A18142F8F1C}">
      <dgm:prSet/>
      <dgm:spPr/>
      <dgm:t>
        <a:bodyPr/>
        <a:lstStyle/>
        <a:p>
          <a:endParaRPr lang="pt-BR"/>
        </a:p>
      </dgm:t>
    </dgm:pt>
    <dgm:pt modelId="{3D09D8E7-B56F-45A4-8850-0FA442AF8038}">
      <dgm:prSet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A penhora humana.</a:t>
          </a:r>
        </a:p>
      </dgm:t>
    </dgm:pt>
    <dgm:pt modelId="{F1CE7E18-A983-474B-B69D-82029A9A7339}" type="parTrans" cxnId="{DE5A8AEE-4621-4120-8F40-2CC3F0D53D37}">
      <dgm:prSet/>
      <dgm:spPr/>
      <dgm:t>
        <a:bodyPr/>
        <a:lstStyle/>
        <a:p>
          <a:endParaRPr lang="pt-BR"/>
        </a:p>
      </dgm:t>
    </dgm:pt>
    <dgm:pt modelId="{E81C12AE-8F38-444B-8D6E-99CEC0C12C0B}" type="sibTrans" cxnId="{DE5A8AEE-4621-4120-8F40-2CC3F0D53D37}">
      <dgm:prSet/>
      <dgm:spPr/>
      <dgm:t>
        <a:bodyPr/>
        <a:lstStyle/>
        <a:p>
          <a:endParaRPr lang="pt-BR"/>
        </a:p>
      </dgm:t>
    </dgm:pt>
    <dgm:pt modelId="{37ADC997-C21A-4E70-AEC7-8C5CD58D6E43}">
      <dgm:prSet phldrT="[Texto]" custT="1"/>
      <dgm:spPr/>
      <dgm:t>
        <a:bodyPr/>
        <a:lstStyle/>
        <a:p>
          <a:endParaRPr lang="pt-BR" sz="2300" dirty="0">
            <a:latin typeface="Roboto" pitchFamily="2" charset="0"/>
            <a:ea typeface="Roboto" pitchFamily="2" charset="0"/>
          </a:endParaRPr>
        </a:p>
      </dgm:t>
    </dgm:pt>
    <dgm:pt modelId="{F99B8205-6CA2-47AE-BBBC-C049B20CC434}" type="parTrans" cxnId="{BBD9AE1F-CEAA-420E-9C98-8D4BAE55CC74}">
      <dgm:prSet/>
      <dgm:spPr/>
      <dgm:t>
        <a:bodyPr/>
        <a:lstStyle/>
        <a:p>
          <a:endParaRPr lang="pt-BR"/>
        </a:p>
      </dgm:t>
    </dgm:pt>
    <dgm:pt modelId="{00C07C7E-6B7D-4FC0-8728-7C38794822BB}" type="sibTrans" cxnId="{BBD9AE1F-CEAA-420E-9C98-8D4BAE55CC74}">
      <dgm:prSet/>
      <dgm:spPr/>
      <dgm:t>
        <a:bodyPr/>
        <a:lstStyle/>
        <a:p>
          <a:endParaRPr lang="pt-BR"/>
        </a:p>
      </dgm:t>
    </dgm:pt>
    <dgm:pt modelId="{17ED6E26-5AE5-4229-BA00-4C6C37546832}">
      <dgm:prSet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Posteriormente, eles eram integrados à sociedade como pessoas livres. </a:t>
          </a:r>
        </a:p>
      </dgm:t>
    </dgm:pt>
    <dgm:pt modelId="{EECA7292-69D6-4CB0-B68E-BE4632691577}" type="parTrans" cxnId="{9FDDBF4D-0CF1-4810-8A28-B1E02AE68529}">
      <dgm:prSet/>
      <dgm:spPr/>
      <dgm:t>
        <a:bodyPr/>
        <a:lstStyle/>
        <a:p>
          <a:endParaRPr lang="pt-BR"/>
        </a:p>
      </dgm:t>
    </dgm:pt>
    <dgm:pt modelId="{325E58AE-EDEB-4B08-806B-19DE08FBB514}" type="sibTrans" cxnId="{9FDDBF4D-0CF1-4810-8A28-B1E02AE68529}">
      <dgm:prSet/>
      <dgm:spPr/>
      <dgm:t>
        <a:bodyPr/>
        <a:lstStyle/>
        <a:p>
          <a:endParaRPr lang="pt-BR"/>
        </a:p>
      </dgm:t>
    </dgm:pt>
    <dgm:pt modelId="{EA800944-BF6B-433B-AB6D-FA737EE1343A}">
      <dgm:prSet custT="1"/>
      <dgm:spPr/>
      <dgm:t>
        <a:bodyPr/>
        <a:lstStyle/>
        <a:p>
          <a:r>
            <a:rPr lang="pt-BR" sz="2300" dirty="0">
              <a:latin typeface="Roboto" pitchFamily="2" charset="0"/>
              <a:ea typeface="Roboto" pitchFamily="2" charset="0"/>
            </a:rPr>
            <a:t>- O filho de homem livre com mulher escrava era considerado livre.</a:t>
          </a:r>
        </a:p>
      </dgm:t>
    </dgm:pt>
    <dgm:pt modelId="{85D31568-E1F2-4017-A941-9BD17BAE368C}" type="parTrans" cxnId="{802D41E6-297A-4F0D-9F6F-1BC094847A87}">
      <dgm:prSet/>
      <dgm:spPr/>
      <dgm:t>
        <a:bodyPr/>
        <a:lstStyle/>
        <a:p>
          <a:endParaRPr lang="pt-BR"/>
        </a:p>
      </dgm:t>
    </dgm:pt>
    <dgm:pt modelId="{C43F293D-5C67-45E3-8927-B7802BAB40DD}" type="sibTrans" cxnId="{802D41E6-297A-4F0D-9F6F-1BC094847A87}">
      <dgm:prSet/>
      <dgm:spPr/>
      <dgm:t>
        <a:bodyPr/>
        <a:lstStyle/>
        <a:p>
          <a:endParaRPr lang="pt-BR"/>
        </a:p>
      </dgm:t>
    </dgm:pt>
    <dgm:pt modelId="{5434B0F9-6618-434D-BF76-9387060F5F09}">
      <dgm:prSet custT="1"/>
      <dgm:spPr/>
      <dgm:t>
        <a:bodyPr/>
        <a:lstStyle/>
        <a:p>
          <a:endParaRPr lang="pt-BR" sz="2300" dirty="0">
            <a:latin typeface="Roboto" pitchFamily="2" charset="0"/>
            <a:ea typeface="Roboto" pitchFamily="2" charset="0"/>
          </a:endParaRPr>
        </a:p>
      </dgm:t>
    </dgm:pt>
    <dgm:pt modelId="{3A6F205B-0600-4356-9650-1D93399C81A3}" type="parTrans" cxnId="{04AA6652-FA1D-4C30-8FDD-4ACC550F3D00}">
      <dgm:prSet/>
      <dgm:spPr/>
      <dgm:t>
        <a:bodyPr/>
        <a:lstStyle/>
        <a:p>
          <a:endParaRPr lang="pt-BR"/>
        </a:p>
      </dgm:t>
    </dgm:pt>
    <dgm:pt modelId="{72E33937-64CF-4845-A73D-26832FFC9E9C}" type="sibTrans" cxnId="{04AA6652-FA1D-4C30-8FDD-4ACC550F3D00}">
      <dgm:prSet/>
      <dgm:spPr/>
      <dgm:t>
        <a:bodyPr/>
        <a:lstStyle/>
        <a:p>
          <a:endParaRPr lang="pt-BR"/>
        </a:p>
      </dgm:t>
    </dgm:pt>
    <dgm:pt modelId="{F77098BB-5AE6-46D4-A79E-C6F36EC8EC47}">
      <dgm:prSet custT="1"/>
      <dgm:spPr/>
      <dgm:t>
        <a:bodyPr/>
        <a:lstStyle/>
        <a:p>
          <a:endParaRPr lang="pt-BR" sz="2300" dirty="0">
            <a:latin typeface="Roboto" pitchFamily="2" charset="0"/>
            <a:ea typeface="Roboto" pitchFamily="2" charset="0"/>
          </a:endParaRPr>
        </a:p>
      </dgm:t>
    </dgm:pt>
    <dgm:pt modelId="{C1C06681-9519-4048-A44C-7C2661D81BA0}" type="parTrans" cxnId="{AA2B10F6-4A9A-489E-8FFF-537FD8015C77}">
      <dgm:prSet/>
      <dgm:spPr/>
      <dgm:t>
        <a:bodyPr/>
        <a:lstStyle/>
        <a:p>
          <a:endParaRPr lang="pt-BR"/>
        </a:p>
      </dgm:t>
    </dgm:pt>
    <dgm:pt modelId="{479FC7B8-D987-44D3-AA60-D9BB91605EA5}" type="sibTrans" cxnId="{AA2B10F6-4A9A-489E-8FFF-537FD8015C77}">
      <dgm:prSet/>
      <dgm:spPr/>
      <dgm:t>
        <a:bodyPr/>
        <a:lstStyle/>
        <a:p>
          <a:endParaRPr lang="pt-BR"/>
        </a:p>
      </dgm:t>
    </dgm:pt>
    <dgm:pt modelId="{CC45F35E-35C7-464F-9AE3-847CC290B21C}" type="pres">
      <dgm:prSet presAssocID="{5E8E62B4-D1F5-4D4C-9281-79720F8BF0EA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F3C9809B-8EE4-47DD-B2AB-ACC2734EEF7E}" type="pres">
      <dgm:prSet presAssocID="{1E3F1A14-0F70-41B7-8B42-A13CED5E9451}" presName="composite" presStyleCnt="0"/>
      <dgm:spPr/>
    </dgm:pt>
    <dgm:pt modelId="{9A9FB0DF-BA7D-42D7-A628-8AF0397CE528}" type="pres">
      <dgm:prSet presAssocID="{1E3F1A14-0F70-41B7-8B42-A13CED5E9451}" presName="BackAccent" presStyleLbl="bgShp" presStyleIdx="0" presStyleCnt="2" custLinFactX="-31230" custLinFactNeighborX="-100000" custLinFactNeighborY="-25654"/>
      <dgm:spPr/>
    </dgm:pt>
    <dgm:pt modelId="{D882BF00-1611-4E89-B527-E062486EE0F8}" type="pres">
      <dgm:prSet presAssocID="{1E3F1A14-0F70-41B7-8B42-A13CED5E9451}" presName="Accent" presStyleLbl="alignNode1" presStyleIdx="0" presStyleCnt="2" custLinFactX="-45388" custLinFactNeighborX="-100000" custLinFactNeighborY="2800"/>
      <dgm:spPr/>
    </dgm:pt>
    <dgm:pt modelId="{7698C193-7DBC-4D00-9113-CF9A8852FADC}" type="pres">
      <dgm:prSet presAssocID="{1E3F1A14-0F70-41B7-8B42-A13CED5E9451}" presName="Child" presStyleLbl="revTx" presStyleIdx="0" presStyleCnt="4" custScaleX="193965">
        <dgm:presLayoutVars>
          <dgm:chMax val="0"/>
          <dgm:chPref val="0"/>
          <dgm:bulletEnabled val="1"/>
        </dgm:presLayoutVars>
      </dgm:prSet>
      <dgm:spPr/>
    </dgm:pt>
    <dgm:pt modelId="{231143F3-5A9B-4A17-B7F0-13062261661F}" type="pres">
      <dgm:prSet presAssocID="{1E3F1A14-0F70-41B7-8B42-A13CED5E9451}" presName="Parent" presStyleLbl="revTx" presStyleIdx="1" presStyleCnt="4" custScaleX="176805">
        <dgm:presLayoutVars>
          <dgm:chMax val="1"/>
          <dgm:chPref val="1"/>
          <dgm:bulletEnabled val="1"/>
        </dgm:presLayoutVars>
      </dgm:prSet>
      <dgm:spPr/>
    </dgm:pt>
    <dgm:pt modelId="{A4A8510A-FC29-41B0-9D98-0D392C3CA39F}" type="pres">
      <dgm:prSet presAssocID="{DD00CFF0-B6FA-44B4-AA54-B16F8381244A}" presName="sibTrans" presStyleCnt="0"/>
      <dgm:spPr/>
    </dgm:pt>
    <dgm:pt modelId="{832A70C9-A0E3-45AA-9F86-61761C1A2A92}" type="pres">
      <dgm:prSet presAssocID="{122572C3-3765-4C6E-AB70-A3017ABB1319}" presName="composite" presStyleCnt="0"/>
      <dgm:spPr/>
    </dgm:pt>
    <dgm:pt modelId="{D94CB2BF-67F4-4CE7-8094-1EA08E106071}" type="pres">
      <dgm:prSet presAssocID="{122572C3-3765-4C6E-AB70-A3017ABB1319}" presName="BackAccent" presStyleLbl="bgShp" presStyleIdx="1" presStyleCnt="2" custLinFactNeighborX="-96763" custLinFactNeighborY="2189"/>
      <dgm:spPr/>
    </dgm:pt>
    <dgm:pt modelId="{7B9DB50A-B2B4-4BFC-B325-9A13170725CF}" type="pres">
      <dgm:prSet presAssocID="{122572C3-3765-4C6E-AB70-A3017ABB1319}" presName="Accent" presStyleLbl="alignNode1" presStyleIdx="1" presStyleCnt="2" custLinFactX="-20954" custLinFactNeighborX="-100000" custLinFactNeighborY="2737"/>
      <dgm:spPr/>
    </dgm:pt>
    <dgm:pt modelId="{1D8977B0-B11E-47C6-9C03-FBADA37B1975}" type="pres">
      <dgm:prSet presAssocID="{122572C3-3765-4C6E-AB70-A3017ABB1319}" presName="Child" presStyleLbl="revTx" presStyleIdx="2" presStyleCnt="4" custScaleX="204724">
        <dgm:presLayoutVars>
          <dgm:chMax val="0"/>
          <dgm:chPref val="0"/>
          <dgm:bulletEnabled val="1"/>
        </dgm:presLayoutVars>
      </dgm:prSet>
      <dgm:spPr/>
    </dgm:pt>
    <dgm:pt modelId="{ADD7CDFC-6A23-4BE6-BD93-14751342E25E}" type="pres">
      <dgm:prSet presAssocID="{122572C3-3765-4C6E-AB70-A3017ABB1319}" presName="Parent" presStyleLbl="revTx" presStyleIdx="3" presStyleCnt="4" custScaleX="204724" custLinFactNeighborX="16089" custLinFactNeighborY="2189">
        <dgm:presLayoutVars>
          <dgm:chMax val="1"/>
          <dgm:chPref val="1"/>
          <dgm:bulletEnabled val="1"/>
        </dgm:presLayoutVars>
      </dgm:prSet>
      <dgm:spPr/>
    </dgm:pt>
  </dgm:ptLst>
  <dgm:cxnLst>
    <dgm:cxn modelId="{7D44F10C-4E80-4AC8-84F1-C50A8E72BE32}" srcId="{5E8E62B4-D1F5-4D4C-9281-79720F8BF0EA}" destId="{1E3F1A14-0F70-41B7-8B42-A13CED5E9451}" srcOrd="0" destOrd="0" parTransId="{6A57595C-9182-4EEB-8B10-062161AFD344}" sibTransId="{DD00CFF0-B6FA-44B4-AA54-B16F8381244A}"/>
    <dgm:cxn modelId="{A7D78714-A3D7-4D96-86F3-1DDF00529AFF}" type="presOf" srcId="{122572C3-3765-4C6E-AB70-A3017ABB1319}" destId="{ADD7CDFC-6A23-4BE6-BD93-14751342E25E}" srcOrd="0" destOrd="0" presId="urn:microsoft.com/office/officeart/2008/layout/IncreasingCircleProcess"/>
    <dgm:cxn modelId="{BBD9AE1F-CEAA-420E-9C98-8D4BAE55CC74}" srcId="{1E3F1A14-0F70-41B7-8B42-A13CED5E9451}" destId="{37ADC997-C21A-4E70-AEC7-8C5CD58D6E43}" srcOrd="4" destOrd="0" parTransId="{F99B8205-6CA2-47AE-BBBC-C049B20CC434}" sibTransId="{00C07C7E-6B7D-4FC0-8728-7C38794822BB}"/>
    <dgm:cxn modelId="{DEEE2821-39DE-43C7-946C-7A18142F8F1C}" srcId="{1E3F1A14-0F70-41B7-8B42-A13CED5E9451}" destId="{6C89E6A3-FB0F-459C-B830-EC80E7DCB8F0}" srcOrd="2" destOrd="0" parTransId="{31CCC82A-5E1A-4330-84FD-19492231CE6D}" sibTransId="{1B74BFF7-9597-4EE5-8ED1-1708BA184231}"/>
    <dgm:cxn modelId="{DB1AE425-6F87-4721-9DBB-C45008E46316}" type="presOf" srcId="{BFC94EB5-BC5E-4809-997E-423414318F77}" destId="{7698C193-7DBC-4D00-9113-CF9A8852FADC}" srcOrd="0" destOrd="0" presId="urn:microsoft.com/office/officeart/2008/layout/IncreasingCircleProcess"/>
    <dgm:cxn modelId="{4C89B632-F942-4E8D-822F-9EAF7BC81CFF}" type="presOf" srcId="{6C89E6A3-FB0F-459C-B830-EC80E7DCB8F0}" destId="{7698C193-7DBC-4D00-9113-CF9A8852FADC}" srcOrd="0" destOrd="2" presId="urn:microsoft.com/office/officeart/2008/layout/IncreasingCircleProcess"/>
    <dgm:cxn modelId="{32167C3A-959C-4FC7-B69E-4A55E515380F}" type="presOf" srcId="{37ADC997-C21A-4E70-AEC7-8C5CD58D6E43}" destId="{7698C193-7DBC-4D00-9113-CF9A8852FADC}" srcOrd="0" destOrd="4" presId="urn:microsoft.com/office/officeart/2008/layout/IncreasingCircleProcess"/>
    <dgm:cxn modelId="{87A4E53D-CFDF-46B2-99DA-09D1E8EBF4AD}" type="presOf" srcId="{17ED6E26-5AE5-4229-BA00-4C6C37546832}" destId="{1D8977B0-B11E-47C6-9C03-FBADA37B1975}" srcOrd="0" destOrd="1" presId="urn:microsoft.com/office/officeart/2008/layout/IncreasingCircleProcess"/>
    <dgm:cxn modelId="{B8716945-C459-4C27-81D5-0D59BDC970F1}" type="presOf" srcId="{5E8E62B4-D1F5-4D4C-9281-79720F8BF0EA}" destId="{CC45F35E-35C7-464F-9AE3-847CC290B21C}" srcOrd="0" destOrd="0" presId="urn:microsoft.com/office/officeart/2008/layout/IncreasingCircleProcess"/>
    <dgm:cxn modelId="{9FDDBF4D-0CF1-4810-8A28-B1E02AE68529}" srcId="{122572C3-3765-4C6E-AB70-A3017ABB1319}" destId="{17ED6E26-5AE5-4229-BA00-4C6C37546832}" srcOrd="1" destOrd="0" parTransId="{EECA7292-69D6-4CB0-B68E-BE4632691577}" sibTransId="{325E58AE-EDEB-4B08-806B-19DE08FBB514}"/>
    <dgm:cxn modelId="{04AA6652-FA1D-4C30-8FDD-4ACC550F3D00}" srcId="{122572C3-3765-4C6E-AB70-A3017ABB1319}" destId="{5434B0F9-6618-434D-BF76-9387060F5F09}" srcOrd="3" destOrd="0" parTransId="{3A6F205B-0600-4356-9650-1D93399C81A3}" sibTransId="{72E33937-64CF-4845-A73D-26832FFC9E9C}"/>
    <dgm:cxn modelId="{18B58979-B420-4AFA-A14C-FCB7651865F7}" type="presOf" srcId="{3D09D8E7-B56F-45A4-8850-0FA442AF8038}" destId="{7698C193-7DBC-4D00-9113-CF9A8852FADC}" srcOrd="0" destOrd="3" presId="urn:microsoft.com/office/officeart/2008/layout/IncreasingCircleProcess"/>
    <dgm:cxn modelId="{E01D3A7D-1003-44D1-AB26-AC8628097E9D}" srcId="{1E3F1A14-0F70-41B7-8B42-A13CED5E9451}" destId="{14D8265F-25E7-478D-AA9F-65B348CD2967}" srcOrd="1" destOrd="0" parTransId="{074C7021-7ECB-4BFD-9F33-A4E58DE16F77}" sibTransId="{1EDE3C2D-790F-4CEB-B10B-AB250A5C5A54}"/>
    <dgm:cxn modelId="{7293D094-C1C7-4979-A0BC-91CF48EB8B84}" srcId="{122572C3-3765-4C6E-AB70-A3017ABB1319}" destId="{98F11590-1CBA-4550-BDA5-DE32C90AD484}" srcOrd="0" destOrd="0" parTransId="{CB466A3B-3E73-4C92-8438-0E3031274FB9}" sibTransId="{06C0DA94-70F0-4EE8-B289-47A69ABD762A}"/>
    <dgm:cxn modelId="{6ACA239E-F9DE-44D1-A375-58684966CE0B}" type="presOf" srcId="{F77098BB-5AE6-46D4-A79E-C6F36EC8EC47}" destId="{1D8977B0-B11E-47C6-9C03-FBADA37B1975}" srcOrd="0" destOrd="4" presId="urn:microsoft.com/office/officeart/2008/layout/IncreasingCircleProcess"/>
    <dgm:cxn modelId="{9A9CA8C7-F339-4871-8AF4-8E52CA4C278B}" srcId="{1E3F1A14-0F70-41B7-8B42-A13CED5E9451}" destId="{BFC94EB5-BC5E-4809-997E-423414318F77}" srcOrd="0" destOrd="0" parTransId="{96376753-9199-4A7F-A218-97BA5DF24550}" sibTransId="{B67C0E09-0690-463C-A44C-5DB2805760A8}"/>
    <dgm:cxn modelId="{D17BC9D0-2B96-49B5-BD7A-9FF44F141F60}" type="presOf" srcId="{14D8265F-25E7-478D-AA9F-65B348CD2967}" destId="{7698C193-7DBC-4D00-9113-CF9A8852FADC}" srcOrd="0" destOrd="1" presId="urn:microsoft.com/office/officeart/2008/layout/IncreasingCircleProcess"/>
    <dgm:cxn modelId="{779AABDA-DAE6-489C-9978-D7086D0A4B4E}" type="presOf" srcId="{5434B0F9-6618-434D-BF76-9387060F5F09}" destId="{1D8977B0-B11E-47C6-9C03-FBADA37B1975}" srcOrd="0" destOrd="3" presId="urn:microsoft.com/office/officeart/2008/layout/IncreasingCircleProcess"/>
    <dgm:cxn modelId="{AE2240DD-09DF-4046-A37A-212D9D6E9505}" type="presOf" srcId="{1E3F1A14-0F70-41B7-8B42-A13CED5E9451}" destId="{231143F3-5A9B-4A17-B7F0-13062261661F}" srcOrd="0" destOrd="0" presId="urn:microsoft.com/office/officeart/2008/layout/IncreasingCircleProcess"/>
    <dgm:cxn modelId="{802D41E6-297A-4F0D-9F6F-1BC094847A87}" srcId="{122572C3-3765-4C6E-AB70-A3017ABB1319}" destId="{EA800944-BF6B-433B-AB6D-FA737EE1343A}" srcOrd="2" destOrd="0" parTransId="{85D31568-E1F2-4017-A941-9BD17BAE368C}" sibTransId="{C43F293D-5C67-45E3-8927-B7802BAB40DD}"/>
    <dgm:cxn modelId="{165039EA-3C0B-4ABF-8CC2-FE0CCAFEDABB}" type="presOf" srcId="{EA800944-BF6B-433B-AB6D-FA737EE1343A}" destId="{1D8977B0-B11E-47C6-9C03-FBADA37B1975}" srcOrd="0" destOrd="2" presId="urn:microsoft.com/office/officeart/2008/layout/IncreasingCircleProcess"/>
    <dgm:cxn modelId="{DE5A8AEE-4621-4120-8F40-2CC3F0D53D37}" srcId="{1E3F1A14-0F70-41B7-8B42-A13CED5E9451}" destId="{3D09D8E7-B56F-45A4-8850-0FA442AF8038}" srcOrd="3" destOrd="0" parTransId="{F1CE7E18-A983-474B-B69D-82029A9A7339}" sibTransId="{E81C12AE-8F38-444B-8D6E-99CEC0C12C0B}"/>
    <dgm:cxn modelId="{F57259F3-2E1B-4D30-8FB3-9C6DCE332AC9}" srcId="{5E8E62B4-D1F5-4D4C-9281-79720F8BF0EA}" destId="{122572C3-3765-4C6E-AB70-A3017ABB1319}" srcOrd="1" destOrd="0" parTransId="{EA87DB4D-6F98-45AF-94BF-D3C3E58F29E7}" sibTransId="{835E5690-042F-4912-9863-50B6125B1AF6}"/>
    <dgm:cxn modelId="{AA2B10F6-4A9A-489E-8FFF-537FD8015C77}" srcId="{122572C3-3765-4C6E-AB70-A3017ABB1319}" destId="{F77098BB-5AE6-46D4-A79E-C6F36EC8EC47}" srcOrd="4" destOrd="0" parTransId="{C1C06681-9519-4048-A44C-7C2661D81BA0}" sibTransId="{479FC7B8-D987-44D3-AA60-D9BB91605EA5}"/>
    <dgm:cxn modelId="{F4141EF8-C567-406F-84F2-6303D68BA209}" type="presOf" srcId="{98F11590-1CBA-4550-BDA5-DE32C90AD484}" destId="{1D8977B0-B11E-47C6-9C03-FBADA37B1975}" srcOrd="0" destOrd="0" presId="urn:microsoft.com/office/officeart/2008/layout/IncreasingCircleProcess"/>
    <dgm:cxn modelId="{25F0EBCD-D002-4761-A435-681A25F365AE}" type="presParOf" srcId="{CC45F35E-35C7-464F-9AE3-847CC290B21C}" destId="{F3C9809B-8EE4-47DD-B2AB-ACC2734EEF7E}" srcOrd="0" destOrd="0" presId="urn:microsoft.com/office/officeart/2008/layout/IncreasingCircleProcess"/>
    <dgm:cxn modelId="{1017C202-8FAE-4E23-8135-ABFA042AABA6}" type="presParOf" srcId="{F3C9809B-8EE4-47DD-B2AB-ACC2734EEF7E}" destId="{9A9FB0DF-BA7D-42D7-A628-8AF0397CE528}" srcOrd="0" destOrd="0" presId="urn:microsoft.com/office/officeart/2008/layout/IncreasingCircleProcess"/>
    <dgm:cxn modelId="{8482BC08-0639-4C01-B8F9-D4336D032270}" type="presParOf" srcId="{F3C9809B-8EE4-47DD-B2AB-ACC2734EEF7E}" destId="{D882BF00-1611-4E89-B527-E062486EE0F8}" srcOrd="1" destOrd="0" presId="urn:microsoft.com/office/officeart/2008/layout/IncreasingCircleProcess"/>
    <dgm:cxn modelId="{AB8DF3E5-49A6-4E8B-AFF6-99322F482C3C}" type="presParOf" srcId="{F3C9809B-8EE4-47DD-B2AB-ACC2734EEF7E}" destId="{7698C193-7DBC-4D00-9113-CF9A8852FADC}" srcOrd="2" destOrd="0" presId="urn:microsoft.com/office/officeart/2008/layout/IncreasingCircleProcess"/>
    <dgm:cxn modelId="{CFB8B85B-6036-4A59-8AD1-1B3E7C63B7F8}" type="presParOf" srcId="{F3C9809B-8EE4-47DD-B2AB-ACC2734EEF7E}" destId="{231143F3-5A9B-4A17-B7F0-13062261661F}" srcOrd="3" destOrd="0" presId="urn:microsoft.com/office/officeart/2008/layout/IncreasingCircleProcess"/>
    <dgm:cxn modelId="{7C1D4503-808D-4108-B701-3A538F6C5526}" type="presParOf" srcId="{CC45F35E-35C7-464F-9AE3-847CC290B21C}" destId="{A4A8510A-FC29-41B0-9D98-0D392C3CA39F}" srcOrd="1" destOrd="0" presId="urn:microsoft.com/office/officeart/2008/layout/IncreasingCircleProcess"/>
    <dgm:cxn modelId="{714F55D2-BA75-4A52-88C6-90B32F0CB191}" type="presParOf" srcId="{CC45F35E-35C7-464F-9AE3-847CC290B21C}" destId="{832A70C9-A0E3-45AA-9F86-61761C1A2A92}" srcOrd="2" destOrd="0" presId="urn:microsoft.com/office/officeart/2008/layout/IncreasingCircleProcess"/>
    <dgm:cxn modelId="{11A10CD8-5AD5-4A4E-936C-FFA214141F9E}" type="presParOf" srcId="{832A70C9-A0E3-45AA-9F86-61761C1A2A92}" destId="{D94CB2BF-67F4-4CE7-8094-1EA08E106071}" srcOrd="0" destOrd="0" presId="urn:microsoft.com/office/officeart/2008/layout/IncreasingCircleProcess"/>
    <dgm:cxn modelId="{18242CE8-E833-4A64-9ACB-98AB9BADAFFC}" type="presParOf" srcId="{832A70C9-A0E3-45AA-9F86-61761C1A2A92}" destId="{7B9DB50A-B2B4-4BFC-B325-9A13170725CF}" srcOrd="1" destOrd="0" presId="urn:microsoft.com/office/officeart/2008/layout/IncreasingCircleProcess"/>
    <dgm:cxn modelId="{56E30C2F-507B-413B-83D9-F33501AD05CF}" type="presParOf" srcId="{832A70C9-A0E3-45AA-9F86-61761C1A2A92}" destId="{1D8977B0-B11E-47C6-9C03-FBADA37B1975}" srcOrd="2" destOrd="0" presId="urn:microsoft.com/office/officeart/2008/layout/IncreasingCircleProcess"/>
    <dgm:cxn modelId="{2E64C5D8-E1C8-43E7-AD61-1E5C1EBDA864}" type="presParOf" srcId="{832A70C9-A0E3-45AA-9F86-61761C1A2A92}" destId="{ADD7CDFC-6A23-4BE6-BD93-14751342E25E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8D341-AB58-4B75-9D06-DEC1833B122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6F4E5526-EFC0-42BC-B7B6-57AA2CCBC56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Com a chegada dos portugueses ao continente africano, a escravidão se avolumou e as guerras se multiplicaram. </a:t>
          </a:r>
        </a:p>
      </dgm:t>
    </dgm:pt>
    <dgm:pt modelId="{4305531E-D9C2-442D-960F-DE2D1F668784}" type="parTrans" cxnId="{E1DD1890-430A-44CA-8D99-DF21C5C8A74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A96A9CE6-919F-4140-B936-7106B84AF13A}" type="sibTrans" cxnId="{E1DD1890-430A-44CA-8D99-DF21C5C8A74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762220A-303A-4DCE-9A24-481D0D059A57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Na África começaram a acontecer guerras com o objetivo de conseguir prisioneiros.</a:t>
          </a:r>
        </a:p>
      </dgm:t>
    </dgm:pt>
    <dgm:pt modelId="{D2BEA22F-7DDA-45A6-B24F-CA4BDB8ACA90}" type="parTrans" cxnId="{FFAF8060-437C-4D3D-B72C-9EB7628640BC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509E1C9-3544-446C-AACF-D06F4F3F6ED8}" type="sibTrans" cxnId="{FFAF8060-437C-4D3D-B72C-9EB7628640BC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2E9F2AA-BA3B-455C-90D7-B9707AEEA2E6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 comércio de escravos envolveu pessoas e produtos de diversos continentes, sendo chamado de tráfico atlântico. </a:t>
          </a:r>
        </a:p>
      </dgm:t>
    </dgm:pt>
    <dgm:pt modelId="{F0CCA36F-E880-4D9D-AA2B-A0FEC176BD59}" type="parTrans" cxnId="{4C59F39E-D824-46AD-AFF4-4CD11F5A173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F584A5C-AA4B-484E-AB29-082DDA42E124}" type="sibTrans" cxnId="{4C59F39E-D824-46AD-AFF4-4CD11F5A173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3B8B089-A489-4695-8B30-44DFB4B982B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Mais de dez milhões de africanos foram trazidos da África para a América. Desses, quase cinco milhões foram destinados ao Brasil.</a:t>
          </a:r>
        </a:p>
      </dgm:t>
    </dgm:pt>
    <dgm:pt modelId="{34FF4431-250F-455C-ABDC-63BA307E988F}" type="parTrans" cxnId="{851EEB43-F3F7-4CD8-BE69-474B2BECFA9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0CB8197-04A7-4012-9575-4BDB832B7EC1}" type="sibTrans" cxnId="{851EEB43-F3F7-4CD8-BE69-474B2BECFA9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70F742E6-B6AA-48EA-8CFA-38092B7A6CF3}" type="pres">
      <dgm:prSet presAssocID="{A4C8D341-AB58-4B75-9D06-DEC1833B122A}" presName="diagram" presStyleCnt="0">
        <dgm:presLayoutVars>
          <dgm:dir/>
          <dgm:resizeHandles val="exact"/>
        </dgm:presLayoutVars>
      </dgm:prSet>
      <dgm:spPr/>
    </dgm:pt>
    <dgm:pt modelId="{A8DC5DA7-F455-4680-951B-BB952926176E}" type="pres">
      <dgm:prSet presAssocID="{6F4E5526-EFC0-42BC-B7B6-57AA2CCBC56D}" presName="node" presStyleLbl="node1" presStyleIdx="0" presStyleCnt="4">
        <dgm:presLayoutVars>
          <dgm:bulletEnabled val="1"/>
        </dgm:presLayoutVars>
      </dgm:prSet>
      <dgm:spPr/>
    </dgm:pt>
    <dgm:pt modelId="{79CDACB0-AD10-4437-8F78-BEAFF59CEF41}" type="pres">
      <dgm:prSet presAssocID="{A96A9CE6-919F-4140-B936-7106B84AF13A}" presName="sibTrans" presStyleCnt="0"/>
      <dgm:spPr/>
    </dgm:pt>
    <dgm:pt modelId="{E16EC202-2D51-47E4-B971-508CDB6688FF}" type="pres">
      <dgm:prSet presAssocID="{2762220A-303A-4DCE-9A24-481D0D059A57}" presName="node" presStyleLbl="node1" presStyleIdx="1" presStyleCnt="4">
        <dgm:presLayoutVars>
          <dgm:bulletEnabled val="1"/>
        </dgm:presLayoutVars>
      </dgm:prSet>
      <dgm:spPr/>
    </dgm:pt>
    <dgm:pt modelId="{B507093A-3A4D-4286-B269-725515FE82F8}" type="pres">
      <dgm:prSet presAssocID="{6509E1C9-3544-446C-AACF-D06F4F3F6ED8}" presName="sibTrans" presStyleCnt="0"/>
      <dgm:spPr/>
    </dgm:pt>
    <dgm:pt modelId="{BA112263-A6F7-497C-8A4E-63FB28ACFE8D}" type="pres">
      <dgm:prSet presAssocID="{C2E9F2AA-BA3B-455C-90D7-B9707AEEA2E6}" presName="node" presStyleLbl="node1" presStyleIdx="2" presStyleCnt="4">
        <dgm:presLayoutVars>
          <dgm:bulletEnabled val="1"/>
        </dgm:presLayoutVars>
      </dgm:prSet>
      <dgm:spPr/>
    </dgm:pt>
    <dgm:pt modelId="{21A8DDDC-218F-4056-8120-7CECF3C6ED9D}" type="pres">
      <dgm:prSet presAssocID="{3F584A5C-AA4B-484E-AB29-082DDA42E124}" presName="sibTrans" presStyleCnt="0"/>
      <dgm:spPr/>
    </dgm:pt>
    <dgm:pt modelId="{48539A98-5DE3-4ED3-A890-0060E6DC9246}" type="pres">
      <dgm:prSet presAssocID="{43B8B089-A489-4695-8B30-44DFB4B982BD}" presName="node" presStyleLbl="node1" presStyleIdx="3" presStyleCnt="4">
        <dgm:presLayoutVars>
          <dgm:bulletEnabled val="1"/>
        </dgm:presLayoutVars>
      </dgm:prSet>
      <dgm:spPr/>
    </dgm:pt>
  </dgm:ptLst>
  <dgm:cxnLst>
    <dgm:cxn modelId="{BCD69220-5B63-4C00-82EC-C06A3E4D7A43}" type="presOf" srcId="{6F4E5526-EFC0-42BC-B7B6-57AA2CCBC56D}" destId="{A8DC5DA7-F455-4680-951B-BB952926176E}" srcOrd="0" destOrd="0" presId="urn:microsoft.com/office/officeart/2005/8/layout/default"/>
    <dgm:cxn modelId="{A6276B2F-EF93-419E-AB43-2063D5D03E1B}" type="presOf" srcId="{C2E9F2AA-BA3B-455C-90D7-B9707AEEA2E6}" destId="{BA112263-A6F7-497C-8A4E-63FB28ACFE8D}" srcOrd="0" destOrd="0" presId="urn:microsoft.com/office/officeart/2005/8/layout/default"/>
    <dgm:cxn modelId="{FFAF8060-437C-4D3D-B72C-9EB7628640BC}" srcId="{A4C8D341-AB58-4B75-9D06-DEC1833B122A}" destId="{2762220A-303A-4DCE-9A24-481D0D059A57}" srcOrd="1" destOrd="0" parTransId="{D2BEA22F-7DDA-45A6-B24F-CA4BDB8ACA90}" sibTransId="{6509E1C9-3544-446C-AACF-D06F4F3F6ED8}"/>
    <dgm:cxn modelId="{9648D641-6704-4D8B-8E59-8C13CC092D0D}" type="presOf" srcId="{A4C8D341-AB58-4B75-9D06-DEC1833B122A}" destId="{70F742E6-B6AA-48EA-8CFA-38092B7A6CF3}" srcOrd="0" destOrd="0" presId="urn:microsoft.com/office/officeart/2005/8/layout/default"/>
    <dgm:cxn modelId="{757A8663-7409-4386-9EBE-F7ABAB3DFC95}" type="presOf" srcId="{2762220A-303A-4DCE-9A24-481D0D059A57}" destId="{E16EC202-2D51-47E4-B971-508CDB6688FF}" srcOrd="0" destOrd="0" presId="urn:microsoft.com/office/officeart/2005/8/layout/default"/>
    <dgm:cxn modelId="{851EEB43-F3F7-4CD8-BE69-474B2BECFA96}" srcId="{A4C8D341-AB58-4B75-9D06-DEC1833B122A}" destId="{43B8B089-A489-4695-8B30-44DFB4B982BD}" srcOrd="3" destOrd="0" parTransId="{34FF4431-250F-455C-ABDC-63BA307E988F}" sibTransId="{50CB8197-04A7-4012-9575-4BDB832B7EC1}"/>
    <dgm:cxn modelId="{E1DD1890-430A-44CA-8D99-DF21C5C8A740}" srcId="{A4C8D341-AB58-4B75-9D06-DEC1833B122A}" destId="{6F4E5526-EFC0-42BC-B7B6-57AA2CCBC56D}" srcOrd="0" destOrd="0" parTransId="{4305531E-D9C2-442D-960F-DE2D1F668784}" sibTransId="{A96A9CE6-919F-4140-B936-7106B84AF13A}"/>
    <dgm:cxn modelId="{F27C6190-AFC2-449D-9776-67ED95117861}" type="presOf" srcId="{43B8B089-A489-4695-8B30-44DFB4B982BD}" destId="{48539A98-5DE3-4ED3-A890-0060E6DC9246}" srcOrd="0" destOrd="0" presId="urn:microsoft.com/office/officeart/2005/8/layout/default"/>
    <dgm:cxn modelId="{4C59F39E-D824-46AD-AFF4-4CD11F5A173D}" srcId="{A4C8D341-AB58-4B75-9D06-DEC1833B122A}" destId="{C2E9F2AA-BA3B-455C-90D7-B9707AEEA2E6}" srcOrd="2" destOrd="0" parTransId="{F0CCA36F-E880-4D9D-AA2B-A0FEC176BD59}" sibTransId="{3F584A5C-AA4B-484E-AB29-082DDA42E124}"/>
    <dgm:cxn modelId="{9C7C5E94-014C-41DA-82F8-B2CCE7B9F695}" type="presParOf" srcId="{70F742E6-B6AA-48EA-8CFA-38092B7A6CF3}" destId="{A8DC5DA7-F455-4680-951B-BB952926176E}" srcOrd="0" destOrd="0" presId="urn:microsoft.com/office/officeart/2005/8/layout/default"/>
    <dgm:cxn modelId="{B504A27E-6B25-4E32-9BD7-11A821C0E8E5}" type="presParOf" srcId="{70F742E6-B6AA-48EA-8CFA-38092B7A6CF3}" destId="{79CDACB0-AD10-4437-8F78-BEAFF59CEF41}" srcOrd="1" destOrd="0" presId="urn:microsoft.com/office/officeart/2005/8/layout/default"/>
    <dgm:cxn modelId="{AC396B09-98E9-4988-BE6D-38A1EEC55D5F}" type="presParOf" srcId="{70F742E6-B6AA-48EA-8CFA-38092B7A6CF3}" destId="{E16EC202-2D51-47E4-B971-508CDB6688FF}" srcOrd="2" destOrd="0" presId="urn:microsoft.com/office/officeart/2005/8/layout/default"/>
    <dgm:cxn modelId="{A9C0C2F2-E7E7-4C71-8BA5-B45FC07C5D2E}" type="presParOf" srcId="{70F742E6-B6AA-48EA-8CFA-38092B7A6CF3}" destId="{B507093A-3A4D-4286-B269-725515FE82F8}" srcOrd="3" destOrd="0" presId="urn:microsoft.com/office/officeart/2005/8/layout/default"/>
    <dgm:cxn modelId="{FBC80E96-774E-4716-B355-83B8882179EB}" type="presParOf" srcId="{70F742E6-B6AA-48EA-8CFA-38092B7A6CF3}" destId="{BA112263-A6F7-497C-8A4E-63FB28ACFE8D}" srcOrd="4" destOrd="0" presId="urn:microsoft.com/office/officeart/2005/8/layout/default"/>
    <dgm:cxn modelId="{A662A4AD-21D5-418D-859D-02A661929C82}" type="presParOf" srcId="{70F742E6-B6AA-48EA-8CFA-38092B7A6CF3}" destId="{21A8DDDC-218F-4056-8120-7CECF3C6ED9D}" srcOrd="5" destOrd="0" presId="urn:microsoft.com/office/officeart/2005/8/layout/default"/>
    <dgm:cxn modelId="{B423A9C8-BD0D-4E27-A9D8-56647170A857}" type="presParOf" srcId="{70F742E6-B6AA-48EA-8CFA-38092B7A6CF3}" destId="{48539A98-5DE3-4ED3-A890-0060E6DC924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A36E9E-3B10-4624-BDAC-374652077CE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686B885A-9EE8-4D0A-9CC3-10D37F4A54E7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africanos vieram ao Brasil à força para realizar diversos trabalhos. </a:t>
          </a:r>
        </a:p>
      </dgm:t>
    </dgm:pt>
    <dgm:pt modelId="{96EEA56E-2B35-4BAB-A6EC-011CBFA5C638}" type="parTrans" cxnId="{8A549132-C15C-446D-A0CF-3C3785AE9E8C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A3D68D0-5D76-4A5D-8EA2-B4AA91092A71}" type="sibTrans" cxnId="{8A549132-C15C-446D-A0CF-3C3785AE9E8C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FDF2D24-7B95-4DB2-AD24-0902825EB84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No Brasil, eles trabalhavam de doze a quinze horas por dia.</a:t>
          </a:r>
        </a:p>
      </dgm:t>
    </dgm:pt>
    <dgm:pt modelId="{D78589A5-CF3E-447B-9B87-5C2A4A382FEE}" type="parTrans" cxnId="{154286F8-4F62-4E11-8C94-BCD40C28C842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8BAC3E56-A0E1-407B-BEE5-491D0F97165B}" type="sibTrans" cxnId="{154286F8-4F62-4E11-8C94-BCD40C28C842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1506AEB2-B657-4787-B0BC-4A79641D1B6B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Por vezes, as manhãs de domingos e feriados eram usadas para conserto de cercas, estradas e outros serviços.</a:t>
          </a:r>
        </a:p>
      </dgm:t>
    </dgm:pt>
    <dgm:pt modelId="{4216CEFB-3428-4D10-A548-9365530251F1}" type="parTrans" cxnId="{6CEF74AA-7C57-4E9F-BC67-0C7F2308193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ED6855F-EFBE-4975-94E3-F63126A378B8}" type="sibTrans" cxnId="{6CEF74AA-7C57-4E9F-BC67-0C7F2308193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D7B0F57-6778-429D-848F-E9D72280EA60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homens trabalhavam como agricultores, carpinteiros, ferreiros, pescadores etc. As mulheres cultivavam a terra, lavavam, passavam etc. </a:t>
          </a:r>
        </a:p>
      </dgm:t>
    </dgm:pt>
    <dgm:pt modelId="{E5FD3610-40C2-41AC-8AC2-D98D272422AB}" type="parTrans" cxnId="{575A0BA4-0ECF-491C-973B-629E2439142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EDF0E3B-0FBA-4F14-8A6F-0989221CE64D}" type="sibTrans" cxnId="{575A0BA4-0ECF-491C-973B-629E2439142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EA5D8FC9-0224-4F6A-87DB-293A46868D45}" type="pres">
      <dgm:prSet presAssocID="{72A36E9E-3B10-4624-BDAC-374652077CEB}" presName="Name0" presStyleCnt="0">
        <dgm:presLayoutVars>
          <dgm:chMax val="7"/>
          <dgm:chPref val="7"/>
          <dgm:dir/>
        </dgm:presLayoutVars>
      </dgm:prSet>
      <dgm:spPr/>
    </dgm:pt>
    <dgm:pt modelId="{62E88710-07FA-4EFF-B96A-D446AC9B3355}" type="pres">
      <dgm:prSet presAssocID="{72A36E9E-3B10-4624-BDAC-374652077CEB}" presName="Name1" presStyleCnt="0"/>
      <dgm:spPr/>
    </dgm:pt>
    <dgm:pt modelId="{97885958-54E2-4841-9E44-94640698A97C}" type="pres">
      <dgm:prSet presAssocID="{72A36E9E-3B10-4624-BDAC-374652077CEB}" presName="cycle" presStyleCnt="0"/>
      <dgm:spPr/>
    </dgm:pt>
    <dgm:pt modelId="{A9047B3A-63D2-46CE-9599-CF72FE4BC0D4}" type="pres">
      <dgm:prSet presAssocID="{72A36E9E-3B10-4624-BDAC-374652077CEB}" presName="srcNode" presStyleLbl="node1" presStyleIdx="0" presStyleCnt="4"/>
      <dgm:spPr/>
    </dgm:pt>
    <dgm:pt modelId="{65243833-878E-44F2-8A74-9029DBE5D179}" type="pres">
      <dgm:prSet presAssocID="{72A36E9E-3B10-4624-BDAC-374652077CEB}" presName="conn" presStyleLbl="parChTrans1D2" presStyleIdx="0" presStyleCnt="1"/>
      <dgm:spPr/>
    </dgm:pt>
    <dgm:pt modelId="{7A0CA62B-41AC-49AA-982C-0A611D1269DF}" type="pres">
      <dgm:prSet presAssocID="{72A36E9E-3B10-4624-BDAC-374652077CEB}" presName="extraNode" presStyleLbl="node1" presStyleIdx="0" presStyleCnt="4"/>
      <dgm:spPr/>
    </dgm:pt>
    <dgm:pt modelId="{332912AF-FD08-415D-99E3-43301195D8A3}" type="pres">
      <dgm:prSet presAssocID="{72A36E9E-3B10-4624-BDAC-374652077CEB}" presName="dstNode" presStyleLbl="node1" presStyleIdx="0" presStyleCnt="4"/>
      <dgm:spPr/>
    </dgm:pt>
    <dgm:pt modelId="{ECEAE055-78C6-4525-B4B7-E095BA8B2EA6}" type="pres">
      <dgm:prSet presAssocID="{686B885A-9EE8-4D0A-9CC3-10D37F4A54E7}" presName="text_1" presStyleLbl="node1" presStyleIdx="0" presStyleCnt="4" custScaleY="128486" custLinFactNeighborX="779" custLinFactNeighborY="-11839">
        <dgm:presLayoutVars>
          <dgm:bulletEnabled val="1"/>
        </dgm:presLayoutVars>
      </dgm:prSet>
      <dgm:spPr/>
    </dgm:pt>
    <dgm:pt modelId="{D540E3D9-6F86-4E11-9071-4181CE5EBA22}" type="pres">
      <dgm:prSet presAssocID="{686B885A-9EE8-4D0A-9CC3-10D37F4A54E7}" presName="accent_1" presStyleCnt="0"/>
      <dgm:spPr/>
    </dgm:pt>
    <dgm:pt modelId="{ED7DB0FE-38C2-463E-A7AF-69B046EF3A34}" type="pres">
      <dgm:prSet presAssocID="{686B885A-9EE8-4D0A-9CC3-10D37F4A54E7}" presName="accentRepeatNode" presStyleLbl="solidFgAcc1" presStyleIdx="0" presStyleCnt="4" custLinFactNeighborX="4221" custLinFactNeighborY="-4494"/>
      <dgm:spPr/>
    </dgm:pt>
    <dgm:pt modelId="{D8BAF653-F00A-4171-855E-52AEF3D3563C}" type="pres">
      <dgm:prSet presAssocID="{4FDF2D24-7B95-4DB2-AD24-0902825EB84D}" presName="text_2" presStyleLbl="node1" presStyleIdx="1" presStyleCnt="4" custScaleY="128486" custLinFactNeighborX="-563" custLinFactNeighborY="-18511">
        <dgm:presLayoutVars>
          <dgm:bulletEnabled val="1"/>
        </dgm:presLayoutVars>
      </dgm:prSet>
      <dgm:spPr/>
    </dgm:pt>
    <dgm:pt modelId="{C8356984-D5FF-4733-8B6B-8D4E8F110655}" type="pres">
      <dgm:prSet presAssocID="{4FDF2D24-7B95-4DB2-AD24-0902825EB84D}" presName="accent_2" presStyleCnt="0"/>
      <dgm:spPr/>
    </dgm:pt>
    <dgm:pt modelId="{91A3C751-09A9-469B-8DF8-EC0A02257722}" type="pres">
      <dgm:prSet presAssocID="{4FDF2D24-7B95-4DB2-AD24-0902825EB84D}" presName="accentRepeatNode" presStyleLbl="solidFgAcc1" presStyleIdx="1" presStyleCnt="4" custLinFactNeighborX="-3417" custLinFactNeighborY="-16203"/>
      <dgm:spPr/>
    </dgm:pt>
    <dgm:pt modelId="{74789272-5B70-409A-AC25-00826F9C894D}" type="pres">
      <dgm:prSet presAssocID="{1506AEB2-B657-4787-B0BC-4A79641D1B6B}" presName="text_3" presStyleLbl="node1" presStyleIdx="2" presStyleCnt="4" custScaleY="128486" custLinFactNeighborX="-549" custLinFactNeighborY="-25184">
        <dgm:presLayoutVars>
          <dgm:bulletEnabled val="1"/>
        </dgm:presLayoutVars>
      </dgm:prSet>
      <dgm:spPr/>
    </dgm:pt>
    <dgm:pt modelId="{393927F2-5A65-44F8-851B-E10EA9747BF8}" type="pres">
      <dgm:prSet presAssocID="{1506AEB2-B657-4787-B0BC-4A79641D1B6B}" presName="accent_3" presStyleCnt="0"/>
      <dgm:spPr/>
    </dgm:pt>
    <dgm:pt modelId="{4849A484-53E7-481A-8C93-53A8C18494B9}" type="pres">
      <dgm:prSet presAssocID="{1506AEB2-B657-4787-B0BC-4A79641D1B6B}" presName="accentRepeatNode" presStyleLbl="solidFgAcc1" presStyleIdx="2" presStyleCnt="4" custLinFactNeighborX="2954" custLinFactNeighborY="-21541"/>
      <dgm:spPr/>
    </dgm:pt>
    <dgm:pt modelId="{668FF68E-FFE3-49C5-8CB5-C13ADDF6E445}" type="pres">
      <dgm:prSet presAssocID="{4D7B0F57-6778-429D-848F-E9D72280EA60}" presName="text_4" presStyleLbl="node1" presStyleIdx="3" presStyleCnt="4" custScaleY="160342">
        <dgm:presLayoutVars>
          <dgm:bulletEnabled val="1"/>
        </dgm:presLayoutVars>
      </dgm:prSet>
      <dgm:spPr/>
    </dgm:pt>
    <dgm:pt modelId="{708EDB83-E38A-4095-A7ED-27E4D4FEEC1D}" type="pres">
      <dgm:prSet presAssocID="{4D7B0F57-6778-429D-848F-E9D72280EA60}" presName="accent_4" presStyleCnt="0"/>
      <dgm:spPr/>
    </dgm:pt>
    <dgm:pt modelId="{80DA69B5-42E0-4891-8647-DF9C16DC0177}" type="pres">
      <dgm:prSet presAssocID="{4D7B0F57-6778-429D-848F-E9D72280EA60}" presName="accentRepeatNode" presStyleLbl="solidFgAcc1" presStyleIdx="3" presStyleCnt="4"/>
      <dgm:spPr/>
    </dgm:pt>
  </dgm:ptLst>
  <dgm:cxnLst>
    <dgm:cxn modelId="{8A549132-C15C-446D-A0CF-3C3785AE9E8C}" srcId="{72A36E9E-3B10-4624-BDAC-374652077CEB}" destId="{686B885A-9EE8-4D0A-9CC3-10D37F4A54E7}" srcOrd="0" destOrd="0" parTransId="{96EEA56E-2B35-4BAB-A6EC-011CBFA5C638}" sibTransId="{4A3D68D0-5D76-4A5D-8EA2-B4AA91092A71}"/>
    <dgm:cxn modelId="{098E0461-9457-4855-BBCB-B6DF5214D274}" type="presOf" srcId="{686B885A-9EE8-4D0A-9CC3-10D37F4A54E7}" destId="{ECEAE055-78C6-4525-B4B7-E095BA8B2EA6}" srcOrd="0" destOrd="0" presId="urn:microsoft.com/office/officeart/2008/layout/VerticalCurvedList"/>
    <dgm:cxn modelId="{36047F72-8D89-499D-9633-1983000D7B30}" type="presOf" srcId="{4FDF2D24-7B95-4DB2-AD24-0902825EB84D}" destId="{D8BAF653-F00A-4171-855E-52AEF3D3563C}" srcOrd="0" destOrd="0" presId="urn:microsoft.com/office/officeart/2008/layout/VerticalCurvedList"/>
    <dgm:cxn modelId="{575A0BA4-0ECF-491C-973B-629E24391429}" srcId="{72A36E9E-3B10-4624-BDAC-374652077CEB}" destId="{4D7B0F57-6778-429D-848F-E9D72280EA60}" srcOrd="3" destOrd="0" parTransId="{E5FD3610-40C2-41AC-8AC2-D98D272422AB}" sibTransId="{5EDF0E3B-0FBA-4F14-8A6F-0989221CE64D}"/>
    <dgm:cxn modelId="{6CEF74AA-7C57-4E9F-BC67-0C7F23081937}" srcId="{72A36E9E-3B10-4624-BDAC-374652077CEB}" destId="{1506AEB2-B657-4787-B0BC-4A79641D1B6B}" srcOrd="2" destOrd="0" parTransId="{4216CEFB-3428-4D10-A548-9365530251F1}" sibTransId="{0ED6855F-EFBE-4975-94E3-F63126A378B8}"/>
    <dgm:cxn modelId="{84EDD6AA-DDF2-4699-BE7B-0D6D17F67543}" type="presOf" srcId="{72A36E9E-3B10-4624-BDAC-374652077CEB}" destId="{EA5D8FC9-0224-4F6A-87DB-293A46868D45}" srcOrd="0" destOrd="0" presId="urn:microsoft.com/office/officeart/2008/layout/VerticalCurvedList"/>
    <dgm:cxn modelId="{ABC2F5CA-0CE4-4918-BB35-21467C5E4021}" type="presOf" srcId="{1506AEB2-B657-4787-B0BC-4A79641D1B6B}" destId="{74789272-5B70-409A-AC25-00826F9C894D}" srcOrd="0" destOrd="0" presId="urn:microsoft.com/office/officeart/2008/layout/VerticalCurvedList"/>
    <dgm:cxn modelId="{28C9E9F6-16A3-45ED-92FD-633F8839FC6B}" type="presOf" srcId="{4D7B0F57-6778-429D-848F-E9D72280EA60}" destId="{668FF68E-FFE3-49C5-8CB5-C13ADDF6E445}" srcOrd="0" destOrd="0" presId="urn:microsoft.com/office/officeart/2008/layout/VerticalCurvedList"/>
    <dgm:cxn modelId="{154286F8-4F62-4E11-8C94-BCD40C28C842}" srcId="{72A36E9E-3B10-4624-BDAC-374652077CEB}" destId="{4FDF2D24-7B95-4DB2-AD24-0902825EB84D}" srcOrd="1" destOrd="0" parTransId="{D78589A5-CF3E-447B-9B87-5C2A4A382FEE}" sibTransId="{8BAC3E56-A0E1-407B-BEE5-491D0F97165B}"/>
    <dgm:cxn modelId="{EAA6F8F8-D6F7-49DA-A1D5-415AF4B374AC}" type="presOf" srcId="{4A3D68D0-5D76-4A5D-8EA2-B4AA91092A71}" destId="{65243833-878E-44F2-8A74-9029DBE5D179}" srcOrd="0" destOrd="0" presId="urn:microsoft.com/office/officeart/2008/layout/VerticalCurvedList"/>
    <dgm:cxn modelId="{CCE2EE04-C4FA-4956-A5FE-695723F5A3E2}" type="presParOf" srcId="{EA5D8FC9-0224-4F6A-87DB-293A46868D45}" destId="{62E88710-07FA-4EFF-B96A-D446AC9B3355}" srcOrd="0" destOrd="0" presId="urn:microsoft.com/office/officeart/2008/layout/VerticalCurvedList"/>
    <dgm:cxn modelId="{C3C34B29-D6AC-4403-A7C4-54D2A2A08189}" type="presParOf" srcId="{62E88710-07FA-4EFF-B96A-D446AC9B3355}" destId="{97885958-54E2-4841-9E44-94640698A97C}" srcOrd="0" destOrd="0" presId="urn:microsoft.com/office/officeart/2008/layout/VerticalCurvedList"/>
    <dgm:cxn modelId="{3F441C61-CECD-4F26-98D2-6FA42E3F32F1}" type="presParOf" srcId="{97885958-54E2-4841-9E44-94640698A97C}" destId="{A9047B3A-63D2-46CE-9599-CF72FE4BC0D4}" srcOrd="0" destOrd="0" presId="urn:microsoft.com/office/officeart/2008/layout/VerticalCurvedList"/>
    <dgm:cxn modelId="{225C8683-9E07-46F1-B5C6-7752EC84690B}" type="presParOf" srcId="{97885958-54E2-4841-9E44-94640698A97C}" destId="{65243833-878E-44F2-8A74-9029DBE5D179}" srcOrd="1" destOrd="0" presId="urn:microsoft.com/office/officeart/2008/layout/VerticalCurvedList"/>
    <dgm:cxn modelId="{891B4399-2100-492B-A2DC-95B6EC1DD90B}" type="presParOf" srcId="{97885958-54E2-4841-9E44-94640698A97C}" destId="{7A0CA62B-41AC-49AA-982C-0A611D1269DF}" srcOrd="2" destOrd="0" presId="urn:microsoft.com/office/officeart/2008/layout/VerticalCurvedList"/>
    <dgm:cxn modelId="{5076FE84-219B-45DE-BB46-B8733F97A259}" type="presParOf" srcId="{97885958-54E2-4841-9E44-94640698A97C}" destId="{332912AF-FD08-415D-99E3-43301195D8A3}" srcOrd="3" destOrd="0" presId="urn:microsoft.com/office/officeart/2008/layout/VerticalCurvedList"/>
    <dgm:cxn modelId="{0C2DD999-DEE8-4F19-ADD4-C4CB7A9A8334}" type="presParOf" srcId="{62E88710-07FA-4EFF-B96A-D446AC9B3355}" destId="{ECEAE055-78C6-4525-B4B7-E095BA8B2EA6}" srcOrd="1" destOrd="0" presId="urn:microsoft.com/office/officeart/2008/layout/VerticalCurvedList"/>
    <dgm:cxn modelId="{53756AE8-A480-4548-96E5-9E4EFE4F5190}" type="presParOf" srcId="{62E88710-07FA-4EFF-B96A-D446AC9B3355}" destId="{D540E3D9-6F86-4E11-9071-4181CE5EBA22}" srcOrd="2" destOrd="0" presId="urn:microsoft.com/office/officeart/2008/layout/VerticalCurvedList"/>
    <dgm:cxn modelId="{D0A5130B-1DBD-47C0-A09B-A66CB611B53B}" type="presParOf" srcId="{D540E3D9-6F86-4E11-9071-4181CE5EBA22}" destId="{ED7DB0FE-38C2-463E-A7AF-69B046EF3A34}" srcOrd="0" destOrd="0" presId="urn:microsoft.com/office/officeart/2008/layout/VerticalCurvedList"/>
    <dgm:cxn modelId="{0ECE170D-46A0-42E2-AC14-0769FA504763}" type="presParOf" srcId="{62E88710-07FA-4EFF-B96A-D446AC9B3355}" destId="{D8BAF653-F00A-4171-855E-52AEF3D3563C}" srcOrd="3" destOrd="0" presId="urn:microsoft.com/office/officeart/2008/layout/VerticalCurvedList"/>
    <dgm:cxn modelId="{8E0B20A6-28AD-4100-B7BA-E511D95C7C52}" type="presParOf" srcId="{62E88710-07FA-4EFF-B96A-D446AC9B3355}" destId="{C8356984-D5FF-4733-8B6B-8D4E8F110655}" srcOrd="4" destOrd="0" presId="urn:microsoft.com/office/officeart/2008/layout/VerticalCurvedList"/>
    <dgm:cxn modelId="{5D0D6723-5C89-4B4F-96A4-8C8BBA849463}" type="presParOf" srcId="{C8356984-D5FF-4733-8B6B-8D4E8F110655}" destId="{91A3C751-09A9-469B-8DF8-EC0A02257722}" srcOrd="0" destOrd="0" presId="urn:microsoft.com/office/officeart/2008/layout/VerticalCurvedList"/>
    <dgm:cxn modelId="{3CFEF07A-7245-439C-AA10-5E1E1AAA417D}" type="presParOf" srcId="{62E88710-07FA-4EFF-B96A-D446AC9B3355}" destId="{74789272-5B70-409A-AC25-00826F9C894D}" srcOrd="5" destOrd="0" presId="urn:microsoft.com/office/officeart/2008/layout/VerticalCurvedList"/>
    <dgm:cxn modelId="{6B37FD32-561B-491D-80D7-9334FB48A4A4}" type="presParOf" srcId="{62E88710-07FA-4EFF-B96A-D446AC9B3355}" destId="{393927F2-5A65-44F8-851B-E10EA9747BF8}" srcOrd="6" destOrd="0" presId="urn:microsoft.com/office/officeart/2008/layout/VerticalCurvedList"/>
    <dgm:cxn modelId="{8BE6518F-3597-4B6C-A7A4-E070C0970913}" type="presParOf" srcId="{393927F2-5A65-44F8-851B-E10EA9747BF8}" destId="{4849A484-53E7-481A-8C93-53A8C18494B9}" srcOrd="0" destOrd="0" presId="urn:microsoft.com/office/officeart/2008/layout/VerticalCurvedList"/>
    <dgm:cxn modelId="{E2FEAF3E-D4B5-46D7-BB4F-A5660E4A882C}" type="presParOf" srcId="{62E88710-07FA-4EFF-B96A-D446AC9B3355}" destId="{668FF68E-FFE3-49C5-8CB5-C13ADDF6E445}" srcOrd="7" destOrd="0" presId="urn:microsoft.com/office/officeart/2008/layout/VerticalCurvedList"/>
    <dgm:cxn modelId="{C2A60D74-35CE-4635-AD6A-C04B943BF07D}" type="presParOf" srcId="{62E88710-07FA-4EFF-B96A-D446AC9B3355}" destId="{708EDB83-E38A-4095-A7ED-27E4D4FEEC1D}" srcOrd="8" destOrd="0" presId="urn:microsoft.com/office/officeart/2008/layout/VerticalCurvedList"/>
    <dgm:cxn modelId="{223B52A4-53C0-4818-9951-B87CA34C1036}" type="presParOf" srcId="{708EDB83-E38A-4095-A7ED-27E4D4FEEC1D}" destId="{80DA69B5-42E0-4891-8647-DF9C16DC01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175D35-32C5-4DE5-89D5-842C95E997B4}" type="doc">
      <dgm:prSet loTypeId="urn:microsoft.com/office/officeart/2005/8/layout/l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57C9E6E6-2000-4FF7-83D1-2791B1327168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Alimentação dos escravizados</a:t>
          </a:r>
        </a:p>
      </dgm:t>
    </dgm:pt>
    <dgm:pt modelId="{3304E329-B09D-4AA2-9497-27380F0BA513}" type="parTrans" cxnId="{05ABA877-9B7D-466C-B400-56F6D1341C6F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791533AE-D43A-4AC9-9EED-DD277CEB3D0E}" type="sibTrans" cxnId="{05ABA877-9B7D-466C-B400-56F6D1341C6F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D4C948B-F635-4F65-B997-2E1EAAAE1FFC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Recebiam uma cuia de feijão e uma porção de farinha. </a:t>
          </a:r>
        </a:p>
      </dgm:t>
    </dgm:pt>
    <dgm:pt modelId="{8AFC20FD-CC5F-42BE-AB57-7C44868CAA8B}" type="parTrans" cxnId="{8939B6DE-8324-4A05-9C8D-8CC24906BA0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8D2E93F-AC0F-4C66-8EFD-A82E9913D7C0}" type="sibTrans" cxnId="{8939B6DE-8324-4A05-9C8D-8CC24906BA0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8C36B402-7CD3-4815-80FC-D235176EC30A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Eventualmente recebiam rapadura e carne-seca. </a:t>
          </a:r>
        </a:p>
      </dgm:t>
    </dgm:pt>
    <dgm:pt modelId="{0C4968BE-3B66-4BE1-9227-3154F77542D6}" type="parTrans" cxnId="{AEDF93F0-7563-4FAA-8F75-007964F61FD4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AF567F43-2267-46A9-9071-ACCBBC397C58}" type="sibTrans" cxnId="{AEDF93F0-7563-4FAA-8F75-007964F61FD4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87BE395E-7D42-442A-A712-9D4F86FDBCE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Castigos</a:t>
          </a:r>
        </a:p>
      </dgm:t>
    </dgm:pt>
    <dgm:pt modelId="{99CE9218-5667-4AA1-B921-10082197122E}" type="parTrans" cxnId="{5DE0CD76-09E7-4A45-B8E9-008E5E0F933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5D64316-3FF1-4883-B127-5D550E612EFF}" type="sibTrans" cxnId="{5DE0CD76-09E7-4A45-B8E9-008E5E0F933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EFFD6E8-15D6-49D4-9985-66DC125D5128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escravizados recebiam castigo por qualquer falta. </a:t>
          </a:r>
        </a:p>
      </dgm:t>
    </dgm:pt>
    <dgm:pt modelId="{26C2E59F-9F59-472E-8CF8-1D7E07BD7362}" type="parTrans" cxnId="{02B3B729-5744-454B-89E0-D6286C34286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D05A120-DE7B-4153-B4E6-C57E879A4535}" type="sibTrans" cxnId="{02B3B729-5744-454B-89E0-D6286C34286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F86BA07-89A0-4478-B455-0EC22C0F8F9B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Era comum o uso de instrumentos para castigar os escravizados. </a:t>
          </a:r>
        </a:p>
      </dgm:t>
    </dgm:pt>
    <dgm:pt modelId="{D387F01B-3430-43C2-B930-7FD12C2BF85F}" type="parTrans" cxnId="{9E42C9B9-8B8D-426C-8EC7-7B1EF5868F1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AC6C8E1-1EB6-401E-98D9-DC02C9A16459}" type="sibTrans" cxnId="{9E42C9B9-8B8D-426C-8EC7-7B1EF5868F1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E25B817C-ACD6-4E46-9C40-97146D432DDC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De modo geral, a alimentação era insuficiente. </a:t>
          </a:r>
        </a:p>
      </dgm:t>
    </dgm:pt>
    <dgm:pt modelId="{A3C54EB5-6A96-40F7-9289-D29DAC0B35FD}" type="parTrans" cxnId="{2C9AAD9C-5654-4632-9A97-4DE94B1878C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B67CC15-C8D2-4903-9360-02226EAE3A2B}" type="sibTrans" cxnId="{2C9AAD9C-5654-4632-9A97-4DE94B1878C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2565BA8-12CD-4AB4-A020-C1DECF4A4AD7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Entre os instrumentos, usavam-se a palmatória e a máscara de flandres. </a:t>
          </a:r>
        </a:p>
      </dgm:t>
    </dgm:pt>
    <dgm:pt modelId="{E7415EFD-171A-41E8-AD90-9F83A5306483}" type="parTrans" cxnId="{1676233B-22A2-457F-92E0-CCD6898BA7C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F90A809-67B5-4CEC-A214-08C8DEB2CD17}" type="sibTrans" cxnId="{1676233B-22A2-457F-92E0-CCD6898BA7C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7371350-4AFC-4970-9665-440246D54011}" type="pres">
      <dgm:prSet presAssocID="{49175D35-32C5-4DE5-89D5-842C95E997B4}" presName="Name0" presStyleCnt="0">
        <dgm:presLayoutVars>
          <dgm:dir/>
          <dgm:animLvl val="lvl"/>
          <dgm:resizeHandles val="exact"/>
        </dgm:presLayoutVars>
      </dgm:prSet>
      <dgm:spPr/>
    </dgm:pt>
    <dgm:pt modelId="{9EA4E82C-8761-4C17-BD13-AB32A53211B5}" type="pres">
      <dgm:prSet presAssocID="{57C9E6E6-2000-4FF7-83D1-2791B1327168}" presName="vertFlow" presStyleCnt="0"/>
      <dgm:spPr/>
    </dgm:pt>
    <dgm:pt modelId="{664D934B-A716-4ACB-BBB2-E317CF6FFF01}" type="pres">
      <dgm:prSet presAssocID="{57C9E6E6-2000-4FF7-83D1-2791B1327168}" presName="header" presStyleLbl="node1" presStyleIdx="0" presStyleCnt="2"/>
      <dgm:spPr/>
    </dgm:pt>
    <dgm:pt modelId="{3C167B31-ED03-45C2-9734-EB0E54D0D28E}" type="pres">
      <dgm:prSet presAssocID="{8AFC20FD-CC5F-42BE-AB57-7C44868CAA8B}" presName="parTrans" presStyleLbl="sibTrans2D1" presStyleIdx="0" presStyleCnt="6"/>
      <dgm:spPr/>
    </dgm:pt>
    <dgm:pt modelId="{885D165E-90C7-4E31-BC9C-CEA714DE55EC}" type="pres">
      <dgm:prSet presAssocID="{6D4C948B-F635-4F65-B997-2E1EAAAE1FFC}" presName="child" presStyleLbl="alignAccFollowNode1" presStyleIdx="0" presStyleCnt="6">
        <dgm:presLayoutVars>
          <dgm:chMax val="0"/>
          <dgm:bulletEnabled val="1"/>
        </dgm:presLayoutVars>
      </dgm:prSet>
      <dgm:spPr/>
    </dgm:pt>
    <dgm:pt modelId="{DFD705A0-9E7C-41F9-8143-2D97A4D9FB65}" type="pres">
      <dgm:prSet presAssocID="{58D2E93F-AC0F-4C66-8EFD-A82E9913D7C0}" presName="sibTrans" presStyleLbl="sibTrans2D1" presStyleIdx="1" presStyleCnt="6"/>
      <dgm:spPr/>
    </dgm:pt>
    <dgm:pt modelId="{27702F2C-9F57-4CAA-870A-68AC6B9EAEAE}" type="pres">
      <dgm:prSet presAssocID="{8C36B402-7CD3-4815-80FC-D235176EC30A}" presName="child" presStyleLbl="alignAccFollowNode1" presStyleIdx="1" presStyleCnt="6">
        <dgm:presLayoutVars>
          <dgm:chMax val="0"/>
          <dgm:bulletEnabled val="1"/>
        </dgm:presLayoutVars>
      </dgm:prSet>
      <dgm:spPr/>
    </dgm:pt>
    <dgm:pt modelId="{1AA8292E-BF18-4078-A41D-E84790E733E9}" type="pres">
      <dgm:prSet presAssocID="{AF567F43-2267-46A9-9071-ACCBBC397C58}" presName="sibTrans" presStyleLbl="sibTrans2D1" presStyleIdx="2" presStyleCnt="6"/>
      <dgm:spPr/>
    </dgm:pt>
    <dgm:pt modelId="{DFB27076-622D-49F2-96F1-28FD2D5A6412}" type="pres">
      <dgm:prSet presAssocID="{E25B817C-ACD6-4E46-9C40-97146D432DDC}" presName="child" presStyleLbl="alignAccFollowNode1" presStyleIdx="2" presStyleCnt="6">
        <dgm:presLayoutVars>
          <dgm:chMax val="0"/>
          <dgm:bulletEnabled val="1"/>
        </dgm:presLayoutVars>
      </dgm:prSet>
      <dgm:spPr/>
    </dgm:pt>
    <dgm:pt modelId="{A46B5EAA-8F34-4D10-8BA2-3C667D3E397D}" type="pres">
      <dgm:prSet presAssocID="{57C9E6E6-2000-4FF7-83D1-2791B1327168}" presName="hSp" presStyleCnt="0"/>
      <dgm:spPr/>
    </dgm:pt>
    <dgm:pt modelId="{209C3640-41BE-44C7-AB6C-65C9B3CFA586}" type="pres">
      <dgm:prSet presAssocID="{87BE395E-7D42-442A-A712-9D4F86FDBCED}" presName="vertFlow" presStyleCnt="0"/>
      <dgm:spPr/>
    </dgm:pt>
    <dgm:pt modelId="{522E9DCD-2E77-41D3-BB0F-1D164195227B}" type="pres">
      <dgm:prSet presAssocID="{87BE395E-7D42-442A-A712-9D4F86FDBCED}" presName="header" presStyleLbl="node1" presStyleIdx="1" presStyleCnt="2"/>
      <dgm:spPr/>
    </dgm:pt>
    <dgm:pt modelId="{9D6A3731-B0B2-4343-AB96-D603B9FA1ABC}" type="pres">
      <dgm:prSet presAssocID="{26C2E59F-9F59-472E-8CF8-1D7E07BD7362}" presName="parTrans" presStyleLbl="sibTrans2D1" presStyleIdx="3" presStyleCnt="6"/>
      <dgm:spPr/>
    </dgm:pt>
    <dgm:pt modelId="{0E23BE23-2B09-435E-8E34-FB32F8C8AEA6}" type="pres">
      <dgm:prSet presAssocID="{2EFFD6E8-15D6-49D4-9985-66DC125D5128}" presName="child" presStyleLbl="alignAccFollowNode1" presStyleIdx="3" presStyleCnt="6">
        <dgm:presLayoutVars>
          <dgm:chMax val="0"/>
          <dgm:bulletEnabled val="1"/>
        </dgm:presLayoutVars>
      </dgm:prSet>
      <dgm:spPr/>
    </dgm:pt>
    <dgm:pt modelId="{28BDACD1-7AE7-403E-AE1A-29E0323EF55C}" type="pres">
      <dgm:prSet presAssocID="{FD05A120-DE7B-4153-B4E6-C57E879A4535}" presName="sibTrans" presStyleLbl="sibTrans2D1" presStyleIdx="4" presStyleCnt="6"/>
      <dgm:spPr/>
    </dgm:pt>
    <dgm:pt modelId="{73486BF4-6968-41BF-A331-D6A6599707A1}" type="pres">
      <dgm:prSet presAssocID="{3F86BA07-89A0-4478-B455-0EC22C0F8F9B}" presName="child" presStyleLbl="alignAccFollowNode1" presStyleIdx="4" presStyleCnt="6">
        <dgm:presLayoutVars>
          <dgm:chMax val="0"/>
          <dgm:bulletEnabled val="1"/>
        </dgm:presLayoutVars>
      </dgm:prSet>
      <dgm:spPr/>
    </dgm:pt>
    <dgm:pt modelId="{913AD84F-267A-4975-831B-71FE383579DA}" type="pres">
      <dgm:prSet presAssocID="{3AC6C8E1-1EB6-401E-98D9-DC02C9A16459}" presName="sibTrans" presStyleLbl="sibTrans2D1" presStyleIdx="5" presStyleCnt="6"/>
      <dgm:spPr/>
    </dgm:pt>
    <dgm:pt modelId="{A76AE238-F197-4958-BDB3-746A39325F2D}" type="pres">
      <dgm:prSet presAssocID="{32565BA8-12CD-4AB4-A020-C1DECF4A4AD7}" presName="child" presStyleLbl="alignAccFollowNode1" presStyleIdx="5" presStyleCnt="6">
        <dgm:presLayoutVars>
          <dgm:chMax val="0"/>
          <dgm:bulletEnabled val="1"/>
        </dgm:presLayoutVars>
      </dgm:prSet>
      <dgm:spPr/>
    </dgm:pt>
  </dgm:ptLst>
  <dgm:cxnLst>
    <dgm:cxn modelId="{1021031F-DD9D-49A5-A73C-D9625429ED7A}" type="presOf" srcId="{49175D35-32C5-4DE5-89D5-842C95E997B4}" destId="{F7371350-4AFC-4970-9665-440246D54011}" srcOrd="0" destOrd="0" presId="urn:microsoft.com/office/officeart/2005/8/layout/lProcess1"/>
    <dgm:cxn modelId="{02B3B729-5744-454B-89E0-D6286C342860}" srcId="{87BE395E-7D42-442A-A712-9D4F86FDBCED}" destId="{2EFFD6E8-15D6-49D4-9985-66DC125D5128}" srcOrd="0" destOrd="0" parTransId="{26C2E59F-9F59-472E-8CF8-1D7E07BD7362}" sibTransId="{FD05A120-DE7B-4153-B4E6-C57E879A4535}"/>
    <dgm:cxn modelId="{5B52F731-3319-4303-B4E7-87CEC0D66D8B}" type="presOf" srcId="{6D4C948B-F635-4F65-B997-2E1EAAAE1FFC}" destId="{885D165E-90C7-4E31-BC9C-CEA714DE55EC}" srcOrd="0" destOrd="0" presId="urn:microsoft.com/office/officeart/2005/8/layout/lProcess1"/>
    <dgm:cxn modelId="{642AC937-132A-4C5A-B1FA-ED975AB862E4}" type="presOf" srcId="{8AFC20FD-CC5F-42BE-AB57-7C44868CAA8B}" destId="{3C167B31-ED03-45C2-9734-EB0E54D0D28E}" srcOrd="0" destOrd="0" presId="urn:microsoft.com/office/officeart/2005/8/layout/lProcess1"/>
    <dgm:cxn modelId="{1676233B-22A2-457F-92E0-CCD6898BA7CD}" srcId="{87BE395E-7D42-442A-A712-9D4F86FDBCED}" destId="{32565BA8-12CD-4AB4-A020-C1DECF4A4AD7}" srcOrd="2" destOrd="0" parTransId="{E7415EFD-171A-41E8-AD90-9F83A5306483}" sibTransId="{5F90A809-67B5-4CEC-A214-08C8DEB2CD17}"/>
    <dgm:cxn modelId="{71A65967-DBFB-406A-BBC9-19E31D5B53A7}" type="presOf" srcId="{FD05A120-DE7B-4153-B4E6-C57E879A4535}" destId="{28BDACD1-7AE7-403E-AE1A-29E0323EF55C}" srcOrd="0" destOrd="0" presId="urn:microsoft.com/office/officeart/2005/8/layout/lProcess1"/>
    <dgm:cxn modelId="{ECFB846F-744C-43EB-9A23-8B81E0BB4181}" type="presOf" srcId="{2EFFD6E8-15D6-49D4-9985-66DC125D5128}" destId="{0E23BE23-2B09-435E-8E34-FB32F8C8AEA6}" srcOrd="0" destOrd="0" presId="urn:microsoft.com/office/officeart/2005/8/layout/lProcess1"/>
    <dgm:cxn modelId="{1251EC73-D659-4FAF-A39B-541D18879385}" type="presOf" srcId="{58D2E93F-AC0F-4C66-8EFD-A82E9913D7C0}" destId="{DFD705A0-9E7C-41F9-8143-2D97A4D9FB65}" srcOrd="0" destOrd="0" presId="urn:microsoft.com/office/officeart/2005/8/layout/lProcess1"/>
    <dgm:cxn modelId="{F3B98575-EB9A-408B-AC3C-5A22E3B891BF}" type="presOf" srcId="{8C36B402-7CD3-4815-80FC-D235176EC30A}" destId="{27702F2C-9F57-4CAA-870A-68AC6B9EAEAE}" srcOrd="0" destOrd="0" presId="urn:microsoft.com/office/officeart/2005/8/layout/lProcess1"/>
    <dgm:cxn modelId="{5DE0CD76-09E7-4A45-B8E9-008E5E0F9339}" srcId="{49175D35-32C5-4DE5-89D5-842C95E997B4}" destId="{87BE395E-7D42-442A-A712-9D4F86FDBCED}" srcOrd="1" destOrd="0" parTransId="{99CE9218-5667-4AA1-B921-10082197122E}" sibTransId="{F5D64316-3FF1-4883-B127-5D550E612EFF}"/>
    <dgm:cxn modelId="{05ABA877-9B7D-466C-B400-56F6D1341C6F}" srcId="{49175D35-32C5-4DE5-89D5-842C95E997B4}" destId="{57C9E6E6-2000-4FF7-83D1-2791B1327168}" srcOrd="0" destOrd="0" parTransId="{3304E329-B09D-4AA2-9497-27380F0BA513}" sibTransId="{791533AE-D43A-4AC9-9EED-DD277CEB3D0E}"/>
    <dgm:cxn modelId="{AA07457C-3215-47AA-A45D-7809D8551CC2}" type="presOf" srcId="{AF567F43-2267-46A9-9071-ACCBBC397C58}" destId="{1AA8292E-BF18-4078-A41D-E84790E733E9}" srcOrd="0" destOrd="0" presId="urn:microsoft.com/office/officeart/2005/8/layout/lProcess1"/>
    <dgm:cxn modelId="{2C9AAD9C-5654-4632-9A97-4DE94B1878C1}" srcId="{57C9E6E6-2000-4FF7-83D1-2791B1327168}" destId="{E25B817C-ACD6-4E46-9C40-97146D432DDC}" srcOrd="2" destOrd="0" parTransId="{A3C54EB5-6A96-40F7-9289-D29DAC0B35FD}" sibTransId="{4B67CC15-C8D2-4903-9360-02226EAE3A2B}"/>
    <dgm:cxn modelId="{C097E4A0-13AA-454D-AC0C-F690101A0A59}" type="presOf" srcId="{87BE395E-7D42-442A-A712-9D4F86FDBCED}" destId="{522E9DCD-2E77-41D3-BB0F-1D164195227B}" srcOrd="0" destOrd="0" presId="urn:microsoft.com/office/officeart/2005/8/layout/lProcess1"/>
    <dgm:cxn modelId="{62C7B5A2-61D4-4D8E-906D-49FAA0822FBB}" type="presOf" srcId="{32565BA8-12CD-4AB4-A020-C1DECF4A4AD7}" destId="{A76AE238-F197-4958-BDB3-746A39325F2D}" srcOrd="0" destOrd="0" presId="urn:microsoft.com/office/officeart/2005/8/layout/lProcess1"/>
    <dgm:cxn modelId="{9E42C9B9-8B8D-426C-8EC7-7B1EF5868F1D}" srcId="{87BE395E-7D42-442A-A712-9D4F86FDBCED}" destId="{3F86BA07-89A0-4478-B455-0EC22C0F8F9B}" srcOrd="1" destOrd="0" parTransId="{D387F01B-3430-43C2-B930-7FD12C2BF85F}" sibTransId="{3AC6C8E1-1EB6-401E-98D9-DC02C9A16459}"/>
    <dgm:cxn modelId="{04AE95C1-8F53-4324-9BF1-FF3695935198}" type="presOf" srcId="{26C2E59F-9F59-472E-8CF8-1D7E07BD7362}" destId="{9D6A3731-B0B2-4343-AB96-D603B9FA1ABC}" srcOrd="0" destOrd="0" presId="urn:microsoft.com/office/officeart/2005/8/layout/lProcess1"/>
    <dgm:cxn modelId="{8939B6DE-8324-4A05-9C8D-8CC24906BA0E}" srcId="{57C9E6E6-2000-4FF7-83D1-2791B1327168}" destId="{6D4C948B-F635-4F65-B997-2E1EAAAE1FFC}" srcOrd="0" destOrd="0" parTransId="{8AFC20FD-CC5F-42BE-AB57-7C44868CAA8B}" sibTransId="{58D2E93F-AC0F-4C66-8EFD-A82E9913D7C0}"/>
    <dgm:cxn modelId="{25827BE1-045F-42BE-9C9B-6B9794F4D169}" type="presOf" srcId="{3F86BA07-89A0-4478-B455-0EC22C0F8F9B}" destId="{73486BF4-6968-41BF-A331-D6A6599707A1}" srcOrd="0" destOrd="0" presId="urn:microsoft.com/office/officeart/2005/8/layout/lProcess1"/>
    <dgm:cxn modelId="{AEDF93F0-7563-4FAA-8F75-007964F61FD4}" srcId="{57C9E6E6-2000-4FF7-83D1-2791B1327168}" destId="{8C36B402-7CD3-4815-80FC-D235176EC30A}" srcOrd="1" destOrd="0" parTransId="{0C4968BE-3B66-4BE1-9227-3154F77542D6}" sibTransId="{AF567F43-2267-46A9-9071-ACCBBC397C58}"/>
    <dgm:cxn modelId="{C04C38FC-88EA-4682-B31E-6AA096DFD8BB}" type="presOf" srcId="{E25B817C-ACD6-4E46-9C40-97146D432DDC}" destId="{DFB27076-622D-49F2-96F1-28FD2D5A6412}" srcOrd="0" destOrd="0" presId="urn:microsoft.com/office/officeart/2005/8/layout/lProcess1"/>
    <dgm:cxn modelId="{199F5AFC-957E-44CD-8D5F-DBD4327487FD}" type="presOf" srcId="{57C9E6E6-2000-4FF7-83D1-2791B1327168}" destId="{664D934B-A716-4ACB-BBB2-E317CF6FFF01}" srcOrd="0" destOrd="0" presId="urn:microsoft.com/office/officeart/2005/8/layout/lProcess1"/>
    <dgm:cxn modelId="{652A48FF-1962-455D-B78B-D5CE64FCFC95}" type="presOf" srcId="{3AC6C8E1-1EB6-401E-98D9-DC02C9A16459}" destId="{913AD84F-267A-4975-831B-71FE383579DA}" srcOrd="0" destOrd="0" presId="urn:microsoft.com/office/officeart/2005/8/layout/lProcess1"/>
    <dgm:cxn modelId="{8C80145C-1803-4FF0-AE64-9D08E8CC4BB2}" type="presParOf" srcId="{F7371350-4AFC-4970-9665-440246D54011}" destId="{9EA4E82C-8761-4C17-BD13-AB32A53211B5}" srcOrd="0" destOrd="0" presId="urn:microsoft.com/office/officeart/2005/8/layout/lProcess1"/>
    <dgm:cxn modelId="{5A7F02E1-E5EB-4BE1-A439-45397BED2A9B}" type="presParOf" srcId="{9EA4E82C-8761-4C17-BD13-AB32A53211B5}" destId="{664D934B-A716-4ACB-BBB2-E317CF6FFF01}" srcOrd="0" destOrd="0" presId="urn:microsoft.com/office/officeart/2005/8/layout/lProcess1"/>
    <dgm:cxn modelId="{29C6C94C-7912-411B-9A99-00B485EAF789}" type="presParOf" srcId="{9EA4E82C-8761-4C17-BD13-AB32A53211B5}" destId="{3C167B31-ED03-45C2-9734-EB0E54D0D28E}" srcOrd="1" destOrd="0" presId="urn:microsoft.com/office/officeart/2005/8/layout/lProcess1"/>
    <dgm:cxn modelId="{AB605756-E083-4139-A84F-34844B2EBA38}" type="presParOf" srcId="{9EA4E82C-8761-4C17-BD13-AB32A53211B5}" destId="{885D165E-90C7-4E31-BC9C-CEA714DE55EC}" srcOrd="2" destOrd="0" presId="urn:microsoft.com/office/officeart/2005/8/layout/lProcess1"/>
    <dgm:cxn modelId="{F670B75B-7C54-4CBC-A059-80863EF13762}" type="presParOf" srcId="{9EA4E82C-8761-4C17-BD13-AB32A53211B5}" destId="{DFD705A0-9E7C-41F9-8143-2D97A4D9FB65}" srcOrd="3" destOrd="0" presId="urn:microsoft.com/office/officeart/2005/8/layout/lProcess1"/>
    <dgm:cxn modelId="{45C19925-466D-4B51-95E9-3FE16D01A656}" type="presParOf" srcId="{9EA4E82C-8761-4C17-BD13-AB32A53211B5}" destId="{27702F2C-9F57-4CAA-870A-68AC6B9EAEAE}" srcOrd="4" destOrd="0" presId="urn:microsoft.com/office/officeart/2005/8/layout/lProcess1"/>
    <dgm:cxn modelId="{C7780ED1-293E-41F9-82E0-4C697280ADE4}" type="presParOf" srcId="{9EA4E82C-8761-4C17-BD13-AB32A53211B5}" destId="{1AA8292E-BF18-4078-A41D-E84790E733E9}" srcOrd="5" destOrd="0" presId="urn:microsoft.com/office/officeart/2005/8/layout/lProcess1"/>
    <dgm:cxn modelId="{67828E58-B071-4611-BD88-B69A013B9A84}" type="presParOf" srcId="{9EA4E82C-8761-4C17-BD13-AB32A53211B5}" destId="{DFB27076-622D-49F2-96F1-28FD2D5A6412}" srcOrd="6" destOrd="0" presId="urn:microsoft.com/office/officeart/2005/8/layout/lProcess1"/>
    <dgm:cxn modelId="{EBB592CB-A258-4070-86EC-C46A036F7F54}" type="presParOf" srcId="{F7371350-4AFC-4970-9665-440246D54011}" destId="{A46B5EAA-8F34-4D10-8BA2-3C667D3E397D}" srcOrd="1" destOrd="0" presId="urn:microsoft.com/office/officeart/2005/8/layout/lProcess1"/>
    <dgm:cxn modelId="{7220AAD9-B386-42EA-A1D0-916E692FBA3D}" type="presParOf" srcId="{F7371350-4AFC-4970-9665-440246D54011}" destId="{209C3640-41BE-44C7-AB6C-65C9B3CFA586}" srcOrd="2" destOrd="0" presId="urn:microsoft.com/office/officeart/2005/8/layout/lProcess1"/>
    <dgm:cxn modelId="{8208CC4E-55B5-4F19-99E4-B94AF97FC053}" type="presParOf" srcId="{209C3640-41BE-44C7-AB6C-65C9B3CFA586}" destId="{522E9DCD-2E77-41D3-BB0F-1D164195227B}" srcOrd="0" destOrd="0" presId="urn:microsoft.com/office/officeart/2005/8/layout/lProcess1"/>
    <dgm:cxn modelId="{2147B5D2-419D-4517-8A4A-C3224F86A311}" type="presParOf" srcId="{209C3640-41BE-44C7-AB6C-65C9B3CFA586}" destId="{9D6A3731-B0B2-4343-AB96-D603B9FA1ABC}" srcOrd="1" destOrd="0" presId="urn:microsoft.com/office/officeart/2005/8/layout/lProcess1"/>
    <dgm:cxn modelId="{79C68B09-3FC2-46D9-9572-8464EE2D3F0A}" type="presParOf" srcId="{209C3640-41BE-44C7-AB6C-65C9B3CFA586}" destId="{0E23BE23-2B09-435E-8E34-FB32F8C8AEA6}" srcOrd="2" destOrd="0" presId="urn:microsoft.com/office/officeart/2005/8/layout/lProcess1"/>
    <dgm:cxn modelId="{9547DF43-7CBB-4FEC-B426-8340BA8BD03F}" type="presParOf" srcId="{209C3640-41BE-44C7-AB6C-65C9B3CFA586}" destId="{28BDACD1-7AE7-403E-AE1A-29E0323EF55C}" srcOrd="3" destOrd="0" presId="urn:microsoft.com/office/officeart/2005/8/layout/lProcess1"/>
    <dgm:cxn modelId="{B9F23F29-D51A-42C2-8136-1C3F2A8FE6AE}" type="presParOf" srcId="{209C3640-41BE-44C7-AB6C-65C9B3CFA586}" destId="{73486BF4-6968-41BF-A331-D6A6599707A1}" srcOrd="4" destOrd="0" presId="urn:microsoft.com/office/officeart/2005/8/layout/lProcess1"/>
    <dgm:cxn modelId="{F8B474CF-D367-4352-AB3A-0C73B908F32B}" type="presParOf" srcId="{209C3640-41BE-44C7-AB6C-65C9B3CFA586}" destId="{913AD84F-267A-4975-831B-71FE383579DA}" srcOrd="5" destOrd="0" presId="urn:microsoft.com/office/officeart/2005/8/layout/lProcess1"/>
    <dgm:cxn modelId="{7ADEB343-CBCB-4568-883A-9CA0C7A5A36C}" type="presParOf" srcId="{209C3640-41BE-44C7-AB6C-65C9B3CFA586}" destId="{A76AE238-F197-4958-BDB3-746A39325F2D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4421E8-1A83-4778-B565-FE640E2849C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AC6A4A26-1320-49AD-BD7E-948989BC0D1F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No Brasil, hoje existem povoações habitadas pelos descendentes dos antigos quilombolas.</a:t>
          </a:r>
        </a:p>
      </dgm:t>
    </dgm:pt>
    <dgm:pt modelId="{D6725942-5F7A-4203-B81F-16A4A5B7B2C9}" type="parTrans" cxnId="{1B6811AC-BAF0-42C3-A2B8-0A775C7A46D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85151875-FEE0-45B2-AF68-26304175CD35}" type="sibTrans" cxnId="{1B6811AC-BAF0-42C3-A2B8-0A775C7A46D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8E481AD-9A8C-41E7-AE01-E075B0E15B76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Espalhadas por todo o território nacional, essas comunidades são chamadas de remanescentes de quilombos. </a:t>
          </a:r>
        </a:p>
      </dgm:t>
    </dgm:pt>
    <dgm:pt modelId="{AF40F5BF-403B-4E82-B00B-D075F56344C4}" type="parTrans" cxnId="{D24881E8-7708-4A43-879D-C74C1CEA43E5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162BE5A-9CB7-472D-8C64-389BD0162D11}" type="sibTrans" cxnId="{D24881E8-7708-4A43-879D-C74C1CEA43E5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0A255F0-3524-4C97-A7F4-E15ED7F9915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São mais de oitenta mil pessoas vivendo de um jeito parecido com o de seus antepassados.</a:t>
          </a:r>
        </a:p>
      </dgm:t>
    </dgm:pt>
    <dgm:pt modelId="{5F1F1720-215A-4A96-B413-CF98B74A039F}" type="parTrans" cxnId="{7239FC5D-E480-433F-A59A-6F652173848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A729065-3FDA-4747-9E5F-8904E5C055DD}" type="sibTrans" cxnId="{7239FC5D-E480-433F-A59A-6F652173848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7F4B351-6BF1-4ABA-9585-63DC70EFCDBE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Em algumas comunidades, a língua falada conserva termos africanos. </a:t>
          </a:r>
        </a:p>
      </dgm:t>
    </dgm:pt>
    <dgm:pt modelId="{67C07DA5-4159-43F6-8394-C4C70C4D7114}" type="parTrans" cxnId="{C2AEFEDB-2FD8-4173-B550-0AE0AB0E7A0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7D33950-9366-40A5-BC2C-1216BC8465C7}" type="sibTrans" cxnId="{C2AEFEDB-2FD8-4173-B550-0AE0AB0E7A0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E1D0401D-CC91-49DF-A8C4-D9F0CBEF0B19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A Constituição brasileira reconheceu a propriedade definitiva das terras ocupadas por comunidades quilombolas. </a:t>
          </a:r>
        </a:p>
      </dgm:t>
    </dgm:pt>
    <dgm:pt modelId="{75A2CDF9-5AF3-46BF-BF10-15E74A2BCBF7}" type="parTrans" cxnId="{1A38A185-70CD-4A3A-8E82-3300E43820A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5F9931B-853C-419A-98F0-82FCCBF5E0F1}" type="sibTrans" cxnId="{1A38A185-70CD-4A3A-8E82-3300E43820A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C801ED1-AF9F-47B8-86E2-D8CBABB08C16}" type="pres">
      <dgm:prSet presAssocID="{5B4421E8-1A83-4778-B565-FE640E2849C5}" presName="linear" presStyleCnt="0">
        <dgm:presLayoutVars>
          <dgm:animLvl val="lvl"/>
          <dgm:resizeHandles val="exact"/>
        </dgm:presLayoutVars>
      </dgm:prSet>
      <dgm:spPr/>
    </dgm:pt>
    <dgm:pt modelId="{05967695-BD72-41E0-9C93-5CECDD547BD8}" type="pres">
      <dgm:prSet presAssocID="{AC6A4A26-1320-49AD-BD7E-948989BC0D1F}" presName="parentText" presStyleLbl="node1" presStyleIdx="0" presStyleCnt="3" custLinFactNeighborY="-21820">
        <dgm:presLayoutVars>
          <dgm:chMax val="0"/>
          <dgm:bulletEnabled val="1"/>
        </dgm:presLayoutVars>
      </dgm:prSet>
      <dgm:spPr/>
    </dgm:pt>
    <dgm:pt modelId="{77AB2EAF-1388-451E-8AF3-4160E5763534}" type="pres">
      <dgm:prSet presAssocID="{AC6A4A26-1320-49AD-BD7E-948989BC0D1F}" presName="childText" presStyleLbl="revTx" presStyleIdx="0" presStyleCnt="2" custLinFactNeighborY="-4434">
        <dgm:presLayoutVars>
          <dgm:bulletEnabled val="1"/>
        </dgm:presLayoutVars>
      </dgm:prSet>
      <dgm:spPr/>
    </dgm:pt>
    <dgm:pt modelId="{B3FCC345-01D8-4A06-91B9-55260E335099}" type="pres">
      <dgm:prSet presAssocID="{50A255F0-3524-4C97-A7F4-E15ED7F991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A2B88D-C8EE-4D43-A855-F6ABCD8C9931}" type="pres">
      <dgm:prSet presAssocID="{50A255F0-3524-4C97-A7F4-E15ED7F9915D}" presName="childText" presStyleLbl="revTx" presStyleIdx="1" presStyleCnt="2">
        <dgm:presLayoutVars>
          <dgm:bulletEnabled val="1"/>
        </dgm:presLayoutVars>
      </dgm:prSet>
      <dgm:spPr/>
    </dgm:pt>
    <dgm:pt modelId="{45278D98-1A56-40ED-8CC0-A2E3C55F467A}" type="pres">
      <dgm:prSet presAssocID="{E1D0401D-CC91-49DF-A8C4-D9F0CBEF0B19}" presName="parentText" presStyleLbl="node1" presStyleIdx="2" presStyleCnt="3" custLinFactNeighborY="11087">
        <dgm:presLayoutVars>
          <dgm:chMax val="0"/>
          <dgm:bulletEnabled val="1"/>
        </dgm:presLayoutVars>
      </dgm:prSet>
      <dgm:spPr/>
    </dgm:pt>
  </dgm:ptLst>
  <dgm:cxnLst>
    <dgm:cxn modelId="{3E48330F-21F9-4437-A38A-03A3C4BC80A7}" type="presOf" srcId="{50A255F0-3524-4C97-A7F4-E15ED7F9915D}" destId="{B3FCC345-01D8-4A06-91B9-55260E335099}" srcOrd="0" destOrd="0" presId="urn:microsoft.com/office/officeart/2005/8/layout/vList2"/>
    <dgm:cxn modelId="{7239FC5D-E480-433F-A59A-6F6521738486}" srcId="{5B4421E8-1A83-4778-B565-FE640E2849C5}" destId="{50A255F0-3524-4C97-A7F4-E15ED7F9915D}" srcOrd="1" destOrd="0" parTransId="{5F1F1720-215A-4A96-B413-CF98B74A039F}" sibTransId="{6A729065-3FDA-4747-9E5F-8904E5C055DD}"/>
    <dgm:cxn modelId="{F7E64E65-0E63-45B2-BB6E-1024D63900BF}" type="presOf" srcId="{5B4421E8-1A83-4778-B565-FE640E2849C5}" destId="{BC801ED1-AF9F-47B8-86E2-D8CBABB08C16}" srcOrd="0" destOrd="0" presId="urn:microsoft.com/office/officeart/2005/8/layout/vList2"/>
    <dgm:cxn modelId="{CA3ED74C-7892-41B6-830D-DC9C9EFEAB09}" type="presOf" srcId="{07F4B351-6BF1-4ABA-9585-63DC70EFCDBE}" destId="{5BA2B88D-C8EE-4D43-A855-F6ABCD8C9931}" srcOrd="0" destOrd="0" presId="urn:microsoft.com/office/officeart/2005/8/layout/vList2"/>
    <dgm:cxn modelId="{1A38A185-70CD-4A3A-8E82-3300E43820A0}" srcId="{5B4421E8-1A83-4778-B565-FE640E2849C5}" destId="{E1D0401D-CC91-49DF-A8C4-D9F0CBEF0B19}" srcOrd="2" destOrd="0" parTransId="{75A2CDF9-5AF3-46BF-BF10-15E74A2BCBF7}" sibTransId="{35F9931B-853C-419A-98F0-82FCCBF5E0F1}"/>
    <dgm:cxn modelId="{1B6811AC-BAF0-42C3-A2B8-0A775C7A46D9}" srcId="{5B4421E8-1A83-4778-B565-FE640E2849C5}" destId="{AC6A4A26-1320-49AD-BD7E-948989BC0D1F}" srcOrd="0" destOrd="0" parTransId="{D6725942-5F7A-4203-B81F-16A4A5B7B2C9}" sibTransId="{85151875-FEE0-45B2-AF68-26304175CD35}"/>
    <dgm:cxn modelId="{CF5E39B9-C784-4859-B57A-317AF6ABC367}" type="presOf" srcId="{E1D0401D-CC91-49DF-A8C4-D9F0CBEF0B19}" destId="{45278D98-1A56-40ED-8CC0-A2E3C55F467A}" srcOrd="0" destOrd="0" presId="urn:microsoft.com/office/officeart/2005/8/layout/vList2"/>
    <dgm:cxn modelId="{F2E9F5D4-3DE7-4577-8765-EB3CEC18A88A}" type="presOf" srcId="{38E481AD-9A8C-41E7-AE01-E075B0E15B76}" destId="{77AB2EAF-1388-451E-8AF3-4160E5763534}" srcOrd="0" destOrd="0" presId="urn:microsoft.com/office/officeart/2005/8/layout/vList2"/>
    <dgm:cxn modelId="{C2AEFEDB-2FD8-4173-B550-0AE0AB0E7A01}" srcId="{50A255F0-3524-4C97-A7F4-E15ED7F9915D}" destId="{07F4B351-6BF1-4ABA-9585-63DC70EFCDBE}" srcOrd="0" destOrd="0" parTransId="{67C07DA5-4159-43F6-8394-C4C70C4D7114}" sibTransId="{57D33950-9366-40A5-BC2C-1216BC8465C7}"/>
    <dgm:cxn modelId="{D24881E8-7708-4A43-879D-C74C1CEA43E5}" srcId="{AC6A4A26-1320-49AD-BD7E-948989BC0D1F}" destId="{38E481AD-9A8C-41E7-AE01-E075B0E15B76}" srcOrd="0" destOrd="0" parTransId="{AF40F5BF-403B-4E82-B00B-D075F56344C4}" sibTransId="{5162BE5A-9CB7-472D-8C64-389BD0162D11}"/>
    <dgm:cxn modelId="{A35020FE-6B70-4FDB-B551-C09629C28386}" type="presOf" srcId="{AC6A4A26-1320-49AD-BD7E-948989BC0D1F}" destId="{05967695-BD72-41E0-9C93-5CECDD547BD8}" srcOrd="0" destOrd="0" presId="urn:microsoft.com/office/officeart/2005/8/layout/vList2"/>
    <dgm:cxn modelId="{DBCBE570-3754-4601-B28E-BEA1ED4D1087}" type="presParOf" srcId="{BC801ED1-AF9F-47B8-86E2-D8CBABB08C16}" destId="{05967695-BD72-41E0-9C93-5CECDD547BD8}" srcOrd="0" destOrd="0" presId="urn:microsoft.com/office/officeart/2005/8/layout/vList2"/>
    <dgm:cxn modelId="{FF5BB553-1FF4-423B-82EC-D0C68A8BCA36}" type="presParOf" srcId="{BC801ED1-AF9F-47B8-86E2-D8CBABB08C16}" destId="{77AB2EAF-1388-451E-8AF3-4160E5763534}" srcOrd="1" destOrd="0" presId="urn:microsoft.com/office/officeart/2005/8/layout/vList2"/>
    <dgm:cxn modelId="{91FA4FCC-5675-4E00-8744-4986F4B80887}" type="presParOf" srcId="{BC801ED1-AF9F-47B8-86E2-D8CBABB08C16}" destId="{B3FCC345-01D8-4A06-91B9-55260E335099}" srcOrd="2" destOrd="0" presId="urn:microsoft.com/office/officeart/2005/8/layout/vList2"/>
    <dgm:cxn modelId="{BF52453C-7DCF-4107-A4C7-7369165E7439}" type="presParOf" srcId="{BC801ED1-AF9F-47B8-86E2-D8CBABB08C16}" destId="{5BA2B88D-C8EE-4D43-A855-F6ABCD8C9931}" srcOrd="3" destOrd="0" presId="urn:microsoft.com/office/officeart/2005/8/layout/vList2"/>
    <dgm:cxn modelId="{8AE84400-7159-478B-A773-53F8924981D7}" type="presParOf" srcId="{BC801ED1-AF9F-47B8-86E2-D8CBABB08C16}" destId="{45278D98-1A56-40ED-8CC0-A2E3C55F467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2F9A58-8F99-4D6A-8107-A9A67CACD05E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21EBEC8E-4EE3-4B49-B877-030539DA04CB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No século XVI, o Império espanhol era imenso e possuía diversas colônias, entre elas os Países Baixos Espanhóis.</a:t>
          </a:r>
        </a:p>
      </dgm:t>
    </dgm:pt>
    <dgm:pt modelId="{368644E4-B18E-4A7E-9E82-872ED1F00C3B}" type="parTrans" cxnId="{4F560F5C-C3BA-4100-9133-334E620F5B3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E7DEBA5-9375-4867-AA49-B49BAC513CCB}" type="sibTrans" cxnId="{4F560F5C-C3BA-4100-9133-334E620F5B3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FD3E609-5F2D-4291-BA8D-183417F1BC6F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Em 1580, o rei de Portugal D. Henrique morreu sem deixar herdeiros. </a:t>
          </a:r>
        </a:p>
      </dgm:t>
    </dgm:pt>
    <dgm:pt modelId="{C57781D5-8E94-47BF-9526-CA2ADDF416F4}" type="parTrans" cxnId="{E9DDB0FA-96BB-4EB9-A054-5563092B3098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F674E62-E0A3-4ED7-BF5F-79F6EE839637}" type="sibTrans" cxnId="{E9DDB0FA-96BB-4EB9-A054-5563092B3098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23AC431-70FA-4A30-8245-2FCE15BF88CE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 rei da Espanha Felipe II, parente do rei morto, tornou-se também rei de Portugal. </a:t>
          </a:r>
        </a:p>
      </dgm:t>
    </dgm:pt>
    <dgm:pt modelId="{76649B66-60B9-43A5-A25D-F8AAA41480B0}" type="parTrans" cxnId="{DBEF41EF-4061-46DD-9208-0A8E1F5E4EBA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5314BF3-CBDB-4EF7-BFCF-432816D81D28}" type="sibTrans" cxnId="{DBEF41EF-4061-46DD-9208-0A8E1F5E4EBA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F3A9C84-0F82-4A1A-A2FA-34077C647B44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 domínio da Espanha sobre Portugal e suas colônias ficou conhecido como União Ibérica. </a:t>
          </a:r>
        </a:p>
      </dgm:t>
    </dgm:pt>
    <dgm:pt modelId="{EE784008-1197-4FF8-BDAE-C7B52AABD33D}" type="parTrans" cxnId="{9A69686F-719F-423E-8F9B-F69F6B47610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704ADDA-7536-4169-A13E-C3C0E3B48EA0}" type="sibTrans" cxnId="{9A69686F-719F-423E-8F9B-F69F6B47610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AB0FA03-0F88-456E-99AD-D4E403E8DBAE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Nesse período, os adversários da Espanha tornaram-se também inimigos de Portugal. </a:t>
          </a:r>
        </a:p>
      </dgm:t>
    </dgm:pt>
    <dgm:pt modelId="{5857B4C1-F13F-4287-9E25-2C116C7C8E36}" type="parTrans" cxnId="{7C670053-C97F-4905-B330-CE0525665F0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7078470-8C86-497B-AB4A-A680B11956C2}" type="sibTrans" cxnId="{7C670053-C97F-4905-B330-CE0525665F00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5FA7FC3-4D3E-4B8D-AD03-532D719BD676}" type="pres">
      <dgm:prSet presAssocID="{572F9A58-8F99-4D6A-8107-A9A67CACD05E}" presName="Name0" presStyleCnt="0">
        <dgm:presLayoutVars>
          <dgm:chMax/>
          <dgm:chPref/>
          <dgm:dir/>
        </dgm:presLayoutVars>
      </dgm:prSet>
      <dgm:spPr/>
    </dgm:pt>
    <dgm:pt modelId="{6685F89C-C69A-4D3E-AEEF-CA1D25BA53BC}" type="pres">
      <dgm:prSet presAssocID="{21EBEC8E-4EE3-4B49-B877-030539DA04CB}" presName="parenttextcomposite" presStyleCnt="0"/>
      <dgm:spPr/>
    </dgm:pt>
    <dgm:pt modelId="{250269B5-BC9A-4577-8546-B6111EE7FF96}" type="pres">
      <dgm:prSet presAssocID="{21EBEC8E-4EE3-4B49-B877-030539DA04CB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5EA2868C-14B8-46F5-B815-3360FCD17F93}" type="pres">
      <dgm:prSet presAssocID="{21EBEC8E-4EE3-4B49-B877-030539DA04CB}" presName="parallelogramComposite" presStyleCnt="0"/>
      <dgm:spPr/>
    </dgm:pt>
    <dgm:pt modelId="{3B51178D-E2DF-4728-B740-87541FFCCB63}" type="pres">
      <dgm:prSet presAssocID="{21EBEC8E-4EE3-4B49-B877-030539DA04CB}" presName="parallelogram1" presStyleLbl="alignNode1" presStyleIdx="0" presStyleCnt="35"/>
      <dgm:spPr/>
    </dgm:pt>
    <dgm:pt modelId="{FB16CB68-1F83-4457-93EF-D03597DEE053}" type="pres">
      <dgm:prSet presAssocID="{21EBEC8E-4EE3-4B49-B877-030539DA04CB}" presName="parallelogram2" presStyleLbl="alignNode1" presStyleIdx="1" presStyleCnt="35"/>
      <dgm:spPr/>
    </dgm:pt>
    <dgm:pt modelId="{4C1C7DEE-F176-4793-92EB-AD035F57A491}" type="pres">
      <dgm:prSet presAssocID="{21EBEC8E-4EE3-4B49-B877-030539DA04CB}" presName="parallelogram3" presStyleLbl="alignNode1" presStyleIdx="2" presStyleCnt="35"/>
      <dgm:spPr/>
    </dgm:pt>
    <dgm:pt modelId="{594F02D6-3A51-4CB4-BC57-CBCFFF25CDE3}" type="pres">
      <dgm:prSet presAssocID="{21EBEC8E-4EE3-4B49-B877-030539DA04CB}" presName="parallelogram4" presStyleLbl="alignNode1" presStyleIdx="3" presStyleCnt="35"/>
      <dgm:spPr/>
    </dgm:pt>
    <dgm:pt modelId="{FCD36A77-A010-420D-B3B6-1F3111E956EB}" type="pres">
      <dgm:prSet presAssocID="{21EBEC8E-4EE3-4B49-B877-030539DA04CB}" presName="parallelogram5" presStyleLbl="alignNode1" presStyleIdx="4" presStyleCnt="35"/>
      <dgm:spPr/>
    </dgm:pt>
    <dgm:pt modelId="{92135548-9B64-4B34-9DE3-EF66A98AE0CB}" type="pres">
      <dgm:prSet presAssocID="{21EBEC8E-4EE3-4B49-B877-030539DA04CB}" presName="parallelogram6" presStyleLbl="alignNode1" presStyleIdx="5" presStyleCnt="35"/>
      <dgm:spPr/>
    </dgm:pt>
    <dgm:pt modelId="{53BEDAA1-44BB-4E00-BF31-C255FA9FCCD3}" type="pres">
      <dgm:prSet presAssocID="{21EBEC8E-4EE3-4B49-B877-030539DA04CB}" presName="parallelogram7" presStyleLbl="alignNode1" presStyleIdx="6" presStyleCnt="35"/>
      <dgm:spPr/>
    </dgm:pt>
    <dgm:pt modelId="{1F619101-BD0C-4898-B8FF-84FDB74D1C59}" type="pres">
      <dgm:prSet presAssocID="{FE7DEBA5-9375-4867-AA49-B49BAC513CCB}" presName="sibTrans" presStyleCnt="0"/>
      <dgm:spPr/>
    </dgm:pt>
    <dgm:pt modelId="{B2EC0906-255F-4D67-94F2-68B8BEE9F33B}" type="pres">
      <dgm:prSet presAssocID="{2FD3E609-5F2D-4291-BA8D-183417F1BC6F}" presName="parenttextcomposite" presStyleCnt="0"/>
      <dgm:spPr/>
    </dgm:pt>
    <dgm:pt modelId="{BFEFFEBC-1056-4954-B397-E65116D55D83}" type="pres">
      <dgm:prSet presAssocID="{2FD3E609-5F2D-4291-BA8D-183417F1BC6F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0752DFDD-3F7F-47C4-B055-DC6E338575AE}" type="pres">
      <dgm:prSet presAssocID="{2FD3E609-5F2D-4291-BA8D-183417F1BC6F}" presName="parallelogramComposite" presStyleCnt="0"/>
      <dgm:spPr/>
    </dgm:pt>
    <dgm:pt modelId="{B06B4B87-51A2-4CF6-877E-132589C72CB3}" type="pres">
      <dgm:prSet presAssocID="{2FD3E609-5F2D-4291-BA8D-183417F1BC6F}" presName="parallelogram1" presStyleLbl="alignNode1" presStyleIdx="7" presStyleCnt="35"/>
      <dgm:spPr/>
    </dgm:pt>
    <dgm:pt modelId="{E983A17E-ECB7-4F80-8F21-4AA10FDB530C}" type="pres">
      <dgm:prSet presAssocID="{2FD3E609-5F2D-4291-BA8D-183417F1BC6F}" presName="parallelogram2" presStyleLbl="alignNode1" presStyleIdx="8" presStyleCnt="35"/>
      <dgm:spPr/>
    </dgm:pt>
    <dgm:pt modelId="{E225E088-359B-4DF1-831D-6D68AC7425C0}" type="pres">
      <dgm:prSet presAssocID="{2FD3E609-5F2D-4291-BA8D-183417F1BC6F}" presName="parallelogram3" presStyleLbl="alignNode1" presStyleIdx="9" presStyleCnt="35"/>
      <dgm:spPr/>
    </dgm:pt>
    <dgm:pt modelId="{72F98B9F-304F-4CAE-BFE5-DB143C442F6A}" type="pres">
      <dgm:prSet presAssocID="{2FD3E609-5F2D-4291-BA8D-183417F1BC6F}" presName="parallelogram4" presStyleLbl="alignNode1" presStyleIdx="10" presStyleCnt="35"/>
      <dgm:spPr/>
    </dgm:pt>
    <dgm:pt modelId="{FF0BAB17-9DE5-447A-B536-68616CBEE103}" type="pres">
      <dgm:prSet presAssocID="{2FD3E609-5F2D-4291-BA8D-183417F1BC6F}" presName="parallelogram5" presStyleLbl="alignNode1" presStyleIdx="11" presStyleCnt="35"/>
      <dgm:spPr/>
    </dgm:pt>
    <dgm:pt modelId="{C0013684-7796-4225-B94B-2159307BA4B7}" type="pres">
      <dgm:prSet presAssocID="{2FD3E609-5F2D-4291-BA8D-183417F1BC6F}" presName="parallelogram6" presStyleLbl="alignNode1" presStyleIdx="12" presStyleCnt="35"/>
      <dgm:spPr/>
    </dgm:pt>
    <dgm:pt modelId="{C18A727B-9595-474D-A67C-AFC00CCDCA9E}" type="pres">
      <dgm:prSet presAssocID="{2FD3E609-5F2D-4291-BA8D-183417F1BC6F}" presName="parallelogram7" presStyleLbl="alignNode1" presStyleIdx="13" presStyleCnt="35"/>
      <dgm:spPr/>
    </dgm:pt>
    <dgm:pt modelId="{75FA4E5C-3BA3-4764-B16B-1FE2E0697EB1}" type="pres">
      <dgm:prSet presAssocID="{BF674E62-E0A3-4ED7-BF5F-79F6EE839637}" presName="sibTrans" presStyleCnt="0"/>
      <dgm:spPr/>
    </dgm:pt>
    <dgm:pt modelId="{8CBA4C39-1060-4BE8-8E4A-D3C3D8EBBB74}" type="pres">
      <dgm:prSet presAssocID="{623AC431-70FA-4A30-8245-2FCE15BF88CE}" presName="parenttextcomposite" presStyleCnt="0"/>
      <dgm:spPr/>
    </dgm:pt>
    <dgm:pt modelId="{6669C206-44D2-42D7-9C81-0750245C8B2A}" type="pres">
      <dgm:prSet presAssocID="{623AC431-70FA-4A30-8245-2FCE15BF88CE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994E89F7-5026-473E-AEE2-E3A09290944E}" type="pres">
      <dgm:prSet presAssocID="{623AC431-70FA-4A30-8245-2FCE15BF88CE}" presName="parallelogramComposite" presStyleCnt="0"/>
      <dgm:spPr/>
    </dgm:pt>
    <dgm:pt modelId="{E9FEF617-B21A-4671-8085-00CDC3171384}" type="pres">
      <dgm:prSet presAssocID="{623AC431-70FA-4A30-8245-2FCE15BF88CE}" presName="parallelogram1" presStyleLbl="alignNode1" presStyleIdx="14" presStyleCnt="35"/>
      <dgm:spPr/>
    </dgm:pt>
    <dgm:pt modelId="{89A66F98-6868-44F8-BB51-730E6010D3A5}" type="pres">
      <dgm:prSet presAssocID="{623AC431-70FA-4A30-8245-2FCE15BF88CE}" presName="parallelogram2" presStyleLbl="alignNode1" presStyleIdx="15" presStyleCnt="35"/>
      <dgm:spPr/>
    </dgm:pt>
    <dgm:pt modelId="{1839614B-BEC0-4CD4-86DD-215711255DF3}" type="pres">
      <dgm:prSet presAssocID="{623AC431-70FA-4A30-8245-2FCE15BF88CE}" presName="parallelogram3" presStyleLbl="alignNode1" presStyleIdx="16" presStyleCnt="35"/>
      <dgm:spPr/>
    </dgm:pt>
    <dgm:pt modelId="{772ED413-8A0F-45A5-99DD-CDEE69684547}" type="pres">
      <dgm:prSet presAssocID="{623AC431-70FA-4A30-8245-2FCE15BF88CE}" presName="parallelogram4" presStyleLbl="alignNode1" presStyleIdx="17" presStyleCnt="35"/>
      <dgm:spPr/>
    </dgm:pt>
    <dgm:pt modelId="{2EF570A7-C87E-4E9F-BD6B-52378F1C46FF}" type="pres">
      <dgm:prSet presAssocID="{623AC431-70FA-4A30-8245-2FCE15BF88CE}" presName="parallelogram5" presStyleLbl="alignNode1" presStyleIdx="18" presStyleCnt="35"/>
      <dgm:spPr/>
    </dgm:pt>
    <dgm:pt modelId="{2450699F-9DDB-4CD1-8820-5B9DD767D49A}" type="pres">
      <dgm:prSet presAssocID="{623AC431-70FA-4A30-8245-2FCE15BF88CE}" presName="parallelogram6" presStyleLbl="alignNode1" presStyleIdx="19" presStyleCnt="35"/>
      <dgm:spPr/>
    </dgm:pt>
    <dgm:pt modelId="{B2314734-E85C-4412-A945-A5A0DB4D55DC}" type="pres">
      <dgm:prSet presAssocID="{623AC431-70FA-4A30-8245-2FCE15BF88CE}" presName="parallelogram7" presStyleLbl="alignNode1" presStyleIdx="20" presStyleCnt="35"/>
      <dgm:spPr/>
    </dgm:pt>
    <dgm:pt modelId="{9C4523DD-1F5E-46FC-8DAA-63F4C1B47BFB}" type="pres">
      <dgm:prSet presAssocID="{45314BF3-CBDB-4EF7-BFCF-432816D81D28}" presName="sibTrans" presStyleCnt="0"/>
      <dgm:spPr/>
    </dgm:pt>
    <dgm:pt modelId="{9A580593-6C97-4E6D-A23E-438B1B4B1909}" type="pres">
      <dgm:prSet presAssocID="{5F3A9C84-0F82-4A1A-A2FA-34077C647B44}" presName="parenttextcomposite" presStyleCnt="0"/>
      <dgm:spPr/>
    </dgm:pt>
    <dgm:pt modelId="{12FED5D8-DEEF-4721-8C3A-9800C19C772B}" type="pres">
      <dgm:prSet presAssocID="{5F3A9C84-0F82-4A1A-A2FA-34077C647B44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4509CBE7-0AF3-4DC8-8E27-927060A7FEA2}" type="pres">
      <dgm:prSet presAssocID="{5F3A9C84-0F82-4A1A-A2FA-34077C647B44}" presName="parallelogramComposite" presStyleCnt="0"/>
      <dgm:spPr/>
    </dgm:pt>
    <dgm:pt modelId="{5AC90C89-52FF-4865-8870-0143F4A4B98D}" type="pres">
      <dgm:prSet presAssocID="{5F3A9C84-0F82-4A1A-A2FA-34077C647B44}" presName="parallelogram1" presStyleLbl="alignNode1" presStyleIdx="21" presStyleCnt="35"/>
      <dgm:spPr/>
    </dgm:pt>
    <dgm:pt modelId="{B0B7FFF0-7235-43E6-97CE-ACC2A19F01E5}" type="pres">
      <dgm:prSet presAssocID="{5F3A9C84-0F82-4A1A-A2FA-34077C647B44}" presName="parallelogram2" presStyleLbl="alignNode1" presStyleIdx="22" presStyleCnt="35"/>
      <dgm:spPr/>
    </dgm:pt>
    <dgm:pt modelId="{D7AA3935-6682-402B-9D9E-A6F43BB3679B}" type="pres">
      <dgm:prSet presAssocID="{5F3A9C84-0F82-4A1A-A2FA-34077C647B44}" presName="parallelogram3" presStyleLbl="alignNode1" presStyleIdx="23" presStyleCnt="35"/>
      <dgm:spPr/>
    </dgm:pt>
    <dgm:pt modelId="{6ECDEAB8-046B-414D-BDF6-354C0F76D9DC}" type="pres">
      <dgm:prSet presAssocID="{5F3A9C84-0F82-4A1A-A2FA-34077C647B44}" presName="parallelogram4" presStyleLbl="alignNode1" presStyleIdx="24" presStyleCnt="35"/>
      <dgm:spPr/>
    </dgm:pt>
    <dgm:pt modelId="{9CBC5E64-C065-45E5-8D8B-EFBC2D6D544E}" type="pres">
      <dgm:prSet presAssocID="{5F3A9C84-0F82-4A1A-A2FA-34077C647B44}" presName="parallelogram5" presStyleLbl="alignNode1" presStyleIdx="25" presStyleCnt="35"/>
      <dgm:spPr/>
    </dgm:pt>
    <dgm:pt modelId="{A26E31D1-55E8-458F-80C0-BAD2987B8D9C}" type="pres">
      <dgm:prSet presAssocID="{5F3A9C84-0F82-4A1A-A2FA-34077C647B44}" presName="parallelogram6" presStyleLbl="alignNode1" presStyleIdx="26" presStyleCnt="35"/>
      <dgm:spPr/>
    </dgm:pt>
    <dgm:pt modelId="{1C58F1EE-0855-460D-942C-FDF4AD1DABE9}" type="pres">
      <dgm:prSet presAssocID="{5F3A9C84-0F82-4A1A-A2FA-34077C647B44}" presName="parallelogram7" presStyleLbl="alignNode1" presStyleIdx="27" presStyleCnt="35"/>
      <dgm:spPr/>
    </dgm:pt>
    <dgm:pt modelId="{DB8CD825-107E-4939-BA12-A889A27686B2}" type="pres">
      <dgm:prSet presAssocID="{2704ADDA-7536-4169-A13E-C3C0E3B48EA0}" presName="sibTrans" presStyleCnt="0"/>
      <dgm:spPr/>
    </dgm:pt>
    <dgm:pt modelId="{2D1C371F-1D2F-4DFF-9A82-8E28B933B069}" type="pres">
      <dgm:prSet presAssocID="{3AB0FA03-0F88-456E-99AD-D4E403E8DBAE}" presName="parenttextcomposite" presStyleCnt="0"/>
      <dgm:spPr/>
    </dgm:pt>
    <dgm:pt modelId="{AAF27132-3217-4763-A4A5-EEE87707C3C9}" type="pres">
      <dgm:prSet presAssocID="{3AB0FA03-0F88-456E-99AD-D4E403E8DBAE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46397D26-F217-40F9-8BAA-89CBCE238F57}" type="pres">
      <dgm:prSet presAssocID="{3AB0FA03-0F88-456E-99AD-D4E403E8DBAE}" presName="parallelogramComposite" presStyleCnt="0"/>
      <dgm:spPr/>
    </dgm:pt>
    <dgm:pt modelId="{7277847C-9B42-4E6A-B19D-6E15FE5B4380}" type="pres">
      <dgm:prSet presAssocID="{3AB0FA03-0F88-456E-99AD-D4E403E8DBAE}" presName="parallelogram1" presStyleLbl="alignNode1" presStyleIdx="28" presStyleCnt="35"/>
      <dgm:spPr/>
    </dgm:pt>
    <dgm:pt modelId="{55929D55-2FB7-4E1B-BE37-8822180CB787}" type="pres">
      <dgm:prSet presAssocID="{3AB0FA03-0F88-456E-99AD-D4E403E8DBAE}" presName="parallelogram2" presStyleLbl="alignNode1" presStyleIdx="29" presStyleCnt="35"/>
      <dgm:spPr/>
    </dgm:pt>
    <dgm:pt modelId="{92F34586-E8C4-4083-8EBC-71EBB2C3D890}" type="pres">
      <dgm:prSet presAssocID="{3AB0FA03-0F88-456E-99AD-D4E403E8DBAE}" presName="parallelogram3" presStyleLbl="alignNode1" presStyleIdx="30" presStyleCnt="35"/>
      <dgm:spPr/>
    </dgm:pt>
    <dgm:pt modelId="{7CB18A85-36F2-40DA-86D9-81F6A4A326BA}" type="pres">
      <dgm:prSet presAssocID="{3AB0FA03-0F88-456E-99AD-D4E403E8DBAE}" presName="parallelogram4" presStyleLbl="alignNode1" presStyleIdx="31" presStyleCnt="35"/>
      <dgm:spPr/>
    </dgm:pt>
    <dgm:pt modelId="{FFCF8D5B-DA24-4097-A71B-442070E16263}" type="pres">
      <dgm:prSet presAssocID="{3AB0FA03-0F88-456E-99AD-D4E403E8DBAE}" presName="parallelogram5" presStyleLbl="alignNode1" presStyleIdx="32" presStyleCnt="35"/>
      <dgm:spPr/>
    </dgm:pt>
    <dgm:pt modelId="{21B2DC25-E962-44CA-8E98-2ABC8B0957A5}" type="pres">
      <dgm:prSet presAssocID="{3AB0FA03-0F88-456E-99AD-D4E403E8DBAE}" presName="parallelogram6" presStyleLbl="alignNode1" presStyleIdx="33" presStyleCnt="35"/>
      <dgm:spPr/>
    </dgm:pt>
    <dgm:pt modelId="{F8973C3C-D85E-402F-8D60-9D4445395551}" type="pres">
      <dgm:prSet presAssocID="{3AB0FA03-0F88-456E-99AD-D4E403E8DBAE}" presName="parallelogram7" presStyleLbl="alignNode1" presStyleIdx="34" presStyleCnt="35"/>
      <dgm:spPr/>
    </dgm:pt>
  </dgm:ptLst>
  <dgm:cxnLst>
    <dgm:cxn modelId="{36A61917-89D3-4077-9CDC-1E1916864389}" type="presOf" srcId="{623AC431-70FA-4A30-8245-2FCE15BF88CE}" destId="{6669C206-44D2-42D7-9C81-0750245C8B2A}" srcOrd="0" destOrd="0" presId="urn:microsoft.com/office/officeart/2008/layout/VerticalAccentList"/>
    <dgm:cxn modelId="{4484C81B-D4F0-480A-9244-BDBF756B0071}" type="presOf" srcId="{21EBEC8E-4EE3-4B49-B877-030539DA04CB}" destId="{250269B5-BC9A-4577-8546-B6111EE7FF96}" srcOrd="0" destOrd="0" presId="urn:microsoft.com/office/officeart/2008/layout/VerticalAccentList"/>
    <dgm:cxn modelId="{3767151F-4087-4758-BC34-834B1365DF43}" type="presOf" srcId="{572F9A58-8F99-4D6A-8107-A9A67CACD05E}" destId="{B5FA7FC3-4D3E-4B8D-AD03-532D719BD676}" srcOrd="0" destOrd="0" presId="urn:microsoft.com/office/officeart/2008/layout/VerticalAccentList"/>
    <dgm:cxn modelId="{4F560F5C-C3BA-4100-9133-334E620F5B3E}" srcId="{572F9A58-8F99-4D6A-8107-A9A67CACD05E}" destId="{21EBEC8E-4EE3-4B49-B877-030539DA04CB}" srcOrd="0" destOrd="0" parTransId="{368644E4-B18E-4A7E-9E82-872ED1F00C3B}" sibTransId="{FE7DEBA5-9375-4867-AA49-B49BAC513CCB}"/>
    <dgm:cxn modelId="{B7CFFB5C-C522-4850-AE50-04304A07314C}" type="presOf" srcId="{3AB0FA03-0F88-456E-99AD-D4E403E8DBAE}" destId="{AAF27132-3217-4763-A4A5-EEE87707C3C9}" srcOrd="0" destOrd="0" presId="urn:microsoft.com/office/officeart/2008/layout/VerticalAccentList"/>
    <dgm:cxn modelId="{18ED444C-9C91-42D3-8761-BDCA9AAA2235}" type="presOf" srcId="{5F3A9C84-0F82-4A1A-A2FA-34077C647B44}" destId="{12FED5D8-DEEF-4721-8C3A-9800C19C772B}" srcOrd="0" destOrd="0" presId="urn:microsoft.com/office/officeart/2008/layout/VerticalAccentList"/>
    <dgm:cxn modelId="{9A69686F-719F-423E-8F9B-F69F6B476107}" srcId="{572F9A58-8F99-4D6A-8107-A9A67CACD05E}" destId="{5F3A9C84-0F82-4A1A-A2FA-34077C647B44}" srcOrd="3" destOrd="0" parTransId="{EE784008-1197-4FF8-BDAE-C7B52AABD33D}" sibTransId="{2704ADDA-7536-4169-A13E-C3C0E3B48EA0}"/>
    <dgm:cxn modelId="{7C670053-C97F-4905-B330-CE0525665F00}" srcId="{572F9A58-8F99-4D6A-8107-A9A67CACD05E}" destId="{3AB0FA03-0F88-456E-99AD-D4E403E8DBAE}" srcOrd="4" destOrd="0" parTransId="{5857B4C1-F13F-4287-9E25-2C116C7C8E36}" sibTransId="{C7078470-8C86-497B-AB4A-A680B11956C2}"/>
    <dgm:cxn modelId="{C2457BC1-54E4-4D1F-A24C-8DBDF02F0DB8}" type="presOf" srcId="{2FD3E609-5F2D-4291-BA8D-183417F1BC6F}" destId="{BFEFFEBC-1056-4954-B397-E65116D55D83}" srcOrd="0" destOrd="0" presId="urn:microsoft.com/office/officeart/2008/layout/VerticalAccentList"/>
    <dgm:cxn modelId="{DBEF41EF-4061-46DD-9208-0A8E1F5E4EBA}" srcId="{572F9A58-8F99-4D6A-8107-A9A67CACD05E}" destId="{623AC431-70FA-4A30-8245-2FCE15BF88CE}" srcOrd="2" destOrd="0" parTransId="{76649B66-60B9-43A5-A25D-F8AAA41480B0}" sibTransId="{45314BF3-CBDB-4EF7-BFCF-432816D81D28}"/>
    <dgm:cxn modelId="{E9DDB0FA-96BB-4EB9-A054-5563092B3098}" srcId="{572F9A58-8F99-4D6A-8107-A9A67CACD05E}" destId="{2FD3E609-5F2D-4291-BA8D-183417F1BC6F}" srcOrd="1" destOrd="0" parTransId="{C57781D5-8E94-47BF-9526-CA2ADDF416F4}" sibTransId="{BF674E62-E0A3-4ED7-BF5F-79F6EE839637}"/>
    <dgm:cxn modelId="{C0BD97BD-3366-4384-82E1-0AE77CAF7589}" type="presParOf" srcId="{B5FA7FC3-4D3E-4B8D-AD03-532D719BD676}" destId="{6685F89C-C69A-4D3E-AEEF-CA1D25BA53BC}" srcOrd="0" destOrd="0" presId="urn:microsoft.com/office/officeart/2008/layout/VerticalAccentList"/>
    <dgm:cxn modelId="{96A33760-07C3-4733-BAC0-F6C0C8797D7D}" type="presParOf" srcId="{6685F89C-C69A-4D3E-AEEF-CA1D25BA53BC}" destId="{250269B5-BC9A-4577-8546-B6111EE7FF96}" srcOrd="0" destOrd="0" presId="urn:microsoft.com/office/officeart/2008/layout/VerticalAccentList"/>
    <dgm:cxn modelId="{CEA8DFB1-736D-43EC-92ED-D60FC924A2D6}" type="presParOf" srcId="{B5FA7FC3-4D3E-4B8D-AD03-532D719BD676}" destId="{5EA2868C-14B8-46F5-B815-3360FCD17F93}" srcOrd="1" destOrd="0" presId="urn:microsoft.com/office/officeart/2008/layout/VerticalAccentList"/>
    <dgm:cxn modelId="{7244A1FC-AB2E-4F90-AEE8-DFBD7F23B091}" type="presParOf" srcId="{5EA2868C-14B8-46F5-B815-3360FCD17F93}" destId="{3B51178D-E2DF-4728-B740-87541FFCCB63}" srcOrd="0" destOrd="0" presId="urn:microsoft.com/office/officeart/2008/layout/VerticalAccentList"/>
    <dgm:cxn modelId="{FB076994-2FE0-46C1-9BF7-C4189DA39E14}" type="presParOf" srcId="{5EA2868C-14B8-46F5-B815-3360FCD17F93}" destId="{FB16CB68-1F83-4457-93EF-D03597DEE053}" srcOrd="1" destOrd="0" presId="urn:microsoft.com/office/officeart/2008/layout/VerticalAccentList"/>
    <dgm:cxn modelId="{1EC88175-BFE5-49DB-806C-0BFCE3D888A7}" type="presParOf" srcId="{5EA2868C-14B8-46F5-B815-3360FCD17F93}" destId="{4C1C7DEE-F176-4793-92EB-AD035F57A491}" srcOrd="2" destOrd="0" presId="urn:microsoft.com/office/officeart/2008/layout/VerticalAccentList"/>
    <dgm:cxn modelId="{6219E5DE-9C42-42C7-AA80-5C9C41A3757E}" type="presParOf" srcId="{5EA2868C-14B8-46F5-B815-3360FCD17F93}" destId="{594F02D6-3A51-4CB4-BC57-CBCFFF25CDE3}" srcOrd="3" destOrd="0" presId="urn:microsoft.com/office/officeart/2008/layout/VerticalAccentList"/>
    <dgm:cxn modelId="{54CF3F1E-BC88-4C95-BC19-5A504974E6C4}" type="presParOf" srcId="{5EA2868C-14B8-46F5-B815-3360FCD17F93}" destId="{FCD36A77-A010-420D-B3B6-1F3111E956EB}" srcOrd="4" destOrd="0" presId="urn:microsoft.com/office/officeart/2008/layout/VerticalAccentList"/>
    <dgm:cxn modelId="{A10F6F0B-BF7D-4D5C-8EEB-6726DA269004}" type="presParOf" srcId="{5EA2868C-14B8-46F5-B815-3360FCD17F93}" destId="{92135548-9B64-4B34-9DE3-EF66A98AE0CB}" srcOrd="5" destOrd="0" presId="urn:microsoft.com/office/officeart/2008/layout/VerticalAccentList"/>
    <dgm:cxn modelId="{A99A529E-D19B-4869-B2D3-D3EF5CD819DE}" type="presParOf" srcId="{5EA2868C-14B8-46F5-B815-3360FCD17F93}" destId="{53BEDAA1-44BB-4E00-BF31-C255FA9FCCD3}" srcOrd="6" destOrd="0" presId="urn:microsoft.com/office/officeart/2008/layout/VerticalAccentList"/>
    <dgm:cxn modelId="{62281CEF-64EA-4B6F-8413-E0C7C75700D5}" type="presParOf" srcId="{B5FA7FC3-4D3E-4B8D-AD03-532D719BD676}" destId="{1F619101-BD0C-4898-B8FF-84FDB74D1C59}" srcOrd="2" destOrd="0" presId="urn:microsoft.com/office/officeart/2008/layout/VerticalAccentList"/>
    <dgm:cxn modelId="{3637B50F-AB7C-4DD8-A1C1-FD582CFDFB04}" type="presParOf" srcId="{B5FA7FC3-4D3E-4B8D-AD03-532D719BD676}" destId="{B2EC0906-255F-4D67-94F2-68B8BEE9F33B}" srcOrd="3" destOrd="0" presId="urn:microsoft.com/office/officeart/2008/layout/VerticalAccentList"/>
    <dgm:cxn modelId="{0BA9E883-E2A3-46D5-AA86-D363C076F91F}" type="presParOf" srcId="{B2EC0906-255F-4D67-94F2-68B8BEE9F33B}" destId="{BFEFFEBC-1056-4954-B397-E65116D55D83}" srcOrd="0" destOrd="0" presId="urn:microsoft.com/office/officeart/2008/layout/VerticalAccentList"/>
    <dgm:cxn modelId="{12FB4E86-8CFB-41A7-A9B3-8862113608B1}" type="presParOf" srcId="{B5FA7FC3-4D3E-4B8D-AD03-532D719BD676}" destId="{0752DFDD-3F7F-47C4-B055-DC6E338575AE}" srcOrd="4" destOrd="0" presId="urn:microsoft.com/office/officeart/2008/layout/VerticalAccentList"/>
    <dgm:cxn modelId="{C0982810-A64D-47F9-8F38-22C96B056ABD}" type="presParOf" srcId="{0752DFDD-3F7F-47C4-B055-DC6E338575AE}" destId="{B06B4B87-51A2-4CF6-877E-132589C72CB3}" srcOrd="0" destOrd="0" presId="urn:microsoft.com/office/officeart/2008/layout/VerticalAccentList"/>
    <dgm:cxn modelId="{5C76BBDC-A7BE-4413-B765-A7D3D2C69690}" type="presParOf" srcId="{0752DFDD-3F7F-47C4-B055-DC6E338575AE}" destId="{E983A17E-ECB7-4F80-8F21-4AA10FDB530C}" srcOrd="1" destOrd="0" presId="urn:microsoft.com/office/officeart/2008/layout/VerticalAccentList"/>
    <dgm:cxn modelId="{3F309035-FE48-466A-84C0-22B0691ABA7B}" type="presParOf" srcId="{0752DFDD-3F7F-47C4-B055-DC6E338575AE}" destId="{E225E088-359B-4DF1-831D-6D68AC7425C0}" srcOrd="2" destOrd="0" presId="urn:microsoft.com/office/officeart/2008/layout/VerticalAccentList"/>
    <dgm:cxn modelId="{36892292-1E35-4A3B-9AF4-9A7F11FF709B}" type="presParOf" srcId="{0752DFDD-3F7F-47C4-B055-DC6E338575AE}" destId="{72F98B9F-304F-4CAE-BFE5-DB143C442F6A}" srcOrd="3" destOrd="0" presId="urn:microsoft.com/office/officeart/2008/layout/VerticalAccentList"/>
    <dgm:cxn modelId="{140B55D6-7E0B-4358-8896-0EE03913DE6A}" type="presParOf" srcId="{0752DFDD-3F7F-47C4-B055-DC6E338575AE}" destId="{FF0BAB17-9DE5-447A-B536-68616CBEE103}" srcOrd="4" destOrd="0" presId="urn:microsoft.com/office/officeart/2008/layout/VerticalAccentList"/>
    <dgm:cxn modelId="{B3C675C0-46E1-4737-840B-3CBBEDFD2F16}" type="presParOf" srcId="{0752DFDD-3F7F-47C4-B055-DC6E338575AE}" destId="{C0013684-7796-4225-B94B-2159307BA4B7}" srcOrd="5" destOrd="0" presId="urn:microsoft.com/office/officeart/2008/layout/VerticalAccentList"/>
    <dgm:cxn modelId="{C6BB5FB5-C5D6-4850-8B53-01B3FE3EC431}" type="presParOf" srcId="{0752DFDD-3F7F-47C4-B055-DC6E338575AE}" destId="{C18A727B-9595-474D-A67C-AFC00CCDCA9E}" srcOrd="6" destOrd="0" presId="urn:microsoft.com/office/officeart/2008/layout/VerticalAccentList"/>
    <dgm:cxn modelId="{75A6B191-3E4C-48BF-BB6B-499E5B409D52}" type="presParOf" srcId="{B5FA7FC3-4D3E-4B8D-AD03-532D719BD676}" destId="{75FA4E5C-3BA3-4764-B16B-1FE2E0697EB1}" srcOrd="5" destOrd="0" presId="urn:microsoft.com/office/officeart/2008/layout/VerticalAccentList"/>
    <dgm:cxn modelId="{31EFEA0E-9251-4B07-822F-AF380828ED85}" type="presParOf" srcId="{B5FA7FC3-4D3E-4B8D-AD03-532D719BD676}" destId="{8CBA4C39-1060-4BE8-8E4A-D3C3D8EBBB74}" srcOrd="6" destOrd="0" presId="urn:microsoft.com/office/officeart/2008/layout/VerticalAccentList"/>
    <dgm:cxn modelId="{6E496098-DC91-4BE3-BB2F-EFBCC1A1EB08}" type="presParOf" srcId="{8CBA4C39-1060-4BE8-8E4A-D3C3D8EBBB74}" destId="{6669C206-44D2-42D7-9C81-0750245C8B2A}" srcOrd="0" destOrd="0" presId="urn:microsoft.com/office/officeart/2008/layout/VerticalAccentList"/>
    <dgm:cxn modelId="{A398E5C8-A4AD-41B1-BA66-1A32970F623C}" type="presParOf" srcId="{B5FA7FC3-4D3E-4B8D-AD03-532D719BD676}" destId="{994E89F7-5026-473E-AEE2-E3A09290944E}" srcOrd="7" destOrd="0" presId="urn:microsoft.com/office/officeart/2008/layout/VerticalAccentList"/>
    <dgm:cxn modelId="{243883C5-FD7F-4FA0-863F-5BE4D2BFA33D}" type="presParOf" srcId="{994E89F7-5026-473E-AEE2-E3A09290944E}" destId="{E9FEF617-B21A-4671-8085-00CDC3171384}" srcOrd="0" destOrd="0" presId="urn:microsoft.com/office/officeart/2008/layout/VerticalAccentList"/>
    <dgm:cxn modelId="{81990832-3361-46AD-8EEA-4390F69701A6}" type="presParOf" srcId="{994E89F7-5026-473E-AEE2-E3A09290944E}" destId="{89A66F98-6868-44F8-BB51-730E6010D3A5}" srcOrd="1" destOrd="0" presId="urn:microsoft.com/office/officeart/2008/layout/VerticalAccentList"/>
    <dgm:cxn modelId="{607F2560-04DC-4C53-BCE1-CD72BD16BCD4}" type="presParOf" srcId="{994E89F7-5026-473E-AEE2-E3A09290944E}" destId="{1839614B-BEC0-4CD4-86DD-215711255DF3}" srcOrd="2" destOrd="0" presId="urn:microsoft.com/office/officeart/2008/layout/VerticalAccentList"/>
    <dgm:cxn modelId="{46E00A70-027F-4C23-8DFF-758D7479F255}" type="presParOf" srcId="{994E89F7-5026-473E-AEE2-E3A09290944E}" destId="{772ED413-8A0F-45A5-99DD-CDEE69684547}" srcOrd="3" destOrd="0" presId="urn:microsoft.com/office/officeart/2008/layout/VerticalAccentList"/>
    <dgm:cxn modelId="{F0655841-7B0D-488F-A947-6EF90F5BEA1C}" type="presParOf" srcId="{994E89F7-5026-473E-AEE2-E3A09290944E}" destId="{2EF570A7-C87E-4E9F-BD6B-52378F1C46FF}" srcOrd="4" destOrd="0" presId="urn:microsoft.com/office/officeart/2008/layout/VerticalAccentList"/>
    <dgm:cxn modelId="{3DE5A5B2-039B-4C1F-A028-F7B398F9B4DA}" type="presParOf" srcId="{994E89F7-5026-473E-AEE2-E3A09290944E}" destId="{2450699F-9DDB-4CD1-8820-5B9DD767D49A}" srcOrd="5" destOrd="0" presId="urn:microsoft.com/office/officeart/2008/layout/VerticalAccentList"/>
    <dgm:cxn modelId="{D412E87E-A0B5-4C6B-81A4-D3FD948176ED}" type="presParOf" srcId="{994E89F7-5026-473E-AEE2-E3A09290944E}" destId="{B2314734-E85C-4412-A945-A5A0DB4D55DC}" srcOrd="6" destOrd="0" presId="urn:microsoft.com/office/officeart/2008/layout/VerticalAccentList"/>
    <dgm:cxn modelId="{92EF45C3-24FD-42F7-8F7E-33A1571A6D61}" type="presParOf" srcId="{B5FA7FC3-4D3E-4B8D-AD03-532D719BD676}" destId="{9C4523DD-1F5E-46FC-8DAA-63F4C1B47BFB}" srcOrd="8" destOrd="0" presId="urn:microsoft.com/office/officeart/2008/layout/VerticalAccentList"/>
    <dgm:cxn modelId="{4E74CA51-8B0E-4C16-9FAC-A4022E9A74AB}" type="presParOf" srcId="{B5FA7FC3-4D3E-4B8D-AD03-532D719BD676}" destId="{9A580593-6C97-4E6D-A23E-438B1B4B1909}" srcOrd="9" destOrd="0" presId="urn:microsoft.com/office/officeart/2008/layout/VerticalAccentList"/>
    <dgm:cxn modelId="{88247868-3E08-4B3B-9793-5FF499D0385A}" type="presParOf" srcId="{9A580593-6C97-4E6D-A23E-438B1B4B1909}" destId="{12FED5D8-DEEF-4721-8C3A-9800C19C772B}" srcOrd="0" destOrd="0" presId="urn:microsoft.com/office/officeart/2008/layout/VerticalAccentList"/>
    <dgm:cxn modelId="{DDFE2953-99D6-4346-9006-9687FA83D538}" type="presParOf" srcId="{B5FA7FC3-4D3E-4B8D-AD03-532D719BD676}" destId="{4509CBE7-0AF3-4DC8-8E27-927060A7FEA2}" srcOrd="10" destOrd="0" presId="urn:microsoft.com/office/officeart/2008/layout/VerticalAccentList"/>
    <dgm:cxn modelId="{14D4B6BA-74F8-4FD6-9D5F-C887ADA89D80}" type="presParOf" srcId="{4509CBE7-0AF3-4DC8-8E27-927060A7FEA2}" destId="{5AC90C89-52FF-4865-8870-0143F4A4B98D}" srcOrd="0" destOrd="0" presId="urn:microsoft.com/office/officeart/2008/layout/VerticalAccentList"/>
    <dgm:cxn modelId="{B6915000-E6AB-485D-A606-390E8D6DC855}" type="presParOf" srcId="{4509CBE7-0AF3-4DC8-8E27-927060A7FEA2}" destId="{B0B7FFF0-7235-43E6-97CE-ACC2A19F01E5}" srcOrd="1" destOrd="0" presId="urn:microsoft.com/office/officeart/2008/layout/VerticalAccentList"/>
    <dgm:cxn modelId="{9BE887E1-4C1E-47D0-BAFE-279850872FC9}" type="presParOf" srcId="{4509CBE7-0AF3-4DC8-8E27-927060A7FEA2}" destId="{D7AA3935-6682-402B-9D9E-A6F43BB3679B}" srcOrd="2" destOrd="0" presId="urn:microsoft.com/office/officeart/2008/layout/VerticalAccentList"/>
    <dgm:cxn modelId="{12817E48-E544-4E7B-BFE5-E8FDE4921AD1}" type="presParOf" srcId="{4509CBE7-0AF3-4DC8-8E27-927060A7FEA2}" destId="{6ECDEAB8-046B-414D-BDF6-354C0F76D9DC}" srcOrd="3" destOrd="0" presId="urn:microsoft.com/office/officeart/2008/layout/VerticalAccentList"/>
    <dgm:cxn modelId="{A1CB3171-4ED2-4C58-A4F8-FB5EDAD4AC00}" type="presParOf" srcId="{4509CBE7-0AF3-4DC8-8E27-927060A7FEA2}" destId="{9CBC5E64-C065-45E5-8D8B-EFBC2D6D544E}" srcOrd="4" destOrd="0" presId="urn:microsoft.com/office/officeart/2008/layout/VerticalAccentList"/>
    <dgm:cxn modelId="{6C0F4DED-5B46-43B8-86A2-B6EC06E67134}" type="presParOf" srcId="{4509CBE7-0AF3-4DC8-8E27-927060A7FEA2}" destId="{A26E31D1-55E8-458F-80C0-BAD2987B8D9C}" srcOrd="5" destOrd="0" presId="urn:microsoft.com/office/officeart/2008/layout/VerticalAccentList"/>
    <dgm:cxn modelId="{95B0722A-A94E-4493-B55C-5946F83C12BA}" type="presParOf" srcId="{4509CBE7-0AF3-4DC8-8E27-927060A7FEA2}" destId="{1C58F1EE-0855-460D-942C-FDF4AD1DABE9}" srcOrd="6" destOrd="0" presId="urn:microsoft.com/office/officeart/2008/layout/VerticalAccentList"/>
    <dgm:cxn modelId="{339CB7E2-58AE-4F2C-B6B5-744C05492162}" type="presParOf" srcId="{B5FA7FC3-4D3E-4B8D-AD03-532D719BD676}" destId="{DB8CD825-107E-4939-BA12-A889A27686B2}" srcOrd="11" destOrd="0" presId="urn:microsoft.com/office/officeart/2008/layout/VerticalAccentList"/>
    <dgm:cxn modelId="{CF69613E-E2FC-41DC-96DB-5C3E7515A1C4}" type="presParOf" srcId="{B5FA7FC3-4D3E-4B8D-AD03-532D719BD676}" destId="{2D1C371F-1D2F-4DFF-9A82-8E28B933B069}" srcOrd="12" destOrd="0" presId="urn:microsoft.com/office/officeart/2008/layout/VerticalAccentList"/>
    <dgm:cxn modelId="{3C103FAE-AB2B-4680-829C-4AFC4231E0E5}" type="presParOf" srcId="{2D1C371F-1D2F-4DFF-9A82-8E28B933B069}" destId="{AAF27132-3217-4763-A4A5-EEE87707C3C9}" srcOrd="0" destOrd="0" presId="urn:microsoft.com/office/officeart/2008/layout/VerticalAccentList"/>
    <dgm:cxn modelId="{6697DFDF-0618-49BD-9892-C164E89B5E68}" type="presParOf" srcId="{B5FA7FC3-4D3E-4B8D-AD03-532D719BD676}" destId="{46397D26-F217-40F9-8BAA-89CBCE238F57}" srcOrd="13" destOrd="0" presId="urn:microsoft.com/office/officeart/2008/layout/VerticalAccentList"/>
    <dgm:cxn modelId="{DBE189CC-13B7-4E8F-AF4D-349F8CE443AD}" type="presParOf" srcId="{46397D26-F217-40F9-8BAA-89CBCE238F57}" destId="{7277847C-9B42-4E6A-B19D-6E15FE5B4380}" srcOrd="0" destOrd="0" presId="urn:microsoft.com/office/officeart/2008/layout/VerticalAccentList"/>
    <dgm:cxn modelId="{68823303-DB90-4602-B619-5ABD2EE7D306}" type="presParOf" srcId="{46397D26-F217-40F9-8BAA-89CBCE238F57}" destId="{55929D55-2FB7-4E1B-BE37-8822180CB787}" srcOrd="1" destOrd="0" presId="urn:microsoft.com/office/officeart/2008/layout/VerticalAccentList"/>
    <dgm:cxn modelId="{631FC1C2-A097-4840-8F2F-3D0BFEC14D7C}" type="presParOf" srcId="{46397D26-F217-40F9-8BAA-89CBCE238F57}" destId="{92F34586-E8C4-4083-8EBC-71EBB2C3D890}" srcOrd="2" destOrd="0" presId="urn:microsoft.com/office/officeart/2008/layout/VerticalAccentList"/>
    <dgm:cxn modelId="{FF639907-6ACC-4EC3-9D94-6621B35A4A02}" type="presParOf" srcId="{46397D26-F217-40F9-8BAA-89CBCE238F57}" destId="{7CB18A85-36F2-40DA-86D9-81F6A4A326BA}" srcOrd="3" destOrd="0" presId="urn:microsoft.com/office/officeart/2008/layout/VerticalAccentList"/>
    <dgm:cxn modelId="{C08986FE-0963-49AC-901B-FD39472BE993}" type="presParOf" srcId="{46397D26-F217-40F9-8BAA-89CBCE238F57}" destId="{FFCF8D5B-DA24-4097-A71B-442070E16263}" srcOrd="4" destOrd="0" presId="urn:microsoft.com/office/officeart/2008/layout/VerticalAccentList"/>
    <dgm:cxn modelId="{26E91761-7B85-4CB7-8FF7-D0A3DE00875B}" type="presParOf" srcId="{46397D26-F217-40F9-8BAA-89CBCE238F57}" destId="{21B2DC25-E962-44CA-8E98-2ABC8B0957A5}" srcOrd="5" destOrd="0" presId="urn:microsoft.com/office/officeart/2008/layout/VerticalAccentList"/>
    <dgm:cxn modelId="{A89A23D3-6E44-46E2-B4F5-34FCCAE35945}" type="presParOf" srcId="{46397D26-F217-40F9-8BAA-89CBCE238F57}" destId="{F8973C3C-D85E-402F-8D60-9D4445395551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245E31-BDDC-453F-A3B4-2EF1A2F1F032}" type="doc">
      <dgm:prSet loTypeId="urn:microsoft.com/office/officeart/2005/8/layout/bProcess3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D2B516D3-2444-4E92-96AC-9BFB6DF79C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1581, os Países Baixos declararam sua independência em relação à Espanha.</a:t>
          </a:r>
        </a:p>
      </dgm:t>
    </dgm:pt>
    <dgm:pt modelId="{373AA123-F2D7-4777-8E34-2C6B10F5A22E}" type="parTrans" cxnId="{5384B1B8-2439-441A-862C-735A4973F9C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A4C75FE-7E44-4CA7-9D16-F8113A192A3E}" type="sibTrans" cxnId="{5384B1B8-2439-441A-862C-735A4973F9CC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0126527-07BC-4020-984F-015F3677BC0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rei espanhol Felipe II proibiu Portugal e suas colônias de comercializarem com os holandeses.</a:t>
          </a:r>
        </a:p>
      </dgm:t>
    </dgm:pt>
    <dgm:pt modelId="{E4949389-3500-4555-B81B-638D7D72B114}" type="parTrans" cxnId="{54069FF7-5773-4D76-974D-3B242C78DFC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58B4729-1877-40B8-BDCA-15621D71233D}" type="sibTrans" cxnId="{54069FF7-5773-4D76-974D-3B242C78DFCC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F05BD77-D07F-4982-A8EE-7D6769E944D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Depois disso, em 1621, os holandeses criaram a Companhia das Índias Ocidentais para invadir as colônias portuguesas na América e na África. </a:t>
          </a:r>
        </a:p>
      </dgm:t>
    </dgm:pt>
    <dgm:pt modelId="{3F1EF0C8-143A-4385-9287-F5B3F076E053}" type="parTrans" cxnId="{CDF65026-A8C3-43A0-9AA2-BFC48677EFB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BA4453E-5B79-46C8-A737-24BF082A839B}" type="sibTrans" cxnId="{CDF65026-A8C3-43A0-9AA2-BFC48677EFB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6B8150B-80B5-4423-BCE8-F98CAFE381A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Primeiro os holandeses tentaram invadir a Bahia em 1624, mas foram derrotados. </a:t>
          </a:r>
        </a:p>
      </dgm:t>
    </dgm:pt>
    <dgm:pt modelId="{A3C0C2B2-1A17-4209-AD87-6D8DD6EAD5D6}" type="parTrans" cxnId="{AB9D569C-3EC2-4B1B-8796-D3400A52301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E1853B-1271-47B3-A80A-C3A4CD5E3736}" type="sibTrans" cxnId="{AB9D569C-3EC2-4B1B-8796-D3400A52301E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C619D5D-E775-44F6-AE45-CE35E5B7B9E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1630, os holandeses conquistaram Olinda e Recife. </a:t>
          </a:r>
        </a:p>
      </dgm:t>
    </dgm:pt>
    <dgm:pt modelId="{8BF846A4-0C6D-4493-8ADF-A3935B8F208E}" type="parTrans" cxnId="{D67E7C3A-87BE-47F3-BB92-F5F9CD1A7E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00E743-B169-48C6-8285-F021BF9BBE7A}" type="sibTrans" cxnId="{D67E7C3A-87BE-47F3-BB92-F5F9CD1A7E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CB2B617-A273-43B8-8BC3-78DC62B0DF27}" type="pres">
      <dgm:prSet presAssocID="{B3245E31-BDDC-453F-A3B4-2EF1A2F1F032}" presName="Name0" presStyleCnt="0">
        <dgm:presLayoutVars>
          <dgm:dir/>
          <dgm:resizeHandles val="exact"/>
        </dgm:presLayoutVars>
      </dgm:prSet>
      <dgm:spPr/>
    </dgm:pt>
    <dgm:pt modelId="{EF9D223D-97AE-4EB8-BB07-27482701B0D1}" type="pres">
      <dgm:prSet presAssocID="{D2B516D3-2444-4E92-96AC-9BFB6DF79CC3}" presName="node" presStyleLbl="node1" presStyleIdx="0" presStyleCnt="5" custScaleX="836270" custScaleY="132086" custLinFactNeighborX="-266" custLinFactNeighborY="-25222">
        <dgm:presLayoutVars>
          <dgm:bulletEnabled val="1"/>
        </dgm:presLayoutVars>
      </dgm:prSet>
      <dgm:spPr/>
    </dgm:pt>
    <dgm:pt modelId="{C992B682-7066-4461-84F2-FAD631503545}" type="pres">
      <dgm:prSet presAssocID="{AA4C75FE-7E44-4CA7-9D16-F8113A192A3E}" presName="sibTrans" presStyleLbl="sibTrans1D1" presStyleIdx="0" presStyleCnt="4"/>
      <dgm:spPr/>
    </dgm:pt>
    <dgm:pt modelId="{F4D6650B-11E2-4BC9-B42D-04F4789D252B}" type="pres">
      <dgm:prSet presAssocID="{AA4C75FE-7E44-4CA7-9D16-F8113A192A3E}" presName="connectorText" presStyleLbl="sibTrans1D1" presStyleIdx="0" presStyleCnt="4"/>
      <dgm:spPr/>
    </dgm:pt>
    <dgm:pt modelId="{1F867DC7-7291-403E-9319-12B1DCC4186B}" type="pres">
      <dgm:prSet presAssocID="{C0126527-07BC-4020-984F-015F3677BC06}" presName="node" presStyleLbl="node1" presStyleIdx="1" presStyleCnt="5" custScaleX="836270" custScaleY="132086" custLinFactNeighborX="-266" custLinFactNeighborY="-25222">
        <dgm:presLayoutVars>
          <dgm:bulletEnabled val="1"/>
        </dgm:presLayoutVars>
      </dgm:prSet>
      <dgm:spPr/>
    </dgm:pt>
    <dgm:pt modelId="{D6E3BA63-8810-4B81-A2E7-0712844384A8}" type="pres">
      <dgm:prSet presAssocID="{058B4729-1877-40B8-BDCA-15621D71233D}" presName="sibTrans" presStyleLbl="sibTrans1D1" presStyleIdx="1" presStyleCnt="4"/>
      <dgm:spPr/>
    </dgm:pt>
    <dgm:pt modelId="{340FE249-F61E-4C94-B85C-ECA6482983F3}" type="pres">
      <dgm:prSet presAssocID="{058B4729-1877-40B8-BDCA-15621D71233D}" presName="connectorText" presStyleLbl="sibTrans1D1" presStyleIdx="1" presStyleCnt="4"/>
      <dgm:spPr/>
    </dgm:pt>
    <dgm:pt modelId="{39FE1908-4D2A-41F2-866C-96E7362E34F9}" type="pres">
      <dgm:prSet presAssocID="{7F05BD77-D07F-4982-A8EE-7D6769E944DC}" presName="node" presStyleLbl="node1" presStyleIdx="2" presStyleCnt="5" custScaleX="836270" custScaleY="166549" custLinFactNeighborX="-266" custLinFactNeighborY="-25222">
        <dgm:presLayoutVars>
          <dgm:bulletEnabled val="1"/>
        </dgm:presLayoutVars>
      </dgm:prSet>
      <dgm:spPr/>
    </dgm:pt>
    <dgm:pt modelId="{11E7F8E9-10E0-4C5D-8F67-8F2E941D1960}" type="pres">
      <dgm:prSet presAssocID="{9BA4453E-5B79-46C8-A737-24BF082A839B}" presName="sibTrans" presStyleLbl="sibTrans1D1" presStyleIdx="2" presStyleCnt="4"/>
      <dgm:spPr/>
    </dgm:pt>
    <dgm:pt modelId="{7142B0A2-B185-4296-94DE-6C8B7FBE7196}" type="pres">
      <dgm:prSet presAssocID="{9BA4453E-5B79-46C8-A737-24BF082A839B}" presName="connectorText" presStyleLbl="sibTrans1D1" presStyleIdx="2" presStyleCnt="4"/>
      <dgm:spPr/>
    </dgm:pt>
    <dgm:pt modelId="{48318D72-624D-4C2E-B5DB-8AB3BAA0E007}" type="pres">
      <dgm:prSet presAssocID="{A6B8150B-80B5-4423-BCE8-F98CAFE381AF}" presName="node" presStyleLbl="node1" presStyleIdx="3" presStyleCnt="5" custScaleX="836270" custScaleY="132086" custLinFactNeighborX="-266" custLinFactNeighborY="-25222">
        <dgm:presLayoutVars>
          <dgm:bulletEnabled val="1"/>
        </dgm:presLayoutVars>
      </dgm:prSet>
      <dgm:spPr/>
    </dgm:pt>
    <dgm:pt modelId="{5E638F79-B070-430C-A3C6-4883B29E15D2}" type="pres">
      <dgm:prSet presAssocID="{ADE1853B-1271-47B3-A80A-C3A4CD5E3736}" presName="sibTrans" presStyleLbl="sibTrans1D1" presStyleIdx="3" presStyleCnt="4"/>
      <dgm:spPr/>
    </dgm:pt>
    <dgm:pt modelId="{089425FD-0341-413C-B8A3-23E47A7E771A}" type="pres">
      <dgm:prSet presAssocID="{ADE1853B-1271-47B3-A80A-C3A4CD5E3736}" presName="connectorText" presStyleLbl="sibTrans1D1" presStyleIdx="3" presStyleCnt="4"/>
      <dgm:spPr/>
    </dgm:pt>
    <dgm:pt modelId="{A84A4A5B-E846-43C0-A6A8-3804C5C2D88E}" type="pres">
      <dgm:prSet presAssocID="{2C619D5D-E775-44F6-AE45-CE35E5B7B9E8}" presName="node" presStyleLbl="node1" presStyleIdx="4" presStyleCnt="5" custScaleX="836270" custScaleY="132086" custLinFactNeighborX="-266" custLinFactNeighborY="-25222">
        <dgm:presLayoutVars>
          <dgm:bulletEnabled val="1"/>
        </dgm:presLayoutVars>
      </dgm:prSet>
      <dgm:spPr/>
    </dgm:pt>
  </dgm:ptLst>
  <dgm:cxnLst>
    <dgm:cxn modelId="{DC1B2407-248E-45F7-B124-1C2676A8906B}" type="presOf" srcId="{AA4C75FE-7E44-4CA7-9D16-F8113A192A3E}" destId="{F4D6650B-11E2-4BC9-B42D-04F4789D252B}" srcOrd="1" destOrd="0" presId="urn:microsoft.com/office/officeart/2005/8/layout/bProcess3"/>
    <dgm:cxn modelId="{5CBD8512-8C41-46DB-8DEB-8B1676DB9003}" type="presOf" srcId="{ADE1853B-1271-47B3-A80A-C3A4CD5E3736}" destId="{089425FD-0341-413C-B8A3-23E47A7E771A}" srcOrd="1" destOrd="0" presId="urn:microsoft.com/office/officeart/2005/8/layout/bProcess3"/>
    <dgm:cxn modelId="{CDF65026-A8C3-43A0-9AA2-BFC48677EFB3}" srcId="{B3245E31-BDDC-453F-A3B4-2EF1A2F1F032}" destId="{7F05BD77-D07F-4982-A8EE-7D6769E944DC}" srcOrd="2" destOrd="0" parTransId="{3F1EF0C8-143A-4385-9287-F5B3F076E053}" sibTransId="{9BA4453E-5B79-46C8-A737-24BF082A839B}"/>
    <dgm:cxn modelId="{12DD4D2B-7139-41F7-A2E8-7513C851B23B}" type="presOf" srcId="{AA4C75FE-7E44-4CA7-9D16-F8113A192A3E}" destId="{C992B682-7066-4461-84F2-FAD631503545}" srcOrd="0" destOrd="0" presId="urn:microsoft.com/office/officeart/2005/8/layout/bProcess3"/>
    <dgm:cxn modelId="{B360162C-0579-438B-ABE3-249D9BA10FE6}" type="presOf" srcId="{A6B8150B-80B5-4423-BCE8-F98CAFE381AF}" destId="{48318D72-624D-4C2E-B5DB-8AB3BAA0E007}" srcOrd="0" destOrd="0" presId="urn:microsoft.com/office/officeart/2005/8/layout/bProcess3"/>
    <dgm:cxn modelId="{08AB222F-B996-4EF1-98B6-C62FD941AAD4}" type="presOf" srcId="{9BA4453E-5B79-46C8-A737-24BF082A839B}" destId="{7142B0A2-B185-4296-94DE-6C8B7FBE7196}" srcOrd="1" destOrd="0" presId="urn:microsoft.com/office/officeart/2005/8/layout/bProcess3"/>
    <dgm:cxn modelId="{D67E7C3A-87BE-47F3-BB92-F5F9CD1A7E45}" srcId="{B3245E31-BDDC-453F-A3B4-2EF1A2F1F032}" destId="{2C619D5D-E775-44F6-AE45-CE35E5B7B9E8}" srcOrd="4" destOrd="0" parTransId="{8BF846A4-0C6D-4493-8ADF-A3935B8F208E}" sibTransId="{BE00E743-B169-48C6-8285-F021BF9BBE7A}"/>
    <dgm:cxn modelId="{4C4F7662-3490-4965-8C20-E84EE8E5C6FB}" type="presOf" srcId="{2C619D5D-E775-44F6-AE45-CE35E5B7B9E8}" destId="{A84A4A5B-E846-43C0-A6A8-3804C5C2D88E}" srcOrd="0" destOrd="0" presId="urn:microsoft.com/office/officeart/2005/8/layout/bProcess3"/>
    <dgm:cxn modelId="{6E704F4B-1BDD-4F0B-8568-B9CF4D836B0A}" type="presOf" srcId="{058B4729-1877-40B8-BDCA-15621D71233D}" destId="{340FE249-F61E-4C94-B85C-ECA6482983F3}" srcOrd="1" destOrd="0" presId="urn:microsoft.com/office/officeart/2005/8/layout/bProcess3"/>
    <dgm:cxn modelId="{98ED5C56-4904-4E59-93B6-6C325C11373C}" type="presOf" srcId="{ADE1853B-1271-47B3-A80A-C3A4CD5E3736}" destId="{5E638F79-B070-430C-A3C6-4883B29E15D2}" srcOrd="0" destOrd="0" presId="urn:microsoft.com/office/officeart/2005/8/layout/bProcess3"/>
    <dgm:cxn modelId="{02D68088-122C-498E-A6CF-5DCBF5E35EF6}" type="presOf" srcId="{D2B516D3-2444-4E92-96AC-9BFB6DF79CC3}" destId="{EF9D223D-97AE-4EB8-BB07-27482701B0D1}" srcOrd="0" destOrd="0" presId="urn:microsoft.com/office/officeart/2005/8/layout/bProcess3"/>
    <dgm:cxn modelId="{AB9D569C-3EC2-4B1B-8796-D3400A52301E}" srcId="{B3245E31-BDDC-453F-A3B4-2EF1A2F1F032}" destId="{A6B8150B-80B5-4423-BCE8-F98CAFE381AF}" srcOrd="3" destOrd="0" parTransId="{A3C0C2B2-1A17-4209-AD87-6D8DD6EAD5D6}" sibTransId="{ADE1853B-1271-47B3-A80A-C3A4CD5E3736}"/>
    <dgm:cxn modelId="{0206739F-3541-4F63-B355-DB80788F03B1}" type="presOf" srcId="{9BA4453E-5B79-46C8-A737-24BF082A839B}" destId="{11E7F8E9-10E0-4C5D-8F67-8F2E941D1960}" srcOrd="0" destOrd="0" presId="urn:microsoft.com/office/officeart/2005/8/layout/bProcess3"/>
    <dgm:cxn modelId="{82C024A0-9E12-4D25-B5BA-5B616E6D97FB}" type="presOf" srcId="{B3245E31-BDDC-453F-A3B4-2EF1A2F1F032}" destId="{5CB2B617-A273-43B8-8BC3-78DC62B0DF27}" srcOrd="0" destOrd="0" presId="urn:microsoft.com/office/officeart/2005/8/layout/bProcess3"/>
    <dgm:cxn modelId="{2DD9A7B6-D372-4CDB-B7D5-D292C04B397D}" type="presOf" srcId="{7F05BD77-D07F-4982-A8EE-7D6769E944DC}" destId="{39FE1908-4D2A-41F2-866C-96E7362E34F9}" srcOrd="0" destOrd="0" presId="urn:microsoft.com/office/officeart/2005/8/layout/bProcess3"/>
    <dgm:cxn modelId="{5384B1B8-2439-441A-862C-735A4973F9CC}" srcId="{B3245E31-BDDC-453F-A3B4-2EF1A2F1F032}" destId="{D2B516D3-2444-4E92-96AC-9BFB6DF79CC3}" srcOrd="0" destOrd="0" parTransId="{373AA123-F2D7-4777-8E34-2C6B10F5A22E}" sibTransId="{AA4C75FE-7E44-4CA7-9D16-F8113A192A3E}"/>
    <dgm:cxn modelId="{CFCD0DBA-90BC-45B3-8E76-A683215344A5}" type="presOf" srcId="{C0126527-07BC-4020-984F-015F3677BC06}" destId="{1F867DC7-7291-403E-9319-12B1DCC4186B}" srcOrd="0" destOrd="0" presId="urn:microsoft.com/office/officeart/2005/8/layout/bProcess3"/>
    <dgm:cxn modelId="{E381E6F1-7860-4967-AB9E-692C04E1AEB9}" type="presOf" srcId="{058B4729-1877-40B8-BDCA-15621D71233D}" destId="{D6E3BA63-8810-4B81-A2E7-0712844384A8}" srcOrd="0" destOrd="0" presId="urn:microsoft.com/office/officeart/2005/8/layout/bProcess3"/>
    <dgm:cxn modelId="{54069FF7-5773-4D76-974D-3B242C78DFCC}" srcId="{B3245E31-BDDC-453F-A3B4-2EF1A2F1F032}" destId="{C0126527-07BC-4020-984F-015F3677BC06}" srcOrd="1" destOrd="0" parTransId="{E4949389-3500-4555-B81B-638D7D72B114}" sibTransId="{058B4729-1877-40B8-BDCA-15621D71233D}"/>
    <dgm:cxn modelId="{1C892701-2EDD-48EE-A382-B6CC40FE6127}" type="presParOf" srcId="{5CB2B617-A273-43B8-8BC3-78DC62B0DF27}" destId="{EF9D223D-97AE-4EB8-BB07-27482701B0D1}" srcOrd="0" destOrd="0" presId="urn:microsoft.com/office/officeart/2005/8/layout/bProcess3"/>
    <dgm:cxn modelId="{125FFE19-62CE-41EC-B53C-A4F9C4B100B9}" type="presParOf" srcId="{5CB2B617-A273-43B8-8BC3-78DC62B0DF27}" destId="{C992B682-7066-4461-84F2-FAD631503545}" srcOrd="1" destOrd="0" presId="urn:microsoft.com/office/officeart/2005/8/layout/bProcess3"/>
    <dgm:cxn modelId="{DB41425D-605B-4A35-9992-7ADF23D60DA0}" type="presParOf" srcId="{C992B682-7066-4461-84F2-FAD631503545}" destId="{F4D6650B-11E2-4BC9-B42D-04F4789D252B}" srcOrd="0" destOrd="0" presId="urn:microsoft.com/office/officeart/2005/8/layout/bProcess3"/>
    <dgm:cxn modelId="{22BA7BA2-5FBE-4969-9AB9-E4C651BAF25C}" type="presParOf" srcId="{5CB2B617-A273-43B8-8BC3-78DC62B0DF27}" destId="{1F867DC7-7291-403E-9319-12B1DCC4186B}" srcOrd="2" destOrd="0" presId="urn:microsoft.com/office/officeart/2005/8/layout/bProcess3"/>
    <dgm:cxn modelId="{9F2846FC-32C6-475C-A2C1-0253EC845B64}" type="presParOf" srcId="{5CB2B617-A273-43B8-8BC3-78DC62B0DF27}" destId="{D6E3BA63-8810-4B81-A2E7-0712844384A8}" srcOrd="3" destOrd="0" presId="urn:microsoft.com/office/officeart/2005/8/layout/bProcess3"/>
    <dgm:cxn modelId="{A9DD3666-1EE3-483B-AD2B-182AD72C02F8}" type="presParOf" srcId="{D6E3BA63-8810-4B81-A2E7-0712844384A8}" destId="{340FE249-F61E-4C94-B85C-ECA6482983F3}" srcOrd="0" destOrd="0" presId="urn:microsoft.com/office/officeart/2005/8/layout/bProcess3"/>
    <dgm:cxn modelId="{DA05DA98-BE11-45E4-937C-6308355CB891}" type="presParOf" srcId="{5CB2B617-A273-43B8-8BC3-78DC62B0DF27}" destId="{39FE1908-4D2A-41F2-866C-96E7362E34F9}" srcOrd="4" destOrd="0" presId="urn:microsoft.com/office/officeart/2005/8/layout/bProcess3"/>
    <dgm:cxn modelId="{4541E3D1-1F1E-4B34-8C3D-B816F9AEEAD3}" type="presParOf" srcId="{5CB2B617-A273-43B8-8BC3-78DC62B0DF27}" destId="{11E7F8E9-10E0-4C5D-8F67-8F2E941D1960}" srcOrd="5" destOrd="0" presId="urn:microsoft.com/office/officeart/2005/8/layout/bProcess3"/>
    <dgm:cxn modelId="{74870259-EBCE-420E-82BE-5BD370177B92}" type="presParOf" srcId="{11E7F8E9-10E0-4C5D-8F67-8F2E941D1960}" destId="{7142B0A2-B185-4296-94DE-6C8B7FBE7196}" srcOrd="0" destOrd="0" presId="urn:microsoft.com/office/officeart/2005/8/layout/bProcess3"/>
    <dgm:cxn modelId="{CBEE17C1-C5D4-43F9-BAB9-8A92BBD8C948}" type="presParOf" srcId="{5CB2B617-A273-43B8-8BC3-78DC62B0DF27}" destId="{48318D72-624D-4C2E-B5DB-8AB3BAA0E007}" srcOrd="6" destOrd="0" presId="urn:microsoft.com/office/officeart/2005/8/layout/bProcess3"/>
    <dgm:cxn modelId="{A1C2F7D7-1B18-46E5-B7E7-FA69D22986AC}" type="presParOf" srcId="{5CB2B617-A273-43B8-8BC3-78DC62B0DF27}" destId="{5E638F79-B070-430C-A3C6-4883B29E15D2}" srcOrd="7" destOrd="0" presId="urn:microsoft.com/office/officeart/2005/8/layout/bProcess3"/>
    <dgm:cxn modelId="{BD87044C-A024-476C-9040-39246D248D7B}" type="presParOf" srcId="{5E638F79-B070-430C-A3C6-4883B29E15D2}" destId="{089425FD-0341-413C-B8A3-23E47A7E771A}" srcOrd="0" destOrd="0" presId="urn:microsoft.com/office/officeart/2005/8/layout/bProcess3"/>
    <dgm:cxn modelId="{069D90E3-7575-463F-9C74-C5A80A54C7F3}" type="presParOf" srcId="{5CB2B617-A273-43B8-8BC3-78DC62B0DF27}" destId="{A84A4A5B-E846-43C0-A6A8-3804C5C2D88E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B98790-AB71-4B01-91D2-6D56E74AC64A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BFA8ED9-0BAB-437A-9672-12773145A885}">
      <dgm:prSet phldrT="[Texto]" custT="1"/>
      <dgm:spPr/>
      <dgm:t>
        <a:bodyPr/>
        <a:lstStyle/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Pontos da política de Nassau</a:t>
          </a:r>
        </a:p>
      </dgm:t>
    </dgm:pt>
    <dgm:pt modelId="{198115D9-2382-4D2A-92B9-8E6EF30EC97E}" type="parTrans" cxnId="{73A56282-85DF-49DE-9161-07B1F0EB5B51}">
      <dgm:prSet/>
      <dgm:spPr/>
      <dgm:t>
        <a:bodyPr/>
        <a:lstStyle/>
        <a:p>
          <a:pPr algn="l"/>
          <a:endParaRPr lang="pt-BR" sz="1900">
            <a:latin typeface="Roboto" pitchFamily="2" charset="0"/>
            <a:ea typeface="Roboto" pitchFamily="2" charset="0"/>
          </a:endParaRPr>
        </a:p>
      </dgm:t>
    </dgm:pt>
    <dgm:pt modelId="{8D98734A-5AB5-4A19-A53C-87D93C9196EC}" type="sibTrans" cxnId="{73A56282-85DF-49DE-9161-07B1F0EB5B51}">
      <dgm:prSet/>
      <dgm:spPr/>
      <dgm:t>
        <a:bodyPr/>
        <a:lstStyle/>
        <a:p>
          <a:pPr algn="l"/>
          <a:endParaRPr lang="pt-BR" sz="1900">
            <a:latin typeface="Roboto" pitchFamily="2" charset="0"/>
            <a:ea typeface="Roboto" pitchFamily="2" charset="0"/>
          </a:endParaRPr>
        </a:p>
      </dgm:t>
    </dgm:pt>
    <dgm:pt modelId="{7A8CDCF3-D7E0-4C88-A82E-03A35D2EB653}">
      <dgm:prSet phldrT="[Texto]" custT="1"/>
      <dgm:spPr/>
      <dgm:t>
        <a:bodyPr/>
        <a:lstStyle/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Empréstimos aos senhores de engenho.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Melhoramentos em Recife.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Tolerância religiosa. 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Conquista de pontos de fornecimento de escravos na África.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Dominação holandesa de Sergipe ao Maranhão. 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Trouxe consigo para o Nordeste cientistas e pintores. </a:t>
          </a:r>
        </a:p>
      </dgm:t>
    </dgm:pt>
    <dgm:pt modelId="{25EBBAF7-019E-4736-88F4-29351CDB1BAE}" type="parTrans" cxnId="{4D80A878-01F1-43A0-BD78-14ED72E247E8}">
      <dgm:prSet/>
      <dgm:spPr/>
      <dgm:t>
        <a:bodyPr/>
        <a:lstStyle/>
        <a:p>
          <a:pPr algn="l"/>
          <a:endParaRPr lang="pt-BR" sz="1900">
            <a:latin typeface="Roboto" pitchFamily="2" charset="0"/>
            <a:ea typeface="Roboto" pitchFamily="2" charset="0"/>
          </a:endParaRPr>
        </a:p>
      </dgm:t>
    </dgm:pt>
    <dgm:pt modelId="{56A56932-4437-41F2-8A96-063C7E6E36BF}" type="sibTrans" cxnId="{4D80A878-01F1-43A0-BD78-14ED72E247E8}">
      <dgm:prSet/>
      <dgm:spPr/>
      <dgm:t>
        <a:bodyPr/>
        <a:lstStyle/>
        <a:p>
          <a:pPr algn="l"/>
          <a:endParaRPr lang="pt-BR" sz="1900">
            <a:latin typeface="Roboto" pitchFamily="2" charset="0"/>
            <a:ea typeface="Roboto" pitchFamily="2" charset="0"/>
          </a:endParaRPr>
        </a:p>
      </dgm:t>
    </dgm:pt>
    <dgm:pt modelId="{A5579E49-A724-4203-AE45-246A9F633316}" type="pres">
      <dgm:prSet presAssocID="{39B98790-AB71-4B01-91D2-6D56E74AC64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348FA0-11C6-49FF-B2A8-08B4B57E64DB}" type="pres">
      <dgm:prSet presAssocID="{2BFA8ED9-0BAB-437A-9672-12773145A885}" presName="root" presStyleCnt="0"/>
      <dgm:spPr/>
    </dgm:pt>
    <dgm:pt modelId="{B31B8E00-E2E7-40F4-B152-79A30FB23E3D}" type="pres">
      <dgm:prSet presAssocID="{2BFA8ED9-0BAB-437A-9672-12773145A885}" presName="rootComposite" presStyleCnt="0"/>
      <dgm:spPr/>
    </dgm:pt>
    <dgm:pt modelId="{52D9F3F6-371C-400C-BD47-2722C7629DE8}" type="pres">
      <dgm:prSet presAssocID="{2BFA8ED9-0BAB-437A-9672-12773145A885}" presName="rootText" presStyleLbl="node1" presStyleIdx="0" presStyleCnt="1" custScaleY="44272"/>
      <dgm:spPr/>
    </dgm:pt>
    <dgm:pt modelId="{31201441-4897-4328-87B3-EF0D3A387405}" type="pres">
      <dgm:prSet presAssocID="{2BFA8ED9-0BAB-437A-9672-12773145A885}" presName="rootConnector" presStyleLbl="node1" presStyleIdx="0" presStyleCnt="1"/>
      <dgm:spPr/>
    </dgm:pt>
    <dgm:pt modelId="{63341874-1792-4170-BB53-8D53BAA8113A}" type="pres">
      <dgm:prSet presAssocID="{2BFA8ED9-0BAB-437A-9672-12773145A885}" presName="childShape" presStyleCnt="0"/>
      <dgm:spPr/>
    </dgm:pt>
    <dgm:pt modelId="{5926F780-3D5F-4C46-8283-7DF19AAC057C}" type="pres">
      <dgm:prSet presAssocID="{25EBBAF7-019E-4736-88F4-29351CDB1BAE}" presName="Name13" presStyleLbl="parChTrans1D2" presStyleIdx="0" presStyleCnt="1"/>
      <dgm:spPr/>
    </dgm:pt>
    <dgm:pt modelId="{24F142FF-1551-4DB0-9725-03CC45ADAF87}" type="pres">
      <dgm:prSet presAssocID="{7A8CDCF3-D7E0-4C88-A82E-03A35D2EB653}" presName="childText" presStyleLbl="bgAcc1" presStyleIdx="0" presStyleCnt="1" custScaleX="188434" custScaleY="119933">
        <dgm:presLayoutVars>
          <dgm:bulletEnabled val="1"/>
        </dgm:presLayoutVars>
      </dgm:prSet>
      <dgm:spPr/>
    </dgm:pt>
  </dgm:ptLst>
  <dgm:cxnLst>
    <dgm:cxn modelId="{C4A90B14-1E5C-4A59-82C8-50FC9538C5D9}" type="presOf" srcId="{25EBBAF7-019E-4736-88F4-29351CDB1BAE}" destId="{5926F780-3D5F-4C46-8283-7DF19AAC057C}" srcOrd="0" destOrd="0" presId="urn:microsoft.com/office/officeart/2005/8/layout/hierarchy3"/>
    <dgm:cxn modelId="{03354D2C-408A-4AEA-9C5C-D455DC6F002B}" type="presOf" srcId="{39B98790-AB71-4B01-91D2-6D56E74AC64A}" destId="{A5579E49-A724-4203-AE45-246A9F633316}" srcOrd="0" destOrd="0" presId="urn:microsoft.com/office/officeart/2005/8/layout/hierarchy3"/>
    <dgm:cxn modelId="{4664B262-A42C-4B18-A4A4-E5DF3D81CEEB}" type="presOf" srcId="{7A8CDCF3-D7E0-4C88-A82E-03A35D2EB653}" destId="{24F142FF-1551-4DB0-9725-03CC45ADAF87}" srcOrd="0" destOrd="0" presId="urn:microsoft.com/office/officeart/2005/8/layout/hierarchy3"/>
    <dgm:cxn modelId="{4D80A878-01F1-43A0-BD78-14ED72E247E8}" srcId="{2BFA8ED9-0BAB-437A-9672-12773145A885}" destId="{7A8CDCF3-D7E0-4C88-A82E-03A35D2EB653}" srcOrd="0" destOrd="0" parTransId="{25EBBAF7-019E-4736-88F4-29351CDB1BAE}" sibTransId="{56A56932-4437-41F2-8A96-063C7E6E36BF}"/>
    <dgm:cxn modelId="{73A56282-85DF-49DE-9161-07B1F0EB5B51}" srcId="{39B98790-AB71-4B01-91D2-6D56E74AC64A}" destId="{2BFA8ED9-0BAB-437A-9672-12773145A885}" srcOrd="0" destOrd="0" parTransId="{198115D9-2382-4D2A-92B9-8E6EF30EC97E}" sibTransId="{8D98734A-5AB5-4A19-A53C-87D93C9196EC}"/>
    <dgm:cxn modelId="{357272E7-B8BE-4492-9B59-1437EDA5E2FA}" type="presOf" srcId="{2BFA8ED9-0BAB-437A-9672-12773145A885}" destId="{52D9F3F6-371C-400C-BD47-2722C7629DE8}" srcOrd="0" destOrd="0" presId="urn:microsoft.com/office/officeart/2005/8/layout/hierarchy3"/>
    <dgm:cxn modelId="{C11004F4-6508-48F4-B770-214BCE5691CB}" type="presOf" srcId="{2BFA8ED9-0BAB-437A-9672-12773145A885}" destId="{31201441-4897-4328-87B3-EF0D3A387405}" srcOrd="1" destOrd="0" presId="urn:microsoft.com/office/officeart/2005/8/layout/hierarchy3"/>
    <dgm:cxn modelId="{EBED4671-C1DC-4548-967E-5AF9EF3712FE}" type="presParOf" srcId="{A5579E49-A724-4203-AE45-246A9F633316}" destId="{97348FA0-11C6-49FF-B2A8-08B4B57E64DB}" srcOrd="0" destOrd="0" presId="urn:microsoft.com/office/officeart/2005/8/layout/hierarchy3"/>
    <dgm:cxn modelId="{E49BF466-260C-4E76-AAA5-B622AE15C723}" type="presParOf" srcId="{97348FA0-11C6-49FF-B2A8-08B4B57E64DB}" destId="{B31B8E00-E2E7-40F4-B152-79A30FB23E3D}" srcOrd="0" destOrd="0" presId="urn:microsoft.com/office/officeart/2005/8/layout/hierarchy3"/>
    <dgm:cxn modelId="{D97075C0-9AE6-4C53-97B2-1231AAF7DB3A}" type="presParOf" srcId="{B31B8E00-E2E7-40F4-B152-79A30FB23E3D}" destId="{52D9F3F6-371C-400C-BD47-2722C7629DE8}" srcOrd="0" destOrd="0" presId="urn:microsoft.com/office/officeart/2005/8/layout/hierarchy3"/>
    <dgm:cxn modelId="{D930D401-3AAD-4E11-ADAF-FFB653FEFD1E}" type="presParOf" srcId="{B31B8E00-E2E7-40F4-B152-79A30FB23E3D}" destId="{31201441-4897-4328-87B3-EF0D3A387405}" srcOrd="1" destOrd="0" presId="urn:microsoft.com/office/officeart/2005/8/layout/hierarchy3"/>
    <dgm:cxn modelId="{640FC847-CE74-44E5-8D1F-7C745130C1F3}" type="presParOf" srcId="{97348FA0-11C6-49FF-B2A8-08B4B57E64DB}" destId="{63341874-1792-4170-BB53-8D53BAA8113A}" srcOrd="1" destOrd="0" presId="urn:microsoft.com/office/officeart/2005/8/layout/hierarchy3"/>
    <dgm:cxn modelId="{6EAE53F4-7A0D-430A-8AEF-9D19777890F2}" type="presParOf" srcId="{63341874-1792-4170-BB53-8D53BAA8113A}" destId="{5926F780-3D5F-4C46-8283-7DF19AAC057C}" srcOrd="0" destOrd="0" presId="urn:microsoft.com/office/officeart/2005/8/layout/hierarchy3"/>
    <dgm:cxn modelId="{F0A78DE3-3C6E-4B4D-9FF5-E323D1D3E3FB}" type="presParOf" srcId="{63341874-1792-4170-BB53-8D53BAA8113A}" destId="{24F142FF-1551-4DB0-9725-03CC45ADAF8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5829E44-FD14-4BAD-8305-B07A8D73EB7C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570500B1-D721-49CD-BCBE-7728FEB82119}">
      <dgm:prSet phldrT="[Texto]" custT="1"/>
      <dgm:spPr/>
      <dgm:t>
        <a:bodyPr/>
        <a:lstStyle/>
        <a:p>
          <a:r>
            <a:rPr lang="pt-BR" sz="3200" b="1" dirty="0">
              <a:latin typeface="Roboto" pitchFamily="2" charset="0"/>
              <a:ea typeface="Roboto" pitchFamily="2" charset="0"/>
            </a:rPr>
            <a:t>A Restauração</a:t>
          </a:r>
        </a:p>
        <a:p>
          <a:endParaRPr lang="pt-BR" sz="2500" dirty="0">
            <a:latin typeface="Roboto" pitchFamily="2" charset="0"/>
            <a:ea typeface="Roboto" pitchFamily="2" charset="0"/>
          </a:endParaRPr>
        </a:p>
      </dgm:t>
    </dgm:pt>
    <dgm:pt modelId="{23E418FE-6409-4257-B9BC-382E603CEE7C}" type="parTrans" cxnId="{78C03E4D-FFCB-40ED-A4E2-6D634BF765B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A44D3BD3-A355-4789-9C6A-A2CEC2CA2CA4}" type="sibTrans" cxnId="{78C03E4D-FFCB-40ED-A4E2-6D634BF765BD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DD54EE24-B1E5-4F35-88A6-95E11EA1CB93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Em 1640, Portugal conseguiu libertar-se do domínio espanhol.</a:t>
          </a:r>
        </a:p>
        <a:p>
          <a:endParaRPr lang="pt-BR" sz="2500" dirty="0">
            <a:latin typeface="Roboto" pitchFamily="2" charset="0"/>
            <a:ea typeface="Roboto" pitchFamily="2" charset="0"/>
          </a:endParaRPr>
        </a:p>
      </dgm:t>
    </dgm:pt>
    <dgm:pt modelId="{754FC09C-8BB1-44C2-BFA5-A21E7177FC62}" type="parTrans" cxnId="{A96AE131-EB8A-48F8-A53A-37392D60341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CFF477F-D34E-47D7-9A89-1B03B5B20DB7}" type="sibTrans" cxnId="{A96AE131-EB8A-48F8-A53A-37392D60341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F4354E7-1BB1-4845-B880-17236300867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 rei D. João IV assumiu o trono português e firmou com a Holanda um acordo de paz. </a:t>
          </a:r>
        </a:p>
      </dgm:t>
    </dgm:pt>
    <dgm:pt modelId="{DCCED807-7E04-4F2D-8FE9-5B3EA4586B5C}" type="parTrans" cxnId="{8B98E851-CB41-415D-96C5-D5516A4BDA5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C5AFA61-2AF6-4AB4-88A2-A2582F1A64B9}" type="sibTrans" cxnId="{8B98E851-CB41-415D-96C5-D5516A4BDA51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A4B0E14C-21BC-4426-9C3D-3809205B5BA4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Exigências da Companhia das Índias Ocidentais fizeram Nassau deixar o Brasil em 1644. </a:t>
          </a:r>
        </a:p>
        <a:p>
          <a:endParaRPr lang="pt-BR" sz="2500" dirty="0">
            <a:latin typeface="Roboto" pitchFamily="2" charset="0"/>
            <a:ea typeface="Roboto" pitchFamily="2" charset="0"/>
          </a:endParaRPr>
        </a:p>
      </dgm:t>
    </dgm:pt>
    <dgm:pt modelId="{9375AEB1-6CF8-479B-94CD-A24C638F520F}" type="parTrans" cxnId="{CB510B99-F00B-4170-8B8D-F69F8B7031E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BFC7839-D644-4F5D-B4B9-8C0EAB4153E9}" type="sibTrans" cxnId="{CB510B99-F00B-4170-8B8D-F69F8B7031E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EC663D3-3481-481F-8319-1329FEAEA062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Após muitas lutas, os holandeses deixaram o Brasil em 1654. </a:t>
          </a:r>
        </a:p>
      </dgm:t>
    </dgm:pt>
    <dgm:pt modelId="{AD4DF130-6875-4AFF-AF61-22861AAB21DA}" type="parTrans" cxnId="{7EA77499-D0F9-4099-9E97-D8D38EF7582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984B263-94E4-4A82-A27C-95A94173BAC5}" type="sibTrans" cxnId="{7EA77499-D0F9-4099-9E97-D8D38EF75827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E3EC277A-64C6-4E4D-AA67-B38359349D2D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holandeses confiscaram as terras dos senhores de engenho, que reagiram juntando-se à resistência luso-brasileira. </a:t>
          </a:r>
        </a:p>
      </dgm:t>
    </dgm:pt>
    <dgm:pt modelId="{A363B2CC-A3BD-4CD2-A671-236C510DA46B}" type="parTrans" cxnId="{925A4CB3-335A-4DEB-9E7A-9223B60C9A67}">
      <dgm:prSet/>
      <dgm:spPr/>
      <dgm:t>
        <a:bodyPr/>
        <a:lstStyle/>
        <a:p>
          <a:endParaRPr lang="pt-BR"/>
        </a:p>
      </dgm:t>
    </dgm:pt>
    <dgm:pt modelId="{864DC4AC-6B32-4822-939C-125186A45D93}" type="sibTrans" cxnId="{925A4CB3-335A-4DEB-9E7A-9223B60C9A67}">
      <dgm:prSet/>
      <dgm:spPr/>
      <dgm:t>
        <a:bodyPr/>
        <a:lstStyle/>
        <a:p>
          <a:endParaRPr lang="pt-BR"/>
        </a:p>
      </dgm:t>
    </dgm:pt>
    <dgm:pt modelId="{84CB873D-BD4D-4B9B-8B4E-37A989B5AD7D}" type="pres">
      <dgm:prSet presAssocID="{45829E44-FD14-4BAD-8305-B07A8D73EB7C}" presName="vert0" presStyleCnt="0">
        <dgm:presLayoutVars>
          <dgm:dir/>
          <dgm:animOne val="branch"/>
          <dgm:animLvl val="lvl"/>
        </dgm:presLayoutVars>
      </dgm:prSet>
      <dgm:spPr/>
    </dgm:pt>
    <dgm:pt modelId="{EE9E6828-A50E-42F7-8C9C-1121C20B90E5}" type="pres">
      <dgm:prSet presAssocID="{570500B1-D721-49CD-BCBE-7728FEB82119}" presName="thickLine" presStyleLbl="alignNode1" presStyleIdx="0" presStyleCnt="1"/>
      <dgm:spPr/>
    </dgm:pt>
    <dgm:pt modelId="{84E371C5-B0E5-4453-A9DF-A870039FB862}" type="pres">
      <dgm:prSet presAssocID="{570500B1-D721-49CD-BCBE-7728FEB82119}" presName="horz1" presStyleCnt="0"/>
      <dgm:spPr/>
    </dgm:pt>
    <dgm:pt modelId="{EA16BC37-08FB-4516-9ECD-BC733717C78E}" type="pres">
      <dgm:prSet presAssocID="{570500B1-D721-49CD-BCBE-7728FEB82119}" presName="tx1" presStyleLbl="revTx" presStyleIdx="0" presStyleCnt="6" custScaleX="151190"/>
      <dgm:spPr/>
    </dgm:pt>
    <dgm:pt modelId="{E7508909-3B3A-4243-B217-1B351A70BB1F}" type="pres">
      <dgm:prSet presAssocID="{570500B1-D721-49CD-BCBE-7728FEB82119}" presName="vert1" presStyleCnt="0"/>
      <dgm:spPr/>
    </dgm:pt>
    <dgm:pt modelId="{DC767694-B8A8-4D67-A71B-23FDDFFDC29F}" type="pres">
      <dgm:prSet presAssocID="{DD54EE24-B1E5-4F35-88A6-95E11EA1CB93}" presName="vertSpace2a" presStyleCnt="0"/>
      <dgm:spPr/>
    </dgm:pt>
    <dgm:pt modelId="{38D72EA1-4345-4C53-9ABE-13F7290F1B9D}" type="pres">
      <dgm:prSet presAssocID="{DD54EE24-B1E5-4F35-88A6-95E11EA1CB93}" presName="horz2" presStyleCnt="0"/>
      <dgm:spPr/>
    </dgm:pt>
    <dgm:pt modelId="{ED176B49-0B9A-4BA8-A1EC-5ABAF3A12320}" type="pres">
      <dgm:prSet presAssocID="{DD54EE24-B1E5-4F35-88A6-95E11EA1CB93}" presName="horzSpace2" presStyleCnt="0"/>
      <dgm:spPr/>
    </dgm:pt>
    <dgm:pt modelId="{536ECC71-B41A-4034-AF01-952875A757E3}" type="pres">
      <dgm:prSet presAssocID="{DD54EE24-B1E5-4F35-88A6-95E11EA1CB93}" presName="tx2" presStyleLbl="revTx" presStyleIdx="1" presStyleCnt="6"/>
      <dgm:spPr/>
    </dgm:pt>
    <dgm:pt modelId="{14F48CDE-2EC9-4BE2-A763-538D840A71BC}" type="pres">
      <dgm:prSet presAssocID="{DD54EE24-B1E5-4F35-88A6-95E11EA1CB93}" presName="vert2" presStyleCnt="0"/>
      <dgm:spPr/>
    </dgm:pt>
    <dgm:pt modelId="{0752F3CE-D890-4A06-8669-0C517D59F818}" type="pres">
      <dgm:prSet presAssocID="{DD54EE24-B1E5-4F35-88A6-95E11EA1CB93}" presName="thinLine2b" presStyleLbl="callout" presStyleIdx="0" presStyleCnt="5"/>
      <dgm:spPr/>
    </dgm:pt>
    <dgm:pt modelId="{27081A50-325A-43A3-9682-052E04B72743}" type="pres">
      <dgm:prSet presAssocID="{DD54EE24-B1E5-4F35-88A6-95E11EA1CB93}" presName="vertSpace2b" presStyleCnt="0"/>
      <dgm:spPr/>
    </dgm:pt>
    <dgm:pt modelId="{175866EE-00E3-47E7-ABFE-4EA274E51A34}" type="pres">
      <dgm:prSet presAssocID="{CF4354E7-1BB1-4845-B880-17236300867D}" presName="horz2" presStyleCnt="0"/>
      <dgm:spPr/>
    </dgm:pt>
    <dgm:pt modelId="{46FFA021-AD23-41F9-A8BB-9CD1A2A626CB}" type="pres">
      <dgm:prSet presAssocID="{CF4354E7-1BB1-4845-B880-17236300867D}" presName="horzSpace2" presStyleCnt="0"/>
      <dgm:spPr/>
    </dgm:pt>
    <dgm:pt modelId="{42240CF0-BE3E-4339-82E5-EC8DFA4FAAAC}" type="pres">
      <dgm:prSet presAssocID="{CF4354E7-1BB1-4845-B880-17236300867D}" presName="tx2" presStyleLbl="revTx" presStyleIdx="2" presStyleCnt="6" custScaleY="156940"/>
      <dgm:spPr/>
    </dgm:pt>
    <dgm:pt modelId="{CC628B66-57CF-4F9D-96B3-155B2A79D4CC}" type="pres">
      <dgm:prSet presAssocID="{CF4354E7-1BB1-4845-B880-17236300867D}" presName="vert2" presStyleCnt="0"/>
      <dgm:spPr/>
    </dgm:pt>
    <dgm:pt modelId="{1DC7CFF2-53E9-4C30-B59B-36C1CCDB56FA}" type="pres">
      <dgm:prSet presAssocID="{CF4354E7-1BB1-4845-B880-17236300867D}" presName="thinLine2b" presStyleLbl="callout" presStyleIdx="1" presStyleCnt="5"/>
      <dgm:spPr/>
    </dgm:pt>
    <dgm:pt modelId="{D5194A7D-3305-43F9-9601-F9CE0EDDF60C}" type="pres">
      <dgm:prSet presAssocID="{CF4354E7-1BB1-4845-B880-17236300867D}" presName="vertSpace2b" presStyleCnt="0"/>
      <dgm:spPr/>
    </dgm:pt>
    <dgm:pt modelId="{CCD7C594-442B-40A6-A00E-79C98D0EE266}" type="pres">
      <dgm:prSet presAssocID="{A4B0E14C-21BC-4426-9C3D-3809205B5BA4}" presName="horz2" presStyleCnt="0"/>
      <dgm:spPr/>
    </dgm:pt>
    <dgm:pt modelId="{8D9DD202-9A47-49E2-9526-1D8D8AC6EDEB}" type="pres">
      <dgm:prSet presAssocID="{A4B0E14C-21BC-4426-9C3D-3809205B5BA4}" presName="horzSpace2" presStyleCnt="0"/>
      <dgm:spPr/>
    </dgm:pt>
    <dgm:pt modelId="{842508B1-5CE6-450A-B2F6-3A9FE6DFB9F8}" type="pres">
      <dgm:prSet presAssocID="{A4B0E14C-21BC-4426-9C3D-3809205B5BA4}" presName="tx2" presStyleLbl="revTx" presStyleIdx="3" presStyleCnt="6" custScaleY="168431"/>
      <dgm:spPr/>
    </dgm:pt>
    <dgm:pt modelId="{185AEDA5-0F80-4E64-9D6E-E9CADA870C62}" type="pres">
      <dgm:prSet presAssocID="{A4B0E14C-21BC-4426-9C3D-3809205B5BA4}" presName="vert2" presStyleCnt="0"/>
      <dgm:spPr/>
    </dgm:pt>
    <dgm:pt modelId="{BED6B9AC-5569-47F2-B659-21B786DFF29D}" type="pres">
      <dgm:prSet presAssocID="{A4B0E14C-21BC-4426-9C3D-3809205B5BA4}" presName="thinLine2b" presStyleLbl="callout" presStyleIdx="2" presStyleCnt="5"/>
      <dgm:spPr/>
    </dgm:pt>
    <dgm:pt modelId="{97C426E8-FA1F-4701-A669-DDD9663DBB41}" type="pres">
      <dgm:prSet presAssocID="{A4B0E14C-21BC-4426-9C3D-3809205B5BA4}" presName="vertSpace2b" presStyleCnt="0"/>
      <dgm:spPr/>
    </dgm:pt>
    <dgm:pt modelId="{3BB825C0-5000-408D-820A-294C95ED3524}" type="pres">
      <dgm:prSet presAssocID="{E3EC277A-64C6-4E4D-AA67-B38359349D2D}" presName="horz2" presStyleCnt="0"/>
      <dgm:spPr/>
    </dgm:pt>
    <dgm:pt modelId="{71EA808D-33E5-4C72-8E95-F27375887E2A}" type="pres">
      <dgm:prSet presAssocID="{E3EC277A-64C6-4E4D-AA67-B38359349D2D}" presName="horzSpace2" presStyleCnt="0"/>
      <dgm:spPr/>
    </dgm:pt>
    <dgm:pt modelId="{53BC7D81-F08C-461C-A49D-8FEFE18DD5E4}" type="pres">
      <dgm:prSet presAssocID="{E3EC277A-64C6-4E4D-AA67-B38359349D2D}" presName="tx2" presStyleLbl="revTx" presStyleIdx="4" presStyleCnt="6" custScaleY="179297"/>
      <dgm:spPr/>
    </dgm:pt>
    <dgm:pt modelId="{BC887A83-05EC-4AC2-8ABE-5F4ECA7FDBB1}" type="pres">
      <dgm:prSet presAssocID="{E3EC277A-64C6-4E4D-AA67-B38359349D2D}" presName="vert2" presStyleCnt="0"/>
      <dgm:spPr/>
    </dgm:pt>
    <dgm:pt modelId="{519C6307-A8EE-4F7A-B597-2C8B595E2A25}" type="pres">
      <dgm:prSet presAssocID="{E3EC277A-64C6-4E4D-AA67-B38359349D2D}" presName="thinLine2b" presStyleLbl="callout" presStyleIdx="3" presStyleCnt="5"/>
      <dgm:spPr/>
    </dgm:pt>
    <dgm:pt modelId="{989C0BCA-8340-40F7-B2DF-42ACD100BDB9}" type="pres">
      <dgm:prSet presAssocID="{E3EC277A-64C6-4E4D-AA67-B38359349D2D}" presName="vertSpace2b" presStyleCnt="0"/>
      <dgm:spPr/>
    </dgm:pt>
    <dgm:pt modelId="{B86AA0F6-B7B3-48FC-BFBB-F57D3DD03C95}" type="pres">
      <dgm:prSet presAssocID="{2EC663D3-3481-481F-8319-1329FEAEA062}" presName="horz2" presStyleCnt="0"/>
      <dgm:spPr/>
    </dgm:pt>
    <dgm:pt modelId="{0AA3593F-F835-4456-893F-964C304D68D1}" type="pres">
      <dgm:prSet presAssocID="{2EC663D3-3481-481F-8319-1329FEAEA062}" presName="horzSpace2" presStyleCnt="0"/>
      <dgm:spPr/>
    </dgm:pt>
    <dgm:pt modelId="{7B2712C3-250B-41BB-A551-36E62ACF1992}" type="pres">
      <dgm:prSet presAssocID="{2EC663D3-3481-481F-8319-1329FEAEA062}" presName="tx2" presStyleLbl="revTx" presStyleIdx="5" presStyleCnt="6"/>
      <dgm:spPr/>
    </dgm:pt>
    <dgm:pt modelId="{FDBABFAB-438B-4D51-8218-B905D51E5174}" type="pres">
      <dgm:prSet presAssocID="{2EC663D3-3481-481F-8319-1329FEAEA062}" presName="vert2" presStyleCnt="0"/>
      <dgm:spPr/>
    </dgm:pt>
    <dgm:pt modelId="{D088011D-5325-4E99-AB0F-84EF6580584A}" type="pres">
      <dgm:prSet presAssocID="{2EC663D3-3481-481F-8319-1329FEAEA062}" presName="thinLine2b" presStyleLbl="callout" presStyleIdx="4" presStyleCnt="5"/>
      <dgm:spPr/>
    </dgm:pt>
    <dgm:pt modelId="{73AAF9D7-8F50-4370-89B9-8F738E96D568}" type="pres">
      <dgm:prSet presAssocID="{2EC663D3-3481-481F-8319-1329FEAEA062}" presName="vertSpace2b" presStyleCnt="0"/>
      <dgm:spPr/>
    </dgm:pt>
  </dgm:ptLst>
  <dgm:cxnLst>
    <dgm:cxn modelId="{CDF96E01-C35B-43FF-BDE4-3F60932A0E29}" type="presOf" srcId="{45829E44-FD14-4BAD-8305-B07A8D73EB7C}" destId="{84CB873D-BD4D-4B9B-8B4E-37A989B5AD7D}" srcOrd="0" destOrd="0" presId="urn:microsoft.com/office/officeart/2008/layout/LinedList"/>
    <dgm:cxn modelId="{9A425A15-85AA-4FD3-B958-8DE6C3C38699}" type="presOf" srcId="{2EC663D3-3481-481F-8319-1329FEAEA062}" destId="{7B2712C3-250B-41BB-A551-36E62ACF1992}" srcOrd="0" destOrd="0" presId="urn:microsoft.com/office/officeart/2008/layout/LinedList"/>
    <dgm:cxn modelId="{8BFDBD1B-6EA3-41A9-8573-04E82E528DCC}" type="presOf" srcId="{570500B1-D721-49CD-BCBE-7728FEB82119}" destId="{EA16BC37-08FB-4516-9ECD-BC733717C78E}" srcOrd="0" destOrd="0" presId="urn:microsoft.com/office/officeart/2008/layout/LinedList"/>
    <dgm:cxn modelId="{E6D84C1C-E945-468F-B6F7-9F395B0F32AD}" type="presOf" srcId="{DD54EE24-B1E5-4F35-88A6-95E11EA1CB93}" destId="{536ECC71-B41A-4034-AF01-952875A757E3}" srcOrd="0" destOrd="0" presId="urn:microsoft.com/office/officeart/2008/layout/LinedList"/>
    <dgm:cxn modelId="{A96AE131-EB8A-48F8-A53A-37392D603411}" srcId="{570500B1-D721-49CD-BCBE-7728FEB82119}" destId="{DD54EE24-B1E5-4F35-88A6-95E11EA1CB93}" srcOrd="0" destOrd="0" parTransId="{754FC09C-8BB1-44C2-BFA5-A21E7177FC62}" sibTransId="{FCFF477F-D34E-47D7-9A89-1B03B5B20DB7}"/>
    <dgm:cxn modelId="{78C03E4D-FFCB-40ED-A4E2-6D634BF765BD}" srcId="{45829E44-FD14-4BAD-8305-B07A8D73EB7C}" destId="{570500B1-D721-49CD-BCBE-7728FEB82119}" srcOrd="0" destOrd="0" parTransId="{23E418FE-6409-4257-B9BC-382E603CEE7C}" sibTransId="{A44D3BD3-A355-4789-9C6A-A2CEC2CA2CA4}"/>
    <dgm:cxn modelId="{8B98E851-CB41-415D-96C5-D5516A4BDA51}" srcId="{570500B1-D721-49CD-BCBE-7728FEB82119}" destId="{CF4354E7-1BB1-4845-B880-17236300867D}" srcOrd="1" destOrd="0" parTransId="{DCCED807-7E04-4F2D-8FE9-5B3EA4586B5C}" sibTransId="{4C5AFA61-2AF6-4AB4-88A2-A2582F1A64B9}"/>
    <dgm:cxn modelId="{DC920898-A5FE-404E-8F46-8C8E578B95B2}" type="presOf" srcId="{E3EC277A-64C6-4E4D-AA67-B38359349D2D}" destId="{53BC7D81-F08C-461C-A49D-8FEFE18DD5E4}" srcOrd="0" destOrd="0" presId="urn:microsoft.com/office/officeart/2008/layout/LinedList"/>
    <dgm:cxn modelId="{CB510B99-F00B-4170-8B8D-F69F8B7031E9}" srcId="{570500B1-D721-49CD-BCBE-7728FEB82119}" destId="{A4B0E14C-21BC-4426-9C3D-3809205B5BA4}" srcOrd="2" destOrd="0" parTransId="{9375AEB1-6CF8-479B-94CD-A24C638F520F}" sibTransId="{BBFC7839-D644-4F5D-B4B9-8C0EAB4153E9}"/>
    <dgm:cxn modelId="{7EA77499-D0F9-4099-9E97-D8D38EF75827}" srcId="{570500B1-D721-49CD-BCBE-7728FEB82119}" destId="{2EC663D3-3481-481F-8319-1329FEAEA062}" srcOrd="4" destOrd="0" parTransId="{AD4DF130-6875-4AFF-AF61-22861AAB21DA}" sibTransId="{B984B263-94E4-4A82-A27C-95A94173BAC5}"/>
    <dgm:cxn modelId="{925A4CB3-335A-4DEB-9E7A-9223B60C9A67}" srcId="{570500B1-D721-49CD-BCBE-7728FEB82119}" destId="{E3EC277A-64C6-4E4D-AA67-B38359349D2D}" srcOrd="3" destOrd="0" parTransId="{A363B2CC-A3BD-4CD2-A671-236C510DA46B}" sibTransId="{864DC4AC-6B32-4822-939C-125186A45D93}"/>
    <dgm:cxn modelId="{485F6BC8-F900-4058-B40D-B4263CF40790}" type="presOf" srcId="{A4B0E14C-21BC-4426-9C3D-3809205B5BA4}" destId="{842508B1-5CE6-450A-B2F6-3A9FE6DFB9F8}" srcOrd="0" destOrd="0" presId="urn:microsoft.com/office/officeart/2008/layout/LinedList"/>
    <dgm:cxn modelId="{7F7023E4-AFB5-4270-93BB-53D10DE09480}" type="presOf" srcId="{CF4354E7-1BB1-4845-B880-17236300867D}" destId="{42240CF0-BE3E-4339-82E5-EC8DFA4FAAAC}" srcOrd="0" destOrd="0" presId="urn:microsoft.com/office/officeart/2008/layout/LinedList"/>
    <dgm:cxn modelId="{1F18BE3F-26DC-43FF-8464-3357F25FF030}" type="presParOf" srcId="{84CB873D-BD4D-4B9B-8B4E-37A989B5AD7D}" destId="{EE9E6828-A50E-42F7-8C9C-1121C20B90E5}" srcOrd="0" destOrd="0" presId="urn:microsoft.com/office/officeart/2008/layout/LinedList"/>
    <dgm:cxn modelId="{831E9EFA-7E70-4179-ADFD-A60564E4A189}" type="presParOf" srcId="{84CB873D-BD4D-4B9B-8B4E-37A989B5AD7D}" destId="{84E371C5-B0E5-4453-A9DF-A870039FB862}" srcOrd="1" destOrd="0" presId="urn:microsoft.com/office/officeart/2008/layout/LinedList"/>
    <dgm:cxn modelId="{C7F08E68-1D76-4D21-A01F-34397723A22E}" type="presParOf" srcId="{84E371C5-B0E5-4453-A9DF-A870039FB862}" destId="{EA16BC37-08FB-4516-9ECD-BC733717C78E}" srcOrd="0" destOrd="0" presId="urn:microsoft.com/office/officeart/2008/layout/LinedList"/>
    <dgm:cxn modelId="{30F4442F-9373-43F4-820B-E67DF5A421E6}" type="presParOf" srcId="{84E371C5-B0E5-4453-A9DF-A870039FB862}" destId="{E7508909-3B3A-4243-B217-1B351A70BB1F}" srcOrd="1" destOrd="0" presId="urn:microsoft.com/office/officeart/2008/layout/LinedList"/>
    <dgm:cxn modelId="{E52B869F-86CB-482D-98FC-415AE25A43DD}" type="presParOf" srcId="{E7508909-3B3A-4243-B217-1B351A70BB1F}" destId="{DC767694-B8A8-4D67-A71B-23FDDFFDC29F}" srcOrd="0" destOrd="0" presId="urn:microsoft.com/office/officeart/2008/layout/LinedList"/>
    <dgm:cxn modelId="{8C55E95D-6C58-4D8D-A6CA-0CBB2A263206}" type="presParOf" srcId="{E7508909-3B3A-4243-B217-1B351A70BB1F}" destId="{38D72EA1-4345-4C53-9ABE-13F7290F1B9D}" srcOrd="1" destOrd="0" presId="urn:microsoft.com/office/officeart/2008/layout/LinedList"/>
    <dgm:cxn modelId="{F5FF72C0-C4C7-49B8-864E-0DD6C51D66B7}" type="presParOf" srcId="{38D72EA1-4345-4C53-9ABE-13F7290F1B9D}" destId="{ED176B49-0B9A-4BA8-A1EC-5ABAF3A12320}" srcOrd="0" destOrd="0" presId="urn:microsoft.com/office/officeart/2008/layout/LinedList"/>
    <dgm:cxn modelId="{2783FE2A-AE8D-4D48-AE75-FB2FC51549B7}" type="presParOf" srcId="{38D72EA1-4345-4C53-9ABE-13F7290F1B9D}" destId="{536ECC71-B41A-4034-AF01-952875A757E3}" srcOrd="1" destOrd="0" presId="urn:microsoft.com/office/officeart/2008/layout/LinedList"/>
    <dgm:cxn modelId="{D4B0D5F9-63BA-411C-BA3C-6D7CBE95CC81}" type="presParOf" srcId="{38D72EA1-4345-4C53-9ABE-13F7290F1B9D}" destId="{14F48CDE-2EC9-4BE2-A763-538D840A71BC}" srcOrd="2" destOrd="0" presId="urn:microsoft.com/office/officeart/2008/layout/LinedList"/>
    <dgm:cxn modelId="{1B0BB319-0625-4CB4-A47C-303FD40B0E45}" type="presParOf" srcId="{E7508909-3B3A-4243-B217-1B351A70BB1F}" destId="{0752F3CE-D890-4A06-8669-0C517D59F818}" srcOrd="2" destOrd="0" presId="urn:microsoft.com/office/officeart/2008/layout/LinedList"/>
    <dgm:cxn modelId="{50BD68CD-EEC3-4FC3-A6F4-D9DC41B67D89}" type="presParOf" srcId="{E7508909-3B3A-4243-B217-1B351A70BB1F}" destId="{27081A50-325A-43A3-9682-052E04B72743}" srcOrd="3" destOrd="0" presId="urn:microsoft.com/office/officeart/2008/layout/LinedList"/>
    <dgm:cxn modelId="{0EA00C05-2704-437B-BE24-91042C98A281}" type="presParOf" srcId="{E7508909-3B3A-4243-B217-1B351A70BB1F}" destId="{175866EE-00E3-47E7-ABFE-4EA274E51A34}" srcOrd="4" destOrd="0" presId="urn:microsoft.com/office/officeart/2008/layout/LinedList"/>
    <dgm:cxn modelId="{38541BC4-6978-4622-8242-F1BAE84F4546}" type="presParOf" srcId="{175866EE-00E3-47E7-ABFE-4EA274E51A34}" destId="{46FFA021-AD23-41F9-A8BB-9CD1A2A626CB}" srcOrd="0" destOrd="0" presId="urn:microsoft.com/office/officeart/2008/layout/LinedList"/>
    <dgm:cxn modelId="{2EF2A58B-2098-4645-A731-5505A29991D0}" type="presParOf" srcId="{175866EE-00E3-47E7-ABFE-4EA274E51A34}" destId="{42240CF0-BE3E-4339-82E5-EC8DFA4FAAAC}" srcOrd="1" destOrd="0" presId="urn:microsoft.com/office/officeart/2008/layout/LinedList"/>
    <dgm:cxn modelId="{5ECFC0E6-19E4-4EB2-94B3-EE2A82AE29F6}" type="presParOf" srcId="{175866EE-00E3-47E7-ABFE-4EA274E51A34}" destId="{CC628B66-57CF-4F9D-96B3-155B2A79D4CC}" srcOrd="2" destOrd="0" presId="urn:microsoft.com/office/officeart/2008/layout/LinedList"/>
    <dgm:cxn modelId="{E97A1BAE-497C-4EF1-8D2C-8F12536BCA52}" type="presParOf" srcId="{E7508909-3B3A-4243-B217-1B351A70BB1F}" destId="{1DC7CFF2-53E9-4C30-B59B-36C1CCDB56FA}" srcOrd="5" destOrd="0" presId="urn:microsoft.com/office/officeart/2008/layout/LinedList"/>
    <dgm:cxn modelId="{C34BDFEC-B46B-41B1-A3D8-E2043F73AAE4}" type="presParOf" srcId="{E7508909-3B3A-4243-B217-1B351A70BB1F}" destId="{D5194A7D-3305-43F9-9601-F9CE0EDDF60C}" srcOrd="6" destOrd="0" presId="urn:microsoft.com/office/officeart/2008/layout/LinedList"/>
    <dgm:cxn modelId="{F84794AA-BB7B-45F5-B62F-E35D600A92C6}" type="presParOf" srcId="{E7508909-3B3A-4243-B217-1B351A70BB1F}" destId="{CCD7C594-442B-40A6-A00E-79C98D0EE266}" srcOrd="7" destOrd="0" presId="urn:microsoft.com/office/officeart/2008/layout/LinedList"/>
    <dgm:cxn modelId="{1A286C35-496F-48FD-8251-5C70E24CC126}" type="presParOf" srcId="{CCD7C594-442B-40A6-A00E-79C98D0EE266}" destId="{8D9DD202-9A47-49E2-9526-1D8D8AC6EDEB}" srcOrd="0" destOrd="0" presId="urn:microsoft.com/office/officeart/2008/layout/LinedList"/>
    <dgm:cxn modelId="{E81B89C7-C4F3-4759-88BC-F49450120107}" type="presParOf" srcId="{CCD7C594-442B-40A6-A00E-79C98D0EE266}" destId="{842508B1-5CE6-450A-B2F6-3A9FE6DFB9F8}" srcOrd="1" destOrd="0" presId="urn:microsoft.com/office/officeart/2008/layout/LinedList"/>
    <dgm:cxn modelId="{96FE70E5-8B74-4F99-AFD6-7AFFBA9B84A7}" type="presParOf" srcId="{CCD7C594-442B-40A6-A00E-79C98D0EE266}" destId="{185AEDA5-0F80-4E64-9D6E-E9CADA870C62}" srcOrd="2" destOrd="0" presId="urn:microsoft.com/office/officeart/2008/layout/LinedList"/>
    <dgm:cxn modelId="{FF94CF98-03BD-4ECA-9127-900A996B887C}" type="presParOf" srcId="{E7508909-3B3A-4243-B217-1B351A70BB1F}" destId="{BED6B9AC-5569-47F2-B659-21B786DFF29D}" srcOrd="8" destOrd="0" presId="urn:microsoft.com/office/officeart/2008/layout/LinedList"/>
    <dgm:cxn modelId="{647EE323-5335-486B-B7D9-6E1300CEC671}" type="presParOf" srcId="{E7508909-3B3A-4243-B217-1B351A70BB1F}" destId="{97C426E8-FA1F-4701-A669-DDD9663DBB41}" srcOrd="9" destOrd="0" presId="urn:microsoft.com/office/officeart/2008/layout/LinedList"/>
    <dgm:cxn modelId="{590BBF83-6E20-4288-9924-9AF7AFC704A9}" type="presParOf" srcId="{E7508909-3B3A-4243-B217-1B351A70BB1F}" destId="{3BB825C0-5000-408D-820A-294C95ED3524}" srcOrd="10" destOrd="0" presId="urn:microsoft.com/office/officeart/2008/layout/LinedList"/>
    <dgm:cxn modelId="{44150F55-5F75-4DA9-A5B4-B294E2389560}" type="presParOf" srcId="{3BB825C0-5000-408D-820A-294C95ED3524}" destId="{71EA808D-33E5-4C72-8E95-F27375887E2A}" srcOrd="0" destOrd="0" presId="urn:microsoft.com/office/officeart/2008/layout/LinedList"/>
    <dgm:cxn modelId="{3DED0ABA-D3BF-4A95-BD5A-045E396C8C95}" type="presParOf" srcId="{3BB825C0-5000-408D-820A-294C95ED3524}" destId="{53BC7D81-F08C-461C-A49D-8FEFE18DD5E4}" srcOrd="1" destOrd="0" presId="urn:microsoft.com/office/officeart/2008/layout/LinedList"/>
    <dgm:cxn modelId="{E9D6CF9C-D6C1-4172-832B-142F51158E8F}" type="presParOf" srcId="{3BB825C0-5000-408D-820A-294C95ED3524}" destId="{BC887A83-05EC-4AC2-8ABE-5F4ECA7FDBB1}" srcOrd="2" destOrd="0" presId="urn:microsoft.com/office/officeart/2008/layout/LinedList"/>
    <dgm:cxn modelId="{456A906F-0A02-416F-9452-604A4F889CF6}" type="presParOf" srcId="{E7508909-3B3A-4243-B217-1B351A70BB1F}" destId="{519C6307-A8EE-4F7A-B597-2C8B595E2A25}" srcOrd="11" destOrd="0" presId="urn:microsoft.com/office/officeart/2008/layout/LinedList"/>
    <dgm:cxn modelId="{82BCCBC0-7466-4F1A-AFD1-9542008C819F}" type="presParOf" srcId="{E7508909-3B3A-4243-B217-1B351A70BB1F}" destId="{989C0BCA-8340-40F7-B2DF-42ACD100BDB9}" srcOrd="12" destOrd="0" presId="urn:microsoft.com/office/officeart/2008/layout/LinedList"/>
    <dgm:cxn modelId="{6CE4E4F1-074C-48E9-9452-8134767716F2}" type="presParOf" srcId="{E7508909-3B3A-4243-B217-1B351A70BB1F}" destId="{B86AA0F6-B7B3-48FC-BFBB-F57D3DD03C95}" srcOrd="13" destOrd="0" presId="urn:microsoft.com/office/officeart/2008/layout/LinedList"/>
    <dgm:cxn modelId="{BDAA80AB-ADF7-423D-A310-A3C485398863}" type="presParOf" srcId="{B86AA0F6-B7B3-48FC-BFBB-F57D3DD03C95}" destId="{0AA3593F-F835-4456-893F-964C304D68D1}" srcOrd="0" destOrd="0" presId="urn:microsoft.com/office/officeart/2008/layout/LinedList"/>
    <dgm:cxn modelId="{1454B570-57CD-4125-A60F-CDEA37BFD2DF}" type="presParOf" srcId="{B86AA0F6-B7B3-48FC-BFBB-F57D3DD03C95}" destId="{7B2712C3-250B-41BB-A551-36E62ACF1992}" srcOrd="1" destOrd="0" presId="urn:microsoft.com/office/officeart/2008/layout/LinedList"/>
    <dgm:cxn modelId="{150C68DF-2222-4442-85CC-323C1DEA579F}" type="presParOf" srcId="{B86AA0F6-B7B3-48FC-BFBB-F57D3DD03C95}" destId="{FDBABFAB-438B-4D51-8218-B905D51E5174}" srcOrd="2" destOrd="0" presId="urn:microsoft.com/office/officeart/2008/layout/LinedList"/>
    <dgm:cxn modelId="{E845A2FF-8D7A-4B14-8099-6F77F8B699DF}" type="presParOf" srcId="{E7508909-3B3A-4243-B217-1B351A70BB1F}" destId="{D088011D-5325-4E99-AB0F-84EF6580584A}" srcOrd="14" destOrd="0" presId="urn:microsoft.com/office/officeart/2008/layout/LinedList"/>
    <dgm:cxn modelId="{6BF461E7-2119-4B5F-93C0-6F7F9D350614}" type="presParOf" srcId="{E7508909-3B3A-4243-B217-1B351A70BB1F}" destId="{73AAF9D7-8F50-4370-89B9-8F738E96D568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019742C-D66A-4CF4-8A81-253BDA4ACF2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69532CC8-425B-46D9-99F2-7CF4AA036EAB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Quem formava as bandeiras</a:t>
          </a:r>
        </a:p>
      </dgm:t>
    </dgm:pt>
    <dgm:pt modelId="{68E88DA1-A0F7-42E0-A734-C3377D3C252C}" type="parTrans" cxnId="{1D72C38D-C432-4A4A-8DC0-E141E6E2E2A2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74B0ED3C-B665-4CF3-A790-AFFF2CBC84D0}" type="sibTrans" cxnId="{1D72C38D-C432-4A4A-8DC0-E141E6E2E2A2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4DB91B63-2930-4147-BDC4-FFB594FFDC3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Um ou dois bandeirantes experientes.</a:t>
          </a:r>
        </a:p>
      </dgm:t>
    </dgm:pt>
    <dgm:pt modelId="{E0941A6D-D74F-48A7-8CA2-DB929ECC96A7}" type="parTrans" cxnId="{ED575975-17BC-44AB-9E41-5B01595C4778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F03FFA3-DCDC-4A40-97D4-B8701B47FAE0}" type="sibTrans" cxnId="{ED575975-17BC-44AB-9E41-5B01595C4778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D7D5A40-CEF7-45DB-A8DD-EE6A33AB2EB6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Objetivos das bandeiras</a:t>
          </a:r>
        </a:p>
      </dgm:t>
    </dgm:pt>
    <dgm:pt modelId="{9D0AEEED-2494-4CCB-BBC6-3F05ED443B54}" type="parTrans" cxnId="{BE2CDDF1-B267-421A-AB9B-98A478D4E75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32A16B1-C7C7-4A51-820A-F8F850E0ADCD}" type="sibTrans" cxnId="{BE2CDDF1-B267-421A-AB9B-98A478D4E75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EA272B9-7781-4327-9E05-A37242A83BDD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Caça ao índio.</a:t>
          </a:r>
        </a:p>
      </dgm:t>
    </dgm:pt>
    <dgm:pt modelId="{D1480F89-B7B6-47E7-BB6C-C0130DAF412C}" type="parTrans" cxnId="{CA73364B-647B-4166-AB77-1D5E926BFF3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D4E20B51-C359-43A7-B028-9A5D00587570}" type="sibTrans" cxnId="{CA73364B-647B-4166-AB77-1D5E926BFF3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CC59BD3-41A3-4F05-B0A7-2C46FA235599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Alguns jovens de origem portuguesa. </a:t>
          </a:r>
        </a:p>
      </dgm:t>
    </dgm:pt>
    <dgm:pt modelId="{146D6A5D-FBC2-47B7-89C9-C2CE3A999BB5}" type="parTrans" cxnId="{195F96D1-03E5-463C-A371-2210E827919C}">
      <dgm:prSet/>
      <dgm:spPr/>
      <dgm:t>
        <a:bodyPr/>
        <a:lstStyle/>
        <a:p>
          <a:endParaRPr lang="pt-BR"/>
        </a:p>
      </dgm:t>
    </dgm:pt>
    <dgm:pt modelId="{6547155C-7267-41AC-B398-E34975535489}" type="sibTrans" cxnId="{195F96D1-03E5-463C-A371-2210E827919C}">
      <dgm:prSet/>
      <dgm:spPr/>
      <dgm:t>
        <a:bodyPr/>
        <a:lstStyle/>
        <a:p>
          <a:endParaRPr lang="pt-BR"/>
        </a:p>
      </dgm:t>
    </dgm:pt>
    <dgm:pt modelId="{C8B51F66-95B8-41B0-A785-6F5D58E8187E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Vários mestiços. </a:t>
          </a:r>
        </a:p>
      </dgm:t>
    </dgm:pt>
    <dgm:pt modelId="{0A8734E2-9E55-4517-9DD9-95CEF162FA4C}" type="parTrans" cxnId="{4E3E2D20-22F6-4D6B-8FB8-164E11A1FE07}">
      <dgm:prSet/>
      <dgm:spPr/>
      <dgm:t>
        <a:bodyPr/>
        <a:lstStyle/>
        <a:p>
          <a:endParaRPr lang="pt-BR"/>
        </a:p>
      </dgm:t>
    </dgm:pt>
    <dgm:pt modelId="{97B44D40-6F2F-4DDD-8DBE-EC3867239A98}" type="sibTrans" cxnId="{4E3E2D20-22F6-4D6B-8FB8-164E11A1FE07}">
      <dgm:prSet/>
      <dgm:spPr/>
      <dgm:t>
        <a:bodyPr/>
        <a:lstStyle/>
        <a:p>
          <a:endParaRPr lang="pt-BR"/>
        </a:p>
      </dgm:t>
    </dgm:pt>
    <dgm:pt modelId="{348F4D66-6CE1-4776-A105-74C5467BBF1B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Centenas de indígenas. </a:t>
          </a:r>
        </a:p>
      </dgm:t>
    </dgm:pt>
    <dgm:pt modelId="{3026C3B5-3DEF-41E9-9402-0C81EEF58324}" type="parTrans" cxnId="{67DD1BF2-02CB-4EFF-A20B-7BBB9C4D7741}">
      <dgm:prSet/>
      <dgm:spPr/>
      <dgm:t>
        <a:bodyPr/>
        <a:lstStyle/>
        <a:p>
          <a:endParaRPr lang="pt-BR"/>
        </a:p>
      </dgm:t>
    </dgm:pt>
    <dgm:pt modelId="{861FC1B5-F86F-48A9-8BD2-18F2F2A16E51}" type="sibTrans" cxnId="{67DD1BF2-02CB-4EFF-A20B-7BBB9C4D7741}">
      <dgm:prSet/>
      <dgm:spPr/>
      <dgm:t>
        <a:bodyPr/>
        <a:lstStyle/>
        <a:p>
          <a:endParaRPr lang="pt-BR"/>
        </a:p>
      </dgm:t>
    </dgm:pt>
    <dgm:pt modelId="{7091F0D4-A949-4B36-9409-D54C77509102}">
      <dgm:prSet custT="1"/>
      <dgm:spPr/>
      <dgm:t>
        <a:bodyPr/>
        <a:lstStyle/>
        <a:p>
          <a:endParaRPr lang="pt-BR" sz="2500" dirty="0">
            <a:latin typeface="Roboto" pitchFamily="2" charset="0"/>
            <a:ea typeface="Roboto" pitchFamily="2" charset="0"/>
          </a:endParaRPr>
        </a:p>
      </dgm:t>
    </dgm:pt>
    <dgm:pt modelId="{F48BC5D2-C810-4BD6-8808-209F76C287E1}" type="parTrans" cxnId="{6CCC1F48-8F63-4CE9-A787-C78227E77BD1}">
      <dgm:prSet/>
      <dgm:spPr/>
      <dgm:t>
        <a:bodyPr/>
        <a:lstStyle/>
        <a:p>
          <a:endParaRPr lang="pt-BR"/>
        </a:p>
      </dgm:t>
    </dgm:pt>
    <dgm:pt modelId="{536390CD-5D03-46DA-B773-0FC1CFD74164}" type="sibTrans" cxnId="{6CCC1F48-8F63-4CE9-A787-C78227E77BD1}">
      <dgm:prSet/>
      <dgm:spPr/>
      <dgm:t>
        <a:bodyPr/>
        <a:lstStyle/>
        <a:p>
          <a:endParaRPr lang="pt-BR"/>
        </a:p>
      </dgm:t>
    </dgm:pt>
    <dgm:pt modelId="{CDF39D80-3702-449B-87C0-E2EDDB58AD9D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A busca de ouro e de diamante.</a:t>
          </a:r>
        </a:p>
      </dgm:t>
    </dgm:pt>
    <dgm:pt modelId="{48D0B9A1-7B58-4868-9747-B8CE167C210D}" type="parTrans" cxnId="{6ED511B7-9BC2-4508-9A0F-1DA5C001C4EA}">
      <dgm:prSet/>
      <dgm:spPr/>
      <dgm:t>
        <a:bodyPr/>
        <a:lstStyle/>
        <a:p>
          <a:endParaRPr lang="pt-BR"/>
        </a:p>
      </dgm:t>
    </dgm:pt>
    <dgm:pt modelId="{17DD2200-14D8-4E28-B225-C4413638A834}" type="sibTrans" cxnId="{6ED511B7-9BC2-4508-9A0F-1DA5C001C4EA}">
      <dgm:prSet/>
      <dgm:spPr/>
      <dgm:t>
        <a:bodyPr/>
        <a:lstStyle/>
        <a:p>
          <a:endParaRPr lang="pt-BR"/>
        </a:p>
      </dgm:t>
    </dgm:pt>
    <dgm:pt modelId="{500883DE-538B-43D4-B205-D996440FADD4}">
      <dgm:prSet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- Sertanismo de contrato.</a:t>
          </a:r>
        </a:p>
      </dgm:t>
    </dgm:pt>
    <dgm:pt modelId="{56C8FFD6-B975-4FD4-A8E8-32A12982DECC}" type="parTrans" cxnId="{13D6623D-67B7-450B-86B1-6E117935D76B}">
      <dgm:prSet/>
      <dgm:spPr/>
      <dgm:t>
        <a:bodyPr/>
        <a:lstStyle/>
        <a:p>
          <a:endParaRPr lang="pt-BR"/>
        </a:p>
      </dgm:t>
    </dgm:pt>
    <dgm:pt modelId="{DA1FBBA8-9A79-4F3D-9687-CF3F6E867517}" type="sibTrans" cxnId="{13D6623D-67B7-450B-86B1-6E117935D76B}">
      <dgm:prSet/>
      <dgm:spPr/>
      <dgm:t>
        <a:bodyPr/>
        <a:lstStyle/>
        <a:p>
          <a:endParaRPr lang="pt-BR"/>
        </a:p>
      </dgm:t>
    </dgm:pt>
    <dgm:pt modelId="{99043BAA-A41F-4A47-9388-DD66ACB27CB3}" type="pres">
      <dgm:prSet presAssocID="{1019742C-D66A-4CF4-8A81-253BDA4ACF22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C396FE25-4CCD-4692-8BA7-C4B97198D5D8}" type="pres">
      <dgm:prSet presAssocID="{69532CC8-425B-46D9-99F2-7CF4AA036EAB}" presName="parentText1" presStyleLbl="node1" presStyleIdx="0" presStyleCnt="2" custLinFactNeighborY="-3651">
        <dgm:presLayoutVars>
          <dgm:chMax/>
          <dgm:chPref val="3"/>
          <dgm:bulletEnabled val="1"/>
        </dgm:presLayoutVars>
      </dgm:prSet>
      <dgm:spPr/>
    </dgm:pt>
    <dgm:pt modelId="{6761FAAD-BC02-482F-B1A4-5EA882C5364E}" type="pres">
      <dgm:prSet presAssocID="{69532CC8-425B-46D9-99F2-7CF4AA036EAB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</dgm:pt>
    <dgm:pt modelId="{D105A5C0-F56C-416A-81F6-21EF704375A4}" type="pres">
      <dgm:prSet presAssocID="{6D7D5A40-CEF7-45DB-A8DD-EE6A33AB2EB6}" presName="parentText2" presStyleLbl="node1" presStyleIdx="1" presStyleCnt="2">
        <dgm:presLayoutVars>
          <dgm:chMax/>
          <dgm:chPref val="3"/>
          <dgm:bulletEnabled val="1"/>
        </dgm:presLayoutVars>
      </dgm:prSet>
      <dgm:spPr/>
    </dgm:pt>
    <dgm:pt modelId="{CD2D1529-9DDE-4C07-9EBC-C5313557443F}" type="pres">
      <dgm:prSet presAssocID="{6D7D5A40-CEF7-45DB-A8DD-EE6A33AB2EB6}" presName="childText2" presStyleLbl="solidAlignAcc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CA392717-DD98-4F69-8C05-925EC5F13157}" type="presOf" srcId="{500883DE-538B-43D4-B205-D996440FADD4}" destId="{CD2D1529-9DDE-4C07-9EBC-C5313557443F}" srcOrd="0" destOrd="2" presId="urn:microsoft.com/office/officeart/2009/3/layout/IncreasingArrowsProcess"/>
    <dgm:cxn modelId="{4A0E991A-3211-4611-B03E-74A4166F1360}" type="presOf" srcId="{CEA272B9-7781-4327-9E05-A37242A83BDD}" destId="{CD2D1529-9DDE-4C07-9EBC-C5313557443F}" srcOrd="0" destOrd="0" presId="urn:microsoft.com/office/officeart/2009/3/layout/IncreasingArrowsProcess"/>
    <dgm:cxn modelId="{4E3E2D20-22F6-4D6B-8FB8-164E11A1FE07}" srcId="{69532CC8-425B-46D9-99F2-7CF4AA036EAB}" destId="{C8B51F66-95B8-41B0-A785-6F5D58E8187E}" srcOrd="2" destOrd="0" parTransId="{0A8734E2-9E55-4517-9DD9-95CEF162FA4C}" sibTransId="{97B44D40-6F2F-4DDD-8DBE-EC3867239A98}"/>
    <dgm:cxn modelId="{13D6623D-67B7-450B-86B1-6E117935D76B}" srcId="{6D7D5A40-CEF7-45DB-A8DD-EE6A33AB2EB6}" destId="{500883DE-538B-43D4-B205-D996440FADD4}" srcOrd="2" destOrd="0" parTransId="{56C8FFD6-B975-4FD4-A8E8-32A12982DECC}" sibTransId="{DA1FBBA8-9A79-4F3D-9687-CF3F6E867517}"/>
    <dgm:cxn modelId="{F1C4783D-147D-4590-8880-9D681A405C95}" type="presOf" srcId="{1019742C-D66A-4CF4-8A81-253BDA4ACF22}" destId="{99043BAA-A41F-4A47-9388-DD66ACB27CB3}" srcOrd="0" destOrd="0" presId="urn:microsoft.com/office/officeart/2009/3/layout/IncreasingArrowsProcess"/>
    <dgm:cxn modelId="{6CCC1F48-8F63-4CE9-A787-C78227E77BD1}" srcId="{69532CC8-425B-46D9-99F2-7CF4AA036EAB}" destId="{7091F0D4-A949-4B36-9409-D54C77509102}" srcOrd="4" destOrd="0" parTransId="{F48BC5D2-C810-4BD6-8808-209F76C287E1}" sibTransId="{536390CD-5D03-46DA-B773-0FC1CFD74164}"/>
    <dgm:cxn modelId="{CA73364B-647B-4166-AB77-1D5E926BFF36}" srcId="{6D7D5A40-CEF7-45DB-A8DD-EE6A33AB2EB6}" destId="{CEA272B9-7781-4327-9E05-A37242A83BDD}" srcOrd="0" destOrd="0" parTransId="{D1480F89-B7B6-47E7-BB6C-C0130DAF412C}" sibTransId="{D4E20B51-C359-43A7-B028-9A5D00587570}"/>
    <dgm:cxn modelId="{2063C071-DB68-419B-97F7-CAD5CE43006C}" type="presOf" srcId="{BCC59BD3-41A3-4F05-B0A7-2C46FA235599}" destId="{6761FAAD-BC02-482F-B1A4-5EA882C5364E}" srcOrd="0" destOrd="1" presId="urn:microsoft.com/office/officeart/2009/3/layout/IncreasingArrowsProcess"/>
    <dgm:cxn modelId="{ED575975-17BC-44AB-9E41-5B01595C4778}" srcId="{69532CC8-425B-46D9-99F2-7CF4AA036EAB}" destId="{4DB91B63-2930-4147-BDC4-FFB594FFDC3D}" srcOrd="0" destOrd="0" parTransId="{E0941A6D-D74F-48A7-8CA2-DB929ECC96A7}" sibTransId="{CF03FFA3-DCDC-4A40-97D4-B8701B47FAE0}"/>
    <dgm:cxn modelId="{1D72C38D-C432-4A4A-8DC0-E141E6E2E2A2}" srcId="{1019742C-D66A-4CF4-8A81-253BDA4ACF22}" destId="{69532CC8-425B-46D9-99F2-7CF4AA036EAB}" srcOrd="0" destOrd="0" parTransId="{68E88DA1-A0F7-42E0-A734-C3377D3C252C}" sibTransId="{74B0ED3C-B665-4CF3-A790-AFFF2CBC84D0}"/>
    <dgm:cxn modelId="{97DECD96-09A0-49D7-B7AB-0529F0982DD7}" type="presOf" srcId="{69532CC8-425B-46D9-99F2-7CF4AA036EAB}" destId="{C396FE25-4CCD-4692-8BA7-C4B97198D5D8}" srcOrd="0" destOrd="0" presId="urn:microsoft.com/office/officeart/2009/3/layout/IncreasingArrowsProcess"/>
    <dgm:cxn modelId="{069838A4-6646-4857-B2A0-C4174CA42B1E}" type="presOf" srcId="{C8B51F66-95B8-41B0-A785-6F5D58E8187E}" destId="{6761FAAD-BC02-482F-B1A4-5EA882C5364E}" srcOrd="0" destOrd="2" presId="urn:microsoft.com/office/officeart/2009/3/layout/IncreasingArrowsProcess"/>
    <dgm:cxn modelId="{6ED511B7-9BC2-4508-9A0F-1DA5C001C4EA}" srcId="{6D7D5A40-CEF7-45DB-A8DD-EE6A33AB2EB6}" destId="{CDF39D80-3702-449B-87C0-E2EDDB58AD9D}" srcOrd="1" destOrd="0" parTransId="{48D0B9A1-7B58-4868-9747-B8CE167C210D}" sibTransId="{17DD2200-14D8-4E28-B225-C4413638A834}"/>
    <dgm:cxn modelId="{F9539FB8-FFDA-430E-82FA-87A411EAB798}" type="presOf" srcId="{6D7D5A40-CEF7-45DB-A8DD-EE6A33AB2EB6}" destId="{D105A5C0-F56C-416A-81F6-21EF704375A4}" srcOrd="0" destOrd="0" presId="urn:microsoft.com/office/officeart/2009/3/layout/IncreasingArrowsProcess"/>
    <dgm:cxn modelId="{9475EABD-E24A-451F-A72B-439DBF4E5BC3}" type="presOf" srcId="{348F4D66-6CE1-4776-A105-74C5467BBF1B}" destId="{6761FAAD-BC02-482F-B1A4-5EA882C5364E}" srcOrd="0" destOrd="3" presId="urn:microsoft.com/office/officeart/2009/3/layout/IncreasingArrowsProcess"/>
    <dgm:cxn modelId="{693EC8C2-98C4-4990-8776-EA71DEA75A97}" type="presOf" srcId="{4DB91B63-2930-4147-BDC4-FFB594FFDC3D}" destId="{6761FAAD-BC02-482F-B1A4-5EA882C5364E}" srcOrd="0" destOrd="0" presId="urn:microsoft.com/office/officeart/2009/3/layout/IncreasingArrowsProcess"/>
    <dgm:cxn modelId="{195F96D1-03E5-463C-A371-2210E827919C}" srcId="{69532CC8-425B-46D9-99F2-7CF4AA036EAB}" destId="{BCC59BD3-41A3-4F05-B0A7-2C46FA235599}" srcOrd="1" destOrd="0" parTransId="{146D6A5D-FBC2-47B7-89C9-C2CE3A999BB5}" sibTransId="{6547155C-7267-41AC-B398-E34975535489}"/>
    <dgm:cxn modelId="{6E0534E3-F93A-4B20-ABA4-34E83AE0638A}" type="presOf" srcId="{CDF39D80-3702-449B-87C0-E2EDDB58AD9D}" destId="{CD2D1529-9DDE-4C07-9EBC-C5313557443F}" srcOrd="0" destOrd="1" presId="urn:microsoft.com/office/officeart/2009/3/layout/IncreasingArrowsProcess"/>
    <dgm:cxn modelId="{D6ADDAEE-C6D8-4C3C-BE5C-5EFBA89D442C}" type="presOf" srcId="{7091F0D4-A949-4B36-9409-D54C77509102}" destId="{6761FAAD-BC02-482F-B1A4-5EA882C5364E}" srcOrd="0" destOrd="4" presId="urn:microsoft.com/office/officeart/2009/3/layout/IncreasingArrowsProcess"/>
    <dgm:cxn modelId="{BE2CDDF1-B267-421A-AB9B-98A478D4E759}" srcId="{1019742C-D66A-4CF4-8A81-253BDA4ACF22}" destId="{6D7D5A40-CEF7-45DB-A8DD-EE6A33AB2EB6}" srcOrd="1" destOrd="0" parTransId="{9D0AEEED-2494-4CCB-BBC6-3F05ED443B54}" sibTransId="{F32A16B1-C7C7-4A51-820A-F8F850E0ADCD}"/>
    <dgm:cxn modelId="{67DD1BF2-02CB-4EFF-A20B-7BBB9C4D7741}" srcId="{69532CC8-425B-46D9-99F2-7CF4AA036EAB}" destId="{348F4D66-6CE1-4776-A105-74C5467BBF1B}" srcOrd="3" destOrd="0" parTransId="{3026C3B5-3DEF-41E9-9402-0C81EEF58324}" sibTransId="{861FC1B5-F86F-48A9-8BD2-18F2F2A16E51}"/>
    <dgm:cxn modelId="{5C2EC0AD-3666-4BD4-8874-D3B5C030503C}" type="presParOf" srcId="{99043BAA-A41F-4A47-9388-DD66ACB27CB3}" destId="{C396FE25-4CCD-4692-8BA7-C4B97198D5D8}" srcOrd="0" destOrd="0" presId="urn:microsoft.com/office/officeart/2009/3/layout/IncreasingArrowsProcess"/>
    <dgm:cxn modelId="{CB30EF28-9DD3-4EAC-BF62-3A4F58735301}" type="presParOf" srcId="{99043BAA-A41F-4A47-9388-DD66ACB27CB3}" destId="{6761FAAD-BC02-482F-B1A4-5EA882C5364E}" srcOrd="1" destOrd="0" presId="urn:microsoft.com/office/officeart/2009/3/layout/IncreasingArrowsProcess"/>
    <dgm:cxn modelId="{77BE3047-2FBD-4681-BB60-2774F73DB736}" type="presParOf" srcId="{99043BAA-A41F-4A47-9388-DD66ACB27CB3}" destId="{D105A5C0-F56C-416A-81F6-21EF704375A4}" srcOrd="2" destOrd="0" presId="urn:microsoft.com/office/officeart/2009/3/layout/IncreasingArrowsProcess"/>
    <dgm:cxn modelId="{28A6731F-1C8A-4EA4-8603-F1C3AE21F1EA}" type="presParOf" srcId="{99043BAA-A41F-4A47-9388-DD66ACB27CB3}" destId="{CD2D1529-9DDE-4C07-9EBC-C5313557443F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1CD0F9-0D35-41A3-8020-D09AF9BA328E}" type="doc">
      <dgm:prSet loTypeId="urn:microsoft.com/office/officeart/2005/8/layout/list1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F81464FD-79EE-4F3B-B644-EDCC011008B2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jesuítas vieram para o Brasil em 1549 e dedicaram-se ao ensino da religião cristã e à formação de crianças.</a:t>
          </a:r>
        </a:p>
      </dgm:t>
    </dgm:pt>
    <dgm:pt modelId="{D6869681-C8F0-4AD5-AE78-FA2362FD35EC}" type="parTrans" cxnId="{A0C47A71-341B-4B31-BC9E-5F407910D80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102C2BD-42BD-40AC-BFF6-C8297DED07C1}" type="sibTrans" cxnId="{A0C47A71-341B-4B31-BC9E-5F407910D80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25AF084-8F6F-439B-B424-FACC432991C0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Para isso, fundaram colégios nas principais vilas e cidades do litoral brasileiro.</a:t>
          </a:r>
        </a:p>
      </dgm:t>
    </dgm:pt>
    <dgm:pt modelId="{B3F50750-F05F-4035-B5A9-9DC5F00E6BE9}" type="parTrans" cxnId="{EF661BEB-6A90-4BEA-A0FC-620A813B143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B040363-432E-44FA-97E9-0310165CDFED}" type="sibTrans" cxnId="{EF661BEB-6A90-4BEA-A0FC-620A813B143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34D9F8F-E559-4DD2-8DDD-AA901FB5C7C3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Os jesuítas também foram para o interior e lá criaram as missões (grandes aldeamentos indígenas).</a:t>
          </a:r>
        </a:p>
      </dgm:t>
    </dgm:pt>
    <dgm:pt modelId="{FE06B519-024C-49C1-886E-96BD904B8175}" type="parTrans" cxnId="{81C0D44E-3C25-4E1A-A9A2-FA3313039F0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8140CA93-B8C1-42CA-A180-B16820BDB038}" type="sibTrans" cxnId="{81C0D44E-3C25-4E1A-A9A2-FA3313039F09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5493228-99B1-474E-B5B1-857116542113}" type="pres">
      <dgm:prSet presAssocID="{301CD0F9-0D35-41A3-8020-D09AF9BA328E}" presName="linear" presStyleCnt="0">
        <dgm:presLayoutVars>
          <dgm:dir/>
          <dgm:animLvl val="lvl"/>
          <dgm:resizeHandles val="exact"/>
        </dgm:presLayoutVars>
      </dgm:prSet>
      <dgm:spPr/>
    </dgm:pt>
    <dgm:pt modelId="{531A5EB6-FACC-4B01-AB36-E0144ECDED97}" type="pres">
      <dgm:prSet presAssocID="{F81464FD-79EE-4F3B-B644-EDCC011008B2}" presName="parentLin" presStyleCnt="0"/>
      <dgm:spPr/>
    </dgm:pt>
    <dgm:pt modelId="{13C96276-1EBB-4301-BC8F-588C3FA5D541}" type="pres">
      <dgm:prSet presAssocID="{F81464FD-79EE-4F3B-B644-EDCC011008B2}" presName="parentLeftMargin" presStyleLbl="node1" presStyleIdx="0" presStyleCnt="3"/>
      <dgm:spPr/>
    </dgm:pt>
    <dgm:pt modelId="{5B3C6CE3-6A98-4EBE-8809-9B77C557D1A9}" type="pres">
      <dgm:prSet presAssocID="{F81464FD-79EE-4F3B-B644-EDCC011008B2}" presName="parentText" presStyleLbl="node1" presStyleIdx="0" presStyleCnt="3" custScaleX="116291">
        <dgm:presLayoutVars>
          <dgm:chMax val="0"/>
          <dgm:bulletEnabled val="1"/>
        </dgm:presLayoutVars>
      </dgm:prSet>
      <dgm:spPr/>
    </dgm:pt>
    <dgm:pt modelId="{C1B649C6-9954-495E-B3C1-64D221C78CA8}" type="pres">
      <dgm:prSet presAssocID="{F81464FD-79EE-4F3B-B644-EDCC011008B2}" presName="negativeSpace" presStyleCnt="0"/>
      <dgm:spPr/>
    </dgm:pt>
    <dgm:pt modelId="{C6BAD50D-A116-47E0-A1DE-DE53D3B6D4FC}" type="pres">
      <dgm:prSet presAssocID="{F81464FD-79EE-4F3B-B644-EDCC011008B2}" presName="childText" presStyleLbl="conFgAcc1" presStyleIdx="0" presStyleCnt="3">
        <dgm:presLayoutVars>
          <dgm:bulletEnabled val="1"/>
        </dgm:presLayoutVars>
      </dgm:prSet>
      <dgm:spPr/>
    </dgm:pt>
    <dgm:pt modelId="{1D21D6A3-DA56-42FC-98BA-EBB9B9890822}" type="pres">
      <dgm:prSet presAssocID="{B102C2BD-42BD-40AC-BFF6-C8297DED07C1}" presName="spaceBetweenRectangles" presStyleCnt="0"/>
      <dgm:spPr/>
    </dgm:pt>
    <dgm:pt modelId="{38E45949-41D7-443B-B747-D4D674321C84}" type="pres">
      <dgm:prSet presAssocID="{525AF084-8F6F-439B-B424-FACC432991C0}" presName="parentLin" presStyleCnt="0"/>
      <dgm:spPr/>
    </dgm:pt>
    <dgm:pt modelId="{4AB3CC72-6889-4332-86A6-F666EAD2E565}" type="pres">
      <dgm:prSet presAssocID="{525AF084-8F6F-439B-B424-FACC432991C0}" presName="parentLeftMargin" presStyleLbl="node1" presStyleIdx="0" presStyleCnt="3"/>
      <dgm:spPr/>
    </dgm:pt>
    <dgm:pt modelId="{2C33ECF2-3D87-4095-A5D5-1D5D9EADEAF2}" type="pres">
      <dgm:prSet presAssocID="{525AF084-8F6F-439B-B424-FACC432991C0}" presName="parentText" presStyleLbl="node1" presStyleIdx="1" presStyleCnt="3" custScaleX="116291">
        <dgm:presLayoutVars>
          <dgm:chMax val="0"/>
          <dgm:bulletEnabled val="1"/>
        </dgm:presLayoutVars>
      </dgm:prSet>
      <dgm:spPr/>
    </dgm:pt>
    <dgm:pt modelId="{BCC801CF-5C56-422F-9243-8A28EBBA17BD}" type="pres">
      <dgm:prSet presAssocID="{525AF084-8F6F-439B-B424-FACC432991C0}" presName="negativeSpace" presStyleCnt="0"/>
      <dgm:spPr/>
    </dgm:pt>
    <dgm:pt modelId="{D488996C-4BFB-412A-9BAC-0623BF26A115}" type="pres">
      <dgm:prSet presAssocID="{525AF084-8F6F-439B-B424-FACC432991C0}" presName="childText" presStyleLbl="conFgAcc1" presStyleIdx="1" presStyleCnt="3">
        <dgm:presLayoutVars>
          <dgm:bulletEnabled val="1"/>
        </dgm:presLayoutVars>
      </dgm:prSet>
      <dgm:spPr/>
    </dgm:pt>
    <dgm:pt modelId="{C0131D08-467B-4D4A-AAB6-0E2409F88853}" type="pres">
      <dgm:prSet presAssocID="{6B040363-432E-44FA-97E9-0310165CDFED}" presName="spaceBetweenRectangles" presStyleCnt="0"/>
      <dgm:spPr/>
    </dgm:pt>
    <dgm:pt modelId="{ECA9FF28-B2C2-40F0-A050-41CAF6235249}" type="pres">
      <dgm:prSet presAssocID="{C34D9F8F-E559-4DD2-8DDD-AA901FB5C7C3}" presName="parentLin" presStyleCnt="0"/>
      <dgm:spPr/>
    </dgm:pt>
    <dgm:pt modelId="{CDE30413-4632-42A2-BD7F-C6EE541612DC}" type="pres">
      <dgm:prSet presAssocID="{C34D9F8F-E559-4DD2-8DDD-AA901FB5C7C3}" presName="parentLeftMargin" presStyleLbl="node1" presStyleIdx="1" presStyleCnt="3"/>
      <dgm:spPr/>
    </dgm:pt>
    <dgm:pt modelId="{5B1B0653-A2FA-452A-A5BC-A19734F21B90}" type="pres">
      <dgm:prSet presAssocID="{C34D9F8F-E559-4DD2-8DDD-AA901FB5C7C3}" presName="parentText" presStyleLbl="node1" presStyleIdx="2" presStyleCnt="3" custScaleX="116291">
        <dgm:presLayoutVars>
          <dgm:chMax val="0"/>
          <dgm:bulletEnabled val="1"/>
        </dgm:presLayoutVars>
      </dgm:prSet>
      <dgm:spPr/>
    </dgm:pt>
    <dgm:pt modelId="{51CE2F64-46C7-4F8B-8282-7931FC36815C}" type="pres">
      <dgm:prSet presAssocID="{C34D9F8F-E559-4DD2-8DDD-AA901FB5C7C3}" presName="negativeSpace" presStyleCnt="0"/>
      <dgm:spPr/>
    </dgm:pt>
    <dgm:pt modelId="{09EE2A81-6E58-4B91-9FF0-04777E966375}" type="pres">
      <dgm:prSet presAssocID="{C34D9F8F-E559-4DD2-8DDD-AA901FB5C7C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1298139-59F4-4C1E-BB0F-7293C655A9C8}" type="presOf" srcId="{301CD0F9-0D35-41A3-8020-D09AF9BA328E}" destId="{05493228-99B1-474E-B5B1-857116542113}" srcOrd="0" destOrd="0" presId="urn:microsoft.com/office/officeart/2005/8/layout/list1"/>
    <dgm:cxn modelId="{63EE0B6D-58BF-42A4-A97B-F2A5091A05DB}" type="presOf" srcId="{C34D9F8F-E559-4DD2-8DDD-AA901FB5C7C3}" destId="{CDE30413-4632-42A2-BD7F-C6EE541612DC}" srcOrd="0" destOrd="0" presId="urn:microsoft.com/office/officeart/2005/8/layout/list1"/>
    <dgm:cxn modelId="{81C0D44E-3C25-4E1A-A9A2-FA3313039F09}" srcId="{301CD0F9-0D35-41A3-8020-D09AF9BA328E}" destId="{C34D9F8F-E559-4DD2-8DDD-AA901FB5C7C3}" srcOrd="2" destOrd="0" parTransId="{FE06B519-024C-49C1-886E-96BD904B8175}" sibTransId="{8140CA93-B8C1-42CA-A180-B16820BDB038}"/>
    <dgm:cxn modelId="{A0C47A71-341B-4B31-BC9E-5F407910D809}" srcId="{301CD0F9-0D35-41A3-8020-D09AF9BA328E}" destId="{F81464FD-79EE-4F3B-B644-EDCC011008B2}" srcOrd="0" destOrd="0" parTransId="{D6869681-C8F0-4AD5-AE78-FA2362FD35EC}" sibTransId="{B102C2BD-42BD-40AC-BFF6-C8297DED07C1}"/>
    <dgm:cxn modelId="{C9AE108E-4E9C-4E18-93D6-69677294B5DC}" type="presOf" srcId="{C34D9F8F-E559-4DD2-8DDD-AA901FB5C7C3}" destId="{5B1B0653-A2FA-452A-A5BC-A19734F21B90}" srcOrd="1" destOrd="0" presId="urn:microsoft.com/office/officeart/2005/8/layout/list1"/>
    <dgm:cxn modelId="{1938D298-3D84-4B3F-BC5A-6C1A71A8A82B}" type="presOf" srcId="{F81464FD-79EE-4F3B-B644-EDCC011008B2}" destId="{5B3C6CE3-6A98-4EBE-8809-9B77C557D1A9}" srcOrd="1" destOrd="0" presId="urn:microsoft.com/office/officeart/2005/8/layout/list1"/>
    <dgm:cxn modelId="{62EB78AB-B29D-41F2-9399-F2AAD1F7310C}" type="presOf" srcId="{F81464FD-79EE-4F3B-B644-EDCC011008B2}" destId="{13C96276-1EBB-4301-BC8F-588C3FA5D541}" srcOrd="0" destOrd="0" presId="urn:microsoft.com/office/officeart/2005/8/layout/list1"/>
    <dgm:cxn modelId="{0218EBAF-5156-4823-87F9-3429B1637BE6}" type="presOf" srcId="{525AF084-8F6F-439B-B424-FACC432991C0}" destId="{2C33ECF2-3D87-4095-A5D5-1D5D9EADEAF2}" srcOrd="1" destOrd="0" presId="urn:microsoft.com/office/officeart/2005/8/layout/list1"/>
    <dgm:cxn modelId="{59C01CB0-DDDF-4E4F-ACB8-023B6B14C79B}" type="presOf" srcId="{525AF084-8F6F-439B-B424-FACC432991C0}" destId="{4AB3CC72-6889-4332-86A6-F666EAD2E565}" srcOrd="0" destOrd="0" presId="urn:microsoft.com/office/officeart/2005/8/layout/list1"/>
    <dgm:cxn modelId="{EF661BEB-6A90-4BEA-A0FC-620A813B1439}" srcId="{301CD0F9-0D35-41A3-8020-D09AF9BA328E}" destId="{525AF084-8F6F-439B-B424-FACC432991C0}" srcOrd="1" destOrd="0" parTransId="{B3F50750-F05F-4035-B5A9-9DC5F00E6BE9}" sibTransId="{6B040363-432E-44FA-97E9-0310165CDFED}"/>
    <dgm:cxn modelId="{8A4F9DBD-3313-4888-9C86-5971C5D8A96F}" type="presParOf" srcId="{05493228-99B1-474E-B5B1-857116542113}" destId="{531A5EB6-FACC-4B01-AB36-E0144ECDED97}" srcOrd="0" destOrd="0" presId="urn:microsoft.com/office/officeart/2005/8/layout/list1"/>
    <dgm:cxn modelId="{1D0028A2-DDDA-47E2-BAED-8F38D00887C9}" type="presParOf" srcId="{531A5EB6-FACC-4B01-AB36-E0144ECDED97}" destId="{13C96276-1EBB-4301-BC8F-588C3FA5D541}" srcOrd="0" destOrd="0" presId="urn:microsoft.com/office/officeart/2005/8/layout/list1"/>
    <dgm:cxn modelId="{8B42C05F-D9DB-495D-9B85-F676C549A2D7}" type="presParOf" srcId="{531A5EB6-FACC-4B01-AB36-E0144ECDED97}" destId="{5B3C6CE3-6A98-4EBE-8809-9B77C557D1A9}" srcOrd="1" destOrd="0" presId="urn:microsoft.com/office/officeart/2005/8/layout/list1"/>
    <dgm:cxn modelId="{E88AD518-D6FA-4993-AC1F-95994CAE6804}" type="presParOf" srcId="{05493228-99B1-474E-B5B1-857116542113}" destId="{C1B649C6-9954-495E-B3C1-64D221C78CA8}" srcOrd="1" destOrd="0" presId="urn:microsoft.com/office/officeart/2005/8/layout/list1"/>
    <dgm:cxn modelId="{EF88EBDD-06B5-4056-AE3C-C29C42E84AE2}" type="presParOf" srcId="{05493228-99B1-474E-B5B1-857116542113}" destId="{C6BAD50D-A116-47E0-A1DE-DE53D3B6D4FC}" srcOrd="2" destOrd="0" presId="urn:microsoft.com/office/officeart/2005/8/layout/list1"/>
    <dgm:cxn modelId="{FE4061CC-FB5F-4E69-B355-2AD09D4646AF}" type="presParOf" srcId="{05493228-99B1-474E-B5B1-857116542113}" destId="{1D21D6A3-DA56-42FC-98BA-EBB9B9890822}" srcOrd="3" destOrd="0" presId="urn:microsoft.com/office/officeart/2005/8/layout/list1"/>
    <dgm:cxn modelId="{F61AC081-CCB9-4032-84CB-B3672574B72A}" type="presParOf" srcId="{05493228-99B1-474E-B5B1-857116542113}" destId="{38E45949-41D7-443B-B747-D4D674321C84}" srcOrd="4" destOrd="0" presId="urn:microsoft.com/office/officeart/2005/8/layout/list1"/>
    <dgm:cxn modelId="{DF274D1E-4FA5-47B9-984B-FE9F2986FE1D}" type="presParOf" srcId="{38E45949-41D7-443B-B747-D4D674321C84}" destId="{4AB3CC72-6889-4332-86A6-F666EAD2E565}" srcOrd="0" destOrd="0" presId="urn:microsoft.com/office/officeart/2005/8/layout/list1"/>
    <dgm:cxn modelId="{B6737A16-56D5-408A-9E1F-491FF46ED3DE}" type="presParOf" srcId="{38E45949-41D7-443B-B747-D4D674321C84}" destId="{2C33ECF2-3D87-4095-A5D5-1D5D9EADEAF2}" srcOrd="1" destOrd="0" presId="urn:microsoft.com/office/officeart/2005/8/layout/list1"/>
    <dgm:cxn modelId="{1757D8E3-1373-4639-B2A8-ACBC4C344696}" type="presParOf" srcId="{05493228-99B1-474E-B5B1-857116542113}" destId="{BCC801CF-5C56-422F-9243-8A28EBBA17BD}" srcOrd="5" destOrd="0" presId="urn:microsoft.com/office/officeart/2005/8/layout/list1"/>
    <dgm:cxn modelId="{7172CCF5-6E51-451C-95C4-EEF1BD65AA17}" type="presParOf" srcId="{05493228-99B1-474E-B5B1-857116542113}" destId="{D488996C-4BFB-412A-9BAC-0623BF26A115}" srcOrd="6" destOrd="0" presId="urn:microsoft.com/office/officeart/2005/8/layout/list1"/>
    <dgm:cxn modelId="{35E08419-9F7E-4FE7-9144-3E4794B273A3}" type="presParOf" srcId="{05493228-99B1-474E-B5B1-857116542113}" destId="{C0131D08-467B-4D4A-AAB6-0E2409F88853}" srcOrd="7" destOrd="0" presId="urn:microsoft.com/office/officeart/2005/8/layout/list1"/>
    <dgm:cxn modelId="{7BB212A1-603D-4317-B207-58CB58C4AA10}" type="presParOf" srcId="{05493228-99B1-474E-B5B1-857116542113}" destId="{ECA9FF28-B2C2-40F0-A050-41CAF6235249}" srcOrd="8" destOrd="0" presId="urn:microsoft.com/office/officeart/2005/8/layout/list1"/>
    <dgm:cxn modelId="{7E09775D-3601-4227-82C6-E3A66DAF6CA0}" type="presParOf" srcId="{ECA9FF28-B2C2-40F0-A050-41CAF6235249}" destId="{CDE30413-4632-42A2-BD7F-C6EE541612DC}" srcOrd="0" destOrd="0" presId="urn:microsoft.com/office/officeart/2005/8/layout/list1"/>
    <dgm:cxn modelId="{9B5215C5-71C1-4822-860C-C95D8CCAAB1F}" type="presParOf" srcId="{ECA9FF28-B2C2-40F0-A050-41CAF6235249}" destId="{5B1B0653-A2FA-452A-A5BC-A19734F21B90}" srcOrd="1" destOrd="0" presId="urn:microsoft.com/office/officeart/2005/8/layout/list1"/>
    <dgm:cxn modelId="{E96D52EA-D989-409C-A57D-352EEF685DFB}" type="presParOf" srcId="{05493228-99B1-474E-B5B1-857116542113}" destId="{51CE2F64-46C7-4F8B-8282-7931FC36815C}" srcOrd="9" destOrd="0" presId="urn:microsoft.com/office/officeart/2005/8/layout/list1"/>
    <dgm:cxn modelId="{E22ADA43-929A-4DDB-B971-CF0B5B309CC5}" type="presParOf" srcId="{05493228-99B1-474E-B5B1-857116542113}" destId="{09EE2A81-6E58-4B91-9FF0-04777E96637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B9F2A01-F499-4355-AF95-2F35B15B328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B6FC775-160F-4673-B694-EDE3141B65AA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Introduzido no Nordeste por Tomé de Souza, o gado era usado para mover moendas e transportar cana. </a:t>
          </a:r>
        </a:p>
      </dgm:t>
    </dgm:pt>
    <dgm:pt modelId="{8E3153CE-D973-4F6C-AECB-CB77DD498408}" type="parTrans" cxnId="{06F324D9-0A6A-4496-AF27-FEFBA837C8E8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CCCAD905-6638-40CA-9521-73BCEB54EBDE}" type="sibTrans" cxnId="{06F324D9-0A6A-4496-AF27-FEFBA837C8E8}">
      <dgm:prSet custT="1"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53D3FE0-184E-4141-8325-537C613CDFC9}">
      <dgm:prSet phldrT="[Texto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Com o crescimento dos rebanhos, os animais passaram a ser vistos como estorvos. </a:t>
          </a:r>
        </a:p>
      </dgm:t>
    </dgm:pt>
    <dgm:pt modelId="{7DDD129D-6F3B-49B2-B828-4E8BF240B360}" type="parTrans" cxnId="{4A719CED-4A54-462D-99BC-61EB6030904A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660CFF66-F990-45DB-BE9B-E85DD1D69ED1}" type="sibTrans" cxnId="{4A719CED-4A54-462D-99BC-61EB6030904A}">
      <dgm:prSet custT="1"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913A6EB8-151D-4A3A-8AE9-992275339229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Em 1701, o rei de Portugal proibiu a criação de gado no litoral. </a:t>
          </a:r>
        </a:p>
      </dgm:t>
    </dgm:pt>
    <dgm:pt modelId="{D807354F-CEEB-4715-8A3D-C8FF712D9A92}" type="parTrans" cxnId="{ACE26EF9-43AB-414C-A57C-F64AB4D7364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351E4684-7BE2-44E1-90A8-E855789EA7E6}" type="sibTrans" cxnId="{ACE26EF9-43AB-414C-A57C-F64AB4D7364E}">
      <dgm:prSet custT="1"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BBD07959-EC1E-4529-9C08-D1D23D96445C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Isso contribuiu para o avanço do gado pelo sertão.</a:t>
          </a:r>
        </a:p>
      </dgm:t>
    </dgm:pt>
    <dgm:pt modelId="{F9BA69CA-AB5F-447D-9EB0-18C42D44013E}" type="parTrans" cxnId="{9CB48CD3-91CA-45C2-B250-8A7A7A81A5F1}">
      <dgm:prSet/>
      <dgm:spPr/>
      <dgm:t>
        <a:bodyPr/>
        <a:lstStyle/>
        <a:p>
          <a:endParaRPr lang="pt-BR"/>
        </a:p>
      </dgm:t>
    </dgm:pt>
    <dgm:pt modelId="{91824000-CB04-4301-8C2F-4C120FFD21EB}" type="sibTrans" cxnId="{9CB48CD3-91CA-45C2-B250-8A7A7A81A5F1}">
      <dgm:prSet/>
      <dgm:spPr/>
      <dgm:t>
        <a:bodyPr/>
        <a:lstStyle/>
        <a:p>
          <a:endParaRPr lang="pt-BR"/>
        </a:p>
      </dgm:t>
    </dgm:pt>
    <dgm:pt modelId="{392043CE-E51E-473D-B28D-B419A3A8AF28}" type="pres">
      <dgm:prSet presAssocID="{5B9F2A01-F499-4355-AF95-2F35B15B328F}" presName="diagram" presStyleCnt="0">
        <dgm:presLayoutVars>
          <dgm:dir/>
          <dgm:resizeHandles val="exact"/>
        </dgm:presLayoutVars>
      </dgm:prSet>
      <dgm:spPr/>
    </dgm:pt>
    <dgm:pt modelId="{2F6AA7B5-5BF3-41E6-B5B8-3806CFAC8CC1}" type="pres">
      <dgm:prSet presAssocID="{6B6FC775-160F-4673-B694-EDE3141B65AA}" presName="node" presStyleLbl="node1" presStyleIdx="0" presStyleCnt="4" custScaleX="248020" custScaleY="198509">
        <dgm:presLayoutVars>
          <dgm:bulletEnabled val="1"/>
        </dgm:presLayoutVars>
      </dgm:prSet>
      <dgm:spPr/>
    </dgm:pt>
    <dgm:pt modelId="{8A7499A5-4400-4FD7-B9A8-7AA9F9F25AAA}" type="pres">
      <dgm:prSet presAssocID="{CCCAD905-6638-40CA-9521-73BCEB54EBDE}" presName="sibTrans" presStyleLbl="sibTrans2D1" presStyleIdx="0" presStyleCnt="3"/>
      <dgm:spPr/>
    </dgm:pt>
    <dgm:pt modelId="{1A6E8C30-E6B4-4FB8-90ED-8EBA15187DA2}" type="pres">
      <dgm:prSet presAssocID="{CCCAD905-6638-40CA-9521-73BCEB54EBDE}" presName="connectorText" presStyleLbl="sibTrans2D1" presStyleIdx="0" presStyleCnt="3"/>
      <dgm:spPr/>
    </dgm:pt>
    <dgm:pt modelId="{53C51051-7CFB-4FC8-A0BB-2578C8492F85}" type="pres">
      <dgm:prSet presAssocID="{053D3FE0-184E-4141-8325-537C613CDFC9}" presName="node" presStyleLbl="node1" presStyleIdx="1" presStyleCnt="4" custScaleX="231400" custScaleY="198509">
        <dgm:presLayoutVars>
          <dgm:bulletEnabled val="1"/>
        </dgm:presLayoutVars>
      </dgm:prSet>
      <dgm:spPr/>
    </dgm:pt>
    <dgm:pt modelId="{A080767A-7C01-4199-8D8D-F15D795B9D84}" type="pres">
      <dgm:prSet presAssocID="{660CFF66-F990-45DB-BE9B-E85DD1D69ED1}" presName="sibTrans" presStyleLbl="sibTrans2D1" presStyleIdx="1" presStyleCnt="3"/>
      <dgm:spPr/>
    </dgm:pt>
    <dgm:pt modelId="{A453DA67-0669-4629-96F6-4086E1C3594E}" type="pres">
      <dgm:prSet presAssocID="{660CFF66-F990-45DB-BE9B-E85DD1D69ED1}" presName="connectorText" presStyleLbl="sibTrans2D1" presStyleIdx="1" presStyleCnt="3"/>
      <dgm:spPr/>
    </dgm:pt>
    <dgm:pt modelId="{C985EFB9-A754-474D-A951-3E67CCBA8E5F}" type="pres">
      <dgm:prSet presAssocID="{913A6EB8-151D-4A3A-8AE9-992275339229}" presName="node" presStyleLbl="node1" presStyleIdx="2" presStyleCnt="4" custScaleX="231400" custScaleY="198509">
        <dgm:presLayoutVars>
          <dgm:bulletEnabled val="1"/>
        </dgm:presLayoutVars>
      </dgm:prSet>
      <dgm:spPr/>
    </dgm:pt>
    <dgm:pt modelId="{2B3AD8D7-5F6A-415B-9F39-FDD903D0A55C}" type="pres">
      <dgm:prSet presAssocID="{351E4684-7BE2-44E1-90A8-E855789EA7E6}" presName="sibTrans" presStyleLbl="sibTrans2D1" presStyleIdx="2" presStyleCnt="3"/>
      <dgm:spPr/>
    </dgm:pt>
    <dgm:pt modelId="{70318480-157C-4FD7-99E6-108CE5D623DE}" type="pres">
      <dgm:prSet presAssocID="{351E4684-7BE2-44E1-90A8-E855789EA7E6}" presName="connectorText" presStyleLbl="sibTrans2D1" presStyleIdx="2" presStyleCnt="3"/>
      <dgm:spPr/>
    </dgm:pt>
    <dgm:pt modelId="{6568FEF8-DA63-42C0-997D-5985FB2FA9D4}" type="pres">
      <dgm:prSet presAssocID="{BBD07959-EC1E-4529-9C08-D1D23D96445C}" presName="node" presStyleLbl="node1" presStyleIdx="3" presStyleCnt="4" custScaleX="241633" custScaleY="194359">
        <dgm:presLayoutVars>
          <dgm:bulletEnabled val="1"/>
        </dgm:presLayoutVars>
      </dgm:prSet>
      <dgm:spPr/>
    </dgm:pt>
  </dgm:ptLst>
  <dgm:cxnLst>
    <dgm:cxn modelId="{3AE93B06-E709-4180-9ECA-23FBC31D8184}" type="presOf" srcId="{351E4684-7BE2-44E1-90A8-E855789EA7E6}" destId="{70318480-157C-4FD7-99E6-108CE5D623DE}" srcOrd="1" destOrd="0" presId="urn:microsoft.com/office/officeart/2005/8/layout/process5"/>
    <dgm:cxn modelId="{09329E28-43ED-4BD1-BCF6-4BE9B5AEC6E3}" type="presOf" srcId="{BBD07959-EC1E-4529-9C08-D1D23D96445C}" destId="{6568FEF8-DA63-42C0-997D-5985FB2FA9D4}" srcOrd="0" destOrd="0" presId="urn:microsoft.com/office/officeart/2005/8/layout/process5"/>
    <dgm:cxn modelId="{8E683838-1CAC-4AA3-9963-89CFAF2F20E6}" type="presOf" srcId="{660CFF66-F990-45DB-BE9B-E85DD1D69ED1}" destId="{A453DA67-0669-4629-96F6-4086E1C3594E}" srcOrd="1" destOrd="0" presId="urn:microsoft.com/office/officeart/2005/8/layout/process5"/>
    <dgm:cxn modelId="{24824962-FDFB-4112-9CB6-6D03C7B82A79}" type="presOf" srcId="{5B9F2A01-F499-4355-AF95-2F35B15B328F}" destId="{392043CE-E51E-473D-B28D-B419A3A8AF28}" srcOrd="0" destOrd="0" presId="urn:microsoft.com/office/officeart/2005/8/layout/process5"/>
    <dgm:cxn modelId="{3A4AB46E-8D07-4980-8899-5A7F7B8F0DC0}" type="presOf" srcId="{913A6EB8-151D-4A3A-8AE9-992275339229}" destId="{C985EFB9-A754-474D-A951-3E67CCBA8E5F}" srcOrd="0" destOrd="0" presId="urn:microsoft.com/office/officeart/2005/8/layout/process5"/>
    <dgm:cxn modelId="{BDA70F90-E275-4300-A7C9-90196AD901AA}" type="presOf" srcId="{660CFF66-F990-45DB-BE9B-E85DD1D69ED1}" destId="{A080767A-7C01-4199-8D8D-F15D795B9D84}" srcOrd="0" destOrd="0" presId="urn:microsoft.com/office/officeart/2005/8/layout/process5"/>
    <dgm:cxn modelId="{921F6EB1-EE76-4124-AE2C-D7A91999409C}" type="presOf" srcId="{CCCAD905-6638-40CA-9521-73BCEB54EBDE}" destId="{8A7499A5-4400-4FD7-B9A8-7AA9F9F25AAA}" srcOrd="0" destOrd="0" presId="urn:microsoft.com/office/officeart/2005/8/layout/process5"/>
    <dgm:cxn modelId="{698703BC-6D38-497D-88AB-50AF7D2C2ABC}" type="presOf" srcId="{CCCAD905-6638-40CA-9521-73BCEB54EBDE}" destId="{1A6E8C30-E6B4-4FB8-90ED-8EBA15187DA2}" srcOrd="1" destOrd="0" presId="urn:microsoft.com/office/officeart/2005/8/layout/process5"/>
    <dgm:cxn modelId="{9CB48CD3-91CA-45C2-B250-8A7A7A81A5F1}" srcId="{5B9F2A01-F499-4355-AF95-2F35B15B328F}" destId="{BBD07959-EC1E-4529-9C08-D1D23D96445C}" srcOrd="3" destOrd="0" parTransId="{F9BA69CA-AB5F-447D-9EB0-18C42D44013E}" sibTransId="{91824000-CB04-4301-8C2F-4C120FFD21EB}"/>
    <dgm:cxn modelId="{06F324D9-0A6A-4496-AF27-FEFBA837C8E8}" srcId="{5B9F2A01-F499-4355-AF95-2F35B15B328F}" destId="{6B6FC775-160F-4673-B694-EDE3141B65AA}" srcOrd="0" destOrd="0" parTransId="{8E3153CE-D973-4F6C-AECB-CB77DD498408}" sibTransId="{CCCAD905-6638-40CA-9521-73BCEB54EBDE}"/>
    <dgm:cxn modelId="{43BFE7DB-A5FF-481B-899E-5C21D1A56149}" type="presOf" srcId="{6B6FC775-160F-4673-B694-EDE3141B65AA}" destId="{2F6AA7B5-5BF3-41E6-B5B8-3806CFAC8CC1}" srcOrd="0" destOrd="0" presId="urn:microsoft.com/office/officeart/2005/8/layout/process5"/>
    <dgm:cxn modelId="{0D723CDD-14DF-4912-A1B8-DD86A93E58AE}" type="presOf" srcId="{351E4684-7BE2-44E1-90A8-E855789EA7E6}" destId="{2B3AD8D7-5F6A-415B-9F39-FDD903D0A55C}" srcOrd="0" destOrd="0" presId="urn:microsoft.com/office/officeart/2005/8/layout/process5"/>
    <dgm:cxn modelId="{4A719CED-4A54-462D-99BC-61EB6030904A}" srcId="{5B9F2A01-F499-4355-AF95-2F35B15B328F}" destId="{053D3FE0-184E-4141-8325-537C613CDFC9}" srcOrd="1" destOrd="0" parTransId="{7DDD129D-6F3B-49B2-B828-4E8BF240B360}" sibTransId="{660CFF66-F990-45DB-BE9B-E85DD1D69ED1}"/>
    <dgm:cxn modelId="{4D5B25F2-D564-415B-8FAB-04A844C914BC}" type="presOf" srcId="{053D3FE0-184E-4141-8325-537C613CDFC9}" destId="{53C51051-7CFB-4FC8-A0BB-2578C8492F85}" srcOrd="0" destOrd="0" presId="urn:microsoft.com/office/officeart/2005/8/layout/process5"/>
    <dgm:cxn modelId="{ACE26EF9-43AB-414C-A57C-F64AB4D7364E}" srcId="{5B9F2A01-F499-4355-AF95-2F35B15B328F}" destId="{913A6EB8-151D-4A3A-8AE9-992275339229}" srcOrd="2" destOrd="0" parTransId="{D807354F-CEEB-4715-8A3D-C8FF712D9A92}" sibTransId="{351E4684-7BE2-44E1-90A8-E855789EA7E6}"/>
    <dgm:cxn modelId="{42D9A10C-DF1C-4CEE-9E3A-5CA95A877E3C}" type="presParOf" srcId="{392043CE-E51E-473D-B28D-B419A3A8AF28}" destId="{2F6AA7B5-5BF3-41E6-B5B8-3806CFAC8CC1}" srcOrd="0" destOrd="0" presId="urn:microsoft.com/office/officeart/2005/8/layout/process5"/>
    <dgm:cxn modelId="{C3B94EBE-FBE0-4FA9-AD60-B2A9815FBA9C}" type="presParOf" srcId="{392043CE-E51E-473D-B28D-B419A3A8AF28}" destId="{8A7499A5-4400-4FD7-B9A8-7AA9F9F25AAA}" srcOrd="1" destOrd="0" presId="urn:microsoft.com/office/officeart/2005/8/layout/process5"/>
    <dgm:cxn modelId="{EE7E3C4B-6529-4E3E-A7A2-BA48EB980C07}" type="presParOf" srcId="{8A7499A5-4400-4FD7-B9A8-7AA9F9F25AAA}" destId="{1A6E8C30-E6B4-4FB8-90ED-8EBA15187DA2}" srcOrd="0" destOrd="0" presId="urn:microsoft.com/office/officeart/2005/8/layout/process5"/>
    <dgm:cxn modelId="{311B67A0-32BF-4551-9E6D-63326E461DE8}" type="presParOf" srcId="{392043CE-E51E-473D-B28D-B419A3A8AF28}" destId="{53C51051-7CFB-4FC8-A0BB-2578C8492F85}" srcOrd="2" destOrd="0" presId="urn:microsoft.com/office/officeart/2005/8/layout/process5"/>
    <dgm:cxn modelId="{FDCE3B24-1360-4298-A3B8-846D00F5E78D}" type="presParOf" srcId="{392043CE-E51E-473D-B28D-B419A3A8AF28}" destId="{A080767A-7C01-4199-8D8D-F15D795B9D84}" srcOrd="3" destOrd="0" presId="urn:microsoft.com/office/officeart/2005/8/layout/process5"/>
    <dgm:cxn modelId="{1C41A121-EB84-4660-9DBD-01CEF5BCD641}" type="presParOf" srcId="{A080767A-7C01-4199-8D8D-F15D795B9D84}" destId="{A453DA67-0669-4629-96F6-4086E1C3594E}" srcOrd="0" destOrd="0" presId="urn:microsoft.com/office/officeart/2005/8/layout/process5"/>
    <dgm:cxn modelId="{56793506-72A7-4149-9442-5F173155561E}" type="presParOf" srcId="{392043CE-E51E-473D-B28D-B419A3A8AF28}" destId="{C985EFB9-A754-474D-A951-3E67CCBA8E5F}" srcOrd="4" destOrd="0" presId="urn:microsoft.com/office/officeart/2005/8/layout/process5"/>
    <dgm:cxn modelId="{3F4EA3CE-7C2D-4F15-81E0-690DE3FA2585}" type="presParOf" srcId="{392043CE-E51E-473D-B28D-B419A3A8AF28}" destId="{2B3AD8D7-5F6A-415B-9F39-FDD903D0A55C}" srcOrd="5" destOrd="0" presId="urn:microsoft.com/office/officeart/2005/8/layout/process5"/>
    <dgm:cxn modelId="{FC155482-34AD-447C-83DA-A57E4AFDDF06}" type="presParOf" srcId="{2B3AD8D7-5F6A-415B-9F39-FDD903D0A55C}" destId="{70318480-157C-4FD7-99E6-108CE5D623DE}" srcOrd="0" destOrd="0" presId="urn:microsoft.com/office/officeart/2005/8/layout/process5"/>
    <dgm:cxn modelId="{B68CFFF4-9BFE-4565-A3B2-00CE88851054}" type="presParOf" srcId="{392043CE-E51E-473D-B28D-B419A3A8AF28}" destId="{6568FEF8-DA63-42C0-997D-5985FB2FA9D4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A5DBA63-DA4D-41C8-BD31-1EE4F366F52C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218BB8DF-6D1D-47DF-88FE-64ADCB548FE0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Principais tratados</a:t>
          </a:r>
        </a:p>
      </dgm:t>
    </dgm:pt>
    <dgm:pt modelId="{5B03563A-903E-49E6-A9C8-686BF4D5B24C}" type="parTrans" cxnId="{3FB0E612-093D-4F40-9407-ED312DD5A8F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FA02F0B-1D2B-4466-BFB6-DE57ADA99677}" type="sibTrans" cxnId="{3FB0E612-093D-4F40-9407-ED312DD5A8F6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F46D319C-B3E3-4451-BAD1-CFB9E1E64AB7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Tratado de Madri (1750)</a:t>
          </a:r>
        </a:p>
      </dgm:t>
    </dgm:pt>
    <dgm:pt modelId="{AF7E742B-1179-4DDF-8AF0-8FA5B0D5D8F7}" type="parTrans" cxnId="{88CFDF0D-DF39-434A-B139-F3824CE71793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58AF3E9B-6087-48C8-89EE-1F5473C2A8B0}" type="sibTrans" cxnId="{88CFDF0D-DF39-434A-B139-F3824CE71793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00B107A-DA07-4B2F-969E-4E798A038645}">
      <dgm:prSet phldrT="[Texto]" custT="1"/>
      <dgm:spPr/>
      <dgm:t>
        <a:bodyPr/>
        <a:lstStyle/>
        <a:p>
          <a:r>
            <a:rPr lang="pt-BR" sz="2500" dirty="0">
              <a:latin typeface="Roboto" pitchFamily="2" charset="0"/>
              <a:ea typeface="Roboto" pitchFamily="2" charset="0"/>
            </a:rPr>
            <a:t>Tratado de Santo Ildefonso (1777)</a:t>
          </a:r>
        </a:p>
      </dgm:t>
    </dgm:pt>
    <dgm:pt modelId="{5E8D42BA-922C-44D7-A8A5-F40D3D961A33}" type="parTrans" cxnId="{D2833F83-9B2C-44E7-A310-C26E982AA49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A17D0041-FEDE-475A-A7F5-EAC2CF036895}" type="sibTrans" cxnId="{D2833F83-9B2C-44E7-A310-C26E982AA49E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FF0C806-A82C-427C-8F1A-7B15D77190D8}">
      <dgm:prSet phldrT="[Texto]" custT="1"/>
      <dgm:spPr/>
      <dgm:t>
        <a:bodyPr/>
        <a:lstStyle/>
        <a:p>
          <a:pPr algn="ctr"/>
          <a:r>
            <a:rPr lang="pt-BR" sz="2500" dirty="0">
              <a:latin typeface="Roboto" pitchFamily="2" charset="0"/>
              <a:ea typeface="Roboto" pitchFamily="2" charset="0"/>
            </a:rPr>
            <a:t>Tratado de Badajós (1801)</a:t>
          </a:r>
        </a:p>
      </dgm:t>
    </dgm:pt>
    <dgm:pt modelId="{F991B568-B978-4918-98C1-3A2C77526EA4}" type="parTrans" cxnId="{347D5058-15E7-4764-962D-E33D0BD5B435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05786F44-4864-4B05-AF19-68A7CEC384F3}" type="sibTrans" cxnId="{347D5058-15E7-4764-962D-E33D0BD5B435}">
      <dgm:prSet/>
      <dgm:spPr/>
      <dgm:t>
        <a:bodyPr/>
        <a:lstStyle/>
        <a:p>
          <a:endParaRPr lang="pt-BR" sz="2500">
            <a:latin typeface="Roboto" pitchFamily="2" charset="0"/>
            <a:ea typeface="Roboto" pitchFamily="2" charset="0"/>
          </a:endParaRPr>
        </a:p>
      </dgm:t>
    </dgm:pt>
    <dgm:pt modelId="{22E2DD86-F9DE-4693-9869-425CC4FCCD3D}" type="pres">
      <dgm:prSet presAssocID="{4A5DBA63-DA4D-41C8-BD31-1EE4F366F5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8290FDE-A30C-4559-8BE9-D318B0E3718B}" type="pres">
      <dgm:prSet presAssocID="{218BB8DF-6D1D-47DF-88FE-64ADCB548FE0}" presName="hierRoot1" presStyleCnt="0">
        <dgm:presLayoutVars>
          <dgm:hierBranch val="init"/>
        </dgm:presLayoutVars>
      </dgm:prSet>
      <dgm:spPr/>
    </dgm:pt>
    <dgm:pt modelId="{DF89DD1C-A45A-4870-9AF0-CB158B2B7530}" type="pres">
      <dgm:prSet presAssocID="{218BB8DF-6D1D-47DF-88FE-64ADCB548FE0}" presName="rootComposite1" presStyleCnt="0"/>
      <dgm:spPr/>
    </dgm:pt>
    <dgm:pt modelId="{D286D189-BD71-4639-9F3F-5135EBA47924}" type="pres">
      <dgm:prSet presAssocID="{218BB8DF-6D1D-47DF-88FE-64ADCB548FE0}" presName="rootText1" presStyleLbl="node0" presStyleIdx="0" presStyleCnt="1" custScaleX="124509">
        <dgm:presLayoutVars>
          <dgm:chPref val="3"/>
        </dgm:presLayoutVars>
      </dgm:prSet>
      <dgm:spPr/>
    </dgm:pt>
    <dgm:pt modelId="{BD20E9E9-2001-49A1-AD25-4CC22F273C79}" type="pres">
      <dgm:prSet presAssocID="{218BB8DF-6D1D-47DF-88FE-64ADCB548FE0}" presName="rootConnector1" presStyleLbl="node1" presStyleIdx="0" presStyleCnt="0"/>
      <dgm:spPr/>
    </dgm:pt>
    <dgm:pt modelId="{130069F4-7391-45C7-9B44-0A221EA1F827}" type="pres">
      <dgm:prSet presAssocID="{218BB8DF-6D1D-47DF-88FE-64ADCB548FE0}" presName="hierChild2" presStyleCnt="0"/>
      <dgm:spPr/>
    </dgm:pt>
    <dgm:pt modelId="{0D5A7FD8-6385-4D80-A678-572B96C87BE8}" type="pres">
      <dgm:prSet presAssocID="{AF7E742B-1179-4DDF-8AF0-8FA5B0D5D8F7}" presName="Name64" presStyleLbl="parChTrans1D2" presStyleIdx="0" presStyleCnt="3"/>
      <dgm:spPr/>
    </dgm:pt>
    <dgm:pt modelId="{EDBD47A0-2721-46B4-BB21-2CBB75A91680}" type="pres">
      <dgm:prSet presAssocID="{F46D319C-B3E3-4451-BAD1-CFB9E1E64AB7}" presName="hierRoot2" presStyleCnt="0">
        <dgm:presLayoutVars>
          <dgm:hierBranch val="init"/>
        </dgm:presLayoutVars>
      </dgm:prSet>
      <dgm:spPr/>
    </dgm:pt>
    <dgm:pt modelId="{E91BE6B8-9209-4EEC-AEBE-5E6BF706B71E}" type="pres">
      <dgm:prSet presAssocID="{F46D319C-B3E3-4451-BAD1-CFB9E1E64AB7}" presName="rootComposite" presStyleCnt="0"/>
      <dgm:spPr/>
    </dgm:pt>
    <dgm:pt modelId="{742114DE-C19C-44A7-B765-160152280B65}" type="pres">
      <dgm:prSet presAssocID="{F46D319C-B3E3-4451-BAD1-CFB9E1E64AB7}" presName="rootText" presStyleLbl="node2" presStyleIdx="0" presStyleCnt="3" custScaleX="124509">
        <dgm:presLayoutVars>
          <dgm:chPref val="3"/>
        </dgm:presLayoutVars>
      </dgm:prSet>
      <dgm:spPr/>
    </dgm:pt>
    <dgm:pt modelId="{49631175-FF4E-4921-BD12-6E26FF80852D}" type="pres">
      <dgm:prSet presAssocID="{F46D319C-B3E3-4451-BAD1-CFB9E1E64AB7}" presName="rootConnector" presStyleLbl="node2" presStyleIdx="0" presStyleCnt="3"/>
      <dgm:spPr/>
    </dgm:pt>
    <dgm:pt modelId="{00AE3B12-111B-4D48-8773-7A81A76CAEC4}" type="pres">
      <dgm:prSet presAssocID="{F46D319C-B3E3-4451-BAD1-CFB9E1E64AB7}" presName="hierChild4" presStyleCnt="0"/>
      <dgm:spPr/>
    </dgm:pt>
    <dgm:pt modelId="{4D94A41D-FF04-4D6E-8349-20DA851A477D}" type="pres">
      <dgm:prSet presAssocID="{F46D319C-B3E3-4451-BAD1-CFB9E1E64AB7}" presName="hierChild5" presStyleCnt="0"/>
      <dgm:spPr/>
    </dgm:pt>
    <dgm:pt modelId="{0FA2A93E-0AA5-46E2-837B-CBB1AE57EF5E}" type="pres">
      <dgm:prSet presAssocID="{5E8D42BA-922C-44D7-A8A5-F40D3D961A33}" presName="Name64" presStyleLbl="parChTrans1D2" presStyleIdx="1" presStyleCnt="3"/>
      <dgm:spPr/>
    </dgm:pt>
    <dgm:pt modelId="{B11A6A18-F556-46FD-8EE5-4B0967EE4538}" type="pres">
      <dgm:prSet presAssocID="{000B107A-DA07-4B2F-969E-4E798A038645}" presName="hierRoot2" presStyleCnt="0">
        <dgm:presLayoutVars>
          <dgm:hierBranch val="init"/>
        </dgm:presLayoutVars>
      </dgm:prSet>
      <dgm:spPr/>
    </dgm:pt>
    <dgm:pt modelId="{0653489A-F44A-48DE-B9D1-DBC3D4EE32F5}" type="pres">
      <dgm:prSet presAssocID="{000B107A-DA07-4B2F-969E-4E798A038645}" presName="rootComposite" presStyleCnt="0"/>
      <dgm:spPr/>
    </dgm:pt>
    <dgm:pt modelId="{3CAA0C6A-2302-4E73-9067-169A46C2400A}" type="pres">
      <dgm:prSet presAssocID="{000B107A-DA07-4B2F-969E-4E798A038645}" presName="rootText" presStyleLbl="node2" presStyleIdx="1" presStyleCnt="3" custScaleX="124509">
        <dgm:presLayoutVars>
          <dgm:chPref val="3"/>
        </dgm:presLayoutVars>
      </dgm:prSet>
      <dgm:spPr/>
    </dgm:pt>
    <dgm:pt modelId="{68F5D614-B18B-49D0-95B4-21757D1D5BF5}" type="pres">
      <dgm:prSet presAssocID="{000B107A-DA07-4B2F-969E-4E798A038645}" presName="rootConnector" presStyleLbl="node2" presStyleIdx="1" presStyleCnt="3"/>
      <dgm:spPr/>
    </dgm:pt>
    <dgm:pt modelId="{31C815EE-CAF0-4934-9C83-41FEAF4FB54A}" type="pres">
      <dgm:prSet presAssocID="{000B107A-DA07-4B2F-969E-4E798A038645}" presName="hierChild4" presStyleCnt="0"/>
      <dgm:spPr/>
    </dgm:pt>
    <dgm:pt modelId="{C9B74561-9CDA-45D5-8E66-F6E4E9F49AEC}" type="pres">
      <dgm:prSet presAssocID="{000B107A-DA07-4B2F-969E-4E798A038645}" presName="hierChild5" presStyleCnt="0"/>
      <dgm:spPr/>
    </dgm:pt>
    <dgm:pt modelId="{9C1AEDC4-EAB2-4D0F-BB48-A054AA958E1F}" type="pres">
      <dgm:prSet presAssocID="{F991B568-B978-4918-98C1-3A2C77526EA4}" presName="Name64" presStyleLbl="parChTrans1D2" presStyleIdx="2" presStyleCnt="3"/>
      <dgm:spPr/>
    </dgm:pt>
    <dgm:pt modelId="{2D5E0EC4-BB67-4914-A370-BF8A29DDA4B9}" type="pres">
      <dgm:prSet presAssocID="{0FF0C806-A82C-427C-8F1A-7B15D77190D8}" presName="hierRoot2" presStyleCnt="0">
        <dgm:presLayoutVars>
          <dgm:hierBranch val="init"/>
        </dgm:presLayoutVars>
      </dgm:prSet>
      <dgm:spPr/>
    </dgm:pt>
    <dgm:pt modelId="{4910F278-C125-4A86-BA6E-13D55C5DA380}" type="pres">
      <dgm:prSet presAssocID="{0FF0C806-A82C-427C-8F1A-7B15D77190D8}" presName="rootComposite" presStyleCnt="0"/>
      <dgm:spPr/>
    </dgm:pt>
    <dgm:pt modelId="{D214537F-D252-46CC-8D40-6D6034D8C27B}" type="pres">
      <dgm:prSet presAssocID="{0FF0C806-A82C-427C-8F1A-7B15D77190D8}" presName="rootText" presStyleLbl="node2" presStyleIdx="2" presStyleCnt="3" custScaleX="124509">
        <dgm:presLayoutVars>
          <dgm:chPref val="3"/>
        </dgm:presLayoutVars>
      </dgm:prSet>
      <dgm:spPr/>
    </dgm:pt>
    <dgm:pt modelId="{B5361920-5B15-40EE-B29F-C07FD3C31661}" type="pres">
      <dgm:prSet presAssocID="{0FF0C806-A82C-427C-8F1A-7B15D77190D8}" presName="rootConnector" presStyleLbl="node2" presStyleIdx="2" presStyleCnt="3"/>
      <dgm:spPr/>
    </dgm:pt>
    <dgm:pt modelId="{07DF2188-DC11-475D-BA6D-EC8DA2190462}" type="pres">
      <dgm:prSet presAssocID="{0FF0C806-A82C-427C-8F1A-7B15D77190D8}" presName="hierChild4" presStyleCnt="0"/>
      <dgm:spPr/>
    </dgm:pt>
    <dgm:pt modelId="{FFDFBC02-4AA7-4272-9979-7890BA2DD56A}" type="pres">
      <dgm:prSet presAssocID="{0FF0C806-A82C-427C-8F1A-7B15D77190D8}" presName="hierChild5" presStyleCnt="0"/>
      <dgm:spPr/>
    </dgm:pt>
    <dgm:pt modelId="{E6BADD87-8335-4C5C-9FD5-9BEF91DA2C28}" type="pres">
      <dgm:prSet presAssocID="{218BB8DF-6D1D-47DF-88FE-64ADCB548FE0}" presName="hierChild3" presStyleCnt="0"/>
      <dgm:spPr/>
    </dgm:pt>
  </dgm:ptLst>
  <dgm:cxnLst>
    <dgm:cxn modelId="{88CFDF0D-DF39-434A-B139-F3824CE71793}" srcId="{218BB8DF-6D1D-47DF-88FE-64ADCB548FE0}" destId="{F46D319C-B3E3-4451-BAD1-CFB9E1E64AB7}" srcOrd="0" destOrd="0" parTransId="{AF7E742B-1179-4DDF-8AF0-8FA5B0D5D8F7}" sibTransId="{58AF3E9B-6087-48C8-89EE-1F5473C2A8B0}"/>
    <dgm:cxn modelId="{3FB0E612-093D-4F40-9407-ED312DD5A8F6}" srcId="{4A5DBA63-DA4D-41C8-BD31-1EE4F366F52C}" destId="{218BB8DF-6D1D-47DF-88FE-64ADCB548FE0}" srcOrd="0" destOrd="0" parTransId="{5B03563A-903E-49E6-A9C8-686BF4D5B24C}" sibTransId="{0FA02F0B-1D2B-4466-BFB6-DE57ADA99677}"/>
    <dgm:cxn modelId="{FA837315-13EA-4AC7-9E2D-80B7E4166DF6}" type="presOf" srcId="{F46D319C-B3E3-4451-BAD1-CFB9E1E64AB7}" destId="{49631175-FF4E-4921-BD12-6E26FF80852D}" srcOrd="1" destOrd="0" presId="urn:microsoft.com/office/officeart/2009/3/layout/HorizontalOrganizationChart"/>
    <dgm:cxn modelId="{ADBE9D24-B21A-41C0-A570-A14D5330F7BD}" type="presOf" srcId="{AF7E742B-1179-4DDF-8AF0-8FA5B0D5D8F7}" destId="{0D5A7FD8-6385-4D80-A678-572B96C87BE8}" srcOrd="0" destOrd="0" presId="urn:microsoft.com/office/officeart/2009/3/layout/HorizontalOrganizationChart"/>
    <dgm:cxn modelId="{1BDE015E-22C6-44BC-972B-A8B5B03827F8}" type="presOf" srcId="{000B107A-DA07-4B2F-969E-4E798A038645}" destId="{3CAA0C6A-2302-4E73-9067-169A46C2400A}" srcOrd="0" destOrd="0" presId="urn:microsoft.com/office/officeart/2009/3/layout/HorizontalOrganizationChart"/>
    <dgm:cxn modelId="{2ED35044-7164-4EF5-8053-DEFA245C3813}" type="presOf" srcId="{218BB8DF-6D1D-47DF-88FE-64ADCB548FE0}" destId="{BD20E9E9-2001-49A1-AD25-4CC22F273C79}" srcOrd="1" destOrd="0" presId="urn:microsoft.com/office/officeart/2009/3/layout/HorizontalOrganizationChart"/>
    <dgm:cxn modelId="{2E7F3367-188F-439D-B35F-FF4307967758}" type="presOf" srcId="{5E8D42BA-922C-44D7-A8A5-F40D3D961A33}" destId="{0FA2A93E-0AA5-46E2-837B-CBB1AE57EF5E}" srcOrd="0" destOrd="0" presId="urn:microsoft.com/office/officeart/2009/3/layout/HorizontalOrganizationChart"/>
    <dgm:cxn modelId="{347D5058-15E7-4764-962D-E33D0BD5B435}" srcId="{218BB8DF-6D1D-47DF-88FE-64ADCB548FE0}" destId="{0FF0C806-A82C-427C-8F1A-7B15D77190D8}" srcOrd="2" destOrd="0" parTransId="{F991B568-B978-4918-98C1-3A2C77526EA4}" sibTransId="{05786F44-4864-4B05-AF19-68A7CEC384F3}"/>
    <dgm:cxn modelId="{D2241279-3929-4B40-9BE3-D91400404937}" type="presOf" srcId="{F991B568-B978-4918-98C1-3A2C77526EA4}" destId="{9C1AEDC4-EAB2-4D0F-BB48-A054AA958E1F}" srcOrd="0" destOrd="0" presId="urn:microsoft.com/office/officeart/2009/3/layout/HorizontalOrganizationChart"/>
    <dgm:cxn modelId="{D2833F83-9B2C-44E7-A310-C26E982AA49E}" srcId="{218BB8DF-6D1D-47DF-88FE-64ADCB548FE0}" destId="{000B107A-DA07-4B2F-969E-4E798A038645}" srcOrd="1" destOrd="0" parTransId="{5E8D42BA-922C-44D7-A8A5-F40D3D961A33}" sibTransId="{A17D0041-FEDE-475A-A7F5-EAC2CF036895}"/>
    <dgm:cxn modelId="{CD333F8A-3547-4C8E-9BEE-2D697BC50E71}" type="presOf" srcId="{0FF0C806-A82C-427C-8F1A-7B15D77190D8}" destId="{D214537F-D252-46CC-8D40-6D6034D8C27B}" srcOrd="0" destOrd="0" presId="urn:microsoft.com/office/officeart/2009/3/layout/HorizontalOrganizationChart"/>
    <dgm:cxn modelId="{9499758D-C3DE-4DE5-B74E-0D884FF7F81C}" type="presOf" srcId="{218BB8DF-6D1D-47DF-88FE-64ADCB548FE0}" destId="{D286D189-BD71-4639-9F3F-5135EBA47924}" srcOrd="0" destOrd="0" presId="urn:microsoft.com/office/officeart/2009/3/layout/HorizontalOrganizationChart"/>
    <dgm:cxn modelId="{44F93DA3-DA5D-4164-9D92-BD49A84C3A26}" type="presOf" srcId="{F46D319C-B3E3-4451-BAD1-CFB9E1E64AB7}" destId="{742114DE-C19C-44A7-B765-160152280B65}" srcOrd="0" destOrd="0" presId="urn:microsoft.com/office/officeart/2009/3/layout/HorizontalOrganizationChart"/>
    <dgm:cxn modelId="{ACE72DA4-594E-43E3-85B7-E4EECCAD5693}" type="presOf" srcId="{4A5DBA63-DA4D-41C8-BD31-1EE4F366F52C}" destId="{22E2DD86-F9DE-4693-9869-425CC4FCCD3D}" srcOrd="0" destOrd="0" presId="urn:microsoft.com/office/officeart/2009/3/layout/HorizontalOrganizationChart"/>
    <dgm:cxn modelId="{6B2F67AA-557A-46CD-BDCC-ACD0BF79141C}" type="presOf" srcId="{0FF0C806-A82C-427C-8F1A-7B15D77190D8}" destId="{B5361920-5B15-40EE-B29F-C07FD3C31661}" srcOrd="1" destOrd="0" presId="urn:microsoft.com/office/officeart/2009/3/layout/HorizontalOrganizationChart"/>
    <dgm:cxn modelId="{33B741F8-586C-4CB8-8AE5-078FFEB67B3A}" type="presOf" srcId="{000B107A-DA07-4B2F-969E-4E798A038645}" destId="{68F5D614-B18B-49D0-95B4-21757D1D5BF5}" srcOrd="1" destOrd="0" presId="urn:microsoft.com/office/officeart/2009/3/layout/HorizontalOrganizationChart"/>
    <dgm:cxn modelId="{AA5D9CD3-0AEB-45DC-B4C5-B58852FB42FF}" type="presParOf" srcId="{22E2DD86-F9DE-4693-9869-425CC4FCCD3D}" destId="{A8290FDE-A30C-4559-8BE9-D318B0E3718B}" srcOrd="0" destOrd="0" presId="urn:microsoft.com/office/officeart/2009/3/layout/HorizontalOrganizationChart"/>
    <dgm:cxn modelId="{9F553972-AF53-4FFF-95A2-0BDC4AB1B0D0}" type="presParOf" srcId="{A8290FDE-A30C-4559-8BE9-D318B0E3718B}" destId="{DF89DD1C-A45A-4870-9AF0-CB158B2B7530}" srcOrd="0" destOrd="0" presId="urn:microsoft.com/office/officeart/2009/3/layout/HorizontalOrganizationChart"/>
    <dgm:cxn modelId="{1F61DA35-7896-4CA2-BF3F-3D33721070AD}" type="presParOf" srcId="{DF89DD1C-A45A-4870-9AF0-CB158B2B7530}" destId="{D286D189-BD71-4639-9F3F-5135EBA47924}" srcOrd="0" destOrd="0" presId="urn:microsoft.com/office/officeart/2009/3/layout/HorizontalOrganizationChart"/>
    <dgm:cxn modelId="{8BF052E9-4330-4E45-9674-38046D44A2F0}" type="presParOf" srcId="{DF89DD1C-A45A-4870-9AF0-CB158B2B7530}" destId="{BD20E9E9-2001-49A1-AD25-4CC22F273C79}" srcOrd="1" destOrd="0" presId="urn:microsoft.com/office/officeart/2009/3/layout/HorizontalOrganizationChart"/>
    <dgm:cxn modelId="{8A1A02B5-303C-4EC8-833F-7AF405F58234}" type="presParOf" srcId="{A8290FDE-A30C-4559-8BE9-D318B0E3718B}" destId="{130069F4-7391-45C7-9B44-0A221EA1F827}" srcOrd="1" destOrd="0" presId="urn:microsoft.com/office/officeart/2009/3/layout/HorizontalOrganizationChart"/>
    <dgm:cxn modelId="{E341B2D1-664B-427E-9434-23D78B69EBC7}" type="presParOf" srcId="{130069F4-7391-45C7-9B44-0A221EA1F827}" destId="{0D5A7FD8-6385-4D80-A678-572B96C87BE8}" srcOrd="0" destOrd="0" presId="urn:microsoft.com/office/officeart/2009/3/layout/HorizontalOrganizationChart"/>
    <dgm:cxn modelId="{C2BFD622-5114-4E52-96B2-2A754035728D}" type="presParOf" srcId="{130069F4-7391-45C7-9B44-0A221EA1F827}" destId="{EDBD47A0-2721-46B4-BB21-2CBB75A91680}" srcOrd="1" destOrd="0" presId="urn:microsoft.com/office/officeart/2009/3/layout/HorizontalOrganizationChart"/>
    <dgm:cxn modelId="{1115C57C-BB3E-490D-84C0-BA477D30D962}" type="presParOf" srcId="{EDBD47A0-2721-46B4-BB21-2CBB75A91680}" destId="{E91BE6B8-9209-4EEC-AEBE-5E6BF706B71E}" srcOrd="0" destOrd="0" presId="urn:microsoft.com/office/officeart/2009/3/layout/HorizontalOrganizationChart"/>
    <dgm:cxn modelId="{A9262AC4-4550-400D-9144-CE24B16B5852}" type="presParOf" srcId="{E91BE6B8-9209-4EEC-AEBE-5E6BF706B71E}" destId="{742114DE-C19C-44A7-B765-160152280B65}" srcOrd="0" destOrd="0" presId="urn:microsoft.com/office/officeart/2009/3/layout/HorizontalOrganizationChart"/>
    <dgm:cxn modelId="{CBDCBA59-730E-42B5-9A6A-6DA2D8B90DA3}" type="presParOf" srcId="{E91BE6B8-9209-4EEC-AEBE-5E6BF706B71E}" destId="{49631175-FF4E-4921-BD12-6E26FF80852D}" srcOrd="1" destOrd="0" presId="urn:microsoft.com/office/officeart/2009/3/layout/HorizontalOrganizationChart"/>
    <dgm:cxn modelId="{C4DEFA21-7F24-4D74-B606-7EB84739974A}" type="presParOf" srcId="{EDBD47A0-2721-46B4-BB21-2CBB75A91680}" destId="{00AE3B12-111B-4D48-8773-7A81A76CAEC4}" srcOrd="1" destOrd="0" presId="urn:microsoft.com/office/officeart/2009/3/layout/HorizontalOrganizationChart"/>
    <dgm:cxn modelId="{220AA7FA-B91A-45DF-8ED8-A714EF27806A}" type="presParOf" srcId="{EDBD47A0-2721-46B4-BB21-2CBB75A91680}" destId="{4D94A41D-FF04-4D6E-8349-20DA851A477D}" srcOrd="2" destOrd="0" presId="urn:microsoft.com/office/officeart/2009/3/layout/HorizontalOrganizationChart"/>
    <dgm:cxn modelId="{6B135280-6657-47B2-9478-194E15403AE0}" type="presParOf" srcId="{130069F4-7391-45C7-9B44-0A221EA1F827}" destId="{0FA2A93E-0AA5-46E2-837B-CBB1AE57EF5E}" srcOrd="2" destOrd="0" presId="urn:microsoft.com/office/officeart/2009/3/layout/HorizontalOrganizationChart"/>
    <dgm:cxn modelId="{311D9D97-A01D-4F00-969E-0F8DED7F3456}" type="presParOf" srcId="{130069F4-7391-45C7-9B44-0A221EA1F827}" destId="{B11A6A18-F556-46FD-8EE5-4B0967EE4538}" srcOrd="3" destOrd="0" presId="urn:microsoft.com/office/officeart/2009/3/layout/HorizontalOrganizationChart"/>
    <dgm:cxn modelId="{3B2F8262-7D6B-41F7-A9AD-997A1840B9C1}" type="presParOf" srcId="{B11A6A18-F556-46FD-8EE5-4B0967EE4538}" destId="{0653489A-F44A-48DE-B9D1-DBC3D4EE32F5}" srcOrd="0" destOrd="0" presId="urn:microsoft.com/office/officeart/2009/3/layout/HorizontalOrganizationChart"/>
    <dgm:cxn modelId="{CA5EF126-A8E2-47CD-849F-CFB3D9A912E2}" type="presParOf" srcId="{0653489A-F44A-48DE-B9D1-DBC3D4EE32F5}" destId="{3CAA0C6A-2302-4E73-9067-169A46C2400A}" srcOrd="0" destOrd="0" presId="urn:microsoft.com/office/officeart/2009/3/layout/HorizontalOrganizationChart"/>
    <dgm:cxn modelId="{0E2F5650-9865-4838-AB9C-A4A8C62ED8EC}" type="presParOf" srcId="{0653489A-F44A-48DE-B9D1-DBC3D4EE32F5}" destId="{68F5D614-B18B-49D0-95B4-21757D1D5BF5}" srcOrd="1" destOrd="0" presId="urn:microsoft.com/office/officeart/2009/3/layout/HorizontalOrganizationChart"/>
    <dgm:cxn modelId="{2536D3D4-40AC-4C65-B230-DE74F82CCA0A}" type="presParOf" srcId="{B11A6A18-F556-46FD-8EE5-4B0967EE4538}" destId="{31C815EE-CAF0-4934-9C83-41FEAF4FB54A}" srcOrd="1" destOrd="0" presId="urn:microsoft.com/office/officeart/2009/3/layout/HorizontalOrganizationChart"/>
    <dgm:cxn modelId="{302A4D33-E138-440F-A65C-C5B3BF8A85B8}" type="presParOf" srcId="{B11A6A18-F556-46FD-8EE5-4B0967EE4538}" destId="{C9B74561-9CDA-45D5-8E66-F6E4E9F49AEC}" srcOrd="2" destOrd="0" presId="urn:microsoft.com/office/officeart/2009/3/layout/HorizontalOrganizationChart"/>
    <dgm:cxn modelId="{D2EBB376-3C7F-4D98-98F1-6468E5DC0E48}" type="presParOf" srcId="{130069F4-7391-45C7-9B44-0A221EA1F827}" destId="{9C1AEDC4-EAB2-4D0F-BB48-A054AA958E1F}" srcOrd="4" destOrd="0" presId="urn:microsoft.com/office/officeart/2009/3/layout/HorizontalOrganizationChart"/>
    <dgm:cxn modelId="{A7732DCB-D5A6-4848-9673-AF5E5DDC3375}" type="presParOf" srcId="{130069F4-7391-45C7-9B44-0A221EA1F827}" destId="{2D5E0EC4-BB67-4914-A370-BF8A29DDA4B9}" srcOrd="5" destOrd="0" presId="urn:microsoft.com/office/officeart/2009/3/layout/HorizontalOrganizationChart"/>
    <dgm:cxn modelId="{5D7A41BF-723A-49AB-BD12-51BA38CBE0B6}" type="presParOf" srcId="{2D5E0EC4-BB67-4914-A370-BF8A29DDA4B9}" destId="{4910F278-C125-4A86-BA6E-13D55C5DA380}" srcOrd="0" destOrd="0" presId="urn:microsoft.com/office/officeart/2009/3/layout/HorizontalOrganizationChart"/>
    <dgm:cxn modelId="{5229350C-E763-4E8C-AA51-A966D0882927}" type="presParOf" srcId="{4910F278-C125-4A86-BA6E-13D55C5DA380}" destId="{D214537F-D252-46CC-8D40-6D6034D8C27B}" srcOrd="0" destOrd="0" presId="urn:microsoft.com/office/officeart/2009/3/layout/HorizontalOrganizationChart"/>
    <dgm:cxn modelId="{65E78C3D-C0B4-478B-BB95-EDE64697B672}" type="presParOf" srcId="{4910F278-C125-4A86-BA6E-13D55C5DA380}" destId="{B5361920-5B15-40EE-B29F-C07FD3C31661}" srcOrd="1" destOrd="0" presId="urn:microsoft.com/office/officeart/2009/3/layout/HorizontalOrganizationChart"/>
    <dgm:cxn modelId="{B32F3F2B-81DD-4627-AFC7-DE8BC4490B5E}" type="presParOf" srcId="{2D5E0EC4-BB67-4914-A370-BF8A29DDA4B9}" destId="{07DF2188-DC11-475D-BA6D-EC8DA2190462}" srcOrd="1" destOrd="0" presId="urn:microsoft.com/office/officeart/2009/3/layout/HorizontalOrganizationChart"/>
    <dgm:cxn modelId="{A9A9692C-DAE2-4345-928C-5B750A9352FB}" type="presParOf" srcId="{2D5E0EC4-BB67-4914-A370-BF8A29DDA4B9}" destId="{FFDFBC02-4AA7-4272-9979-7890BA2DD56A}" srcOrd="2" destOrd="0" presId="urn:microsoft.com/office/officeart/2009/3/layout/HorizontalOrganizationChart"/>
    <dgm:cxn modelId="{D204CBF4-9F57-4ED4-A76F-33A4F7643052}" type="presParOf" srcId="{A8290FDE-A30C-4559-8BE9-D318B0E3718B}" destId="{E6BADD87-8335-4C5C-9FD5-9BEF91DA2C2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9FB0DF-BA7D-42D7-A628-8AF0397CE528}">
      <dsp:nvSpPr>
        <dsp:cNvPr id="0" name=""/>
        <dsp:cNvSpPr/>
      </dsp:nvSpPr>
      <dsp:spPr>
        <a:xfrm>
          <a:off x="1304165" y="0"/>
          <a:ext cx="641405" cy="64140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2BF00-1611-4E89-B527-E062486EE0F8}">
      <dsp:nvSpPr>
        <dsp:cNvPr id="0" name=""/>
        <dsp:cNvSpPr/>
      </dsp:nvSpPr>
      <dsp:spPr>
        <a:xfrm>
          <a:off x="1464001" y="78508"/>
          <a:ext cx="513124" cy="513124"/>
        </a:xfrm>
        <a:prstGeom prst="chord">
          <a:avLst>
            <a:gd name="adj1" fmla="val 0"/>
            <a:gd name="adj2" fmla="val 10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8C193-7DBC-4D00-9113-CF9A8852FADC}">
      <dsp:nvSpPr>
        <dsp:cNvPr id="0" name=""/>
        <dsp:cNvSpPr/>
      </dsp:nvSpPr>
      <dsp:spPr>
        <a:xfrm>
          <a:off x="2029425" y="641405"/>
          <a:ext cx="3680469" cy="2699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A guerra.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A fome.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A punição judicial.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A penhora humana.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 dirty="0">
            <a:latin typeface="Roboto" pitchFamily="2" charset="0"/>
            <a:ea typeface="Roboto" pitchFamily="2" charset="0"/>
          </a:endParaRPr>
        </a:p>
      </dsp:txBody>
      <dsp:txXfrm>
        <a:off x="2029425" y="641405"/>
        <a:ext cx="3680469" cy="2699248"/>
      </dsp:txXfrm>
    </dsp:sp>
    <dsp:sp modelId="{231143F3-5A9B-4A17-B7F0-13062261661F}">
      <dsp:nvSpPr>
        <dsp:cNvPr id="0" name=""/>
        <dsp:cNvSpPr/>
      </dsp:nvSpPr>
      <dsp:spPr>
        <a:xfrm>
          <a:off x="2192229" y="0"/>
          <a:ext cx="3354860" cy="641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Causas da escravização</a:t>
          </a:r>
        </a:p>
      </dsp:txBody>
      <dsp:txXfrm>
        <a:off x="2192229" y="0"/>
        <a:ext cx="3354860" cy="641405"/>
      </dsp:txXfrm>
    </dsp:sp>
    <dsp:sp modelId="{D94CB2BF-67F4-4CE7-8094-1EA08E106071}">
      <dsp:nvSpPr>
        <dsp:cNvPr id="0" name=""/>
        <dsp:cNvSpPr/>
      </dsp:nvSpPr>
      <dsp:spPr>
        <a:xfrm>
          <a:off x="5441410" y="14040"/>
          <a:ext cx="641405" cy="64140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9DB50A-B2B4-4BFC-B325-9A13170725CF}">
      <dsp:nvSpPr>
        <dsp:cNvPr id="0" name=""/>
        <dsp:cNvSpPr/>
      </dsp:nvSpPr>
      <dsp:spPr>
        <a:xfrm>
          <a:off x="5505549" y="78184"/>
          <a:ext cx="513124" cy="513124"/>
        </a:xfrm>
        <a:prstGeom prst="chord">
          <a:avLst>
            <a:gd name="adj1" fmla="val 16200000"/>
            <a:gd name="adj2" fmla="val 1620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977B0-B11E-47C6-9C03-FBADA37B1975}">
      <dsp:nvSpPr>
        <dsp:cNvPr id="0" name=""/>
        <dsp:cNvSpPr/>
      </dsp:nvSpPr>
      <dsp:spPr>
        <a:xfrm>
          <a:off x="5843521" y="641405"/>
          <a:ext cx="3884620" cy="2699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Os escravos eram minorias.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Posteriormente, eles eram integrados à sociedade como pessoas livres.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- O filho de homem livre com mulher escrava era considerado livre.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 dirty="0">
            <a:latin typeface="Roboto" pitchFamily="2" charset="0"/>
            <a:ea typeface="Roboto" pitchFamily="2" charset="0"/>
          </a:endParaRPr>
        </a:p>
      </dsp:txBody>
      <dsp:txXfrm>
        <a:off x="5843521" y="641405"/>
        <a:ext cx="3884620" cy="2699248"/>
      </dsp:txXfrm>
    </dsp:sp>
    <dsp:sp modelId="{ADD7CDFC-6A23-4BE6-BD93-14751342E25E}">
      <dsp:nvSpPr>
        <dsp:cNvPr id="0" name=""/>
        <dsp:cNvSpPr/>
      </dsp:nvSpPr>
      <dsp:spPr>
        <a:xfrm>
          <a:off x="6148808" y="14040"/>
          <a:ext cx="3884620" cy="641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Roboto" pitchFamily="2" charset="0"/>
              <a:ea typeface="Roboto" pitchFamily="2" charset="0"/>
            </a:rPr>
            <a:t>Aspecto da escravidão na África</a:t>
          </a:r>
        </a:p>
      </dsp:txBody>
      <dsp:txXfrm>
        <a:off x="6148808" y="14040"/>
        <a:ext cx="3884620" cy="6414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C5DA7-F455-4680-951B-BB952926176E}">
      <dsp:nvSpPr>
        <dsp:cNvPr id="0" name=""/>
        <dsp:cNvSpPr/>
      </dsp:nvSpPr>
      <dsp:spPr>
        <a:xfrm>
          <a:off x="1054377" y="1924"/>
          <a:ext cx="3886528" cy="23319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Com a chegada dos portugueses ao continente africano, a escravidão se avolumou e as guerras se multiplicaram. </a:t>
          </a:r>
        </a:p>
      </dsp:txBody>
      <dsp:txXfrm>
        <a:off x="1054377" y="1924"/>
        <a:ext cx="3886528" cy="2331917"/>
      </dsp:txXfrm>
    </dsp:sp>
    <dsp:sp modelId="{E16EC202-2D51-47E4-B971-508CDB6688FF}">
      <dsp:nvSpPr>
        <dsp:cNvPr id="0" name=""/>
        <dsp:cNvSpPr/>
      </dsp:nvSpPr>
      <dsp:spPr>
        <a:xfrm>
          <a:off x="5329559" y="1924"/>
          <a:ext cx="3886528" cy="23319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Na África começaram a acontecer guerras com o objetivo de conseguir prisioneiros.</a:t>
          </a:r>
        </a:p>
      </dsp:txBody>
      <dsp:txXfrm>
        <a:off x="5329559" y="1924"/>
        <a:ext cx="3886528" cy="2331917"/>
      </dsp:txXfrm>
    </dsp:sp>
    <dsp:sp modelId="{BA112263-A6F7-497C-8A4E-63FB28ACFE8D}">
      <dsp:nvSpPr>
        <dsp:cNvPr id="0" name=""/>
        <dsp:cNvSpPr/>
      </dsp:nvSpPr>
      <dsp:spPr>
        <a:xfrm>
          <a:off x="1054377" y="2722494"/>
          <a:ext cx="3886528" cy="233191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 comércio de escravos envolveu pessoas e produtos de diversos continentes, sendo chamado de tráfico atlântico. </a:t>
          </a:r>
        </a:p>
      </dsp:txBody>
      <dsp:txXfrm>
        <a:off x="1054377" y="2722494"/>
        <a:ext cx="3886528" cy="2331917"/>
      </dsp:txXfrm>
    </dsp:sp>
    <dsp:sp modelId="{48539A98-5DE3-4ED3-A890-0060E6DC9246}">
      <dsp:nvSpPr>
        <dsp:cNvPr id="0" name=""/>
        <dsp:cNvSpPr/>
      </dsp:nvSpPr>
      <dsp:spPr>
        <a:xfrm>
          <a:off x="5329559" y="2722494"/>
          <a:ext cx="3886528" cy="23319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Mais de dez milhões de africanos foram trazidos da África para a América. Desses, quase cinco milhões foram destinados ao Brasil.</a:t>
          </a:r>
        </a:p>
      </dsp:txBody>
      <dsp:txXfrm>
        <a:off x="5329559" y="2722494"/>
        <a:ext cx="3886528" cy="23319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43833-878E-44F2-8A74-9029DBE5D179}">
      <dsp:nvSpPr>
        <dsp:cNvPr id="0" name=""/>
        <dsp:cNvSpPr/>
      </dsp:nvSpPr>
      <dsp:spPr>
        <a:xfrm>
          <a:off x="-6645838" y="-1016290"/>
          <a:ext cx="7909853" cy="7909853"/>
        </a:xfrm>
        <a:prstGeom prst="blockArc">
          <a:avLst>
            <a:gd name="adj1" fmla="val 18900000"/>
            <a:gd name="adj2" fmla="val 2700000"/>
            <a:gd name="adj3" fmla="val 273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AE055-78C6-4525-B4B7-E095BA8B2EA6}">
      <dsp:nvSpPr>
        <dsp:cNvPr id="0" name=""/>
        <dsp:cNvSpPr/>
      </dsp:nvSpPr>
      <dsp:spPr>
        <a:xfrm>
          <a:off x="741596" y="216021"/>
          <a:ext cx="10293112" cy="1161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767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africanos vieram ao Brasil à força para realizar diversos trabalhos. </a:t>
          </a:r>
        </a:p>
      </dsp:txBody>
      <dsp:txXfrm>
        <a:off x="741596" y="216021"/>
        <a:ext cx="10293112" cy="1161718"/>
      </dsp:txXfrm>
    </dsp:sp>
    <dsp:sp modelId="{ED7DB0FE-38C2-463E-A7AF-69B046EF3A34}">
      <dsp:nvSpPr>
        <dsp:cNvPr id="0" name=""/>
        <dsp:cNvSpPr/>
      </dsp:nvSpPr>
      <dsp:spPr>
        <a:xfrm>
          <a:off x="144018" y="288033"/>
          <a:ext cx="1130199" cy="1130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AF653-F00A-4171-855E-52AEF3D3563C}">
      <dsp:nvSpPr>
        <dsp:cNvPr id="0" name=""/>
        <dsp:cNvSpPr/>
      </dsp:nvSpPr>
      <dsp:spPr>
        <a:xfrm>
          <a:off x="1124756" y="1512170"/>
          <a:ext cx="9774737" cy="1161718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767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No Brasil, eles trabalhavam de doze a quinze horas por dia.</a:t>
          </a:r>
        </a:p>
      </dsp:txBody>
      <dsp:txXfrm>
        <a:off x="1124756" y="1512170"/>
        <a:ext cx="9774737" cy="1161718"/>
      </dsp:txXfrm>
    </dsp:sp>
    <dsp:sp modelId="{91A3C751-09A9-469B-8DF8-EC0A02257722}">
      <dsp:nvSpPr>
        <dsp:cNvPr id="0" name=""/>
        <dsp:cNvSpPr/>
      </dsp:nvSpPr>
      <dsp:spPr>
        <a:xfrm>
          <a:off x="576069" y="1512172"/>
          <a:ext cx="1130199" cy="1130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89272-5B70-409A-AC25-00826F9C894D}">
      <dsp:nvSpPr>
        <dsp:cNvPr id="0" name=""/>
        <dsp:cNvSpPr/>
      </dsp:nvSpPr>
      <dsp:spPr>
        <a:xfrm>
          <a:off x="1126124" y="2808310"/>
          <a:ext cx="9774737" cy="1161718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767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Por vezes, as manhãs de domingos e feriados eram usadas para conserto de cercas, estradas e outros serviços.</a:t>
          </a:r>
        </a:p>
      </dsp:txBody>
      <dsp:txXfrm>
        <a:off x="1126124" y="2808310"/>
        <a:ext cx="9774737" cy="1161718"/>
      </dsp:txXfrm>
    </dsp:sp>
    <dsp:sp modelId="{4849A484-53E7-481A-8C93-53A8C18494B9}">
      <dsp:nvSpPr>
        <dsp:cNvPr id="0" name=""/>
        <dsp:cNvSpPr/>
      </dsp:nvSpPr>
      <dsp:spPr>
        <a:xfrm>
          <a:off x="648074" y="2808317"/>
          <a:ext cx="1130199" cy="1130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FF68E-FFE3-49C5-8CB5-C13ADDF6E445}">
      <dsp:nvSpPr>
        <dsp:cNvPr id="0" name=""/>
        <dsp:cNvSpPr/>
      </dsp:nvSpPr>
      <dsp:spPr>
        <a:xfrm>
          <a:off x="661412" y="4248473"/>
          <a:ext cx="10293112" cy="144974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767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homens trabalhavam como agricultores, carpinteiros, ferreiros, pescadores etc. As mulheres cultivavam a terra, lavavam, passavam etc. </a:t>
          </a:r>
        </a:p>
      </dsp:txBody>
      <dsp:txXfrm>
        <a:off x="661412" y="4248473"/>
        <a:ext cx="10293112" cy="1449747"/>
      </dsp:txXfrm>
    </dsp:sp>
    <dsp:sp modelId="{80DA69B5-42E0-4891-8647-DF9C16DC0177}">
      <dsp:nvSpPr>
        <dsp:cNvPr id="0" name=""/>
        <dsp:cNvSpPr/>
      </dsp:nvSpPr>
      <dsp:spPr>
        <a:xfrm>
          <a:off x="96313" y="4408247"/>
          <a:ext cx="1130199" cy="11301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D934B-A716-4ACB-BBB2-E317CF6FFF01}">
      <dsp:nvSpPr>
        <dsp:cNvPr id="0" name=""/>
        <dsp:cNvSpPr/>
      </dsp:nvSpPr>
      <dsp:spPr>
        <a:xfrm>
          <a:off x="1413558" y="284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Alimentação dos escravizados</a:t>
          </a:r>
        </a:p>
      </dsp:txBody>
      <dsp:txXfrm>
        <a:off x="1443624" y="30350"/>
        <a:ext cx="4046011" cy="966403"/>
      </dsp:txXfrm>
    </dsp:sp>
    <dsp:sp modelId="{3C167B31-ED03-45C2-9734-EB0E54D0D28E}">
      <dsp:nvSpPr>
        <dsp:cNvPr id="0" name=""/>
        <dsp:cNvSpPr/>
      </dsp:nvSpPr>
      <dsp:spPr>
        <a:xfrm rot="5400000">
          <a:off x="3376808" y="1116642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D165E-90C7-4E31-BC9C-CEA714DE55EC}">
      <dsp:nvSpPr>
        <dsp:cNvPr id="0" name=""/>
        <dsp:cNvSpPr/>
      </dsp:nvSpPr>
      <dsp:spPr>
        <a:xfrm>
          <a:off x="1413558" y="1386108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Recebiam uma cuia de feijão e uma porção de farinha. </a:t>
          </a:r>
        </a:p>
      </dsp:txBody>
      <dsp:txXfrm>
        <a:off x="1443624" y="1416174"/>
        <a:ext cx="4046011" cy="966403"/>
      </dsp:txXfrm>
    </dsp:sp>
    <dsp:sp modelId="{DFD705A0-9E7C-41F9-8143-2D97A4D9FB65}">
      <dsp:nvSpPr>
        <dsp:cNvPr id="0" name=""/>
        <dsp:cNvSpPr/>
      </dsp:nvSpPr>
      <dsp:spPr>
        <a:xfrm rot="5400000">
          <a:off x="3376808" y="2502466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02F2C-9F57-4CAA-870A-68AC6B9EAEAE}">
      <dsp:nvSpPr>
        <dsp:cNvPr id="0" name=""/>
        <dsp:cNvSpPr/>
      </dsp:nvSpPr>
      <dsp:spPr>
        <a:xfrm>
          <a:off x="1413558" y="2771931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2172385"/>
            <a:satOff val="-10249"/>
            <a:lumOff val="-37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2172385"/>
              <a:satOff val="-10249"/>
              <a:lumOff val="-3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Eventualmente recebiam rapadura e carne-seca. </a:t>
          </a:r>
        </a:p>
      </dsp:txBody>
      <dsp:txXfrm>
        <a:off x="1443624" y="2801997"/>
        <a:ext cx="4046011" cy="966403"/>
      </dsp:txXfrm>
    </dsp:sp>
    <dsp:sp modelId="{1AA8292E-BF18-4078-A41D-E84790E733E9}">
      <dsp:nvSpPr>
        <dsp:cNvPr id="0" name=""/>
        <dsp:cNvSpPr/>
      </dsp:nvSpPr>
      <dsp:spPr>
        <a:xfrm rot="5400000">
          <a:off x="3376808" y="3888289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B27076-622D-49F2-96F1-28FD2D5A6412}">
      <dsp:nvSpPr>
        <dsp:cNvPr id="0" name=""/>
        <dsp:cNvSpPr/>
      </dsp:nvSpPr>
      <dsp:spPr>
        <a:xfrm>
          <a:off x="1413558" y="4157755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4344770"/>
            <a:satOff val="-20498"/>
            <a:lumOff val="-74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4344770"/>
              <a:satOff val="-20498"/>
              <a:lumOff val="-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De modo geral, a alimentação era insuficiente. </a:t>
          </a:r>
        </a:p>
      </dsp:txBody>
      <dsp:txXfrm>
        <a:off x="1443624" y="4187821"/>
        <a:ext cx="4046011" cy="966403"/>
      </dsp:txXfrm>
    </dsp:sp>
    <dsp:sp modelId="{522E9DCD-2E77-41D3-BB0F-1D164195227B}">
      <dsp:nvSpPr>
        <dsp:cNvPr id="0" name=""/>
        <dsp:cNvSpPr/>
      </dsp:nvSpPr>
      <dsp:spPr>
        <a:xfrm>
          <a:off x="6094562" y="284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Castigos</a:t>
          </a:r>
        </a:p>
      </dsp:txBody>
      <dsp:txXfrm>
        <a:off x="6124628" y="30350"/>
        <a:ext cx="4046011" cy="966403"/>
      </dsp:txXfrm>
    </dsp:sp>
    <dsp:sp modelId="{9D6A3731-B0B2-4343-AB96-D603B9FA1ABC}">
      <dsp:nvSpPr>
        <dsp:cNvPr id="0" name=""/>
        <dsp:cNvSpPr/>
      </dsp:nvSpPr>
      <dsp:spPr>
        <a:xfrm rot="5400000">
          <a:off x="8057812" y="1116642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3BE23-2B09-435E-8E34-FB32F8C8AEA6}">
      <dsp:nvSpPr>
        <dsp:cNvPr id="0" name=""/>
        <dsp:cNvSpPr/>
      </dsp:nvSpPr>
      <dsp:spPr>
        <a:xfrm>
          <a:off x="6094562" y="1386108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6517155"/>
            <a:satOff val="-30747"/>
            <a:lumOff val="-111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6517155"/>
              <a:satOff val="-30747"/>
              <a:lumOff val="-11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escravizados recebiam castigo por qualquer falta. </a:t>
          </a:r>
        </a:p>
      </dsp:txBody>
      <dsp:txXfrm>
        <a:off x="6124628" y="1416174"/>
        <a:ext cx="4046011" cy="966403"/>
      </dsp:txXfrm>
    </dsp:sp>
    <dsp:sp modelId="{28BDACD1-7AE7-403E-AE1A-29E0323EF55C}">
      <dsp:nvSpPr>
        <dsp:cNvPr id="0" name=""/>
        <dsp:cNvSpPr/>
      </dsp:nvSpPr>
      <dsp:spPr>
        <a:xfrm rot="5400000">
          <a:off x="8057812" y="2502466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86BF4-6968-41BF-A331-D6A6599707A1}">
      <dsp:nvSpPr>
        <dsp:cNvPr id="0" name=""/>
        <dsp:cNvSpPr/>
      </dsp:nvSpPr>
      <dsp:spPr>
        <a:xfrm>
          <a:off x="6094562" y="2771931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8689540"/>
            <a:satOff val="-40996"/>
            <a:lumOff val="-148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8689540"/>
              <a:satOff val="-40996"/>
              <a:lumOff val="-14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Era comum o uso de instrumentos para castigar os escravizados. </a:t>
          </a:r>
        </a:p>
      </dsp:txBody>
      <dsp:txXfrm>
        <a:off x="6124628" y="2801997"/>
        <a:ext cx="4046011" cy="966403"/>
      </dsp:txXfrm>
    </dsp:sp>
    <dsp:sp modelId="{913AD84F-267A-4975-831B-71FE383579DA}">
      <dsp:nvSpPr>
        <dsp:cNvPr id="0" name=""/>
        <dsp:cNvSpPr/>
      </dsp:nvSpPr>
      <dsp:spPr>
        <a:xfrm rot="5400000">
          <a:off x="8057812" y="3888289"/>
          <a:ext cx="179643" cy="1796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AE238-F197-4958-BDB3-746A39325F2D}">
      <dsp:nvSpPr>
        <dsp:cNvPr id="0" name=""/>
        <dsp:cNvSpPr/>
      </dsp:nvSpPr>
      <dsp:spPr>
        <a:xfrm>
          <a:off x="6094562" y="4157755"/>
          <a:ext cx="4106143" cy="1026535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Entre os instrumentos, usavam-se a palmatória e a máscara de flandres. </a:t>
          </a:r>
        </a:p>
      </dsp:txBody>
      <dsp:txXfrm>
        <a:off x="6124628" y="4187821"/>
        <a:ext cx="4046011" cy="9664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67695-BD72-41E0-9C93-5CECDD547BD8}">
      <dsp:nvSpPr>
        <dsp:cNvPr id="0" name=""/>
        <dsp:cNvSpPr/>
      </dsp:nvSpPr>
      <dsp:spPr>
        <a:xfrm>
          <a:off x="0" y="0"/>
          <a:ext cx="11134337" cy="1085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No Brasil, hoje existem povoações habitadas pelos descendentes dos antigos quilombolas.</a:t>
          </a:r>
        </a:p>
      </dsp:txBody>
      <dsp:txXfrm>
        <a:off x="53002" y="53002"/>
        <a:ext cx="11028333" cy="979756"/>
      </dsp:txXfrm>
    </dsp:sp>
    <dsp:sp modelId="{77AB2EAF-1388-451E-8AF3-4160E5763534}">
      <dsp:nvSpPr>
        <dsp:cNvPr id="0" name=""/>
        <dsp:cNvSpPr/>
      </dsp:nvSpPr>
      <dsp:spPr>
        <a:xfrm>
          <a:off x="0" y="1076789"/>
          <a:ext cx="11134337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3515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Espalhadas por todo o território nacional, essas comunidades são chamadas de remanescentes de quilombos. </a:t>
          </a:r>
        </a:p>
      </dsp:txBody>
      <dsp:txXfrm>
        <a:off x="0" y="1076789"/>
        <a:ext cx="11134337" cy="960480"/>
      </dsp:txXfrm>
    </dsp:sp>
    <dsp:sp modelId="{B3FCC345-01D8-4A06-91B9-55260E335099}">
      <dsp:nvSpPr>
        <dsp:cNvPr id="0" name=""/>
        <dsp:cNvSpPr/>
      </dsp:nvSpPr>
      <dsp:spPr>
        <a:xfrm>
          <a:off x="0" y="2085412"/>
          <a:ext cx="11134337" cy="108576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São mais de oitenta mil pessoas vivendo de um jeito parecido com o de seus antepassados.</a:t>
          </a:r>
        </a:p>
      </dsp:txBody>
      <dsp:txXfrm>
        <a:off x="53002" y="2138414"/>
        <a:ext cx="11028333" cy="979756"/>
      </dsp:txXfrm>
    </dsp:sp>
    <dsp:sp modelId="{5BA2B88D-C8EE-4D43-A855-F6ABCD8C9931}">
      <dsp:nvSpPr>
        <dsp:cNvPr id="0" name=""/>
        <dsp:cNvSpPr/>
      </dsp:nvSpPr>
      <dsp:spPr>
        <a:xfrm>
          <a:off x="0" y="3171171"/>
          <a:ext cx="11134337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3515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Em algumas comunidades, a língua falada conserva termos africanos. </a:t>
          </a:r>
        </a:p>
      </dsp:txBody>
      <dsp:txXfrm>
        <a:off x="0" y="3171171"/>
        <a:ext cx="11134337" cy="960480"/>
      </dsp:txXfrm>
    </dsp:sp>
    <dsp:sp modelId="{45278D98-1A56-40ED-8CC0-A2E3C55F467A}">
      <dsp:nvSpPr>
        <dsp:cNvPr id="0" name=""/>
        <dsp:cNvSpPr/>
      </dsp:nvSpPr>
      <dsp:spPr>
        <a:xfrm>
          <a:off x="0" y="4170823"/>
          <a:ext cx="11134337" cy="10857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A Constituição brasileira reconheceu a propriedade definitiva das terras ocupadas por comunidades quilombolas. </a:t>
          </a:r>
        </a:p>
      </dsp:txBody>
      <dsp:txXfrm>
        <a:off x="53002" y="4223825"/>
        <a:ext cx="11028333" cy="979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269B5-BC9A-4577-8546-B6111EE7FF96}">
      <dsp:nvSpPr>
        <dsp:cNvPr id="0" name=""/>
        <dsp:cNvSpPr/>
      </dsp:nvSpPr>
      <dsp:spPr>
        <a:xfrm>
          <a:off x="1259249" y="866"/>
          <a:ext cx="8999781" cy="81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No século XVI, o Império espanhol era imenso e possuía diversas colônias, entre elas os Países Baixos Espanhóis.</a:t>
          </a:r>
        </a:p>
      </dsp:txBody>
      <dsp:txXfrm>
        <a:off x="1259249" y="866"/>
        <a:ext cx="8999781" cy="818161"/>
      </dsp:txXfrm>
    </dsp:sp>
    <dsp:sp modelId="{3B51178D-E2DF-4728-B740-87541FFCCB63}">
      <dsp:nvSpPr>
        <dsp:cNvPr id="0" name=""/>
        <dsp:cNvSpPr/>
      </dsp:nvSpPr>
      <dsp:spPr>
        <a:xfrm>
          <a:off x="1259249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6CB68-1F83-4457-93EF-D03597DEE053}">
      <dsp:nvSpPr>
        <dsp:cNvPr id="0" name=""/>
        <dsp:cNvSpPr/>
      </dsp:nvSpPr>
      <dsp:spPr>
        <a:xfrm>
          <a:off x="2529218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C7DEE-F176-4793-92EB-AD035F57A491}">
      <dsp:nvSpPr>
        <dsp:cNvPr id="0" name=""/>
        <dsp:cNvSpPr/>
      </dsp:nvSpPr>
      <dsp:spPr>
        <a:xfrm>
          <a:off x="3799187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4F02D6-3A51-4CB4-BC57-CBCFFF25CDE3}">
      <dsp:nvSpPr>
        <dsp:cNvPr id="0" name=""/>
        <dsp:cNvSpPr/>
      </dsp:nvSpPr>
      <dsp:spPr>
        <a:xfrm>
          <a:off x="5069156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36A77-A010-420D-B3B6-1F3111E956EB}">
      <dsp:nvSpPr>
        <dsp:cNvPr id="0" name=""/>
        <dsp:cNvSpPr/>
      </dsp:nvSpPr>
      <dsp:spPr>
        <a:xfrm>
          <a:off x="6339125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35548-9B64-4B34-9DE3-EF66A98AE0CB}">
      <dsp:nvSpPr>
        <dsp:cNvPr id="0" name=""/>
        <dsp:cNvSpPr/>
      </dsp:nvSpPr>
      <dsp:spPr>
        <a:xfrm>
          <a:off x="7609095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EDAA1-44BB-4E00-BF31-C255FA9FCCD3}">
      <dsp:nvSpPr>
        <dsp:cNvPr id="0" name=""/>
        <dsp:cNvSpPr/>
      </dsp:nvSpPr>
      <dsp:spPr>
        <a:xfrm>
          <a:off x="8879064" y="819028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FFEBC-1056-4954-B397-E65116D55D83}">
      <dsp:nvSpPr>
        <dsp:cNvPr id="0" name=""/>
        <dsp:cNvSpPr/>
      </dsp:nvSpPr>
      <dsp:spPr>
        <a:xfrm>
          <a:off x="1259249" y="1114045"/>
          <a:ext cx="8999781" cy="81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Em 1580, o rei de Portugal D. Henrique morreu sem deixar herdeiros. </a:t>
          </a:r>
        </a:p>
      </dsp:txBody>
      <dsp:txXfrm>
        <a:off x="1259249" y="1114045"/>
        <a:ext cx="8999781" cy="818161"/>
      </dsp:txXfrm>
    </dsp:sp>
    <dsp:sp modelId="{B06B4B87-51A2-4CF6-877E-132589C72CB3}">
      <dsp:nvSpPr>
        <dsp:cNvPr id="0" name=""/>
        <dsp:cNvSpPr/>
      </dsp:nvSpPr>
      <dsp:spPr>
        <a:xfrm>
          <a:off x="1259249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83A17E-ECB7-4F80-8F21-4AA10FDB530C}">
      <dsp:nvSpPr>
        <dsp:cNvPr id="0" name=""/>
        <dsp:cNvSpPr/>
      </dsp:nvSpPr>
      <dsp:spPr>
        <a:xfrm>
          <a:off x="2529218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5E088-359B-4DF1-831D-6D68AC7425C0}">
      <dsp:nvSpPr>
        <dsp:cNvPr id="0" name=""/>
        <dsp:cNvSpPr/>
      </dsp:nvSpPr>
      <dsp:spPr>
        <a:xfrm>
          <a:off x="3799187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98B9F-304F-4CAE-BFE5-DB143C442F6A}">
      <dsp:nvSpPr>
        <dsp:cNvPr id="0" name=""/>
        <dsp:cNvSpPr/>
      </dsp:nvSpPr>
      <dsp:spPr>
        <a:xfrm>
          <a:off x="5069156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BAB17-9DE5-447A-B536-68616CBEE103}">
      <dsp:nvSpPr>
        <dsp:cNvPr id="0" name=""/>
        <dsp:cNvSpPr/>
      </dsp:nvSpPr>
      <dsp:spPr>
        <a:xfrm>
          <a:off x="6339125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013684-7796-4225-B94B-2159307BA4B7}">
      <dsp:nvSpPr>
        <dsp:cNvPr id="0" name=""/>
        <dsp:cNvSpPr/>
      </dsp:nvSpPr>
      <dsp:spPr>
        <a:xfrm>
          <a:off x="7609095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A727B-9595-474D-A67C-AFC00CCDCA9E}">
      <dsp:nvSpPr>
        <dsp:cNvPr id="0" name=""/>
        <dsp:cNvSpPr/>
      </dsp:nvSpPr>
      <dsp:spPr>
        <a:xfrm>
          <a:off x="8879064" y="1932207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9C206-44D2-42D7-9C81-0750245C8B2A}">
      <dsp:nvSpPr>
        <dsp:cNvPr id="0" name=""/>
        <dsp:cNvSpPr/>
      </dsp:nvSpPr>
      <dsp:spPr>
        <a:xfrm>
          <a:off x="1259249" y="2227225"/>
          <a:ext cx="8999781" cy="81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 rei da Espanha Felipe II, parente do rei morto, tornou-se também rei de Portugal. </a:t>
          </a:r>
        </a:p>
      </dsp:txBody>
      <dsp:txXfrm>
        <a:off x="1259249" y="2227225"/>
        <a:ext cx="8999781" cy="818161"/>
      </dsp:txXfrm>
    </dsp:sp>
    <dsp:sp modelId="{E9FEF617-B21A-4671-8085-00CDC3171384}">
      <dsp:nvSpPr>
        <dsp:cNvPr id="0" name=""/>
        <dsp:cNvSpPr/>
      </dsp:nvSpPr>
      <dsp:spPr>
        <a:xfrm>
          <a:off x="1259249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66F98-6868-44F8-BB51-730E6010D3A5}">
      <dsp:nvSpPr>
        <dsp:cNvPr id="0" name=""/>
        <dsp:cNvSpPr/>
      </dsp:nvSpPr>
      <dsp:spPr>
        <a:xfrm>
          <a:off x="2529218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9614B-BEC0-4CD4-86DD-215711255DF3}">
      <dsp:nvSpPr>
        <dsp:cNvPr id="0" name=""/>
        <dsp:cNvSpPr/>
      </dsp:nvSpPr>
      <dsp:spPr>
        <a:xfrm>
          <a:off x="3799187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ED413-8A0F-45A5-99DD-CDEE69684547}">
      <dsp:nvSpPr>
        <dsp:cNvPr id="0" name=""/>
        <dsp:cNvSpPr/>
      </dsp:nvSpPr>
      <dsp:spPr>
        <a:xfrm>
          <a:off x="5069156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570A7-C87E-4E9F-BD6B-52378F1C46FF}">
      <dsp:nvSpPr>
        <dsp:cNvPr id="0" name=""/>
        <dsp:cNvSpPr/>
      </dsp:nvSpPr>
      <dsp:spPr>
        <a:xfrm>
          <a:off x="6339125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50699F-9DDB-4CD1-8820-5B9DD767D49A}">
      <dsp:nvSpPr>
        <dsp:cNvPr id="0" name=""/>
        <dsp:cNvSpPr/>
      </dsp:nvSpPr>
      <dsp:spPr>
        <a:xfrm>
          <a:off x="7609095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14734-E85C-4412-A945-A5A0DB4D55DC}">
      <dsp:nvSpPr>
        <dsp:cNvPr id="0" name=""/>
        <dsp:cNvSpPr/>
      </dsp:nvSpPr>
      <dsp:spPr>
        <a:xfrm>
          <a:off x="8879064" y="3045387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ED5D8-DEEF-4721-8C3A-9800C19C772B}">
      <dsp:nvSpPr>
        <dsp:cNvPr id="0" name=""/>
        <dsp:cNvSpPr/>
      </dsp:nvSpPr>
      <dsp:spPr>
        <a:xfrm>
          <a:off x="1259249" y="3340404"/>
          <a:ext cx="8999781" cy="81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 domínio da Espanha sobre Portugal e suas colônias ficou conhecido como União Ibérica. </a:t>
          </a:r>
        </a:p>
      </dsp:txBody>
      <dsp:txXfrm>
        <a:off x="1259249" y="3340404"/>
        <a:ext cx="8999781" cy="818161"/>
      </dsp:txXfrm>
    </dsp:sp>
    <dsp:sp modelId="{5AC90C89-52FF-4865-8870-0143F4A4B98D}">
      <dsp:nvSpPr>
        <dsp:cNvPr id="0" name=""/>
        <dsp:cNvSpPr/>
      </dsp:nvSpPr>
      <dsp:spPr>
        <a:xfrm>
          <a:off x="1259249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7FFF0-7235-43E6-97CE-ACC2A19F01E5}">
      <dsp:nvSpPr>
        <dsp:cNvPr id="0" name=""/>
        <dsp:cNvSpPr/>
      </dsp:nvSpPr>
      <dsp:spPr>
        <a:xfrm>
          <a:off x="2529218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A3935-6682-402B-9D9E-A6F43BB3679B}">
      <dsp:nvSpPr>
        <dsp:cNvPr id="0" name=""/>
        <dsp:cNvSpPr/>
      </dsp:nvSpPr>
      <dsp:spPr>
        <a:xfrm>
          <a:off x="3799187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DEAB8-046B-414D-BDF6-354C0F76D9DC}">
      <dsp:nvSpPr>
        <dsp:cNvPr id="0" name=""/>
        <dsp:cNvSpPr/>
      </dsp:nvSpPr>
      <dsp:spPr>
        <a:xfrm>
          <a:off x="5069156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C5E64-C065-45E5-8D8B-EFBC2D6D544E}">
      <dsp:nvSpPr>
        <dsp:cNvPr id="0" name=""/>
        <dsp:cNvSpPr/>
      </dsp:nvSpPr>
      <dsp:spPr>
        <a:xfrm>
          <a:off x="6339125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E31D1-55E8-458F-80C0-BAD2987B8D9C}">
      <dsp:nvSpPr>
        <dsp:cNvPr id="0" name=""/>
        <dsp:cNvSpPr/>
      </dsp:nvSpPr>
      <dsp:spPr>
        <a:xfrm>
          <a:off x="7609095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8F1EE-0855-460D-942C-FDF4AD1DABE9}">
      <dsp:nvSpPr>
        <dsp:cNvPr id="0" name=""/>
        <dsp:cNvSpPr/>
      </dsp:nvSpPr>
      <dsp:spPr>
        <a:xfrm>
          <a:off x="8879064" y="4158566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27132-3217-4763-A4A5-EEE87707C3C9}">
      <dsp:nvSpPr>
        <dsp:cNvPr id="0" name=""/>
        <dsp:cNvSpPr/>
      </dsp:nvSpPr>
      <dsp:spPr>
        <a:xfrm>
          <a:off x="1259249" y="4453584"/>
          <a:ext cx="8999781" cy="818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Nesse período, os adversários da Espanha tornaram-se também inimigos de Portugal. </a:t>
          </a:r>
        </a:p>
      </dsp:txBody>
      <dsp:txXfrm>
        <a:off x="1259249" y="4453584"/>
        <a:ext cx="8999781" cy="818161"/>
      </dsp:txXfrm>
    </dsp:sp>
    <dsp:sp modelId="{7277847C-9B42-4E6A-B19D-6E15FE5B4380}">
      <dsp:nvSpPr>
        <dsp:cNvPr id="0" name=""/>
        <dsp:cNvSpPr/>
      </dsp:nvSpPr>
      <dsp:spPr>
        <a:xfrm>
          <a:off x="1259249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29D55-2FB7-4E1B-BE37-8822180CB787}">
      <dsp:nvSpPr>
        <dsp:cNvPr id="0" name=""/>
        <dsp:cNvSpPr/>
      </dsp:nvSpPr>
      <dsp:spPr>
        <a:xfrm>
          <a:off x="2529218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34586-E8C4-4083-8EBC-71EBB2C3D890}">
      <dsp:nvSpPr>
        <dsp:cNvPr id="0" name=""/>
        <dsp:cNvSpPr/>
      </dsp:nvSpPr>
      <dsp:spPr>
        <a:xfrm>
          <a:off x="3799187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18A85-36F2-40DA-86D9-81F6A4A326BA}">
      <dsp:nvSpPr>
        <dsp:cNvPr id="0" name=""/>
        <dsp:cNvSpPr/>
      </dsp:nvSpPr>
      <dsp:spPr>
        <a:xfrm>
          <a:off x="5069156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F8D5B-DA24-4097-A71B-442070E16263}">
      <dsp:nvSpPr>
        <dsp:cNvPr id="0" name=""/>
        <dsp:cNvSpPr/>
      </dsp:nvSpPr>
      <dsp:spPr>
        <a:xfrm>
          <a:off x="6339125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2DC25-E962-44CA-8E98-2ABC8B0957A5}">
      <dsp:nvSpPr>
        <dsp:cNvPr id="0" name=""/>
        <dsp:cNvSpPr/>
      </dsp:nvSpPr>
      <dsp:spPr>
        <a:xfrm>
          <a:off x="7609095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73C3C-D85E-402F-8D60-9D4445395551}">
      <dsp:nvSpPr>
        <dsp:cNvPr id="0" name=""/>
        <dsp:cNvSpPr/>
      </dsp:nvSpPr>
      <dsp:spPr>
        <a:xfrm>
          <a:off x="8879064" y="5271746"/>
          <a:ext cx="1199970" cy="1999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2B682-7066-4461-84F2-FAD631503545}">
      <dsp:nvSpPr>
        <dsp:cNvPr id="0" name=""/>
        <dsp:cNvSpPr/>
      </dsp:nvSpPr>
      <dsp:spPr>
        <a:xfrm>
          <a:off x="5135175" y="646795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6918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79100" y="691507"/>
        <a:ext cx="3589" cy="2016"/>
      </dsp:txXfrm>
    </dsp:sp>
    <dsp:sp modelId="{EF9D223D-97AE-4EB8-BB07-27482701B0D1}">
      <dsp:nvSpPr>
        <dsp:cNvPr id="0" name=""/>
        <dsp:cNvSpPr/>
      </dsp:nvSpPr>
      <dsp:spPr>
        <a:xfrm>
          <a:off x="1517653" y="0"/>
          <a:ext cx="7326484" cy="694315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1581, os Países Baixos declararam sua independência em relação à Espanha.</a:t>
          </a:r>
        </a:p>
      </dsp:txBody>
      <dsp:txXfrm>
        <a:off x="1517653" y="0"/>
        <a:ext cx="7326484" cy="694315"/>
      </dsp:txXfrm>
    </dsp:sp>
    <dsp:sp modelId="{D6E3BA63-8810-4B81-A2E7-0712844384A8}">
      <dsp:nvSpPr>
        <dsp:cNvPr id="0" name=""/>
        <dsp:cNvSpPr/>
      </dsp:nvSpPr>
      <dsp:spPr>
        <a:xfrm>
          <a:off x="5135175" y="1458630"/>
          <a:ext cx="91440" cy="1709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900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-160484"/>
              <a:satOff val="805"/>
              <a:lumOff val="808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75858" y="1543072"/>
        <a:ext cx="10075" cy="2016"/>
      </dsp:txXfrm>
    </dsp:sp>
    <dsp:sp modelId="{1F867DC7-7291-403E-9319-12B1DCC4186B}">
      <dsp:nvSpPr>
        <dsp:cNvPr id="0" name=""/>
        <dsp:cNvSpPr/>
      </dsp:nvSpPr>
      <dsp:spPr>
        <a:xfrm>
          <a:off x="1517653" y="766114"/>
          <a:ext cx="7326484" cy="694315"/>
        </a:xfrm>
        <a:prstGeom prst="rect">
          <a:avLst/>
        </a:prstGeom>
        <a:solidFill>
          <a:schemeClr val="accent2">
            <a:shade val="80000"/>
            <a:hueOff val="-120354"/>
            <a:satOff val="2542"/>
            <a:lumOff val="67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rei espanhol Felipe II proibiu Portugal e suas colônias de comercializarem com os holandeses.</a:t>
          </a:r>
        </a:p>
      </dsp:txBody>
      <dsp:txXfrm>
        <a:off x="1517653" y="766114"/>
        <a:ext cx="7326484" cy="694315"/>
      </dsp:txXfrm>
    </dsp:sp>
    <dsp:sp modelId="{11E7F8E9-10E0-4C5D-8F67-8F2E941D1960}">
      <dsp:nvSpPr>
        <dsp:cNvPr id="0" name=""/>
        <dsp:cNvSpPr/>
      </dsp:nvSpPr>
      <dsp:spPr>
        <a:xfrm>
          <a:off x="5135175" y="2535603"/>
          <a:ext cx="91440" cy="1709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900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-320968"/>
              <a:satOff val="1611"/>
              <a:lumOff val="1617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75858" y="2620045"/>
        <a:ext cx="10075" cy="2016"/>
      </dsp:txXfrm>
    </dsp:sp>
    <dsp:sp modelId="{39FE1908-4D2A-41F2-866C-96E7362E34F9}">
      <dsp:nvSpPr>
        <dsp:cNvPr id="0" name=""/>
        <dsp:cNvSpPr/>
      </dsp:nvSpPr>
      <dsp:spPr>
        <a:xfrm>
          <a:off x="1517653" y="1661931"/>
          <a:ext cx="7326484" cy="875472"/>
        </a:xfrm>
        <a:prstGeom prst="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Depois disso, em 1621, os holandeses criaram a Companhia das Índias Ocidentais para invadir as colônias portuguesas na América e na África. </a:t>
          </a:r>
        </a:p>
      </dsp:txBody>
      <dsp:txXfrm>
        <a:off x="1517653" y="1661931"/>
        <a:ext cx="7326484" cy="875472"/>
      </dsp:txXfrm>
    </dsp:sp>
    <dsp:sp modelId="{5E638F79-B070-430C-A3C6-4883B29E15D2}">
      <dsp:nvSpPr>
        <dsp:cNvPr id="0" name=""/>
        <dsp:cNvSpPr/>
      </dsp:nvSpPr>
      <dsp:spPr>
        <a:xfrm>
          <a:off x="5135175" y="3431420"/>
          <a:ext cx="91440" cy="1709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900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-481452"/>
              <a:satOff val="2416"/>
              <a:lumOff val="242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75858" y="3515862"/>
        <a:ext cx="10075" cy="2016"/>
      </dsp:txXfrm>
    </dsp:sp>
    <dsp:sp modelId="{48318D72-624D-4C2E-B5DB-8AB3BAA0E007}">
      <dsp:nvSpPr>
        <dsp:cNvPr id="0" name=""/>
        <dsp:cNvSpPr/>
      </dsp:nvSpPr>
      <dsp:spPr>
        <a:xfrm>
          <a:off x="1517653" y="2738904"/>
          <a:ext cx="7326484" cy="694315"/>
        </a:xfrm>
        <a:prstGeom prst="rect">
          <a:avLst/>
        </a:prstGeom>
        <a:solidFill>
          <a:schemeClr val="accent2">
            <a:shade val="80000"/>
            <a:hueOff val="-361061"/>
            <a:satOff val="7625"/>
            <a:lumOff val="203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Primeiro os holandeses tentaram invadir a Bahia em 1624, mas foram derrotados. </a:t>
          </a:r>
        </a:p>
      </dsp:txBody>
      <dsp:txXfrm>
        <a:off x="1517653" y="2738904"/>
        <a:ext cx="7326484" cy="694315"/>
      </dsp:txXfrm>
    </dsp:sp>
    <dsp:sp modelId="{A84A4A5B-E846-43C0-A6A8-3804C5C2D88E}">
      <dsp:nvSpPr>
        <dsp:cNvPr id="0" name=""/>
        <dsp:cNvSpPr/>
      </dsp:nvSpPr>
      <dsp:spPr>
        <a:xfrm>
          <a:off x="1517653" y="3634721"/>
          <a:ext cx="7326484" cy="694315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1630, os holandeses conquistaram Olinda e Recife. </a:t>
          </a:r>
        </a:p>
      </dsp:txBody>
      <dsp:txXfrm>
        <a:off x="1517653" y="3634721"/>
        <a:ext cx="7326484" cy="6943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9F3F6-371C-400C-BD47-2722C7629DE8}">
      <dsp:nvSpPr>
        <dsp:cNvPr id="0" name=""/>
        <dsp:cNvSpPr/>
      </dsp:nvSpPr>
      <dsp:spPr>
        <a:xfrm>
          <a:off x="1836970" y="1200"/>
          <a:ext cx="4293331" cy="950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Pontos da política de Nassau</a:t>
          </a:r>
        </a:p>
      </dsp:txBody>
      <dsp:txXfrm>
        <a:off x="1864805" y="29035"/>
        <a:ext cx="4237661" cy="894701"/>
      </dsp:txXfrm>
    </dsp:sp>
    <dsp:sp modelId="{5926F780-3D5F-4C46-8283-7DF19AAC057C}">
      <dsp:nvSpPr>
        <dsp:cNvPr id="0" name=""/>
        <dsp:cNvSpPr/>
      </dsp:nvSpPr>
      <dsp:spPr>
        <a:xfrm>
          <a:off x="2266303" y="951572"/>
          <a:ext cx="429333" cy="1823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3946"/>
              </a:lnTo>
              <a:lnTo>
                <a:pt x="429333" y="1823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F142FF-1551-4DB0-9725-03CC45ADAF87}">
      <dsp:nvSpPr>
        <dsp:cNvPr id="0" name=""/>
        <dsp:cNvSpPr/>
      </dsp:nvSpPr>
      <dsp:spPr>
        <a:xfrm>
          <a:off x="2695637" y="1488238"/>
          <a:ext cx="6472077" cy="2574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Empréstimos aos senhores de engenho.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Melhoramentos em Recife.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Tolerância religiosa.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Conquista de pontos de fornecimento de escravos na África.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Dominação holandesa de Sergipe ao Maranhão.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Trouxe consigo para o Nordeste cientistas e pintores. </a:t>
          </a:r>
        </a:p>
      </dsp:txBody>
      <dsp:txXfrm>
        <a:off x="2771043" y="1563644"/>
        <a:ext cx="6321265" cy="24237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E6828-A50E-42F7-8C9C-1121C20B90E5}">
      <dsp:nvSpPr>
        <dsp:cNvPr id="0" name=""/>
        <dsp:cNvSpPr/>
      </dsp:nvSpPr>
      <dsp:spPr>
        <a:xfrm>
          <a:off x="0" y="3129"/>
          <a:ext cx="1142229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16BC37-08FB-4516-9ECD-BC733717C78E}">
      <dsp:nvSpPr>
        <dsp:cNvPr id="0" name=""/>
        <dsp:cNvSpPr/>
      </dsp:nvSpPr>
      <dsp:spPr>
        <a:xfrm>
          <a:off x="0" y="3129"/>
          <a:ext cx="3130072" cy="6402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latin typeface="Roboto" pitchFamily="2" charset="0"/>
              <a:ea typeface="Roboto" pitchFamily="2" charset="0"/>
            </a:rPr>
            <a:t>A Restauração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dirty="0">
            <a:latin typeface="Roboto" pitchFamily="2" charset="0"/>
            <a:ea typeface="Roboto" pitchFamily="2" charset="0"/>
          </a:endParaRPr>
        </a:p>
      </dsp:txBody>
      <dsp:txXfrm>
        <a:off x="0" y="3129"/>
        <a:ext cx="3130072" cy="6402453"/>
      </dsp:txXfrm>
    </dsp:sp>
    <dsp:sp modelId="{536ECC71-B41A-4034-AF01-952875A757E3}">
      <dsp:nvSpPr>
        <dsp:cNvPr id="0" name=""/>
        <dsp:cNvSpPr/>
      </dsp:nvSpPr>
      <dsp:spPr>
        <a:xfrm>
          <a:off x="3285344" y="46661"/>
          <a:ext cx="8125891" cy="870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Em 1640, Portugal conseguiu libertar-se do domínio espanhol.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dirty="0">
            <a:latin typeface="Roboto" pitchFamily="2" charset="0"/>
            <a:ea typeface="Roboto" pitchFamily="2" charset="0"/>
          </a:endParaRPr>
        </a:p>
      </dsp:txBody>
      <dsp:txXfrm>
        <a:off x="3285344" y="46661"/>
        <a:ext cx="8125891" cy="870646"/>
      </dsp:txXfrm>
    </dsp:sp>
    <dsp:sp modelId="{0752F3CE-D890-4A06-8669-0C517D59F818}">
      <dsp:nvSpPr>
        <dsp:cNvPr id="0" name=""/>
        <dsp:cNvSpPr/>
      </dsp:nvSpPr>
      <dsp:spPr>
        <a:xfrm>
          <a:off x="3130072" y="917307"/>
          <a:ext cx="82811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2240CF0-BE3E-4339-82E5-EC8DFA4FAAAC}">
      <dsp:nvSpPr>
        <dsp:cNvPr id="0" name=""/>
        <dsp:cNvSpPr/>
      </dsp:nvSpPr>
      <dsp:spPr>
        <a:xfrm>
          <a:off x="3285344" y="960840"/>
          <a:ext cx="8125891" cy="1366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 rei D. João IV assumiu o trono português e firmou com a Holanda um acordo de paz. </a:t>
          </a:r>
        </a:p>
      </dsp:txBody>
      <dsp:txXfrm>
        <a:off x="3285344" y="960840"/>
        <a:ext cx="8125891" cy="1366392"/>
      </dsp:txXfrm>
    </dsp:sp>
    <dsp:sp modelId="{1DC7CFF2-53E9-4C30-B59B-36C1CCDB56FA}">
      <dsp:nvSpPr>
        <dsp:cNvPr id="0" name=""/>
        <dsp:cNvSpPr/>
      </dsp:nvSpPr>
      <dsp:spPr>
        <a:xfrm>
          <a:off x="3130072" y="2327232"/>
          <a:ext cx="82811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42508B1-5CE6-450A-B2F6-3A9FE6DFB9F8}">
      <dsp:nvSpPr>
        <dsp:cNvPr id="0" name=""/>
        <dsp:cNvSpPr/>
      </dsp:nvSpPr>
      <dsp:spPr>
        <a:xfrm>
          <a:off x="3285344" y="2370764"/>
          <a:ext cx="8125891" cy="146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Exigências da Companhia das Índias Ocidentais fizeram Nassau deixar o Brasil em 1644.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dirty="0">
            <a:latin typeface="Roboto" pitchFamily="2" charset="0"/>
            <a:ea typeface="Roboto" pitchFamily="2" charset="0"/>
          </a:endParaRPr>
        </a:p>
      </dsp:txBody>
      <dsp:txXfrm>
        <a:off x="3285344" y="2370764"/>
        <a:ext cx="8125891" cy="1466438"/>
      </dsp:txXfrm>
    </dsp:sp>
    <dsp:sp modelId="{BED6B9AC-5569-47F2-B659-21B786DFF29D}">
      <dsp:nvSpPr>
        <dsp:cNvPr id="0" name=""/>
        <dsp:cNvSpPr/>
      </dsp:nvSpPr>
      <dsp:spPr>
        <a:xfrm>
          <a:off x="3130072" y="3837202"/>
          <a:ext cx="82811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3BC7D81-F08C-461C-A49D-8FEFE18DD5E4}">
      <dsp:nvSpPr>
        <dsp:cNvPr id="0" name=""/>
        <dsp:cNvSpPr/>
      </dsp:nvSpPr>
      <dsp:spPr>
        <a:xfrm>
          <a:off x="3285344" y="3880734"/>
          <a:ext cx="8125891" cy="1561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holandeses confiscaram as terras dos senhores de engenho, que reagiram juntando-se à resistência luso-brasileira. </a:t>
          </a:r>
        </a:p>
      </dsp:txBody>
      <dsp:txXfrm>
        <a:off x="3285344" y="3880734"/>
        <a:ext cx="8125891" cy="1561042"/>
      </dsp:txXfrm>
    </dsp:sp>
    <dsp:sp modelId="{519C6307-A8EE-4F7A-B597-2C8B595E2A25}">
      <dsp:nvSpPr>
        <dsp:cNvPr id="0" name=""/>
        <dsp:cNvSpPr/>
      </dsp:nvSpPr>
      <dsp:spPr>
        <a:xfrm>
          <a:off x="3130072" y="5441777"/>
          <a:ext cx="82811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2712C3-250B-41BB-A551-36E62ACF1992}">
      <dsp:nvSpPr>
        <dsp:cNvPr id="0" name=""/>
        <dsp:cNvSpPr/>
      </dsp:nvSpPr>
      <dsp:spPr>
        <a:xfrm>
          <a:off x="3285344" y="5485309"/>
          <a:ext cx="8125891" cy="870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Após muitas lutas, os holandeses deixaram o Brasil em 1654. </a:t>
          </a:r>
        </a:p>
      </dsp:txBody>
      <dsp:txXfrm>
        <a:off x="3285344" y="5485309"/>
        <a:ext cx="8125891" cy="870646"/>
      </dsp:txXfrm>
    </dsp:sp>
    <dsp:sp modelId="{D088011D-5325-4E99-AB0F-84EF6580584A}">
      <dsp:nvSpPr>
        <dsp:cNvPr id="0" name=""/>
        <dsp:cNvSpPr/>
      </dsp:nvSpPr>
      <dsp:spPr>
        <a:xfrm>
          <a:off x="3130072" y="6355955"/>
          <a:ext cx="82811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6FE25-4CCD-4692-8BA7-C4B97198D5D8}">
      <dsp:nvSpPr>
        <dsp:cNvPr id="0" name=""/>
        <dsp:cNvSpPr/>
      </dsp:nvSpPr>
      <dsp:spPr>
        <a:xfrm>
          <a:off x="686587" y="0"/>
          <a:ext cx="9953133" cy="14496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3013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Quem formava as bandeiras</a:t>
          </a:r>
        </a:p>
      </dsp:txBody>
      <dsp:txXfrm>
        <a:off x="686587" y="362418"/>
        <a:ext cx="9590715" cy="724837"/>
      </dsp:txXfrm>
    </dsp:sp>
    <dsp:sp modelId="{6761FAAD-BC02-482F-B1A4-5EA882C5364E}">
      <dsp:nvSpPr>
        <dsp:cNvPr id="0" name=""/>
        <dsp:cNvSpPr/>
      </dsp:nvSpPr>
      <dsp:spPr>
        <a:xfrm>
          <a:off x="686587" y="1121500"/>
          <a:ext cx="4598347" cy="32357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Um ou dois bandeirantes experientes.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Alguns jovens de origem portuguesa.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Vários mestiços.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Centenas de indígenas.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dirty="0">
            <a:latin typeface="Roboto" pitchFamily="2" charset="0"/>
            <a:ea typeface="Roboto" pitchFamily="2" charset="0"/>
          </a:endParaRPr>
        </a:p>
      </dsp:txBody>
      <dsp:txXfrm>
        <a:off x="686587" y="1121500"/>
        <a:ext cx="4598347" cy="3235748"/>
      </dsp:txXfrm>
    </dsp:sp>
    <dsp:sp modelId="{D105A5C0-F56C-416A-81F6-21EF704375A4}">
      <dsp:nvSpPr>
        <dsp:cNvPr id="0" name=""/>
        <dsp:cNvSpPr/>
      </dsp:nvSpPr>
      <dsp:spPr>
        <a:xfrm>
          <a:off x="5284934" y="483063"/>
          <a:ext cx="5354785" cy="1449673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shade val="50000"/>
            <a:hueOff val="0"/>
            <a:satOff val="0"/>
            <a:lumOff val="359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3013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Objetivos das bandeiras</a:t>
          </a:r>
        </a:p>
      </dsp:txBody>
      <dsp:txXfrm>
        <a:off x="5284934" y="845481"/>
        <a:ext cx="4992367" cy="724837"/>
      </dsp:txXfrm>
    </dsp:sp>
    <dsp:sp modelId="{CD2D1529-9DDE-4C07-9EBC-C5313557443F}">
      <dsp:nvSpPr>
        <dsp:cNvPr id="0" name=""/>
        <dsp:cNvSpPr/>
      </dsp:nvSpPr>
      <dsp:spPr>
        <a:xfrm>
          <a:off x="5284934" y="1604563"/>
          <a:ext cx="4598347" cy="32357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Caça ao índio.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A busca de ouro e de diamante.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- Sertanismo de contrato.</a:t>
          </a:r>
        </a:p>
      </dsp:txBody>
      <dsp:txXfrm>
        <a:off x="5284934" y="1604563"/>
        <a:ext cx="4598347" cy="32357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AD50D-A116-47E0-A1DE-DE53D3B6D4FC}">
      <dsp:nvSpPr>
        <dsp:cNvPr id="0" name=""/>
        <dsp:cNvSpPr/>
      </dsp:nvSpPr>
      <dsp:spPr>
        <a:xfrm>
          <a:off x="0" y="606127"/>
          <a:ext cx="1094236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C6CE3-6A98-4EBE-8809-9B77C557D1A9}">
      <dsp:nvSpPr>
        <dsp:cNvPr id="0" name=""/>
        <dsp:cNvSpPr/>
      </dsp:nvSpPr>
      <dsp:spPr>
        <a:xfrm>
          <a:off x="547118" y="45247"/>
          <a:ext cx="8907490" cy="1121760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jesuítas vieram para o Brasil em 1549 e dedicaram-se ao ensino da religião cristã e à formação de crianças.</a:t>
          </a:r>
        </a:p>
      </dsp:txBody>
      <dsp:txXfrm>
        <a:off x="601878" y="100007"/>
        <a:ext cx="8797970" cy="1012240"/>
      </dsp:txXfrm>
    </dsp:sp>
    <dsp:sp modelId="{D488996C-4BFB-412A-9BAC-0623BF26A115}">
      <dsp:nvSpPr>
        <dsp:cNvPr id="0" name=""/>
        <dsp:cNvSpPr/>
      </dsp:nvSpPr>
      <dsp:spPr>
        <a:xfrm>
          <a:off x="0" y="2329808"/>
          <a:ext cx="1094236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45616"/>
              <a:satOff val="-10737"/>
              <a:lumOff val="29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3ECF2-3D87-4095-A5D5-1D5D9EADEAF2}">
      <dsp:nvSpPr>
        <dsp:cNvPr id="0" name=""/>
        <dsp:cNvSpPr/>
      </dsp:nvSpPr>
      <dsp:spPr>
        <a:xfrm>
          <a:off x="547118" y="1768927"/>
          <a:ext cx="8907490" cy="1121760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Para isso, fundaram colégios nas principais vilas e cidades do litoral brasileiro.</a:t>
          </a:r>
        </a:p>
      </dsp:txBody>
      <dsp:txXfrm>
        <a:off x="601878" y="1823687"/>
        <a:ext cx="8797970" cy="1012240"/>
      </dsp:txXfrm>
    </dsp:sp>
    <dsp:sp modelId="{09EE2A81-6E58-4B91-9FF0-04777E966375}">
      <dsp:nvSpPr>
        <dsp:cNvPr id="0" name=""/>
        <dsp:cNvSpPr/>
      </dsp:nvSpPr>
      <dsp:spPr>
        <a:xfrm>
          <a:off x="0" y="4053488"/>
          <a:ext cx="10942366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45616"/>
              <a:satOff val="-10737"/>
              <a:lumOff val="29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1B0653-A2FA-452A-A5BC-A19734F21B90}">
      <dsp:nvSpPr>
        <dsp:cNvPr id="0" name=""/>
        <dsp:cNvSpPr/>
      </dsp:nvSpPr>
      <dsp:spPr>
        <a:xfrm>
          <a:off x="547118" y="3492608"/>
          <a:ext cx="8907490" cy="112176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Os jesuítas também foram para o interior e lá criaram as missões (grandes aldeamentos indígenas).</a:t>
          </a:r>
        </a:p>
      </dsp:txBody>
      <dsp:txXfrm>
        <a:off x="601878" y="3547368"/>
        <a:ext cx="8797970" cy="10122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AEDC4-EAB2-4D0F-BB48-A054AA958E1F}">
      <dsp:nvSpPr>
        <dsp:cNvPr id="0" name=""/>
        <dsp:cNvSpPr/>
      </dsp:nvSpPr>
      <dsp:spPr>
        <a:xfrm>
          <a:off x="4777196" y="1527944"/>
          <a:ext cx="524101" cy="1126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2050" y="0"/>
              </a:lnTo>
              <a:lnTo>
                <a:pt x="262050" y="1126818"/>
              </a:lnTo>
              <a:lnTo>
                <a:pt x="524101" y="112681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A2A93E-0AA5-46E2-837B-CBB1AE57EF5E}">
      <dsp:nvSpPr>
        <dsp:cNvPr id="0" name=""/>
        <dsp:cNvSpPr/>
      </dsp:nvSpPr>
      <dsp:spPr>
        <a:xfrm>
          <a:off x="4777196" y="1482223"/>
          <a:ext cx="5241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4101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A7FD8-6385-4D80-A678-572B96C87BE8}">
      <dsp:nvSpPr>
        <dsp:cNvPr id="0" name=""/>
        <dsp:cNvSpPr/>
      </dsp:nvSpPr>
      <dsp:spPr>
        <a:xfrm>
          <a:off x="4777196" y="401125"/>
          <a:ext cx="524101" cy="1126818"/>
        </a:xfrm>
        <a:custGeom>
          <a:avLst/>
          <a:gdLst/>
          <a:ahLst/>
          <a:cxnLst/>
          <a:rect l="0" t="0" r="0" b="0"/>
          <a:pathLst>
            <a:path>
              <a:moveTo>
                <a:pt x="0" y="1126818"/>
              </a:moveTo>
              <a:lnTo>
                <a:pt x="262050" y="1126818"/>
              </a:lnTo>
              <a:lnTo>
                <a:pt x="262050" y="0"/>
              </a:lnTo>
              <a:lnTo>
                <a:pt x="524101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6D189-BD71-4639-9F3F-5135EBA47924}">
      <dsp:nvSpPr>
        <dsp:cNvPr id="0" name=""/>
        <dsp:cNvSpPr/>
      </dsp:nvSpPr>
      <dsp:spPr>
        <a:xfrm>
          <a:off x="1514429" y="1128316"/>
          <a:ext cx="3262767" cy="7992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Principais tratados</a:t>
          </a:r>
        </a:p>
      </dsp:txBody>
      <dsp:txXfrm>
        <a:off x="1514429" y="1128316"/>
        <a:ext cx="3262767" cy="799254"/>
      </dsp:txXfrm>
    </dsp:sp>
    <dsp:sp modelId="{742114DE-C19C-44A7-B765-160152280B65}">
      <dsp:nvSpPr>
        <dsp:cNvPr id="0" name=""/>
        <dsp:cNvSpPr/>
      </dsp:nvSpPr>
      <dsp:spPr>
        <a:xfrm>
          <a:off x="5301298" y="1498"/>
          <a:ext cx="3262767" cy="7992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Tratado de Madri (1750)</a:t>
          </a:r>
        </a:p>
      </dsp:txBody>
      <dsp:txXfrm>
        <a:off x="5301298" y="1498"/>
        <a:ext cx="3262767" cy="799254"/>
      </dsp:txXfrm>
    </dsp:sp>
    <dsp:sp modelId="{3CAA0C6A-2302-4E73-9067-169A46C2400A}">
      <dsp:nvSpPr>
        <dsp:cNvPr id="0" name=""/>
        <dsp:cNvSpPr/>
      </dsp:nvSpPr>
      <dsp:spPr>
        <a:xfrm>
          <a:off x="5301298" y="1128316"/>
          <a:ext cx="3262767" cy="7992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Tratado de Santo Ildefonso (1777)</a:t>
          </a:r>
        </a:p>
      </dsp:txBody>
      <dsp:txXfrm>
        <a:off x="5301298" y="1128316"/>
        <a:ext cx="3262767" cy="799254"/>
      </dsp:txXfrm>
    </dsp:sp>
    <dsp:sp modelId="{D214537F-D252-46CC-8D40-6D6034D8C27B}">
      <dsp:nvSpPr>
        <dsp:cNvPr id="0" name=""/>
        <dsp:cNvSpPr/>
      </dsp:nvSpPr>
      <dsp:spPr>
        <a:xfrm>
          <a:off x="5301298" y="2255134"/>
          <a:ext cx="3262767" cy="7992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itchFamily="2" charset="0"/>
              <a:ea typeface="Roboto" pitchFamily="2" charset="0"/>
            </a:rPr>
            <a:t>Tratado de Badajós (1801)</a:t>
          </a:r>
        </a:p>
      </dsp:txBody>
      <dsp:txXfrm>
        <a:off x="5301298" y="2255134"/>
        <a:ext cx="3262767" cy="799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E8E648-53AC-4BE1-B962-DBAEADE7D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4BF6AC-5058-4741-848E-372B824E1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22DE0C-B308-498E-B8B0-1EB50E62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A42980-98B0-433E-BC94-6C12718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02A4E2-1819-4D2A-AC2F-A7A3AF32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768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45864-E511-443F-9B68-53499BB6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42B637-CA47-4BC1-A777-D2180C0A0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9D66CE-78BD-4BBC-8AD2-36DBC4DD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54A374-2639-468F-B09F-C148DECE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333A74-9ABE-4994-82E5-7837D82DB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11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4B0C9-9A02-40B9-8F68-215CE328F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59CF4B-892A-4677-A982-B44597646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857C8E-8B40-4637-BB2E-D8404AEB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853AE5-50C5-46FA-976F-EEEE2D34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47AB11-289D-461E-AD50-51E99F5A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771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FCA92-8DAD-44DC-96BB-A3358CAC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336B59-201D-4A6B-A2E5-337D622AC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79BBBED-CFBE-4F77-B8CC-FD61E8987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A58311-12C6-41E0-AA28-B9BEB9C8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1D1A14-457C-4CF2-8DA6-A599AF54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56F9D0-D0B0-4D7C-B435-978C94F7C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10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847EC9-C6B7-4B7B-BC04-4A27525FA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240A46-D032-49FA-B24D-585A53C0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A09307-16BF-490C-9C25-C2EEAF6ED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E6AE05-3DE2-4525-9CD4-EBC1790B9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AFDA1C5-428D-40E1-87C9-3F9047F17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3B341B6-511A-46EB-8A1C-BD81AE46D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D831B33-5662-4178-BF4C-F72A05B21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8BA2A8-ED71-4EEB-B261-311D6A3B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78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636123-54A3-4670-A858-BBF956284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4E5846-9108-4182-8884-417D5BCF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8F2184A-57DE-433A-8DBB-70E75AF01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30659AB-650C-48EA-841B-D4A05ECC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65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A88AE9-64F7-4CC1-A132-6A188607C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6AE673-A7A4-4406-A7A5-D349A9A6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D5F48D-C634-482F-B0B7-E1B31C46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297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11FD01-B255-481E-928E-411838AA3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A553BE-052A-4E4E-BC5B-72BCBA03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7BF8F0-B59B-4233-8138-38BF0E8E0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E88F78-2BE5-4866-9CA1-13DE00C8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382053-B979-4FF6-B997-9270535E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4F8236-3643-4098-A081-CB4B36FD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08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346A2C-2C77-41AB-9AB5-B6552C2F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24D128D-BCF0-49A3-A034-480BC2C11A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82355F-8286-447C-8099-F66E08DC4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CB13A9-9E59-4FA8-B005-A24B85584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C56D46-889F-4A1E-85B7-EEF580B94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5523FF-7956-49B0-8544-F1DDE2DCC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89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FD147-0CA9-4116-9BE2-2B3D5668D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BFF887-7419-41DE-AF0B-E6129ECF5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5E42B8-6FE7-404F-AD53-B3B4038F5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4C8C1E-F181-4EB9-A0D1-548F7B0D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3EF444-4A4F-43CC-A0DF-33ADCE32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52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2D9B65-8DF2-450C-BD24-FD659272F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F98895-7338-4F81-95FE-0E2136642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617DC8-E98E-41F2-9BD0-A05C731D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8DA3F-30B8-4A37-AA24-FAF354AB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16E6B-FD7B-4C83-AD46-8CF1328F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03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91373E0-9D14-4794-BACA-4D65F0839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C952C0-B267-4DF2-851C-ACCB4170A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A14B4F-7C06-490A-9C14-43F7A8134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19A51-9C12-4E36-BEFA-E038B302839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E7B820-4637-4F79-A8DD-34B7287DF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ACAF34-1D38-4591-AFAB-9921C175F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6CF06-3DE7-41E2-9AA3-39A6CA90F7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23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Unidade 4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12775" y="1255584"/>
            <a:ext cx="107503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Havia escravos na África antes dos europeus?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Guerra e tráfico atlântico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A travessia 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O trabalho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Alimentação e violência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Resistências 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Remanescentes de quilombos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União Ibérica 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A invasão da Bahia e de Pernambuco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Nassau no Brasil holandês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A Restauração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Os bandeirantes 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Os jesuítas </a:t>
            </a:r>
          </a:p>
          <a:p>
            <a:pPr marL="342900" indent="-342900">
              <a:buFont typeface="Arial"/>
              <a:buChar char="•"/>
            </a:pPr>
            <a:r>
              <a:rPr lang="pt-BR" sz="2300" dirty="0">
                <a:latin typeface="Roboto" pitchFamily="2" charset="0"/>
                <a:ea typeface="Roboto" pitchFamily="2" charset="0"/>
              </a:rPr>
              <a:t>As novas fronteiras da América portuguesa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33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664874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Havia escravidão na África antes dos europeus?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24818" y="1941800"/>
            <a:ext cx="108463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Na África, antes da chegada dos europeus (século XV), também havia escravos.</a:t>
            </a: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432847" y="3253432"/>
          <a:ext cx="11757567" cy="334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864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Guerra e tráfico atlântico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5" y="1397000"/>
          <a:ext cx="1027046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82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travessia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1340768"/>
            <a:ext cx="593344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28833" y="1340768"/>
            <a:ext cx="479928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>
                <a:latin typeface="Roboto" pitchFamily="2" charset="0"/>
                <a:ea typeface="Roboto" pitchFamily="2" charset="0"/>
              </a:rPr>
              <a:t>- Homens, mulheres e crianças eram forçados a embarcar em navios conhecidos como navios negreiros. </a:t>
            </a:r>
          </a:p>
          <a:p>
            <a:r>
              <a:rPr lang="pt-BR" sz="2500" dirty="0">
                <a:latin typeface="Roboto" pitchFamily="2" charset="0"/>
                <a:ea typeface="Roboto" pitchFamily="2" charset="0"/>
              </a:rPr>
              <a:t>- A viagem da África Ocidental para o Brasil durava de 30 a 45 dias. </a:t>
            </a:r>
          </a:p>
          <a:p>
            <a:r>
              <a:rPr lang="pt-BR" sz="2500" dirty="0">
                <a:latin typeface="Roboto" pitchFamily="2" charset="0"/>
                <a:ea typeface="Roboto" pitchFamily="2" charset="0"/>
              </a:rPr>
              <a:t>- Os negreiros iam superlotados. </a:t>
            </a:r>
          </a:p>
          <a:p>
            <a:r>
              <a:rPr lang="pt-BR" sz="2500" dirty="0">
                <a:latin typeface="Roboto" pitchFamily="2" charset="0"/>
                <a:ea typeface="Roboto" pitchFamily="2" charset="0"/>
              </a:rPr>
              <a:t>- O lucro dos traficantes era grande.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67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trabalho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4" y="980728"/>
          <a:ext cx="11038351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46355" y="6492876"/>
            <a:ext cx="2844059" cy="365125"/>
          </a:xfrm>
        </p:spPr>
        <p:txBody>
          <a:bodyPr/>
          <a:lstStyle/>
          <a:p>
            <a:fld id="{71246778-5FF4-44D2-9695-35B1A0B4CDC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470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Alimentação e violência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63353" y="1340768"/>
          <a:ext cx="11614265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186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Resistências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00731" y="1412775"/>
            <a:ext cx="103664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No Brasil, os escravizados se rebelaram de diversas formas.</a:t>
            </a: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32846" y="4026550"/>
            <a:ext cx="34554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latin typeface="Roboto" pitchFamily="2" charset="0"/>
                <a:ea typeface="Roboto" pitchFamily="2" charset="0"/>
              </a:rPr>
              <a:t>Entre as formas de resistência, estavam:</a:t>
            </a:r>
          </a:p>
        </p:txBody>
      </p:sp>
      <p:sp>
        <p:nvSpPr>
          <p:cNvPr id="6" name="Chave esquerda 5"/>
          <p:cNvSpPr/>
          <p:nvPr/>
        </p:nvSpPr>
        <p:spPr>
          <a:xfrm>
            <a:off x="3635608" y="2522954"/>
            <a:ext cx="767885" cy="37444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4403492" y="2659270"/>
            <a:ext cx="7547634" cy="3016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prática de religiões de origem africana.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jogo de capoeira, a realização de festejos e a fundação de irmandades.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boicote ao trabalho e a destruição de ferramentas.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queima de plantações.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suicídio.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Os ataques a feitores e senhores.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negociação por melhores condições de vida e de trabalho.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fuga e a formação de quilombos. </a:t>
            </a:r>
          </a:p>
          <a:p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67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Remanescentes de quilombos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4" y="1268760"/>
          <a:ext cx="11134337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46355" y="6499781"/>
            <a:ext cx="2844059" cy="365125"/>
          </a:xfrm>
        </p:spPr>
        <p:txBody>
          <a:bodyPr/>
          <a:lstStyle/>
          <a:p>
            <a:fld id="{71246778-5FF4-44D2-9695-35B1A0B4CDC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6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58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União Ibérica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412776"/>
          <a:ext cx="1151828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09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629816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invasão da Bahia e de Pernambuco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08760" y="2132856"/>
          <a:ext cx="1036645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673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189" y="33268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Nassau no Brasil holandês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75095" y="1246402"/>
            <a:ext cx="1065440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A Companhia das Índias Ocidentais enviou João Maurício de Nassau para governar o Brasil Holandês. </a:t>
            </a: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624819" y="2605360"/>
          <a:ext cx="1100468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11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117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432846" y="476672"/>
          <a:ext cx="11422294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6355" y="6492876"/>
            <a:ext cx="2844059" cy="365125"/>
          </a:xfrm>
        </p:spPr>
        <p:txBody>
          <a:bodyPr/>
          <a:lstStyle/>
          <a:p>
            <a:fld id="{71246778-5FF4-44D2-9695-35B1A0B4CDCA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279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bandeirantes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2704" y="1199074"/>
            <a:ext cx="98865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As bandeiras eram expedições particulares que geralmente partiam de São Paulo.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624818" y="2060848"/>
          <a:ext cx="1132630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7852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37926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jesuítas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397000"/>
          <a:ext cx="1094236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832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218" y="35770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criação de gado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3511" y="1296430"/>
            <a:ext cx="1218882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A criação de gado foi a atividade mais importante para o povoamento dos sertões do Nordeste e das campinas do Sul. </a:t>
            </a: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336861" y="2420888"/>
          <a:ext cx="1151828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230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514100"/>
            <a:ext cx="10969943" cy="1143000"/>
          </a:xfrm>
        </p:spPr>
        <p:txBody>
          <a:bodyPr>
            <a:noAutofit/>
          </a:bodyPr>
          <a:lstStyle/>
          <a:p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As novas fronteiras da América portuguesa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12775" y="2193974"/>
            <a:ext cx="1103835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latin typeface="Roboto" pitchFamily="2" charset="0"/>
                <a:ea typeface="Roboto" pitchFamily="2" charset="0"/>
              </a:rPr>
              <a:t>O governo português buscou legalizar os territórios conquistados por meio de uma série de acordos internacionais.</a:t>
            </a:r>
          </a:p>
          <a:p>
            <a:pPr algn="ctr"/>
            <a:endParaRPr lang="pt-BR" sz="25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1392704" y="3469456"/>
          <a:ext cx="10078495" cy="305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6778-5FF4-44D2-9695-35B1A0B4CDCA}" type="slidenum">
              <a:rPr lang="pt-BR" smtClean="0"/>
              <a:t>16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948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1134</Words>
  <Application>Microsoft Office PowerPoint</Application>
  <PresentationFormat>Widescreen</PresentationFormat>
  <Paragraphs>138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Tema do Office</vt:lpstr>
      <vt:lpstr>Unidade 4</vt:lpstr>
      <vt:lpstr>Havia escravidão na África antes dos europeus?</vt:lpstr>
      <vt:lpstr>Guerra e tráfico atlântico</vt:lpstr>
      <vt:lpstr>A travessia </vt:lpstr>
      <vt:lpstr>O trabalho</vt:lpstr>
      <vt:lpstr>Alimentação e violência</vt:lpstr>
      <vt:lpstr>Resistências </vt:lpstr>
      <vt:lpstr>Remanescentes de quilombos</vt:lpstr>
      <vt:lpstr>União Ibérica </vt:lpstr>
      <vt:lpstr>A invasão da Bahia e de Pernambuco</vt:lpstr>
      <vt:lpstr>Nassau no Brasil holandês</vt:lpstr>
      <vt:lpstr>Apresentação do PowerPoint</vt:lpstr>
      <vt:lpstr>Os bandeirantes</vt:lpstr>
      <vt:lpstr>Os jesuítas</vt:lpstr>
      <vt:lpstr>A criação de gado</vt:lpstr>
      <vt:lpstr> As novas fronteiras da América portuguesa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</dc:title>
  <dc:creator>João Paulo Bortoluci</dc:creator>
  <cp:lastModifiedBy>João Paulo Bortoluci</cp:lastModifiedBy>
  <cp:revision>1</cp:revision>
  <dcterms:created xsi:type="dcterms:W3CDTF">2020-04-03T02:45:25Z</dcterms:created>
  <dcterms:modified xsi:type="dcterms:W3CDTF">2020-04-03T02:48:09Z</dcterms:modified>
</cp:coreProperties>
</file>