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6" r:id="rId3"/>
    <p:sldId id="307" r:id="rId4"/>
    <p:sldId id="308" r:id="rId5"/>
    <p:sldId id="309" r:id="rId6"/>
    <p:sldId id="263" r:id="rId7"/>
    <p:sldId id="264" r:id="rId8"/>
    <p:sldId id="310" r:id="rId9"/>
    <p:sldId id="311" r:id="rId10"/>
    <p:sldId id="268" r:id="rId11"/>
    <p:sldId id="312" r:id="rId12"/>
    <p:sldId id="313" r:id="rId13"/>
    <p:sldId id="314" r:id="rId14"/>
    <p:sldId id="315" r:id="rId15"/>
    <p:sldId id="273" r:id="rId16"/>
    <p:sldId id="316" r:id="rId17"/>
    <p:sldId id="31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C3E37-D540-4C6A-BFCC-F03C0E9DC66C}" type="doc">
      <dgm:prSet loTypeId="urn:microsoft.com/office/officeart/2005/8/layout/hierarchy3" loCatId="hierarchy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pt-BR"/>
        </a:p>
      </dgm:t>
    </dgm:pt>
    <dgm:pt modelId="{A1C9ABC7-7485-47C4-996C-62E6A4725A4C}">
      <dgm:prSet custT="1"/>
      <dgm:spPr/>
      <dgm:t>
        <a:bodyPr/>
        <a:lstStyle/>
        <a:p>
          <a:pPr algn="l"/>
          <a:r>
            <a:rPr lang="pt-BR" sz="3600" dirty="0">
              <a:latin typeface="Roboto" panose="02000000000000000000" pitchFamily="2" charset="0"/>
              <a:ea typeface="Roboto" panose="02000000000000000000" pitchFamily="2" charset="0"/>
            </a:rPr>
            <a:t>Antiguidade clássica se refere à Grécia e à Roma antigas.</a:t>
          </a:r>
        </a:p>
      </dgm:t>
    </dgm:pt>
    <dgm:pt modelId="{6B203F5C-EFE3-494B-8696-562D01488DBD}" type="parTrans" cxnId="{B418C89A-42C8-40C1-81D0-35174D74A204}">
      <dgm:prSet/>
      <dgm:spPr/>
      <dgm:t>
        <a:bodyPr/>
        <a:lstStyle/>
        <a:p>
          <a:endParaRPr lang="pt-BR"/>
        </a:p>
      </dgm:t>
    </dgm:pt>
    <dgm:pt modelId="{3E22524F-F390-4E35-840F-0ED132452113}" type="sibTrans" cxnId="{B418C89A-42C8-40C1-81D0-35174D74A204}">
      <dgm:prSet/>
      <dgm:spPr/>
      <dgm:t>
        <a:bodyPr/>
        <a:lstStyle/>
        <a:p>
          <a:endParaRPr lang="pt-BR"/>
        </a:p>
      </dgm:t>
    </dgm:pt>
    <dgm:pt modelId="{FC3DB421-DD39-42A3-9F2B-18FA50BA389B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Europa moderna (século XVIII) constrói suas raízes no conceito de Antiguidade clássica.</a:t>
          </a:r>
        </a:p>
      </dgm:t>
    </dgm:pt>
    <dgm:pt modelId="{69F69024-3379-4ED7-9846-A8FF2D890719}" type="parTrans" cxnId="{17702C92-2F26-4289-8A95-DA4811C44908}">
      <dgm:prSet/>
      <dgm:spPr/>
      <dgm:t>
        <a:bodyPr/>
        <a:lstStyle/>
        <a:p>
          <a:endParaRPr lang="pt-BR"/>
        </a:p>
      </dgm:t>
    </dgm:pt>
    <dgm:pt modelId="{2F5A6D4A-8874-49D8-8ABD-5DFBEBF7B24A}" type="sibTrans" cxnId="{17702C92-2F26-4289-8A95-DA4811C44908}">
      <dgm:prSet/>
      <dgm:spPr/>
      <dgm:t>
        <a:bodyPr/>
        <a:lstStyle/>
        <a:p>
          <a:endParaRPr lang="pt-BR"/>
        </a:p>
      </dgm:t>
    </dgm:pt>
    <dgm:pt modelId="{B5157D03-E1D3-4C42-8685-24DE13C8F06C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No século XIX, o Egito antigo e a Mesopotâmia passaram a fazer parte do conceito europeu de Antiguidade clássica.</a:t>
          </a:r>
        </a:p>
      </dgm:t>
    </dgm:pt>
    <dgm:pt modelId="{80E4BBAC-EBD3-4FD1-A347-54D2FFC0F172}" type="parTrans" cxnId="{1B4443A4-5172-4DE7-8D58-E4640BED4FE5}">
      <dgm:prSet/>
      <dgm:spPr/>
      <dgm:t>
        <a:bodyPr/>
        <a:lstStyle/>
        <a:p>
          <a:endParaRPr lang="pt-BR"/>
        </a:p>
      </dgm:t>
    </dgm:pt>
    <dgm:pt modelId="{9A913AC9-6BFA-46DA-9955-209C6EAF5B15}" type="sibTrans" cxnId="{1B4443A4-5172-4DE7-8D58-E4640BED4FE5}">
      <dgm:prSet/>
      <dgm:spPr/>
      <dgm:t>
        <a:bodyPr/>
        <a:lstStyle/>
        <a:p>
          <a:endParaRPr lang="pt-BR"/>
        </a:p>
      </dgm:t>
    </dgm:pt>
    <dgm:pt modelId="{9CBCFD42-8DFA-4154-8E88-063D7D2C9035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Registros revelaram que parte da religião cristã havia se originado dessas civilizações.</a:t>
          </a:r>
        </a:p>
      </dgm:t>
    </dgm:pt>
    <dgm:pt modelId="{3B2FA667-C33B-42CF-8182-A01A402B68B9}" type="parTrans" cxnId="{1A040A11-C213-4A4C-9F83-F4F671D13B55}">
      <dgm:prSet/>
      <dgm:spPr/>
      <dgm:t>
        <a:bodyPr/>
        <a:lstStyle/>
        <a:p>
          <a:endParaRPr lang="pt-BR"/>
        </a:p>
      </dgm:t>
    </dgm:pt>
    <dgm:pt modelId="{556FFDF2-8536-42A4-84E7-E245A8D563DD}" type="sibTrans" cxnId="{1A040A11-C213-4A4C-9F83-F4F671D13B55}">
      <dgm:prSet/>
      <dgm:spPr/>
      <dgm:t>
        <a:bodyPr/>
        <a:lstStyle/>
        <a:p>
          <a:endParaRPr lang="pt-BR"/>
        </a:p>
      </dgm:t>
    </dgm:pt>
    <dgm:pt modelId="{577B5CC7-B3E2-4C7F-A121-DAB98B23606A}">
      <dgm:prSet custT="1"/>
      <dgm:spPr/>
      <dgm:t>
        <a:bodyPr/>
        <a:lstStyle/>
        <a:p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Atualmente, o conceito de Antiguidade abrange também a América, a África e a Ásia.</a:t>
          </a:r>
        </a:p>
      </dgm:t>
    </dgm:pt>
    <dgm:pt modelId="{11899627-8E5C-4F7D-925F-26DFF873BD77}" type="parTrans" cxnId="{651FDD14-37FA-4AAE-9D86-F6F3EF972E40}">
      <dgm:prSet/>
      <dgm:spPr/>
      <dgm:t>
        <a:bodyPr/>
        <a:lstStyle/>
        <a:p>
          <a:endParaRPr lang="pt-BR"/>
        </a:p>
      </dgm:t>
    </dgm:pt>
    <dgm:pt modelId="{A2431BC7-B11D-46CC-8400-B4673B592011}" type="sibTrans" cxnId="{651FDD14-37FA-4AAE-9D86-F6F3EF972E40}">
      <dgm:prSet/>
      <dgm:spPr/>
      <dgm:t>
        <a:bodyPr/>
        <a:lstStyle/>
        <a:p>
          <a:endParaRPr lang="pt-BR"/>
        </a:p>
      </dgm:t>
    </dgm:pt>
    <dgm:pt modelId="{859092AF-CC11-44AA-88C2-0F04C00ADD33}" type="pres">
      <dgm:prSet presAssocID="{83BC3E37-D540-4C6A-BFCC-F03C0E9DC66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2135031-2FC7-4A24-8562-1CC3523CE863}" type="pres">
      <dgm:prSet presAssocID="{A1C9ABC7-7485-47C4-996C-62E6A4725A4C}" presName="root" presStyleCnt="0"/>
      <dgm:spPr/>
    </dgm:pt>
    <dgm:pt modelId="{3DBE13CE-E529-4838-9E25-B1B053BDE09A}" type="pres">
      <dgm:prSet presAssocID="{A1C9ABC7-7485-47C4-996C-62E6A4725A4C}" presName="rootComposite" presStyleCnt="0"/>
      <dgm:spPr/>
    </dgm:pt>
    <dgm:pt modelId="{EE222DA8-D2CF-4E47-8723-16D91208C5D0}" type="pres">
      <dgm:prSet presAssocID="{A1C9ABC7-7485-47C4-996C-62E6A4725A4C}" presName="rootText" presStyleLbl="node1" presStyleIdx="0" presStyleCnt="3" custScaleX="132139" custScaleY="429077" custLinFactNeighborX="1800" custLinFactNeighborY="-59401"/>
      <dgm:spPr/>
    </dgm:pt>
    <dgm:pt modelId="{4AC7FA2B-CB90-4281-B967-19C29FCB6830}" type="pres">
      <dgm:prSet presAssocID="{A1C9ABC7-7485-47C4-996C-62E6A4725A4C}" presName="rootConnector" presStyleLbl="node1" presStyleIdx="0" presStyleCnt="3"/>
      <dgm:spPr/>
    </dgm:pt>
    <dgm:pt modelId="{7FA75907-6913-4FD2-8FD4-0F91BA949D00}" type="pres">
      <dgm:prSet presAssocID="{A1C9ABC7-7485-47C4-996C-62E6A4725A4C}" presName="childShape" presStyleCnt="0"/>
      <dgm:spPr/>
    </dgm:pt>
    <dgm:pt modelId="{E7C8C6A7-B8AD-40F4-BC78-E249D395BBA3}" type="pres">
      <dgm:prSet presAssocID="{FC3DB421-DD39-42A3-9F2B-18FA50BA389B}" presName="root" presStyleCnt="0"/>
      <dgm:spPr/>
    </dgm:pt>
    <dgm:pt modelId="{77F2D009-4067-4960-893A-4A62A727964A}" type="pres">
      <dgm:prSet presAssocID="{FC3DB421-DD39-42A3-9F2B-18FA50BA389B}" presName="rootComposite" presStyleCnt="0"/>
      <dgm:spPr/>
    </dgm:pt>
    <dgm:pt modelId="{63E7C461-CD9D-4D1C-B2E3-8BAD9C1372F5}" type="pres">
      <dgm:prSet presAssocID="{FC3DB421-DD39-42A3-9F2B-18FA50BA389B}" presName="rootText" presStyleLbl="node1" presStyleIdx="1" presStyleCnt="3" custScaleX="139914" custScaleY="189287" custLinFactNeighborX="-11959" custLinFactNeighborY="-36813"/>
      <dgm:spPr/>
    </dgm:pt>
    <dgm:pt modelId="{F4F6FB93-050D-437A-8AD1-4780B0146258}" type="pres">
      <dgm:prSet presAssocID="{FC3DB421-DD39-42A3-9F2B-18FA50BA389B}" presName="rootConnector" presStyleLbl="node1" presStyleIdx="1" presStyleCnt="3"/>
      <dgm:spPr/>
    </dgm:pt>
    <dgm:pt modelId="{4A442185-7F50-4424-9BE4-A200118AA31B}" type="pres">
      <dgm:prSet presAssocID="{FC3DB421-DD39-42A3-9F2B-18FA50BA389B}" presName="childShape" presStyleCnt="0"/>
      <dgm:spPr/>
    </dgm:pt>
    <dgm:pt modelId="{E83C91FD-4AE3-4211-B3BD-1724A8676662}" type="pres">
      <dgm:prSet presAssocID="{B5157D03-E1D3-4C42-8685-24DE13C8F06C}" presName="root" presStyleCnt="0"/>
      <dgm:spPr/>
    </dgm:pt>
    <dgm:pt modelId="{43A0BB5F-C5F4-41A6-B6EA-00BF61499521}" type="pres">
      <dgm:prSet presAssocID="{B5157D03-E1D3-4C42-8685-24DE13C8F06C}" presName="rootComposite" presStyleCnt="0"/>
      <dgm:spPr/>
    </dgm:pt>
    <dgm:pt modelId="{ABBC188F-A334-4072-B4B5-2FD313F59FED}" type="pres">
      <dgm:prSet presAssocID="{B5157D03-E1D3-4C42-8685-24DE13C8F06C}" presName="rootText" presStyleLbl="node1" presStyleIdx="2" presStyleCnt="3" custScaleX="214399" custScaleY="133990" custLinFactNeighborX="-17717" custLinFactNeighborY="-38204"/>
      <dgm:spPr/>
    </dgm:pt>
    <dgm:pt modelId="{91114C79-73B2-4E30-8E86-E3BD391C6E3B}" type="pres">
      <dgm:prSet presAssocID="{B5157D03-E1D3-4C42-8685-24DE13C8F06C}" presName="rootConnector" presStyleLbl="node1" presStyleIdx="2" presStyleCnt="3"/>
      <dgm:spPr/>
    </dgm:pt>
    <dgm:pt modelId="{552866AF-94FB-4AE0-ACE7-F1749F351492}" type="pres">
      <dgm:prSet presAssocID="{B5157D03-E1D3-4C42-8685-24DE13C8F06C}" presName="childShape" presStyleCnt="0"/>
      <dgm:spPr/>
    </dgm:pt>
    <dgm:pt modelId="{87220750-375A-47C8-824C-BAE0155E6BA2}" type="pres">
      <dgm:prSet presAssocID="{3B2FA667-C33B-42CF-8182-A01A402B68B9}" presName="Name13" presStyleLbl="parChTrans1D2" presStyleIdx="0" presStyleCnt="2"/>
      <dgm:spPr/>
    </dgm:pt>
    <dgm:pt modelId="{9A94DE20-7EDC-4F6C-9901-BE2EAE9E7DE2}" type="pres">
      <dgm:prSet presAssocID="{9CBCFD42-8DFA-4154-8E88-063D7D2C9035}" presName="childText" presStyleLbl="bgAcc1" presStyleIdx="0" presStyleCnt="2" custScaleX="235688" custScaleY="105048" custLinFactNeighborX="-1622" custLinFactNeighborY="-26811">
        <dgm:presLayoutVars>
          <dgm:bulletEnabled val="1"/>
        </dgm:presLayoutVars>
      </dgm:prSet>
      <dgm:spPr/>
    </dgm:pt>
    <dgm:pt modelId="{239503D5-0531-44DC-ACBE-DF4E738B5842}" type="pres">
      <dgm:prSet presAssocID="{11899627-8E5C-4F7D-925F-26DFF873BD77}" presName="Name13" presStyleLbl="parChTrans1D2" presStyleIdx="1" presStyleCnt="2"/>
      <dgm:spPr/>
    </dgm:pt>
    <dgm:pt modelId="{097D5710-7111-4A95-894D-D052444447B8}" type="pres">
      <dgm:prSet presAssocID="{577B5CC7-B3E2-4C7F-A121-DAB98B23606A}" presName="childText" presStyleLbl="bgAcc1" presStyleIdx="1" presStyleCnt="2" custScaleX="212595" custScaleY="121377">
        <dgm:presLayoutVars>
          <dgm:bulletEnabled val="1"/>
        </dgm:presLayoutVars>
      </dgm:prSet>
      <dgm:spPr/>
    </dgm:pt>
  </dgm:ptLst>
  <dgm:cxnLst>
    <dgm:cxn modelId="{69361B0E-0D47-4E3D-AEE1-826EC66FD850}" type="presOf" srcId="{B5157D03-E1D3-4C42-8685-24DE13C8F06C}" destId="{91114C79-73B2-4E30-8E86-E3BD391C6E3B}" srcOrd="1" destOrd="0" presId="urn:microsoft.com/office/officeart/2005/8/layout/hierarchy3"/>
    <dgm:cxn modelId="{1A040A11-C213-4A4C-9F83-F4F671D13B55}" srcId="{B5157D03-E1D3-4C42-8685-24DE13C8F06C}" destId="{9CBCFD42-8DFA-4154-8E88-063D7D2C9035}" srcOrd="0" destOrd="0" parTransId="{3B2FA667-C33B-42CF-8182-A01A402B68B9}" sibTransId="{556FFDF2-8536-42A4-84E7-E245A8D563DD}"/>
    <dgm:cxn modelId="{16E9A311-59E2-4D21-B4B3-57682B75B67C}" type="presOf" srcId="{9CBCFD42-8DFA-4154-8E88-063D7D2C9035}" destId="{9A94DE20-7EDC-4F6C-9901-BE2EAE9E7DE2}" srcOrd="0" destOrd="0" presId="urn:microsoft.com/office/officeart/2005/8/layout/hierarchy3"/>
    <dgm:cxn modelId="{651FDD14-37FA-4AAE-9D86-F6F3EF972E40}" srcId="{B5157D03-E1D3-4C42-8685-24DE13C8F06C}" destId="{577B5CC7-B3E2-4C7F-A121-DAB98B23606A}" srcOrd="1" destOrd="0" parTransId="{11899627-8E5C-4F7D-925F-26DFF873BD77}" sibTransId="{A2431BC7-B11D-46CC-8400-B4673B592011}"/>
    <dgm:cxn modelId="{F85D591C-EC22-4386-B226-86601C67BFED}" type="presOf" srcId="{A1C9ABC7-7485-47C4-996C-62E6A4725A4C}" destId="{4AC7FA2B-CB90-4281-B967-19C29FCB6830}" srcOrd="1" destOrd="0" presId="urn:microsoft.com/office/officeart/2005/8/layout/hierarchy3"/>
    <dgm:cxn modelId="{3CFE7723-FA96-4344-8C5E-B8756FDAC619}" type="presOf" srcId="{FC3DB421-DD39-42A3-9F2B-18FA50BA389B}" destId="{F4F6FB93-050D-437A-8AD1-4780B0146258}" srcOrd="1" destOrd="0" presId="urn:microsoft.com/office/officeart/2005/8/layout/hierarchy3"/>
    <dgm:cxn modelId="{60AD035B-2613-4426-92C8-FA7C96EB825C}" type="presOf" srcId="{FC3DB421-DD39-42A3-9F2B-18FA50BA389B}" destId="{63E7C461-CD9D-4D1C-B2E3-8BAD9C1372F5}" srcOrd="0" destOrd="0" presId="urn:microsoft.com/office/officeart/2005/8/layout/hierarchy3"/>
    <dgm:cxn modelId="{D2334F57-8D5B-457A-909C-5902C40F9DEA}" type="presOf" srcId="{A1C9ABC7-7485-47C4-996C-62E6A4725A4C}" destId="{EE222DA8-D2CF-4E47-8723-16D91208C5D0}" srcOrd="0" destOrd="0" presId="urn:microsoft.com/office/officeart/2005/8/layout/hierarchy3"/>
    <dgm:cxn modelId="{50D62884-3542-4920-A746-0410B039B45D}" type="presOf" srcId="{3B2FA667-C33B-42CF-8182-A01A402B68B9}" destId="{87220750-375A-47C8-824C-BAE0155E6BA2}" srcOrd="0" destOrd="0" presId="urn:microsoft.com/office/officeart/2005/8/layout/hierarchy3"/>
    <dgm:cxn modelId="{17702C92-2F26-4289-8A95-DA4811C44908}" srcId="{83BC3E37-D540-4C6A-BFCC-F03C0E9DC66C}" destId="{FC3DB421-DD39-42A3-9F2B-18FA50BA389B}" srcOrd="1" destOrd="0" parTransId="{69F69024-3379-4ED7-9846-A8FF2D890719}" sibTransId="{2F5A6D4A-8874-49D8-8ABD-5DFBEBF7B24A}"/>
    <dgm:cxn modelId="{B418C89A-42C8-40C1-81D0-35174D74A204}" srcId="{83BC3E37-D540-4C6A-BFCC-F03C0E9DC66C}" destId="{A1C9ABC7-7485-47C4-996C-62E6A4725A4C}" srcOrd="0" destOrd="0" parTransId="{6B203F5C-EFE3-494B-8696-562D01488DBD}" sibTransId="{3E22524F-F390-4E35-840F-0ED132452113}"/>
    <dgm:cxn modelId="{1B4443A4-5172-4DE7-8D58-E4640BED4FE5}" srcId="{83BC3E37-D540-4C6A-BFCC-F03C0E9DC66C}" destId="{B5157D03-E1D3-4C42-8685-24DE13C8F06C}" srcOrd="2" destOrd="0" parTransId="{80E4BBAC-EBD3-4FD1-A347-54D2FFC0F172}" sibTransId="{9A913AC9-6BFA-46DA-9955-209C6EAF5B15}"/>
    <dgm:cxn modelId="{389CCFA4-1F88-4D2A-8A3A-C11ADF081AA8}" type="presOf" srcId="{11899627-8E5C-4F7D-925F-26DFF873BD77}" destId="{239503D5-0531-44DC-ACBE-DF4E738B5842}" srcOrd="0" destOrd="0" presId="urn:microsoft.com/office/officeart/2005/8/layout/hierarchy3"/>
    <dgm:cxn modelId="{7D74AABA-878F-4DAD-840A-019F21D364E2}" type="presOf" srcId="{B5157D03-E1D3-4C42-8685-24DE13C8F06C}" destId="{ABBC188F-A334-4072-B4B5-2FD313F59FED}" srcOrd="0" destOrd="0" presId="urn:microsoft.com/office/officeart/2005/8/layout/hierarchy3"/>
    <dgm:cxn modelId="{BD934FEE-7B2B-4B51-9ED5-809A99B556D7}" type="presOf" srcId="{577B5CC7-B3E2-4C7F-A121-DAB98B23606A}" destId="{097D5710-7111-4A95-894D-D052444447B8}" srcOrd="0" destOrd="0" presId="urn:microsoft.com/office/officeart/2005/8/layout/hierarchy3"/>
    <dgm:cxn modelId="{71EB2AFB-9AAA-484D-A939-A45ADD537A77}" type="presOf" srcId="{83BC3E37-D540-4C6A-BFCC-F03C0E9DC66C}" destId="{859092AF-CC11-44AA-88C2-0F04C00ADD33}" srcOrd="0" destOrd="0" presId="urn:microsoft.com/office/officeart/2005/8/layout/hierarchy3"/>
    <dgm:cxn modelId="{02E67B90-FE10-42D5-9747-3B885ED680FD}" type="presParOf" srcId="{859092AF-CC11-44AA-88C2-0F04C00ADD33}" destId="{D2135031-2FC7-4A24-8562-1CC3523CE863}" srcOrd="0" destOrd="0" presId="urn:microsoft.com/office/officeart/2005/8/layout/hierarchy3"/>
    <dgm:cxn modelId="{CFEDB4F0-7D39-452F-87AB-2D69D2BFCF66}" type="presParOf" srcId="{D2135031-2FC7-4A24-8562-1CC3523CE863}" destId="{3DBE13CE-E529-4838-9E25-B1B053BDE09A}" srcOrd="0" destOrd="0" presId="urn:microsoft.com/office/officeart/2005/8/layout/hierarchy3"/>
    <dgm:cxn modelId="{832B48D2-FFF2-40FD-960A-EE840AA64358}" type="presParOf" srcId="{3DBE13CE-E529-4838-9E25-B1B053BDE09A}" destId="{EE222DA8-D2CF-4E47-8723-16D91208C5D0}" srcOrd="0" destOrd="0" presId="urn:microsoft.com/office/officeart/2005/8/layout/hierarchy3"/>
    <dgm:cxn modelId="{F8CCC4B6-E006-4B56-A053-C151EB950DB8}" type="presParOf" srcId="{3DBE13CE-E529-4838-9E25-B1B053BDE09A}" destId="{4AC7FA2B-CB90-4281-B967-19C29FCB6830}" srcOrd="1" destOrd="0" presId="urn:microsoft.com/office/officeart/2005/8/layout/hierarchy3"/>
    <dgm:cxn modelId="{E1ABBCD8-2561-4291-B161-4AA8071EE755}" type="presParOf" srcId="{D2135031-2FC7-4A24-8562-1CC3523CE863}" destId="{7FA75907-6913-4FD2-8FD4-0F91BA949D00}" srcOrd="1" destOrd="0" presId="urn:microsoft.com/office/officeart/2005/8/layout/hierarchy3"/>
    <dgm:cxn modelId="{DBB808F8-01AF-4FB0-AEE2-8F36043DEA2E}" type="presParOf" srcId="{859092AF-CC11-44AA-88C2-0F04C00ADD33}" destId="{E7C8C6A7-B8AD-40F4-BC78-E249D395BBA3}" srcOrd="1" destOrd="0" presId="urn:microsoft.com/office/officeart/2005/8/layout/hierarchy3"/>
    <dgm:cxn modelId="{4C53D491-E211-47B6-8189-845E9ED44148}" type="presParOf" srcId="{E7C8C6A7-B8AD-40F4-BC78-E249D395BBA3}" destId="{77F2D009-4067-4960-893A-4A62A727964A}" srcOrd="0" destOrd="0" presId="urn:microsoft.com/office/officeart/2005/8/layout/hierarchy3"/>
    <dgm:cxn modelId="{FA4785EB-2DB1-492E-8980-329996BA75F7}" type="presParOf" srcId="{77F2D009-4067-4960-893A-4A62A727964A}" destId="{63E7C461-CD9D-4D1C-B2E3-8BAD9C1372F5}" srcOrd="0" destOrd="0" presId="urn:microsoft.com/office/officeart/2005/8/layout/hierarchy3"/>
    <dgm:cxn modelId="{8FF1D8D5-F52B-403D-90EE-998105A8B7C7}" type="presParOf" srcId="{77F2D009-4067-4960-893A-4A62A727964A}" destId="{F4F6FB93-050D-437A-8AD1-4780B0146258}" srcOrd="1" destOrd="0" presId="urn:microsoft.com/office/officeart/2005/8/layout/hierarchy3"/>
    <dgm:cxn modelId="{E022F686-1640-41D8-A99D-FE94E858E2F5}" type="presParOf" srcId="{E7C8C6A7-B8AD-40F4-BC78-E249D395BBA3}" destId="{4A442185-7F50-4424-9BE4-A200118AA31B}" srcOrd="1" destOrd="0" presId="urn:microsoft.com/office/officeart/2005/8/layout/hierarchy3"/>
    <dgm:cxn modelId="{A0881819-7A81-4622-B1BE-97ED4737EB74}" type="presParOf" srcId="{859092AF-CC11-44AA-88C2-0F04C00ADD33}" destId="{E83C91FD-4AE3-4211-B3BD-1724A8676662}" srcOrd="2" destOrd="0" presId="urn:microsoft.com/office/officeart/2005/8/layout/hierarchy3"/>
    <dgm:cxn modelId="{47EEB67F-02C2-41D8-9F3D-5D7D81DA8133}" type="presParOf" srcId="{E83C91FD-4AE3-4211-B3BD-1724A8676662}" destId="{43A0BB5F-C5F4-41A6-B6EA-00BF61499521}" srcOrd="0" destOrd="0" presId="urn:microsoft.com/office/officeart/2005/8/layout/hierarchy3"/>
    <dgm:cxn modelId="{89922F48-1F74-4F24-B2FF-270109294FC5}" type="presParOf" srcId="{43A0BB5F-C5F4-41A6-B6EA-00BF61499521}" destId="{ABBC188F-A334-4072-B4B5-2FD313F59FED}" srcOrd="0" destOrd="0" presId="urn:microsoft.com/office/officeart/2005/8/layout/hierarchy3"/>
    <dgm:cxn modelId="{B80FFAEB-A8B6-4D00-9C12-A24BB7CAF49B}" type="presParOf" srcId="{43A0BB5F-C5F4-41A6-B6EA-00BF61499521}" destId="{91114C79-73B2-4E30-8E86-E3BD391C6E3B}" srcOrd="1" destOrd="0" presId="urn:microsoft.com/office/officeart/2005/8/layout/hierarchy3"/>
    <dgm:cxn modelId="{B8302969-3A9A-47B9-B4F3-F43600C36FDB}" type="presParOf" srcId="{E83C91FD-4AE3-4211-B3BD-1724A8676662}" destId="{552866AF-94FB-4AE0-ACE7-F1749F351492}" srcOrd="1" destOrd="0" presId="urn:microsoft.com/office/officeart/2005/8/layout/hierarchy3"/>
    <dgm:cxn modelId="{4AD22F13-A0E7-4CB4-8CD0-E756FECB04F3}" type="presParOf" srcId="{552866AF-94FB-4AE0-ACE7-F1749F351492}" destId="{87220750-375A-47C8-824C-BAE0155E6BA2}" srcOrd="0" destOrd="0" presId="urn:microsoft.com/office/officeart/2005/8/layout/hierarchy3"/>
    <dgm:cxn modelId="{CA8D737C-6FFE-4960-935C-E1AD371AF367}" type="presParOf" srcId="{552866AF-94FB-4AE0-ACE7-F1749F351492}" destId="{9A94DE20-7EDC-4F6C-9901-BE2EAE9E7DE2}" srcOrd="1" destOrd="0" presId="urn:microsoft.com/office/officeart/2005/8/layout/hierarchy3"/>
    <dgm:cxn modelId="{C60F8FCB-E9DD-4BDE-92EE-5FC000419793}" type="presParOf" srcId="{552866AF-94FB-4AE0-ACE7-F1749F351492}" destId="{239503D5-0531-44DC-ACBE-DF4E738B5842}" srcOrd="2" destOrd="0" presId="urn:microsoft.com/office/officeart/2005/8/layout/hierarchy3"/>
    <dgm:cxn modelId="{DC82B0AE-E209-4FED-9939-3B0122805E8B}" type="presParOf" srcId="{552866AF-94FB-4AE0-ACE7-F1749F351492}" destId="{097D5710-7111-4A95-894D-D052444447B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9130C9-5827-435B-99F7-1B20A10334C5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A9824293-6F84-4056-9B9D-004D655DF794}">
      <dgm:prSet custT="1"/>
      <dgm:spPr/>
      <dgm:t>
        <a:bodyPr/>
        <a:lstStyle/>
        <a:p>
          <a:r>
            <a:rPr lang="pt-BR" sz="4000" dirty="0">
              <a:latin typeface="Roboto" panose="02000000000000000000" pitchFamily="2" charset="0"/>
              <a:ea typeface="Roboto" panose="02000000000000000000" pitchFamily="2" charset="0"/>
            </a:rPr>
            <a:t>Grécia antiga</a:t>
          </a:r>
        </a:p>
      </dgm:t>
    </dgm:pt>
    <dgm:pt modelId="{F66B5AC7-1EA2-4F69-B453-A16DF5AFBF54}" type="parTrans" cxnId="{1C6BB4D2-2972-4054-A05E-917D95C76E60}">
      <dgm:prSet/>
      <dgm:spPr/>
      <dgm:t>
        <a:bodyPr/>
        <a:lstStyle/>
        <a:p>
          <a:endParaRPr lang="pt-BR"/>
        </a:p>
      </dgm:t>
    </dgm:pt>
    <dgm:pt modelId="{68416D06-11E7-4B30-B5CA-7BA438372461}" type="sibTrans" cxnId="{1C6BB4D2-2972-4054-A05E-917D95C76E60}">
      <dgm:prSet/>
      <dgm:spPr/>
      <dgm:t>
        <a:bodyPr/>
        <a:lstStyle/>
        <a:p>
          <a:endParaRPr lang="pt-BR"/>
        </a:p>
      </dgm:t>
    </dgm:pt>
    <dgm:pt modelId="{AF714241-3823-45FE-8EC5-D2609246CB41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Jônios, eólios e dórios</a:t>
          </a:r>
        </a:p>
      </dgm:t>
    </dgm:pt>
    <dgm:pt modelId="{1880A34B-BB31-4E7F-BC3E-5B46BE9B2CB2}" type="parTrans" cxnId="{72609EA8-62D2-4552-BFE8-729C1968119C}">
      <dgm:prSet/>
      <dgm:spPr/>
      <dgm:t>
        <a:bodyPr/>
        <a:lstStyle/>
        <a:p>
          <a:endParaRPr lang="pt-BR"/>
        </a:p>
      </dgm:t>
    </dgm:pt>
    <dgm:pt modelId="{E411F985-407D-4822-9168-5584277C690D}" type="sibTrans" cxnId="{72609EA8-62D2-4552-BFE8-729C1968119C}">
      <dgm:prSet/>
      <dgm:spPr/>
      <dgm:t>
        <a:bodyPr/>
        <a:lstStyle/>
        <a:p>
          <a:endParaRPr lang="pt-BR"/>
        </a:p>
      </dgm:t>
    </dgm:pt>
    <dgm:pt modelId="{B6ABFACB-F3D4-4076-AC1E-3D98CC33100A}">
      <dgm:prSet custT="1"/>
      <dgm:spPr/>
      <dgm:t>
        <a:bodyPr/>
        <a:lstStyle/>
        <a:p>
          <a:r>
            <a:rPr lang="pt-BR" sz="2800" i="1" dirty="0">
              <a:latin typeface="Roboto" panose="02000000000000000000" pitchFamily="2" charset="0"/>
              <a:ea typeface="Roboto" panose="02000000000000000000" pitchFamily="2" charset="0"/>
            </a:rPr>
            <a:t>Oikos</a:t>
          </a:r>
        </a:p>
      </dgm:t>
    </dgm:pt>
    <dgm:pt modelId="{2DCBDC78-9F18-4480-9C88-804DA14E8ED7}" type="parTrans" cxnId="{2248EC3A-300A-45CE-A7A3-46C6F7B142D9}">
      <dgm:prSet/>
      <dgm:spPr/>
      <dgm:t>
        <a:bodyPr/>
        <a:lstStyle/>
        <a:p>
          <a:endParaRPr lang="pt-BR"/>
        </a:p>
      </dgm:t>
    </dgm:pt>
    <dgm:pt modelId="{810FA8DA-F3B0-4156-BA43-54CFBF6DC104}" type="sibTrans" cxnId="{2248EC3A-300A-45CE-A7A3-46C6F7B142D9}">
      <dgm:prSet/>
      <dgm:spPr/>
      <dgm:t>
        <a:bodyPr/>
        <a:lstStyle/>
        <a:p>
          <a:endParaRPr lang="pt-BR"/>
        </a:p>
      </dgm:t>
    </dgm:pt>
    <dgm:pt modelId="{F53CC08A-F0F0-4A06-AEC8-1ADC56727703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Família e membros; dependentes; animais e bens</a:t>
          </a:r>
        </a:p>
      </dgm:t>
    </dgm:pt>
    <dgm:pt modelId="{6DCEA4BE-7279-47C0-95E2-90910D4D7DFB}" type="parTrans" cxnId="{521C2813-7826-49B9-95F3-D26D44C86F06}">
      <dgm:prSet/>
      <dgm:spPr/>
      <dgm:t>
        <a:bodyPr/>
        <a:lstStyle/>
        <a:p>
          <a:endParaRPr lang="pt-BR"/>
        </a:p>
      </dgm:t>
    </dgm:pt>
    <dgm:pt modelId="{77751326-1918-47A7-B7F3-CD7195650B07}" type="sibTrans" cxnId="{521C2813-7826-49B9-95F3-D26D44C86F06}">
      <dgm:prSet/>
      <dgm:spPr/>
      <dgm:t>
        <a:bodyPr/>
        <a:lstStyle/>
        <a:p>
          <a:endParaRPr lang="pt-BR"/>
        </a:p>
      </dgm:t>
    </dgm:pt>
    <dgm:pt modelId="{244AC441-442D-4298-BD56-035688ED5998}">
      <dgm:prSet custT="1"/>
      <dgm:spPr/>
      <dgm:t>
        <a:bodyPr/>
        <a:lstStyle/>
        <a:p>
          <a:pPr algn="l"/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Grupos responsáveis por dar origem à cidade-Estado grega</a:t>
          </a:r>
        </a:p>
      </dgm:t>
    </dgm:pt>
    <dgm:pt modelId="{C72FD9D4-B3B8-4746-B1E0-AEB3B73F5873}" type="parTrans" cxnId="{FE73FB95-32B4-4CEE-9123-D67CB152DB29}">
      <dgm:prSet/>
      <dgm:spPr/>
      <dgm:t>
        <a:bodyPr/>
        <a:lstStyle/>
        <a:p>
          <a:endParaRPr lang="pt-BR"/>
        </a:p>
      </dgm:t>
    </dgm:pt>
    <dgm:pt modelId="{0E40FE0F-CE0C-4E53-A0C9-047C33EDE91E}" type="sibTrans" cxnId="{FE73FB95-32B4-4CEE-9123-D67CB152DB29}">
      <dgm:prSet/>
      <dgm:spPr/>
      <dgm:t>
        <a:bodyPr/>
        <a:lstStyle/>
        <a:p>
          <a:endParaRPr lang="pt-BR"/>
        </a:p>
      </dgm:t>
    </dgm:pt>
    <dgm:pt modelId="{6B597BC3-8A3B-4E71-9785-1D60695C469B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Cidade-Estado</a:t>
          </a:r>
        </a:p>
      </dgm:t>
    </dgm:pt>
    <dgm:pt modelId="{094D2405-D830-4B2E-A87C-D411271A2695}" type="parTrans" cxnId="{22C53F75-B510-43BD-AEC1-39CE83246B5A}">
      <dgm:prSet/>
      <dgm:spPr/>
      <dgm:t>
        <a:bodyPr/>
        <a:lstStyle/>
        <a:p>
          <a:endParaRPr lang="pt-BR"/>
        </a:p>
      </dgm:t>
    </dgm:pt>
    <dgm:pt modelId="{1BE73C84-7A83-409E-A003-7DF304631D83}" type="sibTrans" cxnId="{22C53F75-B510-43BD-AEC1-39CE83246B5A}">
      <dgm:prSet/>
      <dgm:spPr/>
      <dgm:t>
        <a:bodyPr/>
        <a:lstStyle/>
        <a:p>
          <a:endParaRPr lang="pt-BR"/>
        </a:p>
      </dgm:t>
    </dgm:pt>
    <dgm:pt modelId="{265FFC9A-F61D-41EB-92FA-BF0B8D8DF11A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Território agrícola</a:t>
          </a:r>
        </a:p>
      </dgm:t>
    </dgm:pt>
    <dgm:pt modelId="{6C8576C8-AFB4-41EA-A91A-DB2473D7B723}" type="parTrans" cxnId="{27D337EB-35E9-4211-AADC-A5E5ACD5FF66}">
      <dgm:prSet/>
      <dgm:spPr/>
      <dgm:t>
        <a:bodyPr/>
        <a:lstStyle/>
        <a:p>
          <a:endParaRPr lang="pt-BR"/>
        </a:p>
      </dgm:t>
    </dgm:pt>
    <dgm:pt modelId="{D15DA127-9DB2-49FB-A81C-017BEFA82657}" type="sibTrans" cxnId="{27D337EB-35E9-4211-AADC-A5E5ACD5FF66}">
      <dgm:prSet/>
      <dgm:spPr/>
      <dgm:t>
        <a:bodyPr/>
        <a:lstStyle/>
        <a:p>
          <a:endParaRPr lang="pt-BR"/>
        </a:p>
      </dgm:t>
    </dgm:pt>
    <dgm:pt modelId="{E8A2F117-7624-4D8F-9A67-5CEB076950C5}">
      <dgm:prSet custT="1"/>
      <dgm:spPr/>
      <dgm:t>
        <a:bodyPr/>
        <a:lstStyle/>
        <a:p>
          <a:pPr marL="0" lvl="0" indent="0" algn="ctr" defTabSz="6889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Núcleo urbano</a:t>
          </a:r>
        </a:p>
      </dgm:t>
    </dgm:pt>
    <dgm:pt modelId="{54071F93-D769-4A99-BD00-56AB873DF1DF}" type="parTrans" cxnId="{9E4209DA-D208-436A-9EE6-3CD4D4E281CF}">
      <dgm:prSet/>
      <dgm:spPr/>
      <dgm:t>
        <a:bodyPr/>
        <a:lstStyle/>
        <a:p>
          <a:endParaRPr lang="pt-BR"/>
        </a:p>
      </dgm:t>
    </dgm:pt>
    <dgm:pt modelId="{069395D5-B54C-4A64-B0A8-DBD2A29C9F1A}" type="sibTrans" cxnId="{9E4209DA-D208-436A-9EE6-3CD4D4E281CF}">
      <dgm:prSet/>
      <dgm:spPr/>
      <dgm:t>
        <a:bodyPr/>
        <a:lstStyle/>
        <a:p>
          <a:endParaRPr lang="pt-BR"/>
        </a:p>
      </dgm:t>
    </dgm:pt>
    <dgm:pt modelId="{900BC310-9736-4E9F-8453-E36D17066814}">
      <dgm:prSet custT="1"/>
      <dgm:spPr/>
      <dgm:t>
        <a:bodyPr/>
        <a:lstStyle/>
        <a:p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Acrópole</a:t>
          </a:r>
        </a:p>
      </dgm:t>
    </dgm:pt>
    <dgm:pt modelId="{EE4708C3-76D9-4B64-8DBE-F6B1887F77B8}" type="parTrans" cxnId="{794DEA6E-D205-4866-941B-E37B83D20E1E}">
      <dgm:prSet/>
      <dgm:spPr/>
      <dgm:t>
        <a:bodyPr/>
        <a:lstStyle/>
        <a:p>
          <a:endParaRPr lang="pt-BR"/>
        </a:p>
      </dgm:t>
    </dgm:pt>
    <dgm:pt modelId="{4DDD72CB-1AF0-45CC-9F2D-9AB59A320A5A}" type="sibTrans" cxnId="{794DEA6E-D205-4866-941B-E37B83D20E1E}">
      <dgm:prSet/>
      <dgm:spPr/>
      <dgm:t>
        <a:bodyPr/>
        <a:lstStyle/>
        <a:p>
          <a:endParaRPr lang="pt-BR"/>
        </a:p>
      </dgm:t>
    </dgm:pt>
    <dgm:pt modelId="{BBE9F4ED-5939-4819-99A3-D9ABFEFCA846}" type="pres">
      <dgm:prSet presAssocID="{E39130C9-5827-435B-99F7-1B20A10334C5}" presName="Name0" presStyleCnt="0">
        <dgm:presLayoutVars>
          <dgm:dir/>
          <dgm:animLvl val="lvl"/>
          <dgm:resizeHandles val="exact"/>
        </dgm:presLayoutVars>
      </dgm:prSet>
      <dgm:spPr/>
    </dgm:pt>
    <dgm:pt modelId="{37B83DEE-7094-4B11-AA04-BD9894F5ED84}" type="pres">
      <dgm:prSet presAssocID="{6B597BC3-8A3B-4E71-9785-1D60695C469B}" presName="boxAndChildren" presStyleCnt="0"/>
      <dgm:spPr/>
    </dgm:pt>
    <dgm:pt modelId="{EF7F7094-4C78-4B3F-B668-E6E715338C01}" type="pres">
      <dgm:prSet presAssocID="{6B597BC3-8A3B-4E71-9785-1D60695C469B}" presName="parentTextBox" presStyleLbl="node1" presStyleIdx="0" presStyleCnt="4"/>
      <dgm:spPr/>
    </dgm:pt>
    <dgm:pt modelId="{6DAA39CC-AF85-4758-8F1B-18A10746CC54}" type="pres">
      <dgm:prSet presAssocID="{6B597BC3-8A3B-4E71-9785-1D60695C469B}" presName="entireBox" presStyleLbl="node1" presStyleIdx="0" presStyleCnt="4"/>
      <dgm:spPr/>
    </dgm:pt>
    <dgm:pt modelId="{FB3858CC-D227-494F-BB0E-9E3653C18CCB}" type="pres">
      <dgm:prSet presAssocID="{6B597BC3-8A3B-4E71-9785-1D60695C469B}" presName="descendantBox" presStyleCnt="0"/>
      <dgm:spPr/>
    </dgm:pt>
    <dgm:pt modelId="{110E475C-0EF5-4C97-8991-FF9C196BFFF3}" type="pres">
      <dgm:prSet presAssocID="{265FFC9A-F61D-41EB-92FA-BF0B8D8DF11A}" presName="childTextBox" presStyleLbl="fgAccFollowNode1" presStyleIdx="0" presStyleCnt="5">
        <dgm:presLayoutVars>
          <dgm:bulletEnabled val="1"/>
        </dgm:presLayoutVars>
      </dgm:prSet>
      <dgm:spPr/>
    </dgm:pt>
    <dgm:pt modelId="{A5D6A585-D378-41AA-8307-FAD32CE213E3}" type="pres">
      <dgm:prSet presAssocID="{E8A2F117-7624-4D8F-9A67-5CEB076950C5}" presName="childTextBox" presStyleLbl="fgAccFollowNode1" presStyleIdx="1" presStyleCnt="5">
        <dgm:presLayoutVars>
          <dgm:bulletEnabled val="1"/>
        </dgm:presLayoutVars>
      </dgm:prSet>
      <dgm:spPr/>
    </dgm:pt>
    <dgm:pt modelId="{5F6A4A4C-27C0-46ED-B2A5-3C86694196CF}" type="pres">
      <dgm:prSet presAssocID="{900BC310-9736-4E9F-8453-E36D17066814}" presName="childTextBox" presStyleLbl="fgAccFollowNode1" presStyleIdx="2" presStyleCnt="5">
        <dgm:presLayoutVars>
          <dgm:bulletEnabled val="1"/>
        </dgm:presLayoutVars>
      </dgm:prSet>
      <dgm:spPr/>
    </dgm:pt>
    <dgm:pt modelId="{4CEE1191-F150-4043-BAEA-26DB70ABA28B}" type="pres">
      <dgm:prSet presAssocID="{810FA8DA-F3B0-4156-BA43-54CFBF6DC104}" presName="sp" presStyleCnt="0"/>
      <dgm:spPr/>
    </dgm:pt>
    <dgm:pt modelId="{CF74F9E1-D373-4939-89D5-F27ED6850A46}" type="pres">
      <dgm:prSet presAssocID="{B6ABFACB-F3D4-4076-AC1E-3D98CC33100A}" presName="arrowAndChildren" presStyleCnt="0"/>
      <dgm:spPr/>
    </dgm:pt>
    <dgm:pt modelId="{CCD8DC40-5962-4C65-B3E4-9CA6391C50BE}" type="pres">
      <dgm:prSet presAssocID="{B6ABFACB-F3D4-4076-AC1E-3D98CC33100A}" presName="parentTextArrow" presStyleLbl="node1" presStyleIdx="0" presStyleCnt="4"/>
      <dgm:spPr/>
    </dgm:pt>
    <dgm:pt modelId="{18F61E67-E7BB-4927-91CB-18A869B2E4EE}" type="pres">
      <dgm:prSet presAssocID="{B6ABFACB-F3D4-4076-AC1E-3D98CC33100A}" presName="arrow" presStyleLbl="node1" presStyleIdx="1" presStyleCnt="4" custLinFactNeighborY="991"/>
      <dgm:spPr/>
    </dgm:pt>
    <dgm:pt modelId="{447E973C-FC27-4B5B-8ADF-7B64A84859C2}" type="pres">
      <dgm:prSet presAssocID="{B6ABFACB-F3D4-4076-AC1E-3D98CC33100A}" presName="descendantArrow" presStyleCnt="0"/>
      <dgm:spPr/>
    </dgm:pt>
    <dgm:pt modelId="{9419F36E-9D74-4A6D-83AC-88B8014C5361}" type="pres">
      <dgm:prSet presAssocID="{F53CC08A-F0F0-4A06-AEC8-1ADC56727703}" presName="childTextArrow" presStyleLbl="fgAccFollowNode1" presStyleIdx="3" presStyleCnt="5" custScaleY="120481" custLinFactNeighborY="-15113">
        <dgm:presLayoutVars>
          <dgm:bulletEnabled val="1"/>
        </dgm:presLayoutVars>
      </dgm:prSet>
      <dgm:spPr/>
    </dgm:pt>
    <dgm:pt modelId="{05554E13-7AAA-48F6-98B8-D985DB177CC5}" type="pres">
      <dgm:prSet presAssocID="{244AC441-442D-4298-BD56-035688ED5998}" presName="childTextArrow" presStyleLbl="fgAccFollowNode1" presStyleIdx="4" presStyleCnt="5" custScaleY="120480" custLinFactNeighborX="0" custLinFactNeighborY="-15113">
        <dgm:presLayoutVars>
          <dgm:bulletEnabled val="1"/>
        </dgm:presLayoutVars>
      </dgm:prSet>
      <dgm:spPr/>
    </dgm:pt>
    <dgm:pt modelId="{27B8D4F9-C3A1-4CBD-9F28-D63447BB27DA}" type="pres">
      <dgm:prSet presAssocID="{E411F985-407D-4822-9168-5584277C690D}" presName="sp" presStyleCnt="0"/>
      <dgm:spPr/>
    </dgm:pt>
    <dgm:pt modelId="{67E12306-4E2D-4BB5-8EA8-C8B82518DBC0}" type="pres">
      <dgm:prSet presAssocID="{AF714241-3823-45FE-8EC5-D2609246CB41}" presName="arrowAndChildren" presStyleCnt="0"/>
      <dgm:spPr/>
    </dgm:pt>
    <dgm:pt modelId="{FB19A36D-AE1A-432E-9A47-D344EDB0AAC2}" type="pres">
      <dgm:prSet presAssocID="{AF714241-3823-45FE-8EC5-D2609246CB41}" presName="parentTextArrow" presStyleLbl="node1" presStyleIdx="2" presStyleCnt="4" custScaleX="100000" custScaleY="54130" custLinFactNeighborX="-11621" custLinFactNeighborY="-98204"/>
      <dgm:spPr/>
    </dgm:pt>
    <dgm:pt modelId="{1237A10C-23DC-4257-862C-09F321F3D4F6}" type="pres">
      <dgm:prSet presAssocID="{68416D06-11E7-4B30-B5CA-7BA438372461}" presName="sp" presStyleCnt="0"/>
      <dgm:spPr/>
    </dgm:pt>
    <dgm:pt modelId="{E7171E49-F4BE-4ACF-BC4B-D32714EED05F}" type="pres">
      <dgm:prSet presAssocID="{A9824293-6F84-4056-9B9D-004D655DF794}" presName="arrowAndChildren" presStyleCnt="0"/>
      <dgm:spPr/>
    </dgm:pt>
    <dgm:pt modelId="{24AA20F3-563E-4362-89EE-580D590152BA}" type="pres">
      <dgm:prSet presAssocID="{A9824293-6F84-4056-9B9D-004D655DF794}" presName="parentTextArrow" presStyleLbl="node1" presStyleIdx="3" presStyleCnt="4" custScaleX="100000" custScaleY="61976" custLinFactNeighborX="-62" custLinFactNeighborY="55223"/>
      <dgm:spPr/>
    </dgm:pt>
  </dgm:ptLst>
  <dgm:cxnLst>
    <dgm:cxn modelId="{6D797B05-A507-4D6E-A279-4DDDB7949195}" type="presOf" srcId="{6B597BC3-8A3B-4E71-9785-1D60695C469B}" destId="{6DAA39CC-AF85-4758-8F1B-18A10746CC54}" srcOrd="1" destOrd="0" presId="urn:microsoft.com/office/officeart/2005/8/layout/process4"/>
    <dgm:cxn modelId="{521C2813-7826-49B9-95F3-D26D44C86F06}" srcId="{B6ABFACB-F3D4-4076-AC1E-3D98CC33100A}" destId="{F53CC08A-F0F0-4A06-AEC8-1ADC56727703}" srcOrd="0" destOrd="0" parTransId="{6DCEA4BE-7279-47C0-95E2-90910D4D7DFB}" sibTransId="{77751326-1918-47A7-B7F3-CD7195650B07}"/>
    <dgm:cxn modelId="{303A4A14-0561-4C73-8516-EC94BE3738F9}" type="presOf" srcId="{B6ABFACB-F3D4-4076-AC1E-3D98CC33100A}" destId="{18F61E67-E7BB-4927-91CB-18A869B2E4EE}" srcOrd="1" destOrd="0" presId="urn:microsoft.com/office/officeart/2005/8/layout/process4"/>
    <dgm:cxn modelId="{91718C1B-7787-47C6-9B7B-5A0DE9BF47EF}" type="presOf" srcId="{AF714241-3823-45FE-8EC5-D2609246CB41}" destId="{FB19A36D-AE1A-432E-9A47-D344EDB0AAC2}" srcOrd="0" destOrd="0" presId="urn:microsoft.com/office/officeart/2005/8/layout/process4"/>
    <dgm:cxn modelId="{2248EC3A-300A-45CE-A7A3-46C6F7B142D9}" srcId="{E39130C9-5827-435B-99F7-1B20A10334C5}" destId="{B6ABFACB-F3D4-4076-AC1E-3D98CC33100A}" srcOrd="2" destOrd="0" parTransId="{2DCBDC78-9F18-4480-9C88-804DA14E8ED7}" sibTransId="{810FA8DA-F3B0-4156-BA43-54CFBF6DC104}"/>
    <dgm:cxn modelId="{491E1863-5453-4109-9891-FB8D3DA2CF83}" type="presOf" srcId="{E39130C9-5827-435B-99F7-1B20A10334C5}" destId="{BBE9F4ED-5939-4819-99A3-D9ABFEFCA846}" srcOrd="0" destOrd="0" presId="urn:microsoft.com/office/officeart/2005/8/layout/process4"/>
    <dgm:cxn modelId="{C575846E-5C35-4B01-8A32-7F1DD97DEAA2}" type="presOf" srcId="{B6ABFACB-F3D4-4076-AC1E-3D98CC33100A}" destId="{CCD8DC40-5962-4C65-B3E4-9CA6391C50BE}" srcOrd="0" destOrd="0" presId="urn:microsoft.com/office/officeart/2005/8/layout/process4"/>
    <dgm:cxn modelId="{794DEA6E-D205-4866-941B-E37B83D20E1E}" srcId="{6B597BC3-8A3B-4E71-9785-1D60695C469B}" destId="{900BC310-9736-4E9F-8453-E36D17066814}" srcOrd="2" destOrd="0" parTransId="{EE4708C3-76D9-4B64-8DBE-F6B1887F77B8}" sibTransId="{4DDD72CB-1AF0-45CC-9F2D-9AB59A320A5A}"/>
    <dgm:cxn modelId="{22C53F75-B510-43BD-AEC1-39CE83246B5A}" srcId="{E39130C9-5827-435B-99F7-1B20A10334C5}" destId="{6B597BC3-8A3B-4E71-9785-1D60695C469B}" srcOrd="3" destOrd="0" parTransId="{094D2405-D830-4B2E-A87C-D411271A2695}" sibTransId="{1BE73C84-7A83-409E-A003-7DF304631D83}"/>
    <dgm:cxn modelId="{8DE69F5A-C655-4E28-87EA-08CA535BAF42}" type="presOf" srcId="{A9824293-6F84-4056-9B9D-004D655DF794}" destId="{24AA20F3-563E-4362-89EE-580D590152BA}" srcOrd="0" destOrd="0" presId="urn:microsoft.com/office/officeart/2005/8/layout/process4"/>
    <dgm:cxn modelId="{1C054882-AE97-4FE5-AC00-7C3EC6C553E6}" type="presOf" srcId="{E8A2F117-7624-4D8F-9A67-5CEB076950C5}" destId="{A5D6A585-D378-41AA-8307-FAD32CE213E3}" srcOrd="0" destOrd="0" presId="urn:microsoft.com/office/officeart/2005/8/layout/process4"/>
    <dgm:cxn modelId="{34009486-9280-43CE-AE67-4BDD80290D07}" type="presOf" srcId="{900BC310-9736-4E9F-8453-E36D17066814}" destId="{5F6A4A4C-27C0-46ED-B2A5-3C86694196CF}" srcOrd="0" destOrd="0" presId="urn:microsoft.com/office/officeart/2005/8/layout/process4"/>
    <dgm:cxn modelId="{5B5B3689-6EFF-4C93-B979-4CA9F3E1B0F0}" type="presOf" srcId="{6B597BC3-8A3B-4E71-9785-1D60695C469B}" destId="{EF7F7094-4C78-4B3F-B668-E6E715338C01}" srcOrd="0" destOrd="0" presId="urn:microsoft.com/office/officeart/2005/8/layout/process4"/>
    <dgm:cxn modelId="{FE73FB95-32B4-4CEE-9123-D67CB152DB29}" srcId="{B6ABFACB-F3D4-4076-AC1E-3D98CC33100A}" destId="{244AC441-442D-4298-BD56-035688ED5998}" srcOrd="1" destOrd="0" parTransId="{C72FD9D4-B3B8-4746-B1E0-AEB3B73F5873}" sibTransId="{0E40FE0F-CE0C-4E53-A0C9-047C33EDE91E}"/>
    <dgm:cxn modelId="{FD658696-03DF-4F82-AFC9-8752AA090DD6}" type="presOf" srcId="{244AC441-442D-4298-BD56-035688ED5998}" destId="{05554E13-7AAA-48F6-98B8-D985DB177CC5}" srcOrd="0" destOrd="0" presId="urn:microsoft.com/office/officeart/2005/8/layout/process4"/>
    <dgm:cxn modelId="{72609EA8-62D2-4552-BFE8-729C1968119C}" srcId="{E39130C9-5827-435B-99F7-1B20A10334C5}" destId="{AF714241-3823-45FE-8EC5-D2609246CB41}" srcOrd="1" destOrd="0" parTransId="{1880A34B-BB31-4E7F-BC3E-5B46BE9B2CB2}" sibTransId="{E411F985-407D-4822-9168-5584277C690D}"/>
    <dgm:cxn modelId="{EA1B49C5-7985-47AA-A7B0-E32FF8D059A2}" type="presOf" srcId="{265FFC9A-F61D-41EB-92FA-BF0B8D8DF11A}" destId="{110E475C-0EF5-4C97-8991-FF9C196BFFF3}" srcOrd="0" destOrd="0" presId="urn:microsoft.com/office/officeart/2005/8/layout/process4"/>
    <dgm:cxn modelId="{9BA9E7C5-DC0E-4E9E-918F-90AD2F4233CA}" type="presOf" srcId="{F53CC08A-F0F0-4A06-AEC8-1ADC56727703}" destId="{9419F36E-9D74-4A6D-83AC-88B8014C5361}" srcOrd="0" destOrd="0" presId="urn:microsoft.com/office/officeart/2005/8/layout/process4"/>
    <dgm:cxn modelId="{1C6BB4D2-2972-4054-A05E-917D95C76E60}" srcId="{E39130C9-5827-435B-99F7-1B20A10334C5}" destId="{A9824293-6F84-4056-9B9D-004D655DF794}" srcOrd="0" destOrd="0" parTransId="{F66B5AC7-1EA2-4F69-B453-A16DF5AFBF54}" sibTransId="{68416D06-11E7-4B30-B5CA-7BA438372461}"/>
    <dgm:cxn modelId="{9E4209DA-D208-436A-9EE6-3CD4D4E281CF}" srcId="{6B597BC3-8A3B-4E71-9785-1D60695C469B}" destId="{E8A2F117-7624-4D8F-9A67-5CEB076950C5}" srcOrd="1" destOrd="0" parTransId="{54071F93-D769-4A99-BD00-56AB873DF1DF}" sibTransId="{069395D5-B54C-4A64-B0A8-DBD2A29C9F1A}"/>
    <dgm:cxn modelId="{27D337EB-35E9-4211-AADC-A5E5ACD5FF66}" srcId="{6B597BC3-8A3B-4E71-9785-1D60695C469B}" destId="{265FFC9A-F61D-41EB-92FA-BF0B8D8DF11A}" srcOrd="0" destOrd="0" parTransId="{6C8576C8-AFB4-41EA-A91A-DB2473D7B723}" sibTransId="{D15DA127-9DB2-49FB-A81C-017BEFA82657}"/>
    <dgm:cxn modelId="{87890BBC-4957-48E5-A3C6-641DFED83E19}" type="presParOf" srcId="{BBE9F4ED-5939-4819-99A3-D9ABFEFCA846}" destId="{37B83DEE-7094-4B11-AA04-BD9894F5ED84}" srcOrd="0" destOrd="0" presId="urn:microsoft.com/office/officeart/2005/8/layout/process4"/>
    <dgm:cxn modelId="{A948E0D2-E257-4703-9DEA-4FFA960D6576}" type="presParOf" srcId="{37B83DEE-7094-4B11-AA04-BD9894F5ED84}" destId="{EF7F7094-4C78-4B3F-B668-E6E715338C01}" srcOrd="0" destOrd="0" presId="urn:microsoft.com/office/officeart/2005/8/layout/process4"/>
    <dgm:cxn modelId="{9E1B0DDB-2965-4772-96B4-772199A3FA7B}" type="presParOf" srcId="{37B83DEE-7094-4B11-AA04-BD9894F5ED84}" destId="{6DAA39CC-AF85-4758-8F1B-18A10746CC54}" srcOrd="1" destOrd="0" presId="urn:microsoft.com/office/officeart/2005/8/layout/process4"/>
    <dgm:cxn modelId="{D2003A08-E495-4F94-9A25-802FE89610C0}" type="presParOf" srcId="{37B83DEE-7094-4B11-AA04-BD9894F5ED84}" destId="{FB3858CC-D227-494F-BB0E-9E3653C18CCB}" srcOrd="2" destOrd="0" presId="urn:microsoft.com/office/officeart/2005/8/layout/process4"/>
    <dgm:cxn modelId="{6CB1BF0B-5ACB-412F-88F8-1D850EBB5FD5}" type="presParOf" srcId="{FB3858CC-D227-494F-BB0E-9E3653C18CCB}" destId="{110E475C-0EF5-4C97-8991-FF9C196BFFF3}" srcOrd="0" destOrd="0" presId="urn:microsoft.com/office/officeart/2005/8/layout/process4"/>
    <dgm:cxn modelId="{5E260A4A-52DD-4BE8-AFF5-56445C33F6D6}" type="presParOf" srcId="{FB3858CC-D227-494F-BB0E-9E3653C18CCB}" destId="{A5D6A585-D378-41AA-8307-FAD32CE213E3}" srcOrd="1" destOrd="0" presId="urn:microsoft.com/office/officeart/2005/8/layout/process4"/>
    <dgm:cxn modelId="{58245C9B-B24E-45D9-963E-7CF2AD046AB7}" type="presParOf" srcId="{FB3858CC-D227-494F-BB0E-9E3653C18CCB}" destId="{5F6A4A4C-27C0-46ED-B2A5-3C86694196CF}" srcOrd="2" destOrd="0" presId="urn:microsoft.com/office/officeart/2005/8/layout/process4"/>
    <dgm:cxn modelId="{E64866A2-BC55-4C6A-A1A2-21821C832F04}" type="presParOf" srcId="{BBE9F4ED-5939-4819-99A3-D9ABFEFCA846}" destId="{4CEE1191-F150-4043-BAEA-26DB70ABA28B}" srcOrd="1" destOrd="0" presId="urn:microsoft.com/office/officeart/2005/8/layout/process4"/>
    <dgm:cxn modelId="{57FCBF06-210E-4B1A-86E0-966872F0F7FF}" type="presParOf" srcId="{BBE9F4ED-5939-4819-99A3-D9ABFEFCA846}" destId="{CF74F9E1-D373-4939-89D5-F27ED6850A46}" srcOrd="2" destOrd="0" presId="urn:microsoft.com/office/officeart/2005/8/layout/process4"/>
    <dgm:cxn modelId="{8F0C357D-4F78-46D0-AF7E-B08A0ED9260A}" type="presParOf" srcId="{CF74F9E1-D373-4939-89D5-F27ED6850A46}" destId="{CCD8DC40-5962-4C65-B3E4-9CA6391C50BE}" srcOrd="0" destOrd="0" presId="urn:microsoft.com/office/officeart/2005/8/layout/process4"/>
    <dgm:cxn modelId="{3A7581CE-6A66-40B8-8146-8947EAADC2F1}" type="presParOf" srcId="{CF74F9E1-D373-4939-89D5-F27ED6850A46}" destId="{18F61E67-E7BB-4927-91CB-18A869B2E4EE}" srcOrd="1" destOrd="0" presId="urn:microsoft.com/office/officeart/2005/8/layout/process4"/>
    <dgm:cxn modelId="{8C275CEC-B0F9-4467-8467-E91EB805E85D}" type="presParOf" srcId="{CF74F9E1-D373-4939-89D5-F27ED6850A46}" destId="{447E973C-FC27-4B5B-8ADF-7B64A84859C2}" srcOrd="2" destOrd="0" presId="urn:microsoft.com/office/officeart/2005/8/layout/process4"/>
    <dgm:cxn modelId="{1854E2AA-886B-479B-83B0-77C3F73923E6}" type="presParOf" srcId="{447E973C-FC27-4B5B-8ADF-7B64A84859C2}" destId="{9419F36E-9D74-4A6D-83AC-88B8014C5361}" srcOrd="0" destOrd="0" presId="urn:microsoft.com/office/officeart/2005/8/layout/process4"/>
    <dgm:cxn modelId="{A6849DF0-D937-4B48-A47D-F596F5360313}" type="presParOf" srcId="{447E973C-FC27-4B5B-8ADF-7B64A84859C2}" destId="{05554E13-7AAA-48F6-98B8-D985DB177CC5}" srcOrd="1" destOrd="0" presId="urn:microsoft.com/office/officeart/2005/8/layout/process4"/>
    <dgm:cxn modelId="{EB2BA316-1EA8-4B8D-825D-AD2306962309}" type="presParOf" srcId="{BBE9F4ED-5939-4819-99A3-D9ABFEFCA846}" destId="{27B8D4F9-C3A1-4CBD-9F28-D63447BB27DA}" srcOrd="3" destOrd="0" presId="urn:microsoft.com/office/officeart/2005/8/layout/process4"/>
    <dgm:cxn modelId="{3E093C1C-1C2B-4EF1-886B-C69F22B05111}" type="presParOf" srcId="{BBE9F4ED-5939-4819-99A3-D9ABFEFCA846}" destId="{67E12306-4E2D-4BB5-8EA8-C8B82518DBC0}" srcOrd="4" destOrd="0" presId="urn:microsoft.com/office/officeart/2005/8/layout/process4"/>
    <dgm:cxn modelId="{A5A43E71-DA88-4A90-80FB-C80ED42F6F57}" type="presParOf" srcId="{67E12306-4E2D-4BB5-8EA8-C8B82518DBC0}" destId="{FB19A36D-AE1A-432E-9A47-D344EDB0AAC2}" srcOrd="0" destOrd="0" presId="urn:microsoft.com/office/officeart/2005/8/layout/process4"/>
    <dgm:cxn modelId="{A9C6612D-0A89-468D-8B08-F38F39B174E4}" type="presParOf" srcId="{BBE9F4ED-5939-4819-99A3-D9ABFEFCA846}" destId="{1237A10C-23DC-4257-862C-09F321F3D4F6}" srcOrd="5" destOrd="0" presId="urn:microsoft.com/office/officeart/2005/8/layout/process4"/>
    <dgm:cxn modelId="{450AEC9F-BC4A-4B9B-847E-6B6F6F4F021F}" type="presParOf" srcId="{BBE9F4ED-5939-4819-99A3-D9ABFEFCA846}" destId="{E7171E49-F4BE-4ACF-BC4B-D32714EED05F}" srcOrd="6" destOrd="0" presId="urn:microsoft.com/office/officeart/2005/8/layout/process4"/>
    <dgm:cxn modelId="{030A11A5-526E-48A2-B523-675E7F77913E}" type="presParOf" srcId="{E7171E49-F4BE-4ACF-BC4B-D32714EED05F}" destId="{24AA20F3-563E-4362-89EE-580D590152B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F1581C-F9FD-4861-96A6-3594322A06A2}" type="doc">
      <dgm:prSet loTypeId="urn:microsoft.com/office/officeart/2005/8/layout/process1" loCatId="process" qsTypeId="urn:microsoft.com/office/officeart/2005/8/quickstyle/simple1" qsCatId="simple" csTypeId="urn:microsoft.com/office/officeart/2005/8/colors/accent4_1" csCatId="accent4" phldr="1"/>
      <dgm:spPr/>
    </dgm:pt>
    <dgm:pt modelId="{E92FCAFB-D434-47B2-B43D-FFA8692E5C47}">
      <dgm:prSet phldrT="[Texto]" custT="1"/>
      <dgm:spPr/>
      <dgm:t>
        <a:bodyPr/>
        <a:lstStyle/>
        <a:p>
          <a:pPr algn="l"/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Fundada pelos jônios, por volta do século X a.C.</a:t>
          </a:r>
        </a:p>
      </dgm:t>
    </dgm:pt>
    <dgm:pt modelId="{30359132-EF1C-450B-AE72-3FCCC50FE0B9}" type="parTrans" cxnId="{EF4DD3A8-16A9-4F18-B77A-527ED907675A}">
      <dgm:prSet/>
      <dgm:spPr/>
      <dgm:t>
        <a:bodyPr/>
        <a:lstStyle/>
        <a:p>
          <a:endParaRPr lang="pt-BR"/>
        </a:p>
      </dgm:t>
    </dgm:pt>
    <dgm:pt modelId="{B4268C4C-146B-4A7C-9559-30F2A39E1678}" type="sibTrans" cxnId="{EF4DD3A8-16A9-4F18-B77A-527ED907675A}">
      <dgm:prSet/>
      <dgm:spPr/>
      <dgm:t>
        <a:bodyPr/>
        <a:lstStyle/>
        <a:p>
          <a:endParaRPr lang="pt-BR"/>
        </a:p>
      </dgm:t>
    </dgm:pt>
    <dgm:pt modelId="{379457C2-622C-4BB9-8AF5-11E837D94D53}">
      <dgm:prSet phldrT="[Texto]" custT="1"/>
      <dgm:spPr/>
      <dgm:t>
        <a:bodyPr/>
        <a:lstStyle/>
        <a:p>
          <a:pPr algn="l"/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Cargos políticos ocupados pela </a:t>
          </a:r>
          <a:r>
            <a:rPr lang="pt-BR" sz="2600" b="1" dirty="0">
              <a:latin typeface="Roboto" panose="02000000000000000000" pitchFamily="2" charset="0"/>
              <a:ea typeface="Roboto" panose="02000000000000000000" pitchFamily="2" charset="0"/>
            </a:rPr>
            <a:t>aristocracia</a:t>
          </a:r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 ateniense.</a:t>
          </a:r>
        </a:p>
      </dgm:t>
    </dgm:pt>
    <dgm:pt modelId="{CD8112F3-2CC6-4DBB-BE6D-B0300C50BE91}" type="parTrans" cxnId="{1A06B71C-5158-4004-88B2-2BEC3715F6C9}">
      <dgm:prSet/>
      <dgm:spPr/>
      <dgm:t>
        <a:bodyPr/>
        <a:lstStyle/>
        <a:p>
          <a:endParaRPr lang="pt-BR"/>
        </a:p>
      </dgm:t>
    </dgm:pt>
    <dgm:pt modelId="{38A40C3A-9CB7-4483-AC61-131132D28028}" type="sibTrans" cxnId="{1A06B71C-5158-4004-88B2-2BEC3715F6C9}">
      <dgm:prSet/>
      <dgm:spPr/>
      <dgm:t>
        <a:bodyPr/>
        <a:lstStyle/>
        <a:p>
          <a:endParaRPr lang="pt-BR"/>
        </a:p>
      </dgm:t>
    </dgm:pt>
    <dgm:pt modelId="{1BA6EBF2-4756-4398-932F-416E6D139A9F}">
      <dgm:prSet phldrT="[Texto]" custT="1"/>
      <dgm:spPr/>
      <dgm:t>
        <a:bodyPr/>
        <a:lstStyle/>
        <a:p>
          <a:pPr algn="l"/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594 a.C., reforma política proposta por Sólon.</a:t>
          </a:r>
        </a:p>
      </dgm:t>
    </dgm:pt>
    <dgm:pt modelId="{0987F496-AED6-46FD-8A8E-038A4123EDE9}" type="parTrans" cxnId="{CD9EB2DD-62A8-4E03-8F6A-F9B1A1C7EBC0}">
      <dgm:prSet/>
      <dgm:spPr/>
      <dgm:t>
        <a:bodyPr/>
        <a:lstStyle/>
        <a:p>
          <a:endParaRPr lang="pt-BR"/>
        </a:p>
      </dgm:t>
    </dgm:pt>
    <dgm:pt modelId="{2695AA6F-A822-40EB-962B-EE73A90A962C}" type="sibTrans" cxnId="{CD9EB2DD-62A8-4E03-8F6A-F9B1A1C7EBC0}">
      <dgm:prSet/>
      <dgm:spPr/>
      <dgm:t>
        <a:bodyPr/>
        <a:lstStyle/>
        <a:p>
          <a:endParaRPr lang="pt-BR"/>
        </a:p>
      </dgm:t>
    </dgm:pt>
    <dgm:pt modelId="{4509BC3F-C408-4740-B52F-21A2F7B8C402}">
      <dgm:prSet phldrT="[Texto]" custT="1"/>
      <dgm:spPr/>
      <dgm:t>
        <a:bodyPr/>
        <a:lstStyle/>
        <a:p>
          <a:pPr algn="l"/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Insatisfação das outras camadas da população.</a:t>
          </a:r>
        </a:p>
      </dgm:t>
    </dgm:pt>
    <dgm:pt modelId="{88DCDD83-5CDF-4C76-97A9-9751AACB14D7}" type="parTrans" cxnId="{83FF05DF-7982-430C-9BFC-71A9785CA743}">
      <dgm:prSet/>
      <dgm:spPr/>
      <dgm:t>
        <a:bodyPr/>
        <a:lstStyle/>
        <a:p>
          <a:endParaRPr lang="pt-BR"/>
        </a:p>
      </dgm:t>
    </dgm:pt>
    <dgm:pt modelId="{253529E9-2C6F-47C8-93CC-295819D10B2C}" type="sibTrans" cxnId="{83FF05DF-7982-430C-9BFC-71A9785CA743}">
      <dgm:prSet/>
      <dgm:spPr/>
      <dgm:t>
        <a:bodyPr/>
        <a:lstStyle/>
        <a:p>
          <a:endParaRPr lang="pt-BR"/>
        </a:p>
      </dgm:t>
    </dgm:pt>
    <dgm:pt modelId="{FC77E24D-C784-404A-AF57-FDB36057B4D9}" type="pres">
      <dgm:prSet presAssocID="{FAF1581C-F9FD-4861-96A6-3594322A06A2}" presName="Name0" presStyleCnt="0">
        <dgm:presLayoutVars>
          <dgm:dir/>
          <dgm:resizeHandles val="exact"/>
        </dgm:presLayoutVars>
      </dgm:prSet>
      <dgm:spPr/>
    </dgm:pt>
    <dgm:pt modelId="{940AC0F1-1795-468D-860A-E1696F5AE017}" type="pres">
      <dgm:prSet presAssocID="{E92FCAFB-D434-47B2-B43D-FFA8692E5C47}" presName="node" presStyleLbl="node1" presStyleIdx="0" presStyleCnt="4" custScaleX="116208">
        <dgm:presLayoutVars>
          <dgm:bulletEnabled val="1"/>
        </dgm:presLayoutVars>
      </dgm:prSet>
      <dgm:spPr/>
    </dgm:pt>
    <dgm:pt modelId="{0C73E6BD-B194-40CE-953C-BDEA7A65C242}" type="pres">
      <dgm:prSet presAssocID="{B4268C4C-146B-4A7C-9559-30F2A39E1678}" presName="sibTrans" presStyleLbl="sibTrans2D1" presStyleIdx="0" presStyleCnt="3"/>
      <dgm:spPr/>
    </dgm:pt>
    <dgm:pt modelId="{638276B7-C6F0-4397-95F0-9F5F5BD1F94B}" type="pres">
      <dgm:prSet presAssocID="{B4268C4C-146B-4A7C-9559-30F2A39E1678}" presName="connectorText" presStyleLbl="sibTrans2D1" presStyleIdx="0" presStyleCnt="3"/>
      <dgm:spPr/>
    </dgm:pt>
    <dgm:pt modelId="{7F02931E-2776-4257-80AD-BCE6EBE3A493}" type="pres">
      <dgm:prSet presAssocID="{379457C2-622C-4BB9-8AF5-11E837D94D53}" presName="node" presStyleLbl="node1" presStyleIdx="1" presStyleCnt="4" custScaleX="140088">
        <dgm:presLayoutVars>
          <dgm:bulletEnabled val="1"/>
        </dgm:presLayoutVars>
      </dgm:prSet>
      <dgm:spPr/>
    </dgm:pt>
    <dgm:pt modelId="{2FFE2911-63E8-42F8-BD15-707469134C80}" type="pres">
      <dgm:prSet presAssocID="{38A40C3A-9CB7-4483-AC61-131132D28028}" presName="sibTrans" presStyleLbl="sibTrans2D1" presStyleIdx="1" presStyleCnt="3"/>
      <dgm:spPr/>
    </dgm:pt>
    <dgm:pt modelId="{F6374BB7-C856-4EFB-BF81-D194984FFAC6}" type="pres">
      <dgm:prSet presAssocID="{38A40C3A-9CB7-4483-AC61-131132D28028}" presName="connectorText" presStyleLbl="sibTrans2D1" presStyleIdx="1" presStyleCnt="3"/>
      <dgm:spPr/>
    </dgm:pt>
    <dgm:pt modelId="{180E013C-9ACC-4083-BA3C-DE7B616FB83C}" type="pres">
      <dgm:prSet presAssocID="{4509BC3F-C408-4740-B52F-21A2F7B8C402}" presName="node" presStyleLbl="node1" presStyleIdx="2" presStyleCnt="4" custScaleX="116667">
        <dgm:presLayoutVars>
          <dgm:bulletEnabled val="1"/>
        </dgm:presLayoutVars>
      </dgm:prSet>
      <dgm:spPr/>
    </dgm:pt>
    <dgm:pt modelId="{E386E10A-E6CB-461B-98CC-6AE435FEAE71}" type="pres">
      <dgm:prSet presAssocID="{253529E9-2C6F-47C8-93CC-295819D10B2C}" presName="sibTrans" presStyleLbl="sibTrans2D1" presStyleIdx="2" presStyleCnt="3"/>
      <dgm:spPr/>
    </dgm:pt>
    <dgm:pt modelId="{A0FD78AD-3E9D-4409-BCC9-D0FEFCFEF685}" type="pres">
      <dgm:prSet presAssocID="{253529E9-2C6F-47C8-93CC-295819D10B2C}" presName="connectorText" presStyleLbl="sibTrans2D1" presStyleIdx="2" presStyleCnt="3"/>
      <dgm:spPr/>
    </dgm:pt>
    <dgm:pt modelId="{36FF941E-7980-4A14-9875-0A6DEB82F2DA}" type="pres">
      <dgm:prSet presAssocID="{1BA6EBF2-4756-4398-932F-416E6D139A9F}" presName="node" presStyleLbl="node1" presStyleIdx="3" presStyleCnt="4" custScaleX="117085" custLinFactNeighborX="-7608" custLinFactNeighborY="1983">
        <dgm:presLayoutVars>
          <dgm:bulletEnabled val="1"/>
        </dgm:presLayoutVars>
      </dgm:prSet>
      <dgm:spPr/>
    </dgm:pt>
  </dgm:ptLst>
  <dgm:cxnLst>
    <dgm:cxn modelId="{A171AB00-0733-4E66-82AD-D1A302DF893A}" type="presOf" srcId="{B4268C4C-146B-4A7C-9559-30F2A39E1678}" destId="{638276B7-C6F0-4397-95F0-9F5F5BD1F94B}" srcOrd="1" destOrd="0" presId="urn:microsoft.com/office/officeart/2005/8/layout/process1"/>
    <dgm:cxn modelId="{1A06B71C-5158-4004-88B2-2BEC3715F6C9}" srcId="{FAF1581C-F9FD-4861-96A6-3594322A06A2}" destId="{379457C2-622C-4BB9-8AF5-11E837D94D53}" srcOrd="1" destOrd="0" parTransId="{CD8112F3-2CC6-4DBB-BE6D-B0300C50BE91}" sibTransId="{38A40C3A-9CB7-4483-AC61-131132D28028}"/>
    <dgm:cxn modelId="{7362B264-5432-439D-AD75-3DBC62459BF9}" type="presOf" srcId="{FAF1581C-F9FD-4861-96A6-3594322A06A2}" destId="{FC77E24D-C784-404A-AF57-FDB36057B4D9}" srcOrd="0" destOrd="0" presId="urn:microsoft.com/office/officeart/2005/8/layout/process1"/>
    <dgm:cxn modelId="{F13BA368-D13A-4C83-B3F3-BBDBEFA757B1}" type="presOf" srcId="{38A40C3A-9CB7-4483-AC61-131132D28028}" destId="{F6374BB7-C856-4EFB-BF81-D194984FFAC6}" srcOrd="1" destOrd="0" presId="urn:microsoft.com/office/officeart/2005/8/layout/process1"/>
    <dgm:cxn modelId="{A1973F49-3475-4345-8A62-C9B23801EA8C}" type="presOf" srcId="{253529E9-2C6F-47C8-93CC-295819D10B2C}" destId="{E386E10A-E6CB-461B-98CC-6AE435FEAE71}" srcOrd="0" destOrd="0" presId="urn:microsoft.com/office/officeart/2005/8/layout/process1"/>
    <dgm:cxn modelId="{9BA1586A-DDA4-4217-8022-BE4A619724A5}" type="presOf" srcId="{38A40C3A-9CB7-4483-AC61-131132D28028}" destId="{2FFE2911-63E8-42F8-BD15-707469134C80}" srcOrd="0" destOrd="0" presId="urn:microsoft.com/office/officeart/2005/8/layout/process1"/>
    <dgm:cxn modelId="{1065377A-1D52-48BE-BC83-93BE52745380}" type="presOf" srcId="{E92FCAFB-D434-47B2-B43D-FFA8692E5C47}" destId="{940AC0F1-1795-468D-860A-E1696F5AE017}" srcOrd="0" destOrd="0" presId="urn:microsoft.com/office/officeart/2005/8/layout/process1"/>
    <dgm:cxn modelId="{21B7F8A5-EBDC-4034-A04B-26E335A06C63}" type="presOf" srcId="{1BA6EBF2-4756-4398-932F-416E6D139A9F}" destId="{36FF941E-7980-4A14-9875-0A6DEB82F2DA}" srcOrd="0" destOrd="0" presId="urn:microsoft.com/office/officeart/2005/8/layout/process1"/>
    <dgm:cxn modelId="{EF4DD3A8-16A9-4F18-B77A-527ED907675A}" srcId="{FAF1581C-F9FD-4861-96A6-3594322A06A2}" destId="{E92FCAFB-D434-47B2-B43D-FFA8692E5C47}" srcOrd="0" destOrd="0" parTransId="{30359132-EF1C-450B-AE72-3FCCC50FE0B9}" sibTransId="{B4268C4C-146B-4A7C-9559-30F2A39E1678}"/>
    <dgm:cxn modelId="{93F4BCB7-07B2-4156-8CA2-7757B42209FD}" type="presOf" srcId="{253529E9-2C6F-47C8-93CC-295819D10B2C}" destId="{A0FD78AD-3E9D-4409-BCC9-D0FEFCFEF685}" srcOrd="1" destOrd="0" presId="urn:microsoft.com/office/officeart/2005/8/layout/process1"/>
    <dgm:cxn modelId="{5EFDBABA-7EDE-448A-AC57-8AE0879B4645}" type="presOf" srcId="{B4268C4C-146B-4A7C-9559-30F2A39E1678}" destId="{0C73E6BD-B194-40CE-953C-BDEA7A65C242}" srcOrd="0" destOrd="0" presId="urn:microsoft.com/office/officeart/2005/8/layout/process1"/>
    <dgm:cxn modelId="{CD9EB2DD-62A8-4E03-8F6A-F9B1A1C7EBC0}" srcId="{FAF1581C-F9FD-4861-96A6-3594322A06A2}" destId="{1BA6EBF2-4756-4398-932F-416E6D139A9F}" srcOrd="3" destOrd="0" parTransId="{0987F496-AED6-46FD-8A8E-038A4123EDE9}" sibTransId="{2695AA6F-A822-40EB-962B-EE73A90A962C}"/>
    <dgm:cxn modelId="{83FF05DF-7982-430C-9BFC-71A9785CA743}" srcId="{FAF1581C-F9FD-4861-96A6-3594322A06A2}" destId="{4509BC3F-C408-4740-B52F-21A2F7B8C402}" srcOrd="2" destOrd="0" parTransId="{88DCDD83-5CDF-4C76-97A9-9751AACB14D7}" sibTransId="{253529E9-2C6F-47C8-93CC-295819D10B2C}"/>
    <dgm:cxn modelId="{CF24C8EC-926E-47CB-B570-2CF3944D042B}" type="presOf" srcId="{379457C2-622C-4BB9-8AF5-11E837D94D53}" destId="{7F02931E-2776-4257-80AD-BCE6EBE3A493}" srcOrd="0" destOrd="0" presId="urn:microsoft.com/office/officeart/2005/8/layout/process1"/>
    <dgm:cxn modelId="{A8840CF2-0927-4573-B1D5-2E90FF3392CE}" type="presOf" srcId="{4509BC3F-C408-4740-B52F-21A2F7B8C402}" destId="{180E013C-9ACC-4083-BA3C-DE7B616FB83C}" srcOrd="0" destOrd="0" presId="urn:microsoft.com/office/officeart/2005/8/layout/process1"/>
    <dgm:cxn modelId="{3E3A53AC-817F-456D-85F5-3CE64FA3D4FC}" type="presParOf" srcId="{FC77E24D-C784-404A-AF57-FDB36057B4D9}" destId="{940AC0F1-1795-468D-860A-E1696F5AE017}" srcOrd="0" destOrd="0" presId="urn:microsoft.com/office/officeart/2005/8/layout/process1"/>
    <dgm:cxn modelId="{784337DD-86A8-4C97-9965-AAC07CE31A27}" type="presParOf" srcId="{FC77E24D-C784-404A-AF57-FDB36057B4D9}" destId="{0C73E6BD-B194-40CE-953C-BDEA7A65C242}" srcOrd="1" destOrd="0" presId="urn:microsoft.com/office/officeart/2005/8/layout/process1"/>
    <dgm:cxn modelId="{90CAEAE4-3908-44A1-9075-D86C388D96D9}" type="presParOf" srcId="{0C73E6BD-B194-40CE-953C-BDEA7A65C242}" destId="{638276B7-C6F0-4397-95F0-9F5F5BD1F94B}" srcOrd="0" destOrd="0" presId="urn:microsoft.com/office/officeart/2005/8/layout/process1"/>
    <dgm:cxn modelId="{9211E31F-96A6-4CE1-AAEB-0E27BECE282F}" type="presParOf" srcId="{FC77E24D-C784-404A-AF57-FDB36057B4D9}" destId="{7F02931E-2776-4257-80AD-BCE6EBE3A493}" srcOrd="2" destOrd="0" presId="urn:microsoft.com/office/officeart/2005/8/layout/process1"/>
    <dgm:cxn modelId="{7F09451D-405C-433A-8019-F2679BDC6FA8}" type="presParOf" srcId="{FC77E24D-C784-404A-AF57-FDB36057B4D9}" destId="{2FFE2911-63E8-42F8-BD15-707469134C80}" srcOrd="3" destOrd="0" presId="urn:microsoft.com/office/officeart/2005/8/layout/process1"/>
    <dgm:cxn modelId="{3B79D691-4AD3-423C-9DFA-F35C013F8B60}" type="presParOf" srcId="{2FFE2911-63E8-42F8-BD15-707469134C80}" destId="{F6374BB7-C856-4EFB-BF81-D194984FFAC6}" srcOrd="0" destOrd="0" presId="urn:microsoft.com/office/officeart/2005/8/layout/process1"/>
    <dgm:cxn modelId="{EB5F8870-CF67-48C8-831F-C73810E248C9}" type="presParOf" srcId="{FC77E24D-C784-404A-AF57-FDB36057B4D9}" destId="{180E013C-9ACC-4083-BA3C-DE7B616FB83C}" srcOrd="4" destOrd="0" presId="urn:microsoft.com/office/officeart/2005/8/layout/process1"/>
    <dgm:cxn modelId="{F451569C-EC06-41CE-820A-7DE68DA558BE}" type="presParOf" srcId="{FC77E24D-C784-404A-AF57-FDB36057B4D9}" destId="{E386E10A-E6CB-461B-98CC-6AE435FEAE71}" srcOrd="5" destOrd="0" presId="urn:microsoft.com/office/officeart/2005/8/layout/process1"/>
    <dgm:cxn modelId="{7F2B86D1-7FD5-47DF-ACFA-CBE902702527}" type="presParOf" srcId="{E386E10A-E6CB-461B-98CC-6AE435FEAE71}" destId="{A0FD78AD-3E9D-4409-BCC9-D0FEFCFEF685}" srcOrd="0" destOrd="0" presId="urn:microsoft.com/office/officeart/2005/8/layout/process1"/>
    <dgm:cxn modelId="{7831F835-9336-421B-A752-B97C5688AEFA}" type="presParOf" srcId="{FC77E24D-C784-404A-AF57-FDB36057B4D9}" destId="{36FF941E-7980-4A14-9875-0A6DEB82F2DA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F1581C-F9FD-4861-96A6-3594322A06A2}" type="doc">
      <dgm:prSet loTypeId="urn:microsoft.com/office/officeart/2009/3/layout/StepUpProcess" loCatId="process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pt-BR"/>
        </a:p>
      </dgm:t>
    </dgm:pt>
    <dgm:pt modelId="{E92FCAFB-D434-47B2-B43D-FFA8692E5C47}">
      <dgm:prSet phldrT="[Texto]" custT="1"/>
      <dgm:spPr/>
      <dgm:t>
        <a:bodyPr/>
        <a:lstStyle/>
        <a:p>
          <a:pPr algn="l"/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508 a.C., reformas de Clístenes.</a:t>
          </a:r>
          <a:endParaRPr lang="pt-BR" sz="2000" dirty="0"/>
        </a:p>
      </dgm:t>
    </dgm:pt>
    <dgm:pt modelId="{30359132-EF1C-450B-AE72-3FCCC50FE0B9}" type="parTrans" cxnId="{EF4DD3A8-16A9-4F18-B77A-527ED907675A}">
      <dgm:prSet/>
      <dgm:spPr/>
      <dgm:t>
        <a:bodyPr/>
        <a:lstStyle/>
        <a:p>
          <a:endParaRPr lang="pt-BR"/>
        </a:p>
      </dgm:t>
    </dgm:pt>
    <dgm:pt modelId="{B4268C4C-146B-4A7C-9559-30F2A39E1678}" type="sibTrans" cxnId="{EF4DD3A8-16A9-4F18-B77A-527ED907675A}">
      <dgm:prSet/>
      <dgm:spPr/>
      <dgm:t>
        <a:bodyPr/>
        <a:lstStyle/>
        <a:p>
          <a:endParaRPr lang="pt-BR"/>
        </a:p>
      </dgm:t>
    </dgm:pt>
    <dgm:pt modelId="{379457C2-622C-4BB9-8AF5-11E837D94D53}">
      <dgm:prSet phldrT="[Texto]" custT="1"/>
      <dgm:spPr/>
      <dgm:t>
        <a:bodyPr/>
        <a:lstStyle/>
        <a:p>
          <a:pPr algn="l"/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Surge a democracia ateniense com maior participação dos cidadãos.</a:t>
          </a:r>
          <a:endParaRPr lang="pt-BR" sz="2000" dirty="0"/>
        </a:p>
      </dgm:t>
    </dgm:pt>
    <dgm:pt modelId="{CD8112F3-2CC6-4DBB-BE6D-B0300C50BE91}" type="parTrans" cxnId="{1A06B71C-5158-4004-88B2-2BEC3715F6C9}">
      <dgm:prSet/>
      <dgm:spPr/>
      <dgm:t>
        <a:bodyPr/>
        <a:lstStyle/>
        <a:p>
          <a:endParaRPr lang="pt-BR"/>
        </a:p>
      </dgm:t>
    </dgm:pt>
    <dgm:pt modelId="{38A40C3A-9CB7-4483-AC61-131132D28028}" type="sibTrans" cxnId="{1A06B71C-5158-4004-88B2-2BEC3715F6C9}">
      <dgm:prSet/>
      <dgm:spPr/>
      <dgm:t>
        <a:bodyPr/>
        <a:lstStyle/>
        <a:p>
          <a:endParaRPr lang="pt-BR"/>
        </a:p>
      </dgm:t>
    </dgm:pt>
    <dgm:pt modelId="{1BA6EBF2-4756-4398-932F-416E6D139A9F}">
      <dgm:prSet phldrT="[Texto]" custT="1"/>
      <dgm:spPr/>
      <dgm:t>
        <a:bodyPr/>
        <a:lstStyle/>
        <a:p>
          <a:pPr algn="l"/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Assembleia do povo.</a:t>
          </a:r>
        </a:p>
        <a:p>
          <a:pPr algn="l"/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Conselho dos Quinhentos</a:t>
          </a:r>
          <a:r>
            <a:rPr lang="pt-BR" sz="2000" dirty="0"/>
            <a:t>. </a:t>
          </a:r>
        </a:p>
      </dgm:t>
    </dgm:pt>
    <dgm:pt modelId="{0987F496-AED6-46FD-8A8E-038A4123EDE9}" type="parTrans" cxnId="{CD9EB2DD-62A8-4E03-8F6A-F9B1A1C7EBC0}">
      <dgm:prSet/>
      <dgm:spPr/>
      <dgm:t>
        <a:bodyPr/>
        <a:lstStyle/>
        <a:p>
          <a:endParaRPr lang="pt-BR"/>
        </a:p>
      </dgm:t>
    </dgm:pt>
    <dgm:pt modelId="{2695AA6F-A822-40EB-962B-EE73A90A962C}" type="sibTrans" cxnId="{CD9EB2DD-62A8-4E03-8F6A-F9B1A1C7EBC0}">
      <dgm:prSet/>
      <dgm:spPr/>
      <dgm:t>
        <a:bodyPr/>
        <a:lstStyle/>
        <a:p>
          <a:endParaRPr lang="pt-BR"/>
        </a:p>
      </dgm:t>
    </dgm:pt>
    <dgm:pt modelId="{EAE6055C-2B08-487E-A448-66D649901AE9}">
      <dgm:prSet phldrT="[Texto]"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Escravos, mulheres e estrangeiros eram excluídos da vida política.</a:t>
          </a:r>
        </a:p>
      </dgm:t>
    </dgm:pt>
    <dgm:pt modelId="{CEAFAA52-6E75-4227-BC9C-4448928DA74E}" type="parTrans" cxnId="{3CA629DB-8287-477E-B3AB-BEE9014B3C57}">
      <dgm:prSet/>
      <dgm:spPr/>
      <dgm:t>
        <a:bodyPr/>
        <a:lstStyle/>
        <a:p>
          <a:endParaRPr lang="pt-BR"/>
        </a:p>
      </dgm:t>
    </dgm:pt>
    <dgm:pt modelId="{F2FA3AB1-F517-43F9-9F9F-485AC276477F}" type="sibTrans" cxnId="{3CA629DB-8287-477E-B3AB-BEE9014B3C57}">
      <dgm:prSet/>
      <dgm:spPr/>
      <dgm:t>
        <a:bodyPr/>
        <a:lstStyle/>
        <a:p>
          <a:endParaRPr lang="pt-BR"/>
        </a:p>
      </dgm:t>
    </dgm:pt>
    <dgm:pt modelId="{D308BA86-BF5B-4D5A-AD37-9B71ED6458E7}">
      <dgm:prSet phldrT="[Texto]"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Ostracismo.</a:t>
          </a:r>
        </a:p>
      </dgm:t>
    </dgm:pt>
    <dgm:pt modelId="{C3982403-1656-4E84-975F-1D2C6617075C}" type="parTrans" cxnId="{2D2B708C-DD8E-44E3-8F64-2518B5CE20D7}">
      <dgm:prSet/>
      <dgm:spPr/>
      <dgm:t>
        <a:bodyPr/>
        <a:lstStyle/>
        <a:p>
          <a:endParaRPr lang="pt-BR"/>
        </a:p>
      </dgm:t>
    </dgm:pt>
    <dgm:pt modelId="{6D10B450-64B4-430B-B64B-2BA3247169F8}" type="sibTrans" cxnId="{2D2B708C-DD8E-44E3-8F64-2518B5CE20D7}">
      <dgm:prSet/>
      <dgm:spPr/>
      <dgm:t>
        <a:bodyPr/>
        <a:lstStyle/>
        <a:p>
          <a:endParaRPr lang="pt-BR"/>
        </a:p>
      </dgm:t>
    </dgm:pt>
    <dgm:pt modelId="{896F2097-A2A1-4727-A5E2-A5D06CB0C4FD}">
      <dgm:prSet phldrT="[Texto]" custT="1"/>
      <dgm:spPr/>
      <dgm:t>
        <a:bodyPr/>
        <a:lstStyle/>
        <a:p>
          <a:pPr algn="l"/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50 a.C., Péricles criou um Tribunal Popular aperfeiçoando a democracia ateniense. </a:t>
          </a:r>
        </a:p>
      </dgm:t>
    </dgm:pt>
    <dgm:pt modelId="{FB2BB966-9F7B-483D-949A-F5CB3A207B0E}" type="parTrans" cxnId="{6B4AF742-0351-4463-86F1-7594C21BD057}">
      <dgm:prSet/>
      <dgm:spPr/>
      <dgm:t>
        <a:bodyPr/>
        <a:lstStyle/>
        <a:p>
          <a:endParaRPr lang="pt-BR"/>
        </a:p>
      </dgm:t>
    </dgm:pt>
    <dgm:pt modelId="{5C5817CC-52BC-43B5-AA61-973167014AAA}" type="sibTrans" cxnId="{6B4AF742-0351-4463-86F1-7594C21BD057}">
      <dgm:prSet/>
      <dgm:spPr/>
      <dgm:t>
        <a:bodyPr/>
        <a:lstStyle/>
        <a:p>
          <a:endParaRPr lang="pt-BR"/>
        </a:p>
      </dgm:t>
    </dgm:pt>
    <dgm:pt modelId="{4A01B9DB-E32C-410E-9D5E-92FBF73B8980}" type="pres">
      <dgm:prSet presAssocID="{FAF1581C-F9FD-4861-96A6-3594322A06A2}" presName="rootnode" presStyleCnt="0">
        <dgm:presLayoutVars>
          <dgm:chMax/>
          <dgm:chPref/>
          <dgm:dir/>
          <dgm:animLvl val="lvl"/>
        </dgm:presLayoutVars>
      </dgm:prSet>
      <dgm:spPr/>
    </dgm:pt>
    <dgm:pt modelId="{BFA3A007-8BA5-414B-BB7B-40195524B3C6}" type="pres">
      <dgm:prSet presAssocID="{E92FCAFB-D434-47B2-B43D-FFA8692E5C47}" presName="composite" presStyleCnt="0"/>
      <dgm:spPr/>
    </dgm:pt>
    <dgm:pt modelId="{FD3E03FF-C727-46F0-AE10-08B2D25990D2}" type="pres">
      <dgm:prSet presAssocID="{E92FCAFB-D434-47B2-B43D-FFA8692E5C47}" presName="LShape" presStyleLbl="alignNode1" presStyleIdx="0" presStyleCnt="11"/>
      <dgm:spPr/>
    </dgm:pt>
    <dgm:pt modelId="{CA9015C0-24A2-4E42-8683-1C42B5C1309D}" type="pres">
      <dgm:prSet presAssocID="{E92FCAFB-D434-47B2-B43D-FFA8692E5C47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5149F693-274D-4533-95C3-33D1EA0BB006}" type="pres">
      <dgm:prSet presAssocID="{E92FCAFB-D434-47B2-B43D-FFA8692E5C47}" presName="Triangle" presStyleLbl="alignNode1" presStyleIdx="1" presStyleCnt="11"/>
      <dgm:spPr/>
    </dgm:pt>
    <dgm:pt modelId="{AEA10CE9-CC1A-4843-9F59-7118825E3F5C}" type="pres">
      <dgm:prSet presAssocID="{B4268C4C-146B-4A7C-9559-30F2A39E1678}" presName="sibTrans" presStyleCnt="0"/>
      <dgm:spPr/>
    </dgm:pt>
    <dgm:pt modelId="{3E644C8F-B8F0-42FD-BD66-8EB3761D28CE}" type="pres">
      <dgm:prSet presAssocID="{B4268C4C-146B-4A7C-9559-30F2A39E1678}" presName="space" presStyleCnt="0"/>
      <dgm:spPr/>
    </dgm:pt>
    <dgm:pt modelId="{E52B73D2-3149-47C9-B1CA-440D6FDD9A64}" type="pres">
      <dgm:prSet presAssocID="{379457C2-622C-4BB9-8AF5-11E837D94D53}" presName="composite" presStyleCnt="0"/>
      <dgm:spPr/>
    </dgm:pt>
    <dgm:pt modelId="{D0C47B2D-F6F1-466C-957B-E01AA7FA4533}" type="pres">
      <dgm:prSet presAssocID="{379457C2-622C-4BB9-8AF5-11E837D94D53}" presName="LShape" presStyleLbl="alignNode1" presStyleIdx="2" presStyleCnt="11"/>
      <dgm:spPr/>
    </dgm:pt>
    <dgm:pt modelId="{EB5F1898-94CA-480C-B326-543A634351A6}" type="pres">
      <dgm:prSet presAssocID="{379457C2-622C-4BB9-8AF5-11E837D94D53}" presName="ParentText" presStyleLbl="revTx" presStyleIdx="1" presStyleCnt="6" custScaleY="147676" custLinFactNeighborX="512" custLinFactNeighborY="25104">
        <dgm:presLayoutVars>
          <dgm:chMax val="0"/>
          <dgm:chPref val="0"/>
          <dgm:bulletEnabled val="1"/>
        </dgm:presLayoutVars>
      </dgm:prSet>
      <dgm:spPr/>
    </dgm:pt>
    <dgm:pt modelId="{17EA7263-9B1C-451E-B8DC-F1F72679CE49}" type="pres">
      <dgm:prSet presAssocID="{379457C2-622C-4BB9-8AF5-11E837D94D53}" presName="Triangle" presStyleLbl="alignNode1" presStyleIdx="3" presStyleCnt="11"/>
      <dgm:spPr/>
    </dgm:pt>
    <dgm:pt modelId="{BC337D95-179E-4A85-B434-616E04D939A4}" type="pres">
      <dgm:prSet presAssocID="{38A40C3A-9CB7-4483-AC61-131132D28028}" presName="sibTrans" presStyleCnt="0"/>
      <dgm:spPr/>
    </dgm:pt>
    <dgm:pt modelId="{552EECC5-B379-41DC-AE07-8777525ACD5B}" type="pres">
      <dgm:prSet presAssocID="{38A40C3A-9CB7-4483-AC61-131132D28028}" presName="space" presStyleCnt="0"/>
      <dgm:spPr/>
    </dgm:pt>
    <dgm:pt modelId="{7FC29A0C-AD6C-49CF-9AAF-F60F6BDA8BD4}" type="pres">
      <dgm:prSet presAssocID="{1BA6EBF2-4756-4398-932F-416E6D139A9F}" presName="composite" presStyleCnt="0"/>
      <dgm:spPr/>
    </dgm:pt>
    <dgm:pt modelId="{E60EE603-9C5A-418E-A791-D3911EAF0A61}" type="pres">
      <dgm:prSet presAssocID="{1BA6EBF2-4756-4398-932F-416E6D139A9F}" presName="LShape" presStyleLbl="alignNode1" presStyleIdx="4" presStyleCnt="11" custLinFactNeighborX="-4669" custLinFactNeighborY="2331"/>
      <dgm:spPr/>
    </dgm:pt>
    <dgm:pt modelId="{F9ED7A89-38E2-4002-9F18-B6FAFE0B3EAD}" type="pres">
      <dgm:prSet presAssocID="{1BA6EBF2-4756-4398-932F-416E6D139A9F}" presName="ParentText" presStyleLbl="revTx" presStyleIdx="2" presStyleCnt="6" custScaleX="110538">
        <dgm:presLayoutVars>
          <dgm:chMax val="0"/>
          <dgm:chPref val="0"/>
          <dgm:bulletEnabled val="1"/>
        </dgm:presLayoutVars>
      </dgm:prSet>
      <dgm:spPr/>
    </dgm:pt>
    <dgm:pt modelId="{BC2918EE-7C5C-4F0A-AAD5-5D7274F70E3E}" type="pres">
      <dgm:prSet presAssocID="{1BA6EBF2-4756-4398-932F-416E6D139A9F}" presName="Triangle" presStyleLbl="alignNode1" presStyleIdx="5" presStyleCnt="11"/>
      <dgm:spPr/>
    </dgm:pt>
    <dgm:pt modelId="{EC055816-D30B-46AC-A2FD-BAB9733CE171}" type="pres">
      <dgm:prSet presAssocID="{2695AA6F-A822-40EB-962B-EE73A90A962C}" presName="sibTrans" presStyleCnt="0"/>
      <dgm:spPr/>
    </dgm:pt>
    <dgm:pt modelId="{5BCCD56B-62B6-48BD-A503-D8EA27C6522D}" type="pres">
      <dgm:prSet presAssocID="{2695AA6F-A822-40EB-962B-EE73A90A962C}" presName="space" presStyleCnt="0"/>
      <dgm:spPr/>
    </dgm:pt>
    <dgm:pt modelId="{13DDEE10-354D-4D46-BCA8-796201F06B0C}" type="pres">
      <dgm:prSet presAssocID="{D308BA86-BF5B-4D5A-AD37-9B71ED6458E7}" presName="composite" presStyleCnt="0"/>
      <dgm:spPr/>
    </dgm:pt>
    <dgm:pt modelId="{443A367E-E5CC-495F-AADC-84925AF6CD56}" type="pres">
      <dgm:prSet presAssocID="{D308BA86-BF5B-4D5A-AD37-9B71ED6458E7}" presName="LShape" presStyleLbl="alignNode1" presStyleIdx="6" presStyleCnt="11"/>
      <dgm:spPr/>
    </dgm:pt>
    <dgm:pt modelId="{7F22DCFE-3D08-4F6A-B5CF-46C1CABD48F9}" type="pres">
      <dgm:prSet presAssocID="{D308BA86-BF5B-4D5A-AD37-9B71ED6458E7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3DE64FE0-BCBC-4C4A-A81D-8D7C6267203E}" type="pres">
      <dgm:prSet presAssocID="{D308BA86-BF5B-4D5A-AD37-9B71ED6458E7}" presName="Triangle" presStyleLbl="alignNode1" presStyleIdx="7" presStyleCnt="11"/>
      <dgm:spPr/>
    </dgm:pt>
    <dgm:pt modelId="{AA6DE7E5-B6F0-4A22-9EC2-8C4D283890CC}" type="pres">
      <dgm:prSet presAssocID="{6D10B450-64B4-430B-B64B-2BA3247169F8}" presName="sibTrans" presStyleCnt="0"/>
      <dgm:spPr/>
    </dgm:pt>
    <dgm:pt modelId="{0C47BE76-73BD-4378-B685-AB267CC93E83}" type="pres">
      <dgm:prSet presAssocID="{6D10B450-64B4-430B-B64B-2BA3247169F8}" presName="space" presStyleCnt="0"/>
      <dgm:spPr/>
    </dgm:pt>
    <dgm:pt modelId="{387326FC-E5B7-4D90-8C38-8C48FC76A01B}" type="pres">
      <dgm:prSet presAssocID="{EAE6055C-2B08-487E-A448-66D649901AE9}" presName="composite" presStyleCnt="0"/>
      <dgm:spPr/>
    </dgm:pt>
    <dgm:pt modelId="{BDC5C2BA-4EFE-439E-9259-E1C0455D9C5B}" type="pres">
      <dgm:prSet presAssocID="{EAE6055C-2B08-487E-A448-66D649901AE9}" presName="LShape" presStyleLbl="alignNode1" presStyleIdx="8" presStyleCnt="11"/>
      <dgm:spPr/>
    </dgm:pt>
    <dgm:pt modelId="{4FF59376-1880-4FC4-9743-72FF10E5E03B}" type="pres">
      <dgm:prSet presAssocID="{EAE6055C-2B08-487E-A448-66D649901AE9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970E1593-2315-45F8-8EA9-70606FBF20CC}" type="pres">
      <dgm:prSet presAssocID="{EAE6055C-2B08-487E-A448-66D649901AE9}" presName="Triangle" presStyleLbl="alignNode1" presStyleIdx="9" presStyleCnt="11"/>
      <dgm:spPr/>
    </dgm:pt>
    <dgm:pt modelId="{2285E71D-BAE0-4C74-A292-95008ECF669F}" type="pres">
      <dgm:prSet presAssocID="{F2FA3AB1-F517-43F9-9F9F-485AC276477F}" presName="sibTrans" presStyleCnt="0"/>
      <dgm:spPr/>
    </dgm:pt>
    <dgm:pt modelId="{9EEA283D-C558-422D-952F-D317D5C8370A}" type="pres">
      <dgm:prSet presAssocID="{F2FA3AB1-F517-43F9-9F9F-485AC276477F}" presName="space" presStyleCnt="0"/>
      <dgm:spPr/>
    </dgm:pt>
    <dgm:pt modelId="{81BBA38F-9AB0-4BA9-878B-C78BAB3BE135}" type="pres">
      <dgm:prSet presAssocID="{896F2097-A2A1-4727-A5E2-A5D06CB0C4FD}" presName="composite" presStyleCnt="0"/>
      <dgm:spPr/>
    </dgm:pt>
    <dgm:pt modelId="{FA448D66-4041-4D8D-9D52-7F508C8996CA}" type="pres">
      <dgm:prSet presAssocID="{896F2097-A2A1-4727-A5E2-A5D06CB0C4FD}" presName="LShape" presStyleLbl="alignNode1" presStyleIdx="10" presStyleCnt="11" custLinFactNeighborX="-4201" custLinFactNeighborY="-1554"/>
      <dgm:spPr/>
    </dgm:pt>
    <dgm:pt modelId="{C25D6239-7A9B-4B9D-B518-8FFC739F1317}" type="pres">
      <dgm:prSet presAssocID="{896F2097-A2A1-4727-A5E2-A5D06CB0C4FD}" presName="ParentText" presStyleLbl="revTx" presStyleIdx="5" presStyleCnt="6" custScaleX="114071">
        <dgm:presLayoutVars>
          <dgm:chMax val="0"/>
          <dgm:chPref val="0"/>
          <dgm:bulletEnabled val="1"/>
        </dgm:presLayoutVars>
      </dgm:prSet>
      <dgm:spPr/>
    </dgm:pt>
  </dgm:ptLst>
  <dgm:cxnLst>
    <dgm:cxn modelId="{E0CBB615-8D80-4B07-B930-9B2833A437C8}" type="presOf" srcId="{1BA6EBF2-4756-4398-932F-416E6D139A9F}" destId="{F9ED7A89-38E2-4002-9F18-B6FAFE0B3EAD}" srcOrd="0" destOrd="0" presId="urn:microsoft.com/office/officeart/2009/3/layout/StepUpProcess"/>
    <dgm:cxn modelId="{1A06B71C-5158-4004-88B2-2BEC3715F6C9}" srcId="{FAF1581C-F9FD-4861-96A6-3594322A06A2}" destId="{379457C2-622C-4BB9-8AF5-11E837D94D53}" srcOrd="1" destOrd="0" parTransId="{CD8112F3-2CC6-4DBB-BE6D-B0300C50BE91}" sibTransId="{38A40C3A-9CB7-4483-AC61-131132D28028}"/>
    <dgm:cxn modelId="{FE4F401E-EA54-4FFC-87BA-F268C157E4B1}" type="presOf" srcId="{896F2097-A2A1-4727-A5E2-A5D06CB0C4FD}" destId="{C25D6239-7A9B-4B9D-B518-8FFC739F1317}" srcOrd="0" destOrd="0" presId="urn:microsoft.com/office/officeart/2009/3/layout/StepUpProcess"/>
    <dgm:cxn modelId="{1194A31F-17B5-4E32-85E4-045710CBCFC5}" type="presOf" srcId="{FAF1581C-F9FD-4861-96A6-3594322A06A2}" destId="{4A01B9DB-E32C-410E-9D5E-92FBF73B8980}" srcOrd="0" destOrd="0" presId="urn:microsoft.com/office/officeart/2009/3/layout/StepUpProcess"/>
    <dgm:cxn modelId="{31E1FC3C-11E4-4B6D-B26C-AAD5F86616AA}" type="presOf" srcId="{379457C2-622C-4BB9-8AF5-11E837D94D53}" destId="{EB5F1898-94CA-480C-B326-543A634351A6}" srcOrd="0" destOrd="0" presId="urn:microsoft.com/office/officeart/2009/3/layout/StepUpProcess"/>
    <dgm:cxn modelId="{6B4AF742-0351-4463-86F1-7594C21BD057}" srcId="{FAF1581C-F9FD-4861-96A6-3594322A06A2}" destId="{896F2097-A2A1-4727-A5E2-A5D06CB0C4FD}" srcOrd="5" destOrd="0" parTransId="{FB2BB966-9F7B-483D-949A-F5CB3A207B0E}" sibTransId="{5C5817CC-52BC-43B5-AA61-973167014AAA}"/>
    <dgm:cxn modelId="{2D2B708C-DD8E-44E3-8F64-2518B5CE20D7}" srcId="{FAF1581C-F9FD-4861-96A6-3594322A06A2}" destId="{D308BA86-BF5B-4D5A-AD37-9B71ED6458E7}" srcOrd="3" destOrd="0" parTransId="{C3982403-1656-4E84-975F-1D2C6617075C}" sibTransId="{6D10B450-64B4-430B-B64B-2BA3247169F8}"/>
    <dgm:cxn modelId="{EF4DD3A8-16A9-4F18-B77A-527ED907675A}" srcId="{FAF1581C-F9FD-4861-96A6-3594322A06A2}" destId="{E92FCAFB-D434-47B2-B43D-FFA8692E5C47}" srcOrd="0" destOrd="0" parTransId="{30359132-EF1C-450B-AE72-3FCCC50FE0B9}" sibTransId="{B4268C4C-146B-4A7C-9559-30F2A39E1678}"/>
    <dgm:cxn modelId="{FF0CE0AD-0AA7-4A0B-81B3-06981D9665E8}" type="presOf" srcId="{E92FCAFB-D434-47B2-B43D-FFA8692E5C47}" destId="{CA9015C0-24A2-4E42-8683-1C42B5C1309D}" srcOrd="0" destOrd="0" presId="urn:microsoft.com/office/officeart/2009/3/layout/StepUpProcess"/>
    <dgm:cxn modelId="{608E90C3-A57F-4F96-81A4-7B200B67610F}" type="presOf" srcId="{D308BA86-BF5B-4D5A-AD37-9B71ED6458E7}" destId="{7F22DCFE-3D08-4F6A-B5CF-46C1CABD48F9}" srcOrd="0" destOrd="0" presId="urn:microsoft.com/office/officeart/2009/3/layout/StepUpProcess"/>
    <dgm:cxn modelId="{3CA629DB-8287-477E-B3AB-BEE9014B3C57}" srcId="{FAF1581C-F9FD-4861-96A6-3594322A06A2}" destId="{EAE6055C-2B08-487E-A448-66D649901AE9}" srcOrd="4" destOrd="0" parTransId="{CEAFAA52-6E75-4227-BC9C-4448928DA74E}" sibTransId="{F2FA3AB1-F517-43F9-9F9F-485AC276477F}"/>
    <dgm:cxn modelId="{CD9EB2DD-62A8-4E03-8F6A-F9B1A1C7EBC0}" srcId="{FAF1581C-F9FD-4861-96A6-3594322A06A2}" destId="{1BA6EBF2-4756-4398-932F-416E6D139A9F}" srcOrd="2" destOrd="0" parTransId="{0987F496-AED6-46FD-8A8E-038A4123EDE9}" sibTransId="{2695AA6F-A822-40EB-962B-EE73A90A962C}"/>
    <dgm:cxn modelId="{A26B52EA-3F91-48B7-A907-A7B4680B6C10}" type="presOf" srcId="{EAE6055C-2B08-487E-A448-66D649901AE9}" destId="{4FF59376-1880-4FC4-9743-72FF10E5E03B}" srcOrd="0" destOrd="0" presId="urn:microsoft.com/office/officeart/2009/3/layout/StepUpProcess"/>
    <dgm:cxn modelId="{1671B44A-BF18-49B1-B004-B51B1C5173FB}" type="presParOf" srcId="{4A01B9DB-E32C-410E-9D5E-92FBF73B8980}" destId="{BFA3A007-8BA5-414B-BB7B-40195524B3C6}" srcOrd="0" destOrd="0" presId="urn:microsoft.com/office/officeart/2009/3/layout/StepUpProcess"/>
    <dgm:cxn modelId="{E226D69B-B82E-4255-A4B9-B071954433F6}" type="presParOf" srcId="{BFA3A007-8BA5-414B-BB7B-40195524B3C6}" destId="{FD3E03FF-C727-46F0-AE10-08B2D25990D2}" srcOrd="0" destOrd="0" presId="urn:microsoft.com/office/officeart/2009/3/layout/StepUpProcess"/>
    <dgm:cxn modelId="{33339944-F945-4C87-BD5A-855230DB3D97}" type="presParOf" srcId="{BFA3A007-8BA5-414B-BB7B-40195524B3C6}" destId="{CA9015C0-24A2-4E42-8683-1C42B5C1309D}" srcOrd="1" destOrd="0" presId="urn:microsoft.com/office/officeart/2009/3/layout/StepUpProcess"/>
    <dgm:cxn modelId="{8CBE59D1-AF95-4A8E-9EDE-A280ACF9D863}" type="presParOf" srcId="{BFA3A007-8BA5-414B-BB7B-40195524B3C6}" destId="{5149F693-274D-4533-95C3-33D1EA0BB006}" srcOrd="2" destOrd="0" presId="urn:microsoft.com/office/officeart/2009/3/layout/StepUpProcess"/>
    <dgm:cxn modelId="{F8B52517-E395-46DC-8986-F7E8405BB640}" type="presParOf" srcId="{4A01B9DB-E32C-410E-9D5E-92FBF73B8980}" destId="{AEA10CE9-CC1A-4843-9F59-7118825E3F5C}" srcOrd="1" destOrd="0" presId="urn:microsoft.com/office/officeart/2009/3/layout/StepUpProcess"/>
    <dgm:cxn modelId="{9F660D19-A852-4266-8C46-16B25CD21EC4}" type="presParOf" srcId="{AEA10CE9-CC1A-4843-9F59-7118825E3F5C}" destId="{3E644C8F-B8F0-42FD-BD66-8EB3761D28CE}" srcOrd="0" destOrd="0" presId="urn:microsoft.com/office/officeart/2009/3/layout/StepUpProcess"/>
    <dgm:cxn modelId="{953B8C01-E36D-43B9-BA3F-0ECB5391816E}" type="presParOf" srcId="{4A01B9DB-E32C-410E-9D5E-92FBF73B8980}" destId="{E52B73D2-3149-47C9-B1CA-440D6FDD9A64}" srcOrd="2" destOrd="0" presId="urn:microsoft.com/office/officeart/2009/3/layout/StepUpProcess"/>
    <dgm:cxn modelId="{40F8B72E-CD11-485F-A5E4-DF0DA5C55523}" type="presParOf" srcId="{E52B73D2-3149-47C9-B1CA-440D6FDD9A64}" destId="{D0C47B2D-F6F1-466C-957B-E01AA7FA4533}" srcOrd="0" destOrd="0" presId="urn:microsoft.com/office/officeart/2009/3/layout/StepUpProcess"/>
    <dgm:cxn modelId="{A9634CDE-5A2D-42D3-9F72-E5BFB22D49E5}" type="presParOf" srcId="{E52B73D2-3149-47C9-B1CA-440D6FDD9A64}" destId="{EB5F1898-94CA-480C-B326-543A634351A6}" srcOrd="1" destOrd="0" presId="urn:microsoft.com/office/officeart/2009/3/layout/StepUpProcess"/>
    <dgm:cxn modelId="{0A31D636-6101-4E65-9694-6F6F16DFAD37}" type="presParOf" srcId="{E52B73D2-3149-47C9-B1CA-440D6FDD9A64}" destId="{17EA7263-9B1C-451E-B8DC-F1F72679CE49}" srcOrd="2" destOrd="0" presId="urn:microsoft.com/office/officeart/2009/3/layout/StepUpProcess"/>
    <dgm:cxn modelId="{E016C650-11A7-45E5-98D1-886DE1A4B860}" type="presParOf" srcId="{4A01B9DB-E32C-410E-9D5E-92FBF73B8980}" destId="{BC337D95-179E-4A85-B434-616E04D939A4}" srcOrd="3" destOrd="0" presId="urn:microsoft.com/office/officeart/2009/3/layout/StepUpProcess"/>
    <dgm:cxn modelId="{6E9926C7-3158-4F5A-B63D-D134AEF8AEE6}" type="presParOf" srcId="{BC337D95-179E-4A85-B434-616E04D939A4}" destId="{552EECC5-B379-41DC-AE07-8777525ACD5B}" srcOrd="0" destOrd="0" presId="urn:microsoft.com/office/officeart/2009/3/layout/StepUpProcess"/>
    <dgm:cxn modelId="{4790F7AB-C652-4B78-8C24-F4626C3B8BEE}" type="presParOf" srcId="{4A01B9DB-E32C-410E-9D5E-92FBF73B8980}" destId="{7FC29A0C-AD6C-49CF-9AAF-F60F6BDA8BD4}" srcOrd="4" destOrd="0" presId="urn:microsoft.com/office/officeart/2009/3/layout/StepUpProcess"/>
    <dgm:cxn modelId="{4A473FA8-B6E4-4387-99BA-E19A76C49C61}" type="presParOf" srcId="{7FC29A0C-AD6C-49CF-9AAF-F60F6BDA8BD4}" destId="{E60EE603-9C5A-418E-A791-D3911EAF0A61}" srcOrd="0" destOrd="0" presId="urn:microsoft.com/office/officeart/2009/3/layout/StepUpProcess"/>
    <dgm:cxn modelId="{838DE53F-934A-4631-AC01-FE9CDBFC1668}" type="presParOf" srcId="{7FC29A0C-AD6C-49CF-9AAF-F60F6BDA8BD4}" destId="{F9ED7A89-38E2-4002-9F18-B6FAFE0B3EAD}" srcOrd="1" destOrd="0" presId="urn:microsoft.com/office/officeart/2009/3/layout/StepUpProcess"/>
    <dgm:cxn modelId="{31FF8769-6B9A-40DB-8EFF-C43BD70F6B3B}" type="presParOf" srcId="{7FC29A0C-AD6C-49CF-9AAF-F60F6BDA8BD4}" destId="{BC2918EE-7C5C-4F0A-AAD5-5D7274F70E3E}" srcOrd="2" destOrd="0" presId="urn:microsoft.com/office/officeart/2009/3/layout/StepUpProcess"/>
    <dgm:cxn modelId="{3ADE9B81-C95D-4248-8E48-1E8237BAABE6}" type="presParOf" srcId="{4A01B9DB-E32C-410E-9D5E-92FBF73B8980}" destId="{EC055816-D30B-46AC-A2FD-BAB9733CE171}" srcOrd="5" destOrd="0" presId="urn:microsoft.com/office/officeart/2009/3/layout/StepUpProcess"/>
    <dgm:cxn modelId="{B8C7526D-BEA5-4950-805A-6A6755B24EF7}" type="presParOf" srcId="{EC055816-D30B-46AC-A2FD-BAB9733CE171}" destId="{5BCCD56B-62B6-48BD-A503-D8EA27C6522D}" srcOrd="0" destOrd="0" presId="urn:microsoft.com/office/officeart/2009/3/layout/StepUpProcess"/>
    <dgm:cxn modelId="{5589F49C-987C-4B98-9430-C33D8B06F6EA}" type="presParOf" srcId="{4A01B9DB-E32C-410E-9D5E-92FBF73B8980}" destId="{13DDEE10-354D-4D46-BCA8-796201F06B0C}" srcOrd="6" destOrd="0" presId="urn:microsoft.com/office/officeart/2009/3/layout/StepUpProcess"/>
    <dgm:cxn modelId="{C334C0F4-5811-4B51-B957-DF84287D3B62}" type="presParOf" srcId="{13DDEE10-354D-4D46-BCA8-796201F06B0C}" destId="{443A367E-E5CC-495F-AADC-84925AF6CD56}" srcOrd="0" destOrd="0" presId="urn:microsoft.com/office/officeart/2009/3/layout/StepUpProcess"/>
    <dgm:cxn modelId="{0E2EA72D-ABFF-4FC1-BECF-82E25774F878}" type="presParOf" srcId="{13DDEE10-354D-4D46-BCA8-796201F06B0C}" destId="{7F22DCFE-3D08-4F6A-B5CF-46C1CABD48F9}" srcOrd="1" destOrd="0" presId="urn:microsoft.com/office/officeart/2009/3/layout/StepUpProcess"/>
    <dgm:cxn modelId="{5872E259-09BA-43C4-A29F-AA65D87A190D}" type="presParOf" srcId="{13DDEE10-354D-4D46-BCA8-796201F06B0C}" destId="{3DE64FE0-BCBC-4C4A-A81D-8D7C6267203E}" srcOrd="2" destOrd="0" presId="urn:microsoft.com/office/officeart/2009/3/layout/StepUpProcess"/>
    <dgm:cxn modelId="{27B48D69-64DC-49C1-8657-A9146E47DD64}" type="presParOf" srcId="{4A01B9DB-E32C-410E-9D5E-92FBF73B8980}" destId="{AA6DE7E5-B6F0-4A22-9EC2-8C4D283890CC}" srcOrd="7" destOrd="0" presId="urn:microsoft.com/office/officeart/2009/3/layout/StepUpProcess"/>
    <dgm:cxn modelId="{69F6B640-D084-4870-85E2-33D22163F6D3}" type="presParOf" srcId="{AA6DE7E5-B6F0-4A22-9EC2-8C4D283890CC}" destId="{0C47BE76-73BD-4378-B685-AB267CC93E83}" srcOrd="0" destOrd="0" presId="urn:microsoft.com/office/officeart/2009/3/layout/StepUpProcess"/>
    <dgm:cxn modelId="{0005C37F-F6C9-4433-AA0B-B5419F89D0B9}" type="presParOf" srcId="{4A01B9DB-E32C-410E-9D5E-92FBF73B8980}" destId="{387326FC-E5B7-4D90-8C38-8C48FC76A01B}" srcOrd="8" destOrd="0" presId="urn:microsoft.com/office/officeart/2009/3/layout/StepUpProcess"/>
    <dgm:cxn modelId="{8261EC38-2F74-4DCF-AE9A-D9D243DB2DD4}" type="presParOf" srcId="{387326FC-E5B7-4D90-8C38-8C48FC76A01B}" destId="{BDC5C2BA-4EFE-439E-9259-E1C0455D9C5B}" srcOrd="0" destOrd="0" presId="urn:microsoft.com/office/officeart/2009/3/layout/StepUpProcess"/>
    <dgm:cxn modelId="{334836A9-ADFA-423C-BDC5-FE33A7C53926}" type="presParOf" srcId="{387326FC-E5B7-4D90-8C38-8C48FC76A01B}" destId="{4FF59376-1880-4FC4-9743-72FF10E5E03B}" srcOrd="1" destOrd="0" presId="urn:microsoft.com/office/officeart/2009/3/layout/StepUpProcess"/>
    <dgm:cxn modelId="{8DB88FDD-D0F5-4D0E-9A0F-6B4EEC47BABF}" type="presParOf" srcId="{387326FC-E5B7-4D90-8C38-8C48FC76A01B}" destId="{970E1593-2315-45F8-8EA9-70606FBF20CC}" srcOrd="2" destOrd="0" presId="urn:microsoft.com/office/officeart/2009/3/layout/StepUpProcess"/>
    <dgm:cxn modelId="{2DDA3566-2200-4C29-BF01-7D6FEE7C2D24}" type="presParOf" srcId="{4A01B9DB-E32C-410E-9D5E-92FBF73B8980}" destId="{2285E71D-BAE0-4C74-A292-95008ECF669F}" srcOrd="9" destOrd="0" presId="urn:microsoft.com/office/officeart/2009/3/layout/StepUpProcess"/>
    <dgm:cxn modelId="{9C315E6B-62E3-43FB-A66B-094DE2440E63}" type="presParOf" srcId="{2285E71D-BAE0-4C74-A292-95008ECF669F}" destId="{9EEA283D-C558-422D-952F-D317D5C8370A}" srcOrd="0" destOrd="0" presId="urn:microsoft.com/office/officeart/2009/3/layout/StepUpProcess"/>
    <dgm:cxn modelId="{7ED57CAB-715D-4A27-934A-046AD0E733EC}" type="presParOf" srcId="{4A01B9DB-E32C-410E-9D5E-92FBF73B8980}" destId="{81BBA38F-9AB0-4BA9-878B-C78BAB3BE135}" srcOrd="10" destOrd="0" presId="urn:microsoft.com/office/officeart/2009/3/layout/StepUpProcess"/>
    <dgm:cxn modelId="{66CA942F-BC6B-4019-8AD7-FED8B82131E4}" type="presParOf" srcId="{81BBA38F-9AB0-4BA9-878B-C78BAB3BE135}" destId="{FA448D66-4041-4D8D-9D52-7F508C8996CA}" srcOrd="0" destOrd="0" presId="urn:microsoft.com/office/officeart/2009/3/layout/StepUpProcess"/>
    <dgm:cxn modelId="{4C47D7B2-1A66-4E2E-9949-319E06599207}" type="presParOf" srcId="{81BBA38F-9AB0-4BA9-878B-C78BAB3BE135}" destId="{C25D6239-7A9B-4B9D-B518-8FFC739F131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F1581C-F9FD-4861-96A6-3594322A06A2}" type="doc">
      <dgm:prSet loTypeId="urn:microsoft.com/office/officeart/2005/8/layout/process1" loCatId="process" qsTypeId="urn:microsoft.com/office/officeart/2005/8/quickstyle/simple1" qsCatId="simple" csTypeId="urn:microsoft.com/office/officeart/2005/8/colors/accent2_1" csCatId="accent2" phldr="1"/>
      <dgm:spPr/>
    </dgm:pt>
    <dgm:pt modelId="{E92FCAFB-D434-47B2-B43D-FFA8692E5C47}">
      <dgm:prSet phldrT="[Texto]" custT="1"/>
      <dgm:spPr/>
      <dgm:t>
        <a:bodyPr/>
        <a:lstStyle/>
        <a:p>
          <a:pPr algn="l"/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Fundada pelos dórios.</a:t>
          </a:r>
        </a:p>
      </dgm:t>
    </dgm:pt>
    <dgm:pt modelId="{30359132-EF1C-450B-AE72-3FCCC50FE0B9}" type="parTrans" cxnId="{EF4DD3A8-16A9-4F18-B77A-527ED907675A}">
      <dgm:prSet/>
      <dgm:spPr/>
      <dgm:t>
        <a:bodyPr/>
        <a:lstStyle/>
        <a:p>
          <a:endParaRPr lang="pt-BR"/>
        </a:p>
      </dgm:t>
    </dgm:pt>
    <dgm:pt modelId="{B4268C4C-146B-4A7C-9559-30F2A39E1678}" type="sibTrans" cxnId="{EF4DD3A8-16A9-4F18-B77A-527ED907675A}">
      <dgm:prSet/>
      <dgm:spPr/>
      <dgm:t>
        <a:bodyPr/>
        <a:lstStyle/>
        <a:p>
          <a:endParaRPr lang="pt-BR"/>
        </a:p>
      </dgm:t>
    </dgm:pt>
    <dgm:pt modelId="{379457C2-622C-4BB9-8AF5-11E837D94D53}">
      <dgm:prSet phldrT="[Texto]" custT="1"/>
      <dgm:spPr/>
      <dgm:t>
        <a:bodyPr/>
        <a:lstStyle/>
        <a:p>
          <a:pPr algn="l"/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Cidade-Estado militarizado.</a:t>
          </a:r>
        </a:p>
      </dgm:t>
    </dgm:pt>
    <dgm:pt modelId="{CD8112F3-2CC6-4DBB-BE6D-B0300C50BE91}" type="parTrans" cxnId="{1A06B71C-5158-4004-88B2-2BEC3715F6C9}">
      <dgm:prSet/>
      <dgm:spPr/>
      <dgm:t>
        <a:bodyPr/>
        <a:lstStyle/>
        <a:p>
          <a:endParaRPr lang="pt-BR"/>
        </a:p>
      </dgm:t>
    </dgm:pt>
    <dgm:pt modelId="{38A40C3A-9CB7-4483-AC61-131132D28028}" type="sibTrans" cxnId="{1A06B71C-5158-4004-88B2-2BEC3715F6C9}">
      <dgm:prSet/>
      <dgm:spPr/>
      <dgm:t>
        <a:bodyPr/>
        <a:lstStyle/>
        <a:p>
          <a:endParaRPr lang="pt-BR"/>
        </a:p>
      </dgm:t>
    </dgm:pt>
    <dgm:pt modelId="{1BA6EBF2-4756-4398-932F-416E6D139A9F}">
      <dgm:prSet phldrT="[Texto]" custT="1"/>
      <dgm:spPr/>
      <dgm:t>
        <a:bodyPr/>
        <a:lstStyle/>
        <a:p>
          <a:pPr algn="l"/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Órgãos do governo espartano: Gerúsia, Ápela, Eforato.</a:t>
          </a:r>
        </a:p>
      </dgm:t>
    </dgm:pt>
    <dgm:pt modelId="{0987F496-AED6-46FD-8A8E-038A4123EDE9}" type="parTrans" cxnId="{CD9EB2DD-62A8-4E03-8F6A-F9B1A1C7EBC0}">
      <dgm:prSet/>
      <dgm:spPr/>
      <dgm:t>
        <a:bodyPr/>
        <a:lstStyle/>
        <a:p>
          <a:endParaRPr lang="pt-BR"/>
        </a:p>
      </dgm:t>
    </dgm:pt>
    <dgm:pt modelId="{2695AA6F-A822-40EB-962B-EE73A90A962C}" type="sibTrans" cxnId="{CD9EB2DD-62A8-4E03-8F6A-F9B1A1C7EBC0}">
      <dgm:prSet/>
      <dgm:spPr/>
      <dgm:t>
        <a:bodyPr/>
        <a:lstStyle/>
        <a:p>
          <a:endParaRPr lang="pt-BR"/>
        </a:p>
      </dgm:t>
    </dgm:pt>
    <dgm:pt modelId="{4509BC3F-C408-4740-B52F-21A2F7B8C402}">
      <dgm:prSet phldrT="[Texto]" custT="1"/>
      <dgm:spPr/>
      <dgm:t>
        <a:bodyPr/>
        <a:lstStyle/>
        <a:p>
          <a:pPr algn="l"/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Exercício político realizado por uma </a:t>
          </a:r>
          <a:r>
            <a:rPr lang="pt-BR" sz="2600" b="1" dirty="0">
              <a:latin typeface="Roboto" panose="02000000000000000000" pitchFamily="2" charset="0"/>
              <a:ea typeface="Roboto" panose="02000000000000000000" pitchFamily="2" charset="0"/>
            </a:rPr>
            <a:t>oligarquia</a:t>
          </a:r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88DCDD83-5CDF-4C76-97A9-9751AACB14D7}" type="parTrans" cxnId="{83FF05DF-7982-430C-9BFC-71A9785CA743}">
      <dgm:prSet/>
      <dgm:spPr/>
      <dgm:t>
        <a:bodyPr/>
        <a:lstStyle/>
        <a:p>
          <a:endParaRPr lang="pt-BR"/>
        </a:p>
      </dgm:t>
    </dgm:pt>
    <dgm:pt modelId="{253529E9-2C6F-47C8-93CC-295819D10B2C}" type="sibTrans" cxnId="{83FF05DF-7982-430C-9BFC-71A9785CA743}">
      <dgm:prSet/>
      <dgm:spPr/>
      <dgm:t>
        <a:bodyPr/>
        <a:lstStyle/>
        <a:p>
          <a:endParaRPr lang="pt-BR"/>
        </a:p>
      </dgm:t>
    </dgm:pt>
    <dgm:pt modelId="{FC77E24D-C784-404A-AF57-FDB36057B4D9}" type="pres">
      <dgm:prSet presAssocID="{FAF1581C-F9FD-4861-96A6-3594322A06A2}" presName="Name0" presStyleCnt="0">
        <dgm:presLayoutVars>
          <dgm:dir/>
          <dgm:resizeHandles val="exact"/>
        </dgm:presLayoutVars>
      </dgm:prSet>
      <dgm:spPr/>
    </dgm:pt>
    <dgm:pt modelId="{940AC0F1-1795-468D-860A-E1696F5AE017}" type="pres">
      <dgm:prSet presAssocID="{E92FCAFB-D434-47B2-B43D-FFA8692E5C47}" presName="node" presStyleLbl="node1" presStyleIdx="0" presStyleCnt="4" custScaleX="85718">
        <dgm:presLayoutVars>
          <dgm:bulletEnabled val="1"/>
        </dgm:presLayoutVars>
      </dgm:prSet>
      <dgm:spPr/>
    </dgm:pt>
    <dgm:pt modelId="{0C73E6BD-B194-40CE-953C-BDEA7A65C242}" type="pres">
      <dgm:prSet presAssocID="{B4268C4C-146B-4A7C-9559-30F2A39E1678}" presName="sibTrans" presStyleLbl="sibTrans2D1" presStyleIdx="0" presStyleCnt="3"/>
      <dgm:spPr/>
    </dgm:pt>
    <dgm:pt modelId="{638276B7-C6F0-4397-95F0-9F5F5BD1F94B}" type="pres">
      <dgm:prSet presAssocID="{B4268C4C-146B-4A7C-9559-30F2A39E1678}" presName="connectorText" presStyleLbl="sibTrans2D1" presStyleIdx="0" presStyleCnt="3"/>
      <dgm:spPr/>
    </dgm:pt>
    <dgm:pt modelId="{7F02931E-2776-4257-80AD-BCE6EBE3A493}" type="pres">
      <dgm:prSet presAssocID="{379457C2-622C-4BB9-8AF5-11E837D94D53}" presName="node" presStyleLbl="node1" presStyleIdx="1" presStyleCnt="4" custScaleX="124310" custScaleY="85161" custLinFactNeighborX="-7405" custLinFactNeighborY="385">
        <dgm:presLayoutVars>
          <dgm:bulletEnabled val="1"/>
        </dgm:presLayoutVars>
      </dgm:prSet>
      <dgm:spPr/>
    </dgm:pt>
    <dgm:pt modelId="{2FFE2911-63E8-42F8-BD15-707469134C80}" type="pres">
      <dgm:prSet presAssocID="{38A40C3A-9CB7-4483-AC61-131132D28028}" presName="sibTrans" presStyleLbl="sibTrans2D1" presStyleIdx="1" presStyleCnt="3"/>
      <dgm:spPr/>
    </dgm:pt>
    <dgm:pt modelId="{F6374BB7-C856-4EFB-BF81-D194984FFAC6}" type="pres">
      <dgm:prSet presAssocID="{38A40C3A-9CB7-4483-AC61-131132D28028}" presName="connectorText" presStyleLbl="sibTrans2D1" presStyleIdx="1" presStyleCnt="3"/>
      <dgm:spPr/>
    </dgm:pt>
    <dgm:pt modelId="{180E013C-9ACC-4083-BA3C-DE7B616FB83C}" type="pres">
      <dgm:prSet presAssocID="{4509BC3F-C408-4740-B52F-21A2F7B8C402}" presName="node" presStyleLbl="node1" presStyleIdx="2" presStyleCnt="4" custScaleX="116667" custLinFactNeighborX="-10825" custLinFactNeighborY="385">
        <dgm:presLayoutVars>
          <dgm:bulletEnabled val="1"/>
        </dgm:presLayoutVars>
      </dgm:prSet>
      <dgm:spPr/>
    </dgm:pt>
    <dgm:pt modelId="{E386E10A-E6CB-461B-98CC-6AE435FEAE71}" type="pres">
      <dgm:prSet presAssocID="{253529E9-2C6F-47C8-93CC-295819D10B2C}" presName="sibTrans" presStyleLbl="sibTrans2D1" presStyleIdx="2" presStyleCnt="3"/>
      <dgm:spPr/>
    </dgm:pt>
    <dgm:pt modelId="{A0FD78AD-3E9D-4409-BCC9-D0FEFCFEF685}" type="pres">
      <dgm:prSet presAssocID="{253529E9-2C6F-47C8-93CC-295819D10B2C}" presName="connectorText" presStyleLbl="sibTrans2D1" presStyleIdx="2" presStyleCnt="3"/>
      <dgm:spPr/>
    </dgm:pt>
    <dgm:pt modelId="{36FF941E-7980-4A14-9875-0A6DEB82F2DA}" type="pres">
      <dgm:prSet presAssocID="{1BA6EBF2-4756-4398-932F-416E6D139A9F}" presName="node" presStyleLbl="node1" presStyleIdx="3" presStyleCnt="4" custScaleX="117085" custScaleY="109844" custLinFactNeighborX="-25423" custLinFactNeighborY="2753">
        <dgm:presLayoutVars>
          <dgm:bulletEnabled val="1"/>
        </dgm:presLayoutVars>
      </dgm:prSet>
      <dgm:spPr/>
    </dgm:pt>
  </dgm:ptLst>
  <dgm:cxnLst>
    <dgm:cxn modelId="{A171AB00-0733-4E66-82AD-D1A302DF893A}" type="presOf" srcId="{B4268C4C-146B-4A7C-9559-30F2A39E1678}" destId="{638276B7-C6F0-4397-95F0-9F5F5BD1F94B}" srcOrd="1" destOrd="0" presId="urn:microsoft.com/office/officeart/2005/8/layout/process1"/>
    <dgm:cxn modelId="{1A06B71C-5158-4004-88B2-2BEC3715F6C9}" srcId="{FAF1581C-F9FD-4861-96A6-3594322A06A2}" destId="{379457C2-622C-4BB9-8AF5-11E837D94D53}" srcOrd="1" destOrd="0" parTransId="{CD8112F3-2CC6-4DBB-BE6D-B0300C50BE91}" sibTransId="{38A40C3A-9CB7-4483-AC61-131132D28028}"/>
    <dgm:cxn modelId="{7362B264-5432-439D-AD75-3DBC62459BF9}" type="presOf" srcId="{FAF1581C-F9FD-4861-96A6-3594322A06A2}" destId="{FC77E24D-C784-404A-AF57-FDB36057B4D9}" srcOrd="0" destOrd="0" presId="urn:microsoft.com/office/officeart/2005/8/layout/process1"/>
    <dgm:cxn modelId="{F13BA368-D13A-4C83-B3F3-BBDBEFA757B1}" type="presOf" srcId="{38A40C3A-9CB7-4483-AC61-131132D28028}" destId="{F6374BB7-C856-4EFB-BF81-D194984FFAC6}" srcOrd="1" destOrd="0" presId="urn:microsoft.com/office/officeart/2005/8/layout/process1"/>
    <dgm:cxn modelId="{A1973F49-3475-4345-8A62-C9B23801EA8C}" type="presOf" srcId="{253529E9-2C6F-47C8-93CC-295819D10B2C}" destId="{E386E10A-E6CB-461B-98CC-6AE435FEAE71}" srcOrd="0" destOrd="0" presId="urn:microsoft.com/office/officeart/2005/8/layout/process1"/>
    <dgm:cxn modelId="{9BA1586A-DDA4-4217-8022-BE4A619724A5}" type="presOf" srcId="{38A40C3A-9CB7-4483-AC61-131132D28028}" destId="{2FFE2911-63E8-42F8-BD15-707469134C80}" srcOrd="0" destOrd="0" presId="urn:microsoft.com/office/officeart/2005/8/layout/process1"/>
    <dgm:cxn modelId="{1065377A-1D52-48BE-BC83-93BE52745380}" type="presOf" srcId="{E92FCAFB-D434-47B2-B43D-FFA8692E5C47}" destId="{940AC0F1-1795-468D-860A-E1696F5AE017}" srcOrd="0" destOrd="0" presId="urn:microsoft.com/office/officeart/2005/8/layout/process1"/>
    <dgm:cxn modelId="{21B7F8A5-EBDC-4034-A04B-26E335A06C63}" type="presOf" srcId="{1BA6EBF2-4756-4398-932F-416E6D139A9F}" destId="{36FF941E-7980-4A14-9875-0A6DEB82F2DA}" srcOrd="0" destOrd="0" presId="urn:microsoft.com/office/officeart/2005/8/layout/process1"/>
    <dgm:cxn modelId="{EF4DD3A8-16A9-4F18-B77A-527ED907675A}" srcId="{FAF1581C-F9FD-4861-96A6-3594322A06A2}" destId="{E92FCAFB-D434-47B2-B43D-FFA8692E5C47}" srcOrd="0" destOrd="0" parTransId="{30359132-EF1C-450B-AE72-3FCCC50FE0B9}" sibTransId="{B4268C4C-146B-4A7C-9559-30F2A39E1678}"/>
    <dgm:cxn modelId="{93F4BCB7-07B2-4156-8CA2-7757B42209FD}" type="presOf" srcId="{253529E9-2C6F-47C8-93CC-295819D10B2C}" destId="{A0FD78AD-3E9D-4409-BCC9-D0FEFCFEF685}" srcOrd="1" destOrd="0" presId="urn:microsoft.com/office/officeart/2005/8/layout/process1"/>
    <dgm:cxn modelId="{5EFDBABA-7EDE-448A-AC57-8AE0879B4645}" type="presOf" srcId="{B4268C4C-146B-4A7C-9559-30F2A39E1678}" destId="{0C73E6BD-B194-40CE-953C-BDEA7A65C242}" srcOrd="0" destOrd="0" presId="urn:microsoft.com/office/officeart/2005/8/layout/process1"/>
    <dgm:cxn modelId="{CD9EB2DD-62A8-4E03-8F6A-F9B1A1C7EBC0}" srcId="{FAF1581C-F9FD-4861-96A6-3594322A06A2}" destId="{1BA6EBF2-4756-4398-932F-416E6D139A9F}" srcOrd="3" destOrd="0" parTransId="{0987F496-AED6-46FD-8A8E-038A4123EDE9}" sibTransId="{2695AA6F-A822-40EB-962B-EE73A90A962C}"/>
    <dgm:cxn modelId="{83FF05DF-7982-430C-9BFC-71A9785CA743}" srcId="{FAF1581C-F9FD-4861-96A6-3594322A06A2}" destId="{4509BC3F-C408-4740-B52F-21A2F7B8C402}" srcOrd="2" destOrd="0" parTransId="{88DCDD83-5CDF-4C76-97A9-9751AACB14D7}" sibTransId="{253529E9-2C6F-47C8-93CC-295819D10B2C}"/>
    <dgm:cxn modelId="{CF24C8EC-926E-47CB-B570-2CF3944D042B}" type="presOf" srcId="{379457C2-622C-4BB9-8AF5-11E837D94D53}" destId="{7F02931E-2776-4257-80AD-BCE6EBE3A493}" srcOrd="0" destOrd="0" presId="urn:microsoft.com/office/officeart/2005/8/layout/process1"/>
    <dgm:cxn modelId="{A8840CF2-0927-4573-B1D5-2E90FF3392CE}" type="presOf" srcId="{4509BC3F-C408-4740-B52F-21A2F7B8C402}" destId="{180E013C-9ACC-4083-BA3C-DE7B616FB83C}" srcOrd="0" destOrd="0" presId="urn:microsoft.com/office/officeart/2005/8/layout/process1"/>
    <dgm:cxn modelId="{3E3A53AC-817F-456D-85F5-3CE64FA3D4FC}" type="presParOf" srcId="{FC77E24D-C784-404A-AF57-FDB36057B4D9}" destId="{940AC0F1-1795-468D-860A-E1696F5AE017}" srcOrd="0" destOrd="0" presId="urn:microsoft.com/office/officeart/2005/8/layout/process1"/>
    <dgm:cxn modelId="{784337DD-86A8-4C97-9965-AAC07CE31A27}" type="presParOf" srcId="{FC77E24D-C784-404A-AF57-FDB36057B4D9}" destId="{0C73E6BD-B194-40CE-953C-BDEA7A65C242}" srcOrd="1" destOrd="0" presId="urn:microsoft.com/office/officeart/2005/8/layout/process1"/>
    <dgm:cxn modelId="{90CAEAE4-3908-44A1-9075-D86C388D96D9}" type="presParOf" srcId="{0C73E6BD-B194-40CE-953C-BDEA7A65C242}" destId="{638276B7-C6F0-4397-95F0-9F5F5BD1F94B}" srcOrd="0" destOrd="0" presId="urn:microsoft.com/office/officeart/2005/8/layout/process1"/>
    <dgm:cxn modelId="{9211E31F-96A6-4CE1-AAEB-0E27BECE282F}" type="presParOf" srcId="{FC77E24D-C784-404A-AF57-FDB36057B4D9}" destId="{7F02931E-2776-4257-80AD-BCE6EBE3A493}" srcOrd="2" destOrd="0" presId="urn:microsoft.com/office/officeart/2005/8/layout/process1"/>
    <dgm:cxn modelId="{7F09451D-405C-433A-8019-F2679BDC6FA8}" type="presParOf" srcId="{FC77E24D-C784-404A-AF57-FDB36057B4D9}" destId="{2FFE2911-63E8-42F8-BD15-707469134C80}" srcOrd="3" destOrd="0" presId="urn:microsoft.com/office/officeart/2005/8/layout/process1"/>
    <dgm:cxn modelId="{3B79D691-4AD3-423C-9DFA-F35C013F8B60}" type="presParOf" srcId="{2FFE2911-63E8-42F8-BD15-707469134C80}" destId="{F6374BB7-C856-4EFB-BF81-D194984FFAC6}" srcOrd="0" destOrd="0" presId="urn:microsoft.com/office/officeart/2005/8/layout/process1"/>
    <dgm:cxn modelId="{EB5F8870-CF67-48C8-831F-C73810E248C9}" type="presParOf" srcId="{FC77E24D-C784-404A-AF57-FDB36057B4D9}" destId="{180E013C-9ACC-4083-BA3C-DE7B616FB83C}" srcOrd="4" destOrd="0" presId="urn:microsoft.com/office/officeart/2005/8/layout/process1"/>
    <dgm:cxn modelId="{F451569C-EC06-41CE-820A-7DE68DA558BE}" type="presParOf" srcId="{FC77E24D-C784-404A-AF57-FDB36057B4D9}" destId="{E386E10A-E6CB-461B-98CC-6AE435FEAE71}" srcOrd="5" destOrd="0" presId="urn:microsoft.com/office/officeart/2005/8/layout/process1"/>
    <dgm:cxn modelId="{7F2B86D1-7FD5-47DF-ACFA-CBE902702527}" type="presParOf" srcId="{E386E10A-E6CB-461B-98CC-6AE435FEAE71}" destId="{A0FD78AD-3E9D-4409-BCC9-D0FEFCFEF685}" srcOrd="0" destOrd="0" presId="urn:microsoft.com/office/officeart/2005/8/layout/process1"/>
    <dgm:cxn modelId="{7831F835-9336-421B-A752-B97C5688AEFA}" type="presParOf" srcId="{FC77E24D-C784-404A-AF57-FDB36057B4D9}" destId="{36FF941E-7980-4A14-9875-0A6DEB82F2DA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1EEFABD-B9E8-467C-B36B-70CB0E5072D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pt-BR"/>
        </a:p>
      </dgm:t>
    </dgm:pt>
    <dgm:pt modelId="{1A107571-E54C-41E5-BA04-BA357493822E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Politeísta: crenças em diversos deuses.</a:t>
          </a:r>
        </a:p>
      </dgm:t>
    </dgm:pt>
    <dgm:pt modelId="{9E088A8D-7C31-459C-97E9-2E159AEA5B49}" type="parTrans" cxnId="{3F38B60C-E31D-40FA-ADED-6D9C0128D52C}">
      <dgm:prSet/>
      <dgm:spPr/>
      <dgm:t>
        <a:bodyPr/>
        <a:lstStyle/>
        <a:p>
          <a:endParaRPr lang="pt-BR"/>
        </a:p>
      </dgm:t>
    </dgm:pt>
    <dgm:pt modelId="{5790D1AA-26E3-4A81-8984-EB520A1C0362}" type="sibTrans" cxnId="{3F38B60C-E31D-40FA-ADED-6D9C0128D52C}">
      <dgm:prSet/>
      <dgm:spPr/>
      <dgm:t>
        <a:bodyPr/>
        <a:lstStyle/>
        <a:p>
          <a:endParaRPr lang="pt-BR"/>
        </a:p>
      </dgm:t>
    </dgm:pt>
    <dgm:pt modelId="{18008472-67F2-4F0F-AE27-A7C3413A5F24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Olimpo: montanha que passou a ser considerada o céu dos gregos.</a:t>
          </a:r>
        </a:p>
      </dgm:t>
    </dgm:pt>
    <dgm:pt modelId="{C3B0918A-4FA1-4856-9E18-CCDF120A6DAB}" type="parTrans" cxnId="{97C1099E-64E2-417C-9A20-13530A274F4A}">
      <dgm:prSet/>
      <dgm:spPr/>
      <dgm:t>
        <a:bodyPr/>
        <a:lstStyle/>
        <a:p>
          <a:endParaRPr lang="pt-BR"/>
        </a:p>
      </dgm:t>
    </dgm:pt>
    <dgm:pt modelId="{85BCB4C7-04A5-4C22-8B92-4618D30BF550}" type="sibTrans" cxnId="{97C1099E-64E2-417C-9A20-13530A274F4A}">
      <dgm:prSet/>
      <dgm:spPr/>
      <dgm:t>
        <a:bodyPr/>
        <a:lstStyle/>
        <a:p>
          <a:endParaRPr lang="pt-BR"/>
        </a:p>
      </dgm:t>
    </dgm:pt>
    <dgm:pt modelId="{59BC7B54-BD52-4497-BA67-F5994C43A98B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Cidades gregas: construíam templos e santuários aos deuses.</a:t>
          </a:r>
        </a:p>
      </dgm:t>
    </dgm:pt>
    <dgm:pt modelId="{D5D426FA-6902-4A9B-8E64-9532B600D9F5}" type="parTrans" cxnId="{D7630685-F4B6-47E1-863C-F2C4721A4EC9}">
      <dgm:prSet/>
      <dgm:spPr/>
      <dgm:t>
        <a:bodyPr/>
        <a:lstStyle/>
        <a:p>
          <a:endParaRPr lang="pt-BR"/>
        </a:p>
      </dgm:t>
    </dgm:pt>
    <dgm:pt modelId="{E4A1DBC2-575C-434A-8018-1AAF736EB531}" type="sibTrans" cxnId="{D7630685-F4B6-47E1-863C-F2C4721A4EC9}">
      <dgm:prSet/>
      <dgm:spPr/>
      <dgm:t>
        <a:bodyPr/>
        <a:lstStyle/>
        <a:p>
          <a:endParaRPr lang="pt-BR"/>
        </a:p>
      </dgm:t>
    </dgm:pt>
    <dgm:pt modelId="{E6B5F4C4-4D22-420E-A72A-9B0981ED2960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Religião cívica: festividades para os deuses da cidade para obter benesses.</a:t>
          </a:r>
        </a:p>
      </dgm:t>
    </dgm:pt>
    <dgm:pt modelId="{D153675E-62CE-44FC-9AB9-02115038B9EB}" type="parTrans" cxnId="{92690FD8-F046-49D9-9428-367A0953DADF}">
      <dgm:prSet/>
      <dgm:spPr/>
      <dgm:t>
        <a:bodyPr/>
        <a:lstStyle/>
        <a:p>
          <a:endParaRPr lang="pt-BR"/>
        </a:p>
      </dgm:t>
    </dgm:pt>
    <dgm:pt modelId="{5AED8A67-A2A9-4F83-BC2C-FE1274F16F9F}" type="sibTrans" cxnId="{92690FD8-F046-49D9-9428-367A0953DADF}">
      <dgm:prSet/>
      <dgm:spPr/>
      <dgm:t>
        <a:bodyPr/>
        <a:lstStyle/>
        <a:p>
          <a:endParaRPr lang="pt-BR"/>
        </a:p>
      </dgm:t>
    </dgm:pt>
    <dgm:pt modelId="{F02FC21D-2B8F-435E-8DD7-563DAA049558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Mitologia: conjunto de mitos que contam a história dos deuses e heróis. </a:t>
          </a:r>
        </a:p>
      </dgm:t>
    </dgm:pt>
    <dgm:pt modelId="{B284C697-9FF5-43EF-A31C-63199DCDABC7}" type="parTrans" cxnId="{292057D9-28A2-47C8-B0DA-80679F54F28F}">
      <dgm:prSet/>
      <dgm:spPr/>
      <dgm:t>
        <a:bodyPr/>
        <a:lstStyle/>
        <a:p>
          <a:endParaRPr lang="pt-BR"/>
        </a:p>
      </dgm:t>
    </dgm:pt>
    <dgm:pt modelId="{B0E6C644-04BA-4A10-8FBD-F31303ECA4B5}" type="sibTrans" cxnId="{292057D9-28A2-47C8-B0DA-80679F54F28F}">
      <dgm:prSet/>
      <dgm:spPr/>
      <dgm:t>
        <a:bodyPr/>
        <a:lstStyle/>
        <a:p>
          <a:endParaRPr lang="pt-BR"/>
        </a:p>
      </dgm:t>
    </dgm:pt>
    <dgm:pt modelId="{17EEDD6E-F522-48A2-9993-41287B528E70}" type="pres">
      <dgm:prSet presAssocID="{F1EEFABD-B9E8-467C-B36B-70CB0E5072D3}" presName="linear" presStyleCnt="0">
        <dgm:presLayoutVars>
          <dgm:animLvl val="lvl"/>
          <dgm:resizeHandles val="exact"/>
        </dgm:presLayoutVars>
      </dgm:prSet>
      <dgm:spPr/>
    </dgm:pt>
    <dgm:pt modelId="{13B22211-BF0F-4961-AAEF-6ED088B4868D}" type="pres">
      <dgm:prSet presAssocID="{1A107571-E54C-41E5-BA04-BA357493822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82869F0-B382-4691-8B12-37A242711EEB}" type="pres">
      <dgm:prSet presAssocID="{5790D1AA-26E3-4A81-8984-EB520A1C0362}" presName="spacer" presStyleCnt="0"/>
      <dgm:spPr/>
    </dgm:pt>
    <dgm:pt modelId="{6B085F79-205E-4F39-B88C-7FCF9FE81E04}" type="pres">
      <dgm:prSet presAssocID="{18008472-67F2-4F0F-AE27-A7C3413A5F2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2E1212B-21C4-4DEE-802E-BC89D5A4CEC0}" type="pres">
      <dgm:prSet presAssocID="{85BCB4C7-04A5-4C22-8B92-4618D30BF550}" presName="spacer" presStyleCnt="0"/>
      <dgm:spPr/>
    </dgm:pt>
    <dgm:pt modelId="{B69FA9F3-C5FF-485D-9F01-C6FC18BE155B}" type="pres">
      <dgm:prSet presAssocID="{59BC7B54-BD52-4497-BA67-F5994C43A98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B207A6A-9A23-4B63-A5B4-25F11947BD28}" type="pres">
      <dgm:prSet presAssocID="{E4A1DBC2-575C-434A-8018-1AAF736EB531}" presName="spacer" presStyleCnt="0"/>
      <dgm:spPr/>
    </dgm:pt>
    <dgm:pt modelId="{A39B1691-762B-4A76-92B9-41EB7A58BCBD}" type="pres">
      <dgm:prSet presAssocID="{E6B5F4C4-4D22-420E-A72A-9B0981ED296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E9EADCD-8849-41D5-9DF9-9583CD54E3ED}" type="pres">
      <dgm:prSet presAssocID="{5AED8A67-A2A9-4F83-BC2C-FE1274F16F9F}" presName="spacer" presStyleCnt="0"/>
      <dgm:spPr/>
    </dgm:pt>
    <dgm:pt modelId="{54AEE74E-BDFE-4E13-B7DF-2C2E3573FE68}" type="pres">
      <dgm:prSet presAssocID="{F02FC21D-2B8F-435E-8DD7-563DAA04955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F38B60C-E31D-40FA-ADED-6D9C0128D52C}" srcId="{F1EEFABD-B9E8-467C-B36B-70CB0E5072D3}" destId="{1A107571-E54C-41E5-BA04-BA357493822E}" srcOrd="0" destOrd="0" parTransId="{9E088A8D-7C31-459C-97E9-2E159AEA5B49}" sibTransId="{5790D1AA-26E3-4A81-8984-EB520A1C0362}"/>
    <dgm:cxn modelId="{3F3BE035-9E77-4A83-B2E6-60CBE70C7D14}" type="presOf" srcId="{F1EEFABD-B9E8-467C-B36B-70CB0E5072D3}" destId="{17EEDD6E-F522-48A2-9993-41287B528E70}" srcOrd="0" destOrd="0" presId="urn:microsoft.com/office/officeart/2005/8/layout/vList2"/>
    <dgm:cxn modelId="{47409E80-B049-4192-9E4A-80BBA8ED1C2D}" type="presOf" srcId="{18008472-67F2-4F0F-AE27-A7C3413A5F24}" destId="{6B085F79-205E-4F39-B88C-7FCF9FE81E04}" srcOrd="0" destOrd="0" presId="urn:microsoft.com/office/officeart/2005/8/layout/vList2"/>
    <dgm:cxn modelId="{D7630685-F4B6-47E1-863C-F2C4721A4EC9}" srcId="{F1EEFABD-B9E8-467C-B36B-70CB0E5072D3}" destId="{59BC7B54-BD52-4497-BA67-F5994C43A98B}" srcOrd="2" destOrd="0" parTransId="{D5D426FA-6902-4A9B-8E64-9532B600D9F5}" sibTransId="{E4A1DBC2-575C-434A-8018-1AAF736EB531}"/>
    <dgm:cxn modelId="{97C1099E-64E2-417C-9A20-13530A274F4A}" srcId="{F1EEFABD-B9E8-467C-B36B-70CB0E5072D3}" destId="{18008472-67F2-4F0F-AE27-A7C3413A5F24}" srcOrd="1" destOrd="0" parTransId="{C3B0918A-4FA1-4856-9E18-CCDF120A6DAB}" sibTransId="{85BCB4C7-04A5-4C22-8B92-4618D30BF550}"/>
    <dgm:cxn modelId="{87F224A1-00D6-4C0C-A657-AE86D540F61D}" type="presOf" srcId="{59BC7B54-BD52-4497-BA67-F5994C43A98B}" destId="{B69FA9F3-C5FF-485D-9F01-C6FC18BE155B}" srcOrd="0" destOrd="0" presId="urn:microsoft.com/office/officeart/2005/8/layout/vList2"/>
    <dgm:cxn modelId="{EFF924CA-5859-49A3-B374-9548E8E9AE57}" type="presOf" srcId="{1A107571-E54C-41E5-BA04-BA357493822E}" destId="{13B22211-BF0F-4961-AAEF-6ED088B4868D}" srcOrd="0" destOrd="0" presId="urn:microsoft.com/office/officeart/2005/8/layout/vList2"/>
    <dgm:cxn modelId="{B2435DCE-6394-4C4C-A22B-74E1311577CC}" type="presOf" srcId="{E6B5F4C4-4D22-420E-A72A-9B0981ED2960}" destId="{A39B1691-762B-4A76-92B9-41EB7A58BCBD}" srcOrd="0" destOrd="0" presId="urn:microsoft.com/office/officeart/2005/8/layout/vList2"/>
    <dgm:cxn modelId="{92690FD8-F046-49D9-9428-367A0953DADF}" srcId="{F1EEFABD-B9E8-467C-B36B-70CB0E5072D3}" destId="{E6B5F4C4-4D22-420E-A72A-9B0981ED2960}" srcOrd="3" destOrd="0" parTransId="{D153675E-62CE-44FC-9AB9-02115038B9EB}" sibTransId="{5AED8A67-A2A9-4F83-BC2C-FE1274F16F9F}"/>
    <dgm:cxn modelId="{292057D9-28A2-47C8-B0DA-80679F54F28F}" srcId="{F1EEFABD-B9E8-467C-B36B-70CB0E5072D3}" destId="{F02FC21D-2B8F-435E-8DD7-563DAA049558}" srcOrd="4" destOrd="0" parTransId="{B284C697-9FF5-43EF-A31C-63199DCDABC7}" sibTransId="{B0E6C644-04BA-4A10-8FBD-F31303ECA4B5}"/>
    <dgm:cxn modelId="{E9E44BE8-69E5-4B85-8830-5CDDB635A8C7}" type="presOf" srcId="{F02FC21D-2B8F-435E-8DD7-563DAA049558}" destId="{54AEE74E-BDFE-4E13-B7DF-2C2E3573FE68}" srcOrd="0" destOrd="0" presId="urn:microsoft.com/office/officeart/2005/8/layout/vList2"/>
    <dgm:cxn modelId="{7DA4BCAA-36D4-4C41-AD9B-FE1825CB7D1F}" type="presParOf" srcId="{17EEDD6E-F522-48A2-9993-41287B528E70}" destId="{13B22211-BF0F-4961-AAEF-6ED088B4868D}" srcOrd="0" destOrd="0" presId="urn:microsoft.com/office/officeart/2005/8/layout/vList2"/>
    <dgm:cxn modelId="{8BC17FB3-33CC-431B-830F-E33B990A1365}" type="presParOf" srcId="{17EEDD6E-F522-48A2-9993-41287B528E70}" destId="{C82869F0-B382-4691-8B12-37A242711EEB}" srcOrd="1" destOrd="0" presId="urn:microsoft.com/office/officeart/2005/8/layout/vList2"/>
    <dgm:cxn modelId="{DC1C628F-84C2-417D-9231-07CDA8C83C5E}" type="presParOf" srcId="{17EEDD6E-F522-48A2-9993-41287B528E70}" destId="{6B085F79-205E-4F39-B88C-7FCF9FE81E04}" srcOrd="2" destOrd="0" presId="urn:microsoft.com/office/officeart/2005/8/layout/vList2"/>
    <dgm:cxn modelId="{290C9149-D3F5-4763-AEB8-28E335B608A1}" type="presParOf" srcId="{17EEDD6E-F522-48A2-9993-41287B528E70}" destId="{92E1212B-21C4-4DEE-802E-BC89D5A4CEC0}" srcOrd="3" destOrd="0" presId="urn:microsoft.com/office/officeart/2005/8/layout/vList2"/>
    <dgm:cxn modelId="{977C9EFB-AF93-4133-9552-8C5B0766FC15}" type="presParOf" srcId="{17EEDD6E-F522-48A2-9993-41287B528E70}" destId="{B69FA9F3-C5FF-485D-9F01-C6FC18BE155B}" srcOrd="4" destOrd="0" presId="urn:microsoft.com/office/officeart/2005/8/layout/vList2"/>
    <dgm:cxn modelId="{98777943-1473-4B38-A9EE-BB2378D33B20}" type="presParOf" srcId="{17EEDD6E-F522-48A2-9993-41287B528E70}" destId="{9B207A6A-9A23-4B63-A5B4-25F11947BD28}" srcOrd="5" destOrd="0" presId="urn:microsoft.com/office/officeart/2005/8/layout/vList2"/>
    <dgm:cxn modelId="{98A3E04B-15DD-4A78-BD03-AD35D5530FC2}" type="presParOf" srcId="{17EEDD6E-F522-48A2-9993-41287B528E70}" destId="{A39B1691-762B-4A76-92B9-41EB7A58BCBD}" srcOrd="6" destOrd="0" presId="urn:microsoft.com/office/officeart/2005/8/layout/vList2"/>
    <dgm:cxn modelId="{03384EEA-7A3E-4DEA-A940-6D8C51C1FF24}" type="presParOf" srcId="{17EEDD6E-F522-48A2-9993-41287B528E70}" destId="{0E9EADCD-8849-41D5-9DF9-9583CD54E3ED}" srcOrd="7" destOrd="0" presId="urn:microsoft.com/office/officeart/2005/8/layout/vList2"/>
    <dgm:cxn modelId="{81F8946D-400A-4098-A4F2-80BC41BC0145}" type="presParOf" srcId="{17EEDD6E-F522-48A2-9993-41287B528E70}" destId="{54AEE74E-BDFE-4E13-B7DF-2C2E3573FE6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6B4017-B33B-4B72-8B0E-28F322FE1214}" type="doc">
      <dgm:prSet loTypeId="urn:microsoft.com/office/officeart/2005/8/layout/hierarchy1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53BF38C8-94F6-40A5-A110-FD0DC0E4A0DA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753 a.C.-509 a.C., na cidade de Roma os chefes das famílias se reuniam para discutir assuntos de seu interesse.</a:t>
          </a:r>
        </a:p>
      </dgm:t>
    </dgm:pt>
    <dgm:pt modelId="{1014D6E1-BEFE-4EA6-90F6-1B7A87D07A85}" type="parTrans" cxnId="{36D938B2-029D-4CA7-8954-5A047EE02BB3}">
      <dgm:prSet/>
      <dgm:spPr/>
      <dgm:t>
        <a:bodyPr/>
        <a:lstStyle/>
        <a:p>
          <a:endParaRPr lang="pt-BR"/>
        </a:p>
      </dgm:t>
    </dgm:pt>
    <dgm:pt modelId="{09AE58F8-B32A-4D00-84F4-71C5DA730B21}" type="sibTrans" cxnId="{36D938B2-029D-4CA7-8954-5A047EE02BB3}">
      <dgm:prSet/>
      <dgm:spPr/>
      <dgm:t>
        <a:bodyPr/>
        <a:lstStyle/>
        <a:p>
          <a:endParaRPr lang="pt-BR"/>
        </a:p>
      </dgm:t>
    </dgm:pt>
    <dgm:pt modelId="{1B9D4DBA-EF96-4436-829A-7BA0FA619EA7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600 a.C., os </a:t>
          </a:r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etruscos </a:t>
          </a:r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se estabeleceram na cidade e, aos poucos, foram ganhando poder até conseguirem o governo da cidade. </a:t>
          </a:r>
        </a:p>
      </dgm:t>
    </dgm:pt>
    <dgm:pt modelId="{B378AF53-C405-4CC4-B393-AD66463B1906}" type="parTrans" cxnId="{81E1FEA5-4136-4FA5-BFE2-6FB5EEA5548D}">
      <dgm:prSet/>
      <dgm:spPr/>
      <dgm:t>
        <a:bodyPr/>
        <a:lstStyle/>
        <a:p>
          <a:endParaRPr lang="pt-BR"/>
        </a:p>
      </dgm:t>
    </dgm:pt>
    <dgm:pt modelId="{A181A590-02E7-413D-8F5D-2F6839743F2F}" type="sibTrans" cxnId="{81E1FEA5-4136-4FA5-BFE2-6FB5EEA5548D}">
      <dgm:prSet/>
      <dgm:spPr/>
      <dgm:t>
        <a:bodyPr/>
        <a:lstStyle/>
        <a:p>
          <a:endParaRPr lang="pt-BR"/>
        </a:p>
      </dgm:t>
    </dgm:pt>
    <dgm:pt modelId="{5A674A09-5070-4C05-A383-6973D0B651EC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Roma prosperou e foi modernizada.</a:t>
          </a:r>
        </a:p>
      </dgm:t>
    </dgm:pt>
    <dgm:pt modelId="{3A4CF81B-75AE-45F9-A35A-2E69FA95AD0E}" type="parTrans" cxnId="{B8A1325D-D479-493A-8479-6E853F4D38F1}">
      <dgm:prSet/>
      <dgm:spPr/>
      <dgm:t>
        <a:bodyPr/>
        <a:lstStyle/>
        <a:p>
          <a:endParaRPr lang="pt-BR"/>
        </a:p>
      </dgm:t>
    </dgm:pt>
    <dgm:pt modelId="{8A3CDFA1-E4FC-408C-ACD8-F682B82C8588}" type="sibTrans" cxnId="{B8A1325D-D479-493A-8479-6E853F4D38F1}">
      <dgm:prSet/>
      <dgm:spPr/>
      <dgm:t>
        <a:bodyPr/>
        <a:lstStyle/>
        <a:p>
          <a:endParaRPr lang="pt-BR"/>
        </a:p>
      </dgm:t>
    </dgm:pt>
    <dgm:pt modelId="{527892CC-C60D-49F8-BAFB-4B64ACC68F7F}" type="pres">
      <dgm:prSet presAssocID="{B16B4017-B33B-4B72-8B0E-28F322FE121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A702B7-9F04-4E3D-95CA-D365B1848E24}" type="pres">
      <dgm:prSet presAssocID="{53BF38C8-94F6-40A5-A110-FD0DC0E4A0DA}" presName="hierRoot1" presStyleCnt="0"/>
      <dgm:spPr/>
    </dgm:pt>
    <dgm:pt modelId="{49457D13-3433-43F8-831F-5869AE116F9F}" type="pres">
      <dgm:prSet presAssocID="{53BF38C8-94F6-40A5-A110-FD0DC0E4A0DA}" presName="composite" presStyleCnt="0"/>
      <dgm:spPr/>
    </dgm:pt>
    <dgm:pt modelId="{B2C44180-1249-4869-BE51-5F580D4EBC27}" type="pres">
      <dgm:prSet presAssocID="{53BF38C8-94F6-40A5-A110-FD0DC0E4A0DA}" presName="background" presStyleLbl="node0" presStyleIdx="0" presStyleCnt="2"/>
      <dgm:spPr/>
    </dgm:pt>
    <dgm:pt modelId="{37BF3FA2-5C79-4269-8EB9-5BE1A2CDF16B}" type="pres">
      <dgm:prSet presAssocID="{53BF38C8-94F6-40A5-A110-FD0DC0E4A0DA}" presName="text" presStyleLbl="fgAcc0" presStyleIdx="0" presStyleCnt="2" custScaleX="339715" custScaleY="318780">
        <dgm:presLayoutVars>
          <dgm:chPref val="3"/>
        </dgm:presLayoutVars>
      </dgm:prSet>
      <dgm:spPr/>
    </dgm:pt>
    <dgm:pt modelId="{C332375E-AC3D-42C8-A72C-7677330FC225}" type="pres">
      <dgm:prSet presAssocID="{53BF38C8-94F6-40A5-A110-FD0DC0E4A0DA}" presName="hierChild2" presStyleCnt="0"/>
      <dgm:spPr/>
    </dgm:pt>
    <dgm:pt modelId="{2873BE27-AA8A-4D7C-8669-A50E7803A4AE}" type="pres">
      <dgm:prSet presAssocID="{1B9D4DBA-EF96-4436-829A-7BA0FA619EA7}" presName="hierRoot1" presStyleCnt="0"/>
      <dgm:spPr/>
    </dgm:pt>
    <dgm:pt modelId="{ADF69CBF-13FC-4922-9ED0-4AB5A1D3FDBA}" type="pres">
      <dgm:prSet presAssocID="{1B9D4DBA-EF96-4436-829A-7BA0FA619EA7}" presName="composite" presStyleCnt="0"/>
      <dgm:spPr/>
    </dgm:pt>
    <dgm:pt modelId="{2DEAB381-5D46-499B-B8FA-EBA273FBB65C}" type="pres">
      <dgm:prSet presAssocID="{1B9D4DBA-EF96-4436-829A-7BA0FA619EA7}" presName="background" presStyleLbl="node0" presStyleIdx="1" presStyleCnt="2"/>
      <dgm:spPr/>
    </dgm:pt>
    <dgm:pt modelId="{C690D36E-2007-437D-BB9A-FDCE02D367FB}" type="pres">
      <dgm:prSet presAssocID="{1B9D4DBA-EF96-4436-829A-7BA0FA619EA7}" presName="text" presStyleLbl="fgAcc0" presStyleIdx="1" presStyleCnt="2" custScaleX="453194" custScaleY="213593" custLinFactNeighborY="-3362">
        <dgm:presLayoutVars>
          <dgm:chPref val="3"/>
        </dgm:presLayoutVars>
      </dgm:prSet>
      <dgm:spPr/>
    </dgm:pt>
    <dgm:pt modelId="{28401AF1-2A46-4DA0-B145-973FF29F0B84}" type="pres">
      <dgm:prSet presAssocID="{1B9D4DBA-EF96-4436-829A-7BA0FA619EA7}" presName="hierChild2" presStyleCnt="0"/>
      <dgm:spPr/>
    </dgm:pt>
    <dgm:pt modelId="{06EC900B-BB53-46C8-B382-1C759D3D0695}" type="pres">
      <dgm:prSet presAssocID="{3A4CF81B-75AE-45F9-A35A-2E69FA95AD0E}" presName="Name10" presStyleLbl="parChTrans1D2" presStyleIdx="0" presStyleCnt="1"/>
      <dgm:spPr/>
    </dgm:pt>
    <dgm:pt modelId="{7BA91C0C-270E-4E1E-BAC3-185698879CF6}" type="pres">
      <dgm:prSet presAssocID="{5A674A09-5070-4C05-A383-6973D0B651EC}" presName="hierRoot2" presStyleCnt="0"/>
      <dgm:spPr/>
    </dgm:pt>
    <dgm:pt modelId="{C908D5A6-67B2-4F45-84FD-FB8C96292D44}" type="pres">
      <dgm:prSet presAssocID="{5A674A09-5070-4C05-A383-6973D0B651EC}" presName="composite2" presStyleCnt="0"/>
      <dgm:spPr/>
    </dgm:pt>
    <dgm:pt modelId="{E4CB67A6-F522-4FF4-B7E2-B4795E25CA1D}" type="pres">
      <dgm:prSet presAssocID="{5A674A09-5070-4C05-A383-6973D0B651EC}" presName="background2" presStyleLbl="node2" presStyleIdx="0" presStyleCnt="1"/>
      <dgm:spPr/>
    </dgm:pt>
    <dgm:pt modelId="{8E67D277-95E9-468F-83D3-9ECE63A34BEC}" type="pres">
      <dgm:prSet presAssocID="{5A674A09-5070-4C05-A383-6973D0B651EC}" presName="text2" presStyleLbl="fgAcc2" presStyleIdx="0" presStyleCnt="1" custScaleX="360842">
        <dgm:presLayoutVars>
          <dgm:chPref val="3"/>
        </dgm:presLayoutVars>
      </dgm:prSet>
      <dgm:spPr/>
    </dgm:pt>
    <dgm:pt modelId="{E92E2BE6-109C-4BEE-BB40-FED739A66B08}" type="pres">
      <dgm:prSet presAssocID="{5A674A09-5070-4C05-A383-6973D0B651EC}" presName="hierChild3" presStyleCnt="0"/>
      <dgm:spPr/>
    </dgm:pt>
  </dgm:ptLst>
  <dgm:cxnLst>
    <dgm:cxn modelId="{561D4A21-6738-4699-AC0D-9B98F7068B02}" type="presOf" srcId="{1B9D4DBA-EF96-4436-829A-7BA0FA619EA7}" destId="{C690D36E-2007-437D-BB9A-FDCE02D367FB}" srcOrd="0" destOrd="0" presId="urn:microsoft.com/office/officeart/2005/8/layout/hierarchy1"/>
    <dgm:cxn modelId="{B8A1325D-D479-493A-8479-6E853F4D38F1}" srcId="{1B9D4DBA-EF96-4436-829A-7BA0FA619EA7}" destId="{5A674A09-5070-4C05-A383-6973D0B651EC}" srcOrd="0" destOrd="0" parTransId="{3A4CF81B-75AE-45F9-A35A-2E69FA95AD0E}" sibTransId="{8A3CDFA1-E4FC-408C-ACD8-F682B82C8588}"/>
    <dgm:cxn modelId="{41640291-C72B-4F31-AD58-67C445EA7274}" type="presOf" srcId="{3A4CF81B-75AE-45F9-A35A-2E69FA95AD0E}" destId="{06EC900B-BB53-46C8-B382-1C759D3D0695}" srcOrd="0" destOrd="0" presId="urn:microsoft.com/office/officeart/2005/8/layout/hierarchy1"/>
    <dgm:cxn modelId="{81E1FEA5-4136-4FA5-BFE2-6FB5EEA5548D}" srcId="{B16B4017-B33B-4B72-8B0E-28F322FE1214}" destId="{1B9D4DBA-EF96-4436-829A-7BA0FA619EA7}" srcOrd="1" destOrd="0" parTransId="{B378AF53-C405-4CC4-B393-AD66463B1906}" sibTransId="{A181A590-02E7-413D-8F5D-2F6839743F2F}"/>
    <dgm:cxn modelId="{36D938B2-029D-4CA7-8954-5A047EE02BB3}" srcId="{B16B4017-B33B-4B72-8B0E-28F322FE1214}" destId="{53BF38C8-94F6-40A5-A110-FD0DC0E4A0DA}" srcOrd="0" destOrd="0" parTransId="{1014D6E1-BEFE-4EA6-90F6-1B7A87D07A85}" sibTransId="{09AE58F8-B32A-4D00-84F4-71C5DA730B21}"/>
    <dgm:cxn modelId="{9A9302D4-10F5-4EAE-8144-F0ACAA0EDD5C}" type="presOf" srcId="{5A674A09-5070-4C05-A383-6973D0B651EC}" destId="{8E67D277-95E9-468F-83D3-9ECE63A34BEC}" srcOrd="0" destOrd="0" presId="urn:microsoft.com/office/officeart/2005/8/layout/hierarchy1"/>
    <dgm:cxn modelId="{D544E4DA-B1AA-4385-8D74-C63F37F57EB8}" type="presOf" srcId="{53BF38C8-94F6-40A5-A110-FD0DC0E4A0DA}" destId="{37BF3FA2-5C79-4269-8EB9-5BE1A2CDF16B}" srcOrd="0" destOrd="0" presId="urn:microsoft.com/office/officeart/2005/8/layout/hierarchy1"/>
    <dgm:cxn modelId="{649615EC-208C-474C-8DCF-7520EEAD5F77}" type="presOf" srcId="{B16B4017-B33B-4B72-8B0E-28F322FE1214}" destId="{527892CC-C60D-49F8-BAFB-4B64ACC68F7F}" srcOrd="0" destOrd="0" presId="urn:microsoft.com/office/officeart/2005/8/layout/hierarchy1"/>
    <dgm:cxn modelId="{1C07713E-9E27-460B-992B-8C12FD19A2E6}" type="presParOf" srcId="{527892CC-C60D-49F8-BAFB-4B64ACC68F7F}" destId="{61A702B7-9F04-4E3D-95CA-D365B1848E24}" srcOrd="0" destOrd="0" presId="urn:microsoft.com/office/officeart/2005/8/layout/hierarchy1"/>
    <dgm:cxn modelId="{D580D599-8D1A-4C81-A951-DF67CD489040}" type="presParOf" srcId="{61A702B7-9F04-4E3D-95CA-D365B1848E24}" destId="{49457D13-3433-43F8-831F-5869AE116F9F}" srcOrd="0" destOrd="0" presId="urn:microsoft.com/office/officeart/2005/8/layout/hierarchy1"/>
    <dgm:cxn modelId="{D0E01F77-C8F1-4DC1-B29E-650F24E40D01}" type="presParOf" srcId="{49457D13-3433-43F8-831F-5869AE116F9F}" destId="{B2C44180-1249-4869-BE51-5F580D4EBC27}" srcOrd="0" destOrd="0" presId="urn:microsoft.com/office/officeart/2005/8/layout/hierarchy1"/>
    <dgm:cxn modelId="{764CE77A-05A6-4AF0-9DC9-86B2DD74F838}" type="presParOf" srcId="{49457D13-3433-43F8-831F-5869AE116F9F}" destId="{37BF3FA2-5C79-4269-8EB9-5BE1A2CDF16B}" srcOrd="1" destOrd="0" presId="urn:microsoft.com/office/officeart/2005/8/layout/hierarchy1"/>
    <dgm:cxn modelId="{13C596C1-A676-45BF-9D71-4525197B87A5}" type="presParOf" srcId="{61A702B7-9F04-4E3D-95CA-D365B1848E24}" destId="{C332375E-AC3D-42C8-A72C-7677330FC225}" srcOrd="1" destOrd="0" presId="urn:microsoft.com/office/officeart/2005/8/layout/hierarchy1"/>
    <dgm:cxn modelId="{27E08478-CC02-4E39-9187-FFF4DF4116E6}" type="presParOf" srcId="{527892CC-C60D-49F8-BAFB-4B64ACC68F7F}" destId="{2873BE27-AA8A-4D7C-8669-A50E7803A4AE}" srcOrd="1" destOrd="0" presId="urn:microsoft.com/office/officeart/2005/8/layout/hierarchy1"/>
    <dgm:cxn modelId="{1F8AF8D9-D167-4957-816F-985F7AB966B4}" type="presParOf" srcId="{2873BE27-AA8A-4D7C-8669-A50E7803A4AE}" destId="{ADF69CBF-13FC-4922-9ED0-4AB5A1D3FDBA}" srcOrd="0" destOrd="0" presId="urn:microsoft.com/office/officeart/2005/8/layout/hierarchy1"/>
    <dgm:cxn modelId="{42D043DE-476A-4DBB-B7F5-67D23D8A6A9A}" type="presParOf" srcId="{ADF69CBF-13FC-4922-9ED0-4AB5A1D3FDBA}" destId="{2DEAB381-5D46-499B-B8FA-EBA273FBB65C}" srcOrd="0" destOrd="0" presId="urn:microsoft.com/office/officeart/2005/8/layout/hierarchy1"/>
    <dgm:cxn modelId="{B8FD7BAC-0CDD-4D5A-B73D-0D65E855FD7D}" type="presParOf" srcId="{ADF69CBF-13FC-4922-9ED0-4AB5A1D3FDBA}" destId="{C690D36E-2007-437D-BB9A-FDCE02D367FB}" srcOrd="1" destOrd="0" presId="urn:microsoft.com/office/officeart/2005/8/layout/hierarchy1"/>
    <dgm:cxn modelId="{D13BD2EE-3CB8-4381-A48A-75DF2C4A5EC0}" type="presParOf" srcId="{2873BE27-AA8A-4D7C-8669-A50E7803A4AE}" destId="{28401AF1-2A46-4DA0-B145-973FF29F0B84}" srcOrd="1" destOrd="0" presId="urn:microsoft.com/office/officeart/2005/8/layout/hierarchy1"/>
    <dgm:cxn modelId="{E5440D6D-9B40-4B4E-B870-209762D7D7B2}" type="presParOf" srcId="{28401AF1-2A46-4DA0-B145-973FF29F0B84}" destId="{06EC900B-BB53-46C8-B382-1C759D3D0695}" srcOrd="0" destOrd="0" presId="urn:microsoft.com/office/officeart/2005/8/layout/hierarchy1"/>
    <dgm:cxn modelId="{401B56D6-58A2-4673-A520-70D8CB060A6F}" type="presParOf" srcId="{28401AF1-2A46-4DA0-B145-973FF29F0B84}" destId="{7BA91C0C-270E-4E1E-BAC3-185698879CF6}" srcOrd="1" destOrd="0" presId="urn:microsoft.com/office/officeart/2005/8/layout/hierarchy1"/>
    <dgm:cxn modelId="{D103E1CB-CB2A-4A9C-85F8-FBD4CE807F95}" type="presParOf" srcId="{7BA91C0C-270E-4E1E-BAC3-185698879CF6}" destId="{C908D5A6-67B2-4F45-84FD-FB8C96292D44}" srcOrd="0" destOrd="0" presId="urn:microsoft.com/office/officeart/2005/8/layout/hierarchy1"/>
    <dgm:cxn modelId="{47AA67C2-0650-4B99-8259-768E5F242F16}" type="presParOf" srcId="{C908D5A6-67B2-4F45-84FD-FB8C96292D44}" destId="{E4CB67A6-F522-4FF4-B7E2-B4795E25CA1D}" srcOrd="0" destOrd="0" presId="urn:microsoft.com/office/officeart/2005/8/layout/hierarchy1"/>
    <dgm:cxn modelId="{709B80EE-CF54-4E0A-AE93-24FCF825F40C}" type="presParOf" srcId="{C908D5A6-67B2-4F45-84FD-FB8C96292D44}" destId="{8E67D277-95E9-468F-83D3-9ECE63A34BEC}" srcOrd="1" destOrd="0" presId="urn:microsoft.com/office/officeart/2005/8/layout/hierarchy1"/>
    <dgm:cxn modelId="{01C2301A-ED75-4F32-8E3C-7FF4A7183E2F}" type="presParOf" srcId="{7BA91C0C-270E-4E1E-BAC3-185698879CF6}" destId="{E92E2BE6-109C-4BEE-BB40-FED739A66B0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4BC0621-0BBA-49BD-8EC7-118597A906E9}" type="doc">
      <dgm:prSet loTypeId="urn:microsoft.com/office/officeart/2005/8/layout/process3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7E939FAC-0C8E-4729-930B-1BFC9479A7DA}">
      <dgm:prSet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Sociedade romana </a:t>
          </a:r>
        </a:p>
      </dgm:t>
    </dgm:pt>
    <dgm:pt modelId="{87BDDA7D-B4EA-44D6-BFAF-9565F89A3F9C}" type="parTrans" cxnId="{9566FFEF-04FF-42F4-BCA8-AA5244025A8C}">
      <dgm:prSet/>
      <dgm:spPr/>
      <dgm:t>
        <a:bodyPr/>
        <a:lstStyle/>
        <a:p>
          <a:endParaRPr lang="pt-BR"/>
        </a:p>
      </dgm:t>
    </dgm:pt>
    <dgm:pt modelId="{47EFADFC-7856-4E13-A782-832129FA59AC}" type="sibTrans" cxnId="{9566FFEF-04FF-42F4-BCA8-AA5244025A8C}">
      <dgm:prSet/>
      <dgm:spPr/>
      <dgm:t>
        <a:bodyPr/>
        <a:lstStyle/>
        <a:p>
          <a:endParaRPr lang="pt-BR"/>
        </a:p>
      </dgm:t>
    </dgm:pt>
    <dgm:pt modelId="{8E2C7795-0C65-484F-B87D-6C1EC7708D27}">
      <dgm:prSet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Patrícios: nobres. </a:t>
          </a:r>
        </a:p>
      </dgm:t>
    </dgm:pt>
    <dgm:pt modelId="{13CDF6B3-5518-4F2A-8F9E-15C864774895}" type="parTrans" cxnId="{6E5FB0E0-2E08-4011-8784-76B73420124C}">
      <dgm:prSet/>
      <dgm:spPr/>
      <dgm:t>
        <a:bodyPr/>
        <a:lstStyle/>
        <a:p>
          <a:endParaRPr lang="pt-BR"/>
        </a:p>
      </dgm:t>
    </dgm:pt>
    <dgm:pt modelId="{7E2E65DA-682F-4C79-8CD4-127DF5726A01}" type="sibTrans" cxnId="{6E5FB0E0-2E08-4011-8784-76B73420124C}">
      <dgm:prSet/>
      <dgm:spPr/>
      <dgm:t>
        <a:bodyPr/>
        <a:lstStyle/>
        <a:p>
          <a:endParaRPr lang="pt-BR"/>
        </a:p>
      </dgm:t>
    </dgm:pt>
    <dgm:pt modelId="{0B8D17A6-8A12-4BE5-A547-01BBF7E63E14}">
      <dgm:prSet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Plebeus: pequenos agricultores, artesãos ou mercadores.</a:t>
          </a:r>
        </a:p>
      </dgm:t>
    </dgm:pt>
    <dgm:pt modelId="{72F98E6C-6A59-485E-B1D4-9351A1A0C487}" type="parTrans" cxnId="{78D01CB1-93D4-4C78-AA79-9EAFB4B36795}">
      <dgm:prSet/>
      <dgm:spPr/>
      <dgm:t>
        <a:bodyPr/>
        <a:lstStyle/>
        <a:p>
          <a:endParaRPr lang="pt-BR"/>
        </a:p>
      </dgm:t>
    </dgm:pt>
    <dgm:pt modelId="{126F65FF-3094-423C-800B-EF75797A3F96}" type="sibTrans" cxnId="{78D01CB1-93D4-4C78-AA79-9EAFB4B36795}">
      <dgm:prSet/>
      <dgm:spPr/>
      <dgm:t>
        <a:bodyPr/>
        <a:lstStyle/>
        <a:p>
          <a:endParaRPr lang="pt-BR"/>
        </a:p>
      </dgm:t>
    </dgm:pt>
    <dgm:pt modelId="{EA4FDB73-954E-4209-A78E-7CF4B5EFFDEE}">
      <dgm:prSet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Clientes: servidores.</a:t>
          </a:r>
        </a:p>
      </dgm:t>
    </dgm:pt>
    <dgm:pt modelId="{AA6E4DE6-5F0E-4804-8B1D-3A8D1C78B78C}" type="parTrans" cxnId="{982937B7-46D5-409A-B403-D79252C84E2E}">
      <dgm:prSet/>
      <dgm:spPr/>
      <dgm:t>
        <a:bodyPr/>
        <a:lstStyle/>
        <a:p>
          <a:endParaRPr lang="pt-BR"/>
        </a:p>
      </dgm:t>
    </dgm:pt>
    <dgm:pt modelId="{9C9AF62F-D5E9-4927-86A4-5F21B9E8469B}" type="sibTrans" cxnId="{982937B7-46D5-409A-B403-D79252C84E2E}">
      <dgm:prSet/>
      <dgm:spPr/>
      <dgm:t>
        <a:bodyPr/>
        <a:lstStyle/>
        <a:p>
          <a:endParaRPr lang="pt-BR"/>
        </a:p>
      </dgm:t>
    </dgm:pt>
    <dgm:pt modelId="{EAFCAF24-3DBC-4C92-AFB9-83A1580617CE}">
      <dgm:prSet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Escravos: prisioneiros de guerra e devedores.</a:t>
          </a:r>
        </a:p>
      </dgm:t>
    </dgm:pt>
    <dgm:pt modelId="{DFF8CF14-4367-4173-B8CC-35F86C29CFEE}" type="parTrans" cxnId="{4D426DE8-47C7-4C4E-94E2-5E26D30EEAC7}">
      <dgm:prSet/>
      <dgm:spPr/>
      <dgm:t>
        <a:bodyPr/>
        <a:lstStyle/>
        <a:p>
          <a:endParaRPr lang="pt-BR"/>
        </a:p>
      </dgm:t>
    </dgm:pt>
    <dgm:pt modelId="{2229718B-F0F4-42F6-A582-46BA227C010B}" type="sibTrans" cxnId="{4D426DE8-47C7-4C4E-94E2-5E26D30EEAC7}">
      <dgm:prSet/>
      <dgm:spPr/>
      <dgm:t>
        <a:bodyPr/>
        <a:lstStyle/>
        <a:p>
          <a:endParaRPr lang="pt-BR"/>
        </a:p>
      </dgm:t>
    </dgm:pt>
    <dgm:pt modelId="{05DA2919-8FE3-4AA5-A930-A173C31FD18A}" type="pres">
      <dgm:prSet presAssocID="{64BC0621-0BBA-49BD-8EC7-118597A906E9}" presName="linearFlow" presStyleCnt="0">
        <dgm:presLayoutVars>
          <dgm:dir/>
          <dgm:animLvl val="lvl"/>
          <dgm:resizeHandles val="exact"/>
        </dgm:presLayoutVars>
      </dgm:prSet>
      <dgm:spPr/>
    </dgm:pt>
    <dgm:pt modelId="{3D2B462F-9E64-4BCF-AFF1-F569CDB0B4D1}" type="pres">
      <dgm:prSet presAssocID="{7E939FAC-0C8E-4729-930B-1BFC9479A7DA}" presName="composite" presStyleCnt="0"/>
      <dgm:spPr/>
    </dgm:pt>
    <dgm:pt modelId="{41E835D8-6075-4BCF-98D5-E3B457F6491A}" type="pres">
      <dgm:prSet presAssocID="{7E939FAC-0C8E-4729-930B-1BFC9479A7DA}" presName="par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EDF55E13-8872-4FEA-A51D-59AC23CE1485}" type="pres">
      <dgm:prSet presAssocID="{7E939FAC-0C8E-4729-930B-1BFC9479A7DA}" presName="parSh" presStyleLbl="node1" presStyleIdx="0" presStyleCnt="1" custLinFactNeighborY="3218"/>
      <dgm:spPr/>
    </dgm:pt>
    <dgm:pt modelId="{05909110-C0DF-4C2A-A16E-3D5004D2B7DC}" type="pres">
      <dgm:prSet presAssocID="{7E939FAC-0C8E-4729-930B-1BFC9479A7DA}" presName="desTx" presStyleLbl="fgAcc1" presStyleIdx="0" presStyleCnt="1" custLinFactNeighborX="-18937" custLinFactNeighborY="-3860">
        <dgm:presLayoutVars>
          <dgm:bulletEnabled val="1"/>
        </dgm:presLayoutVars>
      </dgm:prSet>
      <dgm:spPr/>
    </dgm:pt>
  </dgm:ptLst>
  <dgm:cxnLst>
    <dgm:cxn modelId="{4344F519-8245-45A0-97F8-91575E3AD973}" type="presOf" srcId="{7E939FAC-0C8E-4729-930B-1BFC9479A7DA}" destId="{EDF55E13-8872-4FEA-A51D-59AC23CE1485}" srcOrd="1" destOrd="0" presId="urn:microsoft.com/office/officeart/2005/8/layout/process3"/>
    <dgm:cxn modelId="{11EFA037-C538-4116-B993-86372CDF295E}" type="presOf" srcId="{EAFCAF24-3DBC-4C92-AFB9-83A1580617CE}" destId="{05909110-C0DF-4C2A-A16E-3D5004D2B7DC}" srcOrd="0" destOrd="3" presId="urn:microsoft.com/office/officeart/2005/8/layout/process3"/>
    <dgm:cxn modelId="{43EF9738-A1FB-42CD-B10C-94916E5A0D43}" type="presOf" srcId="{EA4FDB73-954E-4209-A78E-7CF4B5EFFDEE}" destId="{05909110-C0DF-4C2A-A16E-3D5004D2B7DC}" srcOrd="0" destOrd="2" presId="urn:microsoft.com/office/officeart/2005/8/layout/process3"/>
    <dgm:cxn modelId="{52FCD03A-2B39-458E-92C7-7AD0C31F183F}" type="presOf" srcId="{0B8D17A6-8A12-4BE5-A547-01BBF7E63E14}" destId="{05909110-C0DF-4C2A-A16E-3D5004D2B7DC}" srcOrd="0" destOrd="1" presId="urn:microsoft.com/office/officeart/2005/8/layout/process3"/>
    <dgm:cxn modelId="{BD1F70AD-A73E-45C7-8EEF-5C855634F89D}" type="presOf" srcId="{64BC0621-0BBA-49BD-8EC7-118597A906E9}" destId="{05DA2919-8FE3-4AA5-A930-A173C31FD18A}" srcOrd="0" destOrd="0" presId="urn:microsoft.com/office/officeart/2005/8/layout/process3"/>
    <dgm:cxn modelId="{78D01CB1-93D4-4C78-AA79-9EAFB4B36795}" srcId="{7E939FAC-0C8E-4729-930B-1BFC9479A7DA}" destId="{0B8D17A6-8A12-4BE5-A547-01BBF7E63E14}" srcOrd="1" destOrd="0" parTransId="{72F98E6C-6A59-485E-B1D4-9351A1A0C487}" sibTransId="{126F65FF-3094-423C-800B-EF75797A3F96}"/>
    <dgm:cxn modelId="{982937B7-46D5-409A-B403-D79252C84E2E}" srcId="{7E939FAC-0C8E-4729-930B-1BFC9479A7DA}" destId="{EA4FDB73-954E-4209-A78E-7CF4B5EFFDEE}" srcOrd="2" destOrd="0" parTransId="{AA6E4DE6-5F0E-4804-8B1D-3A8D1C78B78C}" sibTransId="{9C9AF62F-D5E9-4927-86A4-5F21B9E8469B}"/>
    <dgm:cxn modelId="{DDF19AD5-1409-4E1A-982D-62E7022FACD9}" type="presOf" srcId="{7E939FAC-0C8E-4729-930B-1BFC9479A7DA}" destId="{41E835D8-6075-4BCF-98D5-E3B457F6491A}" srcOrd="0" destOrd="0" presId="urn:microsoft.com/office/officeart/2005/8/layout/process3"/>
    <dgm:cxn modelId="{6E5FB0E0-2E08-4011-8784-76B73420124C}" srcId="{7E939FAC-0C8E-4729-930B-1BFC9479A7DA}" destId="{8E2C7795-0C65-484F-B87D-6C1EC7708D27}" srcOrd="0" destOrd="0" parTransId="{13CDF6B3-5518-4F2A-8F9E-15C864774895}" sibTransId="{7E2E65DA-682F-4C79-8CD4-127DF5726A01}"/>
    <dgm:cxn modelId="{4D426DE8-47C7-4C4E-94E2-5E26D30EEAC7}" srcId="{7E939FAC-0C8E-4729-930B-1BFC9479A7DA}" destId="{EAFCAF24-3DBC-4C92-AFB9-83A1580617CE}" srcOrd="3" destOrd="0" parTransId="{DFF8CF14-4367-4173-B8CC-35F86C29CFEE}" sibTransId="{2229718B-F0F4-42F6-A582-46BA227C010B}"/>
    <dgm:cxn modelId="{9566FFEF-04FF-42F4-BCA8-AA5244025A8C}" srcId="{64BC0621-0BBA-49BD-8EC7-118597A906E9}" destId="{7E939FAC-0C8E-4729-930B-1BFC9479A7DA}" srcOrd="0" destOrd="0" parTransId="{87BDDA7D-B4EA-44D6-BFAF-9565F89A3F9C}" sibTransId="{47EFADFC-7856-4E13-A782-832129FA59AC}"/>
    <dgm:cxn modelId="{86ED42F2-717B-48C4-9BBD-544AE0DF3EE9}" type="presOf" srcId="{8E2C7795-0C65-484F-B87D-6C1EC7708D27}" destId="{05909110-C0DF-4C2A-A16E-3D5004D2B7DC}" srcOrd="0" destOrd="0" presId="urn:microsoft.com/office/officeart/2005/8/layout/process3"/>
    <dgm:cxn modelId="{CF4DC74B-6967-4875-B98B-2CEE0EBF5D2B}" type="presParOf" srcId="{05DA2919-8FE3-4AA5-A930-A173C31FD18A}" destId="{3D2B462F-9E64-4BCF-AFF1-F569CDB0B4D1}" srcOrd="0" destOrd="0" presId="urn:microsoft.com/office/officeart/2005/8/layout/process3"/>
    <dgm:cxn modelId="{553002F7-8FBA-48C3-86D2-EF874B2402B8}" type="presParOf" srcId="{3D2B462F-9E64-4BCF-AFF1-F569CDB0B4D1}" destId="{41E835D8-6075-4BCF-98D5-E3B457F6491A}" srcOrd="0" destOrd="0" presId="urn:microsoft.com/office/officeart/2005/8/layout/process3"/>
    <dgm:cxn modelId="{E5F70C9F-DCA2-4267-A7F0-7C29ACC9AE91}" type="presParOf" srcId="{3D2B462F-9E64-4BCF-AFF1-F569CDB0B4D1}" destId="{EDF55E13-8872-4FEA-A51D-59AC23CE1485}" srcOrd="1" destOrd="0" presId="urn:microsoft.com/office/officeart/2005/8/layout/process3"/>
    <dgm:cxn modelId="{0AA407A8-19AC-45DA-86D7-083EFB91D4B7}" type="presParOf" srcId="{3D2B462F-9E64-4BCF-AFF1-F569CDB0B4D1}" destId="{05909110-C0DF-4C2A-A16E-3D5004D2B7D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4BC0621-0BBA-49BD-8EC7-118597A906E9}" type="doc">
      <dgm:prSet loTypeId="urn:microsoft.com/office/officeart/2008/layout/IncreasingCircle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7E939FAC-0C8E-4729-930B-1BFC9479A7DA}">
      <dgm:prSet custT="1"/>
      <dgm:spPr/>
      <dgm:t>
        <a:bodyPr/>
        <a:lstStyle/>
        <a:p>
          <a:r>
            <a:rPr lang="pt-BR" sz="3000" dirty="0">
              <a:latin typeface="Roboto" panose="02000000000000000000" pitchFamily="2" charset="0"/>
              <a:ea typeface="Roboto" panose="02000000000000000000" pitchFamily="2" charset="0"/>
            </a:rPr>
            <a:t>Estrutura da política romana </a:t>
          </a:r>
        </a:p>
      </dgm:t>
    </dgm:pt>
    <dgm:pt modelId="{87BDDA7D-B4EA-44D6-BFAF-9565F89A3F9C}" type="parTrans" cxnId="{9566FFEF-04FF-42F4-BCA8-AA5244025A8C}">
      <dgm:prSet/>
      <dgm:spPr/>
      <dgm:t>
        <a:bodyPr/>
        <a:lstStyle/>
        <a:p>
          <a:endParaRPr lang="pt-BR"/>
        </a:p>
      </dgm:t>
    </dgm:pt>
    <dgm:pt modelId="{47EFADFC-7856-4E13-A782-832129FA59AC}" type="sibTrans" cxnId="{9566FFEF-04FF-42F4-BCA8-AA5244025A8C}">
      <dgm:prSet/>
      <dgm:spPr/>
      <dgm:t>
        <a:bodyPr/>
        <a:lstStyle/>
        <a:p>
          <a:endParaRPr lang="pt-BR"/>
        </a:p>
      </dgm:t>
    </dgm:pt>
    <dgm:pt modelId="{8E2C7795-0C65-484F-B87D-6C1EC7708D27}">
      <dgm:prSet custT="1"/>
      <dgm:spPr/>
      <dgm:t>
        <a:bodyPr/>
        <a:lstStyle/>
        <a:p>
          <a:pPr algn="l"/>
          <a:r>
            <a:rPr lang="pt-BR" sz="3100" dirty="0">
              <a:latin typeface="Roboto" panose="02000000000000000000" pitchFamily="2" charset="0"/>
              <a:ea typeface="Roboto" panose="02000000000000000000" pitchFamily="2" charset="0"/>
            </a:rPr>
            <a:t>- 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Rei</a:t>
          </a:r>
        </a:p>
      </dgm:t>
    </dgm:pt>
    <dgm:pt modelId="{13CDF6B3-5518-4F2A-8F9E-15C864774895}" type="parTrans" cxnId="{6E5FB0E0-2E08-4011-8784-76B73420124C}">
      <dgm:prSet/>
      <dgm:spPr/>
      <dgm:t>
        <a:bodyPr/>
        <a:lstStyle/>
        <a:p>
          <a:endParaRPr lang="pt-BR"/>
        </a:p>
      </dgm:t>
    </dgm:pt>
    <dgm:pt modelId="{7E2E65DA-682F-4C79-8CD4-127DF5726A01}" type="sibTrans" cxnId="{6E5FB0E0-2E08-4011-8784-76B73420124C}">
      <dgm:prSet/>
      <dgm:spPr/>
      <dgm:t>
        <a:bodyPr/>
        <a:lstStyle/>
        <a:p>
          <a:endParaRPr lang="pt-BR"/>
        </a:p>
      </dgm:t>
    </dgm:pt>
    <dgm:pt modelId="{EA4FDB73-954E-4209-A78E-7CF4B5EFFDEE}">
      <dgm:prSet custT="1"/>
      <dgm:spPr/>
      <dgm:t>
        <a:bodyPr/>
        <a:lstStyle/>
        <a:p>
          <a:pPr algn="l"/>
          <a:r>
            <a:rPr lang="pt-BR" sz="2400" dirty="0"/>
            <a:t>- 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Senado</a:t>
          </a:r>
        </a:p>
      </dgm:t>
    </dgm:pt>
    <dgm:pt modelId="{AA6E4DE6-5F0E-4804-8B1D-3A8D1C78B78C}" type="parTrans" cxnId="{982937B7-46D5-409A-B403-D79252C84E2E}">
      <dgm:prSet/>
      <dgm:spPr/>
      <dgm:t>
        <a:bodyPr/>
        <a:lstStyle/>
        <a:p>
          <a:endParaRPr lang="pt-BR"/>
        </a:p>
      </dgm:t>
    </dgm:pt>
    <dgm:pt modelId="{9C9AF62F-D5E9-4927-86A4-5F21B9E8469B}" type="sibTrans" cxnId="{982937B7-46D5-409A-B403-D79252C84E2E}">
      <dgm:prSet/>
      <dgm:spPr/>
      <dgm:t>
        <a:bodyPr/>
        <a:lstStyle/>
        <a:p>
          <a:endParaRPr lang="pt-BR"/>
        </a:p>
      </dgm:t>
    </dgm:pt>
    <dgm:pt modelId="{EAFCAF24-3DBC-4C92-AFB9-83A1580617CE}">
      <dgm:prSet custT="1"/>
      <dgm:spPr/>
      <dgm:t>
        <a:bodyPr/>
        <a:lstStyle/>
        <a:p>
          <a:pPr algn="l"/>
          <a:r>
            <a:rPr lang="pt-BR" sz="2400" dirty="0"/>
            <a:t>- 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Assembleia</a:t>
          </a:r>
        </a:p>
      </dgm:t>
    </dgm:pt>
    <dgm:pt modelId="{DFF8CF14-4367-4173-B8CC-35F86C29CFEE}" type="parTrans" cxnId="{4D426DE8-47C7-4C4E-94E2-5E26D30EEAC7}">
      <dgm:prSet/>
      <dgm:spPr/>
      <dgm:t>
        <a:bodyPr/>
        <a:lstStyle/>
        <a:p>
          <a:endParaRPr lang="pt-BR"/>
        </a:p>
      </dgm:t>
    </dgm:pt>
    <dgm:pt modelId="{2229718B-F0F4-42F6-A582-46BA227C010B}" type="sibTrans" cxnId="{4D426DE8-47C7-4C4E-94E2-5E26D30EEAC7}">
      <dgm:prSet/>
      <dgm:spPr/>
      <dgm:t>
        <a:bodyPr/>
        <a:lstStyle/>
        <a:p>
          <a:endParaRPr lang="pt-BR"/>
        </a:p>
      </dgm:t>
    </dgm:pt>
    <dgm:pt modelId="{9FCC5011-245E-4C6B-99BA-421F25D4903A}" type="pres">
      <dgm:prSet presAssocID="{64BC0621-0BBA-49BD-8EC7-118597A906E9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02243EEC-5AE5-4ACA-80E6-E7EFB0AE1983}" type="pres">
      <dgm:prSet presAssocID="{7E939FAC-0C8E-4729-930B-1BFC9479A7DA}" presName="composite" presStyleCnt="0"/>
      <dgm:spPr/>
    </dgm:pt>
    <dgm:pt modelId="{95F7AF62-FFDD-4CB5-8A68-B7216D563254}" type="pres">
      <dgm:prSet presAssocID="{7E939FAC-0C8E-4729-930B-1BFC9479A7DA}" presName="BackAccent" presStyleLbl="bgShp" presStyleIdx="0" presStyleCnt="1" custLinFactNeighborX="-11490" custLinFactNeighborY="-15255"/>
      <dgm:spPr/>
    </dgm:pt>
    <dgm:pt modelId="{F7901A80-35C7-4476-86A7-CCC4D2E2C067}" type="pres">
      <dgm:prSet presAssocID="{7E939FAC-0C8E-4729-930B-1BFC9479A7DA}" presName="Accent" presStyleLbl="alignNode1" presStyleIdx="0" presStyleCnt="1" custLinFactNeighborX="-17953" custLinFactNeighborY="-41291"/>
      <dgm:spPr/>
    </dgm:pt>
    <dgm:pt modelId="{C6754AC5-AE7E-4FAF-995D-C5B8FFBE01AD}" type="pres">
      <dgm:prSet presAssocID="{7E939FAC-0C8E-4729-930B-1BFC9479A7DA}" presName="Child" presStyleLbl="revTx" presStyleIdx="0" presStyleCnt="2" custScaleX="187013" custScaleY="76099" custLinFactNeighborX="-3674" custLinFactNeighborY="-6996">
        <dgm:presLayoutVars>
          <dgm:chMax val="0"/>
          <dgm:chPref val="0"/>
          <dgm:bulletEnabled val="1"/>
        </dgm:presLayoutVars>
      </dgm:prSet>
      <dgm:spPr/>
    </dgm:pt>
    <dgm:pt modelId="{695188F6-147B-4CA4-B25F-628C0E7F8024}" type="pres">
      <dgm:prSet presAssocID="{7E939FAC-0C8E-4729-930B-1BFC9479A7DA}" presName="Parent" presStyleLbl="revTx" presStyleIdx="1" presStyleCnt="2" custScaleX="177769" custScaleY="113276" custLinFactNeighborX="32597">
        <dgm:presLayoutVars>
          <dgm:chMax val="1"/>
          <dgm:chPref val="1"/>
          <dgm:bulletEnabled val="1"/>
        </dgm:presLayoutVars>
      </dgm:prSet>
      <dgm:spPr/>
    </dgm:pt>
  </dgm:ptLst>
  <dgm:cxnLst>
    <dgm:cxn modelId="{63496F10-68E9-4BEA-9A5A-5E83F54104A7}" type="presOf" srcId="{7E939FAC-0C8E-4729-930B-1BFC9479A7DA}" destId="{695188F6-147B-4CA4-B25F-628C0E7F8024}" srcOrd="0" destOrd="0" presId="urn:microsoft.com/office/officeart/2008/layout/IncreasingCircleProcess"/>
    <dgm:cxn modelId="{FBCF8A20-8737-44F3-8CBC-7DB0432D56A5}" type="presOf" srcId="{64BC0621-0BBA-49BD-8EC7-118597A906E9}" destId="{9FCC5011-245E-4C6B-99BA-421F25D4903A}" srcOrd="0" destOrd="0" presId="urn:microsoft.com/office/officeart/2008/layout/IncreasingCircleProcess"/>
    <dgm:cxn modelId="{9EEB713B-F2A3-446B-81C3-D6F9749A7A8F}" type="presOf" srcId="{EA4FDB73-954E-4209-A78E-7CF4B5EFFDEE}" destId="{C6754AC5-AE7E-4FAF-995D-C5B8FFBE01AD}" srcOrd="0" destOrd="1" presId="urn:microsoft.com/office/officeart/2008/layout/IncreasingCircleProcess"/>
    <dgm:cxn modelId="{ADA32B72-E885-45D5-99EF-0F4F4BBCF6BE}" type="presOf" srcId="{EAFCAF24-3DBC-4C92-AFB9-83A1580617CE}" destId="{C6754AC5-AE7E-4FAF-995D-C5B8FFBE01AD}" srcOrd="0" destOrd="2" presId="urn:microsoft.com/office/officeart/2008/layout/IncreasingCircleProcess"/>
    <dgm:cxn modelId="{758A3EA8-DBF3-47C0-BFCA-7F93CAB360A1}" type="presOf" srcId="{8E2C7795-0C65-484F-B87D-6C1EC7708D27}" destId="{C6754AC5-AE7E-4FAF-995D-C5B8FFBE01AD}" srcOrd="0" destOrd="0" presId="urn:microsoft.com/office/officeart/2008/layout/IncreasingCircleProcess"/>
    <dgm:cxn modelId="{982937B7-46D5-409A-B403-D79252C84E2E}" srcId="{7E939FAC-0C8E-4729-930B-1BFC9479A7DA}" destId="{EA4FDB73-954E-4209-A78E-7CF4B5EFFDEE}" srcOrd="1" destOrd="0" parTransId="{AA6E4DE6-5F0E-4804-8B1D-3A8D1C78B78C}" sibTransId="{9C9AF62F-D5E9-4927-86A4-5F21B9E8469B}"/>
    <dgm:cxn modelId="{6E5FB0E0-2E08-4011-8784-76B73420124C}" srcId="{7E939FAC-0C8E-4729-930B-1BFC9479A7DA}" destId="{8E2C7795-0C65-484F-B87D-6C1EC7708D27}" srcOrd="0" destOrd="0" parTransId="{13CDF6B3-5518-4F2A-8F9E-15C864774895}" sibTransId="{7E2E65DA-682F-4C79-8CD4-127DF5726A01}"/>
    <dgm:cxn modelId="{4D426DE8-47C7-4C4E-94E2-5E26D30EEAC7}" srcId="{7E939FAC-0C8E-4729-930B-1BFC9479A7DA}" destId="{EAFCAF24-3DBC-4C92-AFB9-83A1580617CE}" srcOrd="2" destOrd="0" parTransId="{DFF8CF14-4367-4173-B8CC-35F86C29CFEE}" sibTransId="{2229718B-F0F4-42F6-A582-46BA227C010B}"/>
    <dgm:cxn modelId="{9566FFEF-04FF-42F4-BCA8-AA5244025A8C}" srcId="{64BC0621-0BBA-49BD-8EC7-118597A906E9}" destId="{7E939FAC-0C8E-4729-930B-1BFC9479A7DA}" srcOrd="0" destOrd="0" parTransId="{87BDDA7D-B4EA-44D6-BFAF-9565F89A3F9C}" sibTransId="{47EFADFC-7856-4E13-A782-832129FA59AC}"/>
    <dgm:cxn modelId="{BAB146C3-9667-4A6B-8A15-C6C655BE1B61}" type="presParOf" srcId="{9FCC5011-245E-4C6B-99BA-421F25D4903A}" destId="{02243EEC-5AE5-4ACA-80E6-E7EFB0AE1983}" srcOrd="0" destOrd="0" presId="urn:microsoft.com/office/officeart/2008/layout/IncreasingCircleProcess"/>
    <dgm:cxn modelId="{4D93A708-0D62-4128-801A-C22A201E090C}" type="presParOf" srcId="{02243EEC-5AE5-4ACA-80E6-E7EFB0AE1983}" destId="{95F7AF62-FFDD-4CB5-8A68-B7216D563254}" srcOrd="0" destOrd="0" presId="urn:microsoft.com/office/officeart/2008/layout/IncreasingCircleProcess"/>
    <dgm:cxn modelId="{39BA6CA3-9442-428E-8666-F4B2E1A6D156}" type="presParOf" srcId="{02243EEC-5AE5-4ACA-80E6-E7EFB0AE1983}" destId="{F7901A80-35C7-4476-86A7-CCC4D2E2C067}" srcOrd="1" destOrd="0" presId="urn:microsoft.com/office/officeart/2008/layout/IncreasingCircleProcess"/>
    <dgm:cxn modelId="{A67F3513-8D93-42C8-BB15-1C1AEDA46135}" type="presParOf" srcId="{02243EEC-5AE5-4ACA-80E6-E7EFB0AE1983}" destId="{C6754AC5-AE7E-4FAF-995D-C5B8FFBE01AD}" srcOrd="2" destOrd="0" presId="urn:microsoft.com/office/officeart/2008/layout/IncreasingCircleProcess"/>
    <dgm:cxn modelId="{4660DE99-B824-41EC-9315-8B23DE88CEE7}" type="presParOf" srcId="{02243EEC-5AE5-4ACA-80E6-E7EFB0AE1983}" destId="{695188F6-147B-4CA4-B25F-628C0E7F8024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8E9C077-917E-4BFB-9715-0FFA63EC5138}" type="doc">
      <dgm:prSet loTypeId="urn:microsoft.com/office/officeart/2005/8/layout/lProcess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DCF03C0C-8393-4CA1-A6C4-7CFB56172905}">
      <dgm:prSet phldrT="[Texto]" custT="1"/>
      <dgm:spPr/>
      <dgm:t>
        <a:bodyPr/>
        <a:lstStyle/>
        <a:p>
          <a:pPr algn="ctr">
            <a:lnSpc>
              <a:spcPct val="50000"/>
            </a:lnSpc>
          </a:pPr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494 a.C.</a:t>
          </a:r>
        </a:p>
        <a:p>
          <a:pPr algn="ctr">
            <a:lnSpc>
              <a:spcPct val="50000"/>
            </a:lnSpc>
          </a:pPr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Tribunato da Plebe</a:t>
          </a:r>
        </a:p>
      </dgm:t>
    </dgm:pt>
    <dgm:pt modelId="{92F511C5-29FF-40A8-899F-739D1801CD44}" type="parTrans" cxnId="{10B837B3-3C85-4460-B791-0E142A02A012}">
      <dgm:prSet/>
      <dgm:spPr/>
      <dgm:t>
        <a:bodyPr/>
        <a:lstStyle/>
        <a:p>
          <a:endParaRPr lang="pt-BR"/>
        </a:p>
      </dgm:t>
    </dgm:pt>
    <dgm:pt modelId="{EB176B9C-48A4-4401-A380-E85F15CF1DAA}" type="sibTrans" cxnId="{10B837B3-3C85-4460-B791-0E142A02A012}">
      <dgm:prSet/>
      <dgm:spPr/>
      <dgm:t>
        <a:bodyPr/>
        <a:lstStyle/>
        <a:p>
          <a:endParaRPr lang="pt-BR"/>
        </a:p>
      </dgm:t>
    </dgm:pt>
    <dgm:pt modelId="{CFE3FC00-B317-4029-B5C1-74C64A4942DF}">
      <dgm:prSet phldrT="[Texto]" custT="1"/>
      <dgm:spPr/>
      <dgm:t>
        <a:bodyPr/>
        <a:lstStyle/>
        <a:p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Direito de eleger um tribuno para a defesa de interesses dos plebeus.</a:t>
          </a:r>
        </a:p>
      </dgm:t>
    </dgm:pt>
    <dgm:pt modelId="{4C734BB1-B48E-44E7-98B4-DE75D755EB2A}" type="parTrans" cxnId="{1B712885-5746-420D-8AE5-F45A3D5CBFB4}">
      <dgm:prSet/>
      <dgm:spPr/>
      <dgm:t>
        <a:bodyPr/>
        <a:lstStyle/>
        <a:p>
          <a:endParaRPr lang="pt-BR"/>
        </a:p>
      </dgm:t>
    </dgm:pt>
    <dgm:pt modelId="{904842E8-C367-49BF-9884-9BF5F09B692B}" type="sibTrans" cxnId="{1B712885-5746-420D-8AE5-F45A3D5CBFB4}">
      <dgm:prSet/>
      <dgm:spPr/>
      <dgm:t>
        <a:bodyPr/>
        <a:lstStyle/>
        <a:p>
          <a:endParaRPr lang="pt-BR"/>
        </a:p>
      </dgm:t>
    </dgm:pt>
    <dgm:pt modelId="{BF0D404B-997A-4100-83FE-F330CC2C6EFB}">
      <dgm:prSet phldrT="[Texto]" custT="1"/>
      <dgm:spPr/>
      <dgm:t>
        <a:bodyPr/>
        <a:lstStyle/>
        <a:p>
          <a:pPr marL="0" lvl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450 a.C. </a:t>
          </a:r>
        </a:p>
        <a:p>
          <a:pPr marL="0" lvl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Lei das Doze</a:t>
          </a:r>
        </a:p>
        <a:p>
          <a:pPr marL="0" lvl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Tábuas</a:t>
          </a:r>
        </a:p>
      </dgm:t>
    </dgm:pt>
    <dgm:pt modelId="{F7AC9F4F-E8B5-4EC2-A3CF-13581DE340E4}" type="parTrans" cxnId="{B072EAF6-EBC9-4171-90F2-5504B85ECE02}">
      <dgm:prSet/>
      <dgm:spPr/>
      <dgm:t>
        <a:bodyPr/>
        <a:lstStyle/>
        <a:p>
          <a:endParaRPr lang="pt-BR"/>
        </a:p>
      </dgm:t>
    </dgm:pt>
    <dgm:pt modelId="{D467450D-7708-4D69-AC12-C7D56EFB3E77}" type="sibTrans" cxnId="{B072EAF6-EBC9-4171-90F2-5504B85ECE02}">
      <dgm:prSet/>
      <dgm:spPr/>
      <dgm:t>
        <a:bodyPr/>
        <a:lstStyle/>
        <a:p>
          <a:endParaRPr lang="pt-BR"/>
        </a:p>
      </dgm:t>
    </dgm:pt>
    <dgm:pt modelId="{61599ADE-EB83-4FF1-A876-F623FD4BC752}">
      <dgm:prSet phldrT="[Texto]" custT="1"/>
      <dgm:spPr/>
      <dgm:t>
        <a:bodyPr/>
        <a:lstStyle/>
        <a:p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Primeiras leis escritas em placas de bronze.</a:t>
          </a:r>
        </a:p>
      </dgm:t>
    </dgm:pt>
    <dgm:pt modelId="{938B791E-C082-4DA2-B6CC-C5C87EE372A8}" type="parTrans" cxnId="{BBD7D7B2-415E-4617-8CD1-EC679D2A96B7}">
      <dgm:prSet/>
      <dgm:spPr/>
      <dgm:t>
        <a:bodyPr/>
        <a:lstStyle/>
        <a:p>
          <a:endParaRPr lang="pt-BR"/>
        </a:p>
      </dgm:t>
    </dgm:pt>
    <dgm:pt modelId="{D8BF7BA4-9560-4963-8D3E-3728F9D94EB3}" type="sibTrans" cxnId="{BBD7D7B2-415E-4617-8CD1-EC679D2A96B7}">
      <dgm:prSet/>
      <dgm:spPr/>
      <dgm:t>
        <a:bodyPr/>
        <a:lstStyle/>
        <a:p>
          <a:endParaRPr lang="pt-BR"/>
        </a:p>
      </dgm:t>
    </dgm:pt>
    <dgm:pt modelId="{1530B015-8056-4060-8D91-4AF00E9FE150}">
      <dgm:prSet phldrT="[Texto]" custT="1"/>
      <dgm:spPr/>
      <dgm:t>
        <a:bodyPr/>
        <a:lstStyle/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445 a.C.</a:t>
          </a:r>
        </a:p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Lei </a:t>
          </a:r>
          <a:r>
            <a:rPr lang="pt-BR" sz="22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Canuleia</a:t>
          </a:r>
          <a:endParaRPr lang="pt-BR" sz="2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F7AD036E-EC43-4A33-91FD-B8EAFE67E388}" type="parTrans" cxnId="{287A25E8-8902-47AD-AE50-6B95B14F78F2}">
      <dgm:prSet/>
      <dgm:spPr/>
      <dgm:t>
        <a:bodyPr/>
        <a:lstStyle/>
        <a:p>
          <a:endParaRPr lang="pt-BR"/>
        </a:p>
      </dgm:t>
    </dgm:pt>
    <dgm:pt modelId="{99834C00-0A98-47A1-AE6E-3940FEA93641}" type="sibTrans" cxnId="{287A25E8-8902-47AD-AE50-6B95B14F78F2}">
      <dgm:prSet/>
      <dgm:spPr/>
      <dgm:t>
        <a:bodyPr/>
        <a:lstStyle/>
        <a:p>
          <a:endParaRPr lang="pt-BR"/>
        </a:p>
      </dgm:t>
    </dgm:pt>
    <dgm:pt modelId="{93AB33F6-3230-4D59-BCC5-D27C37D127FE}">
      <dgm:prSet phldrT="[Texto]" custT="1"/>
      <dgm:spPr/>
      <dgm:t>
        <a:bodyPr/>
        <a:lstStyle/>
        <a:p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Permissão do casamento entre patrícios e plebeus. </a:t>
          </a:r>
        </a:p>
      </dgm:t>
    </dgm:pt>
    <dgm:pt modelId="{0EB90DE6-2784-4C7E-8908-CB6EA0BF90EE}" type="parTrans" cxnId="{82D8F29D-8751-4637-A9F4-BE8FD48E4565}">
      <dgm:prSet/>
      <dgm:spPr/>
      <dgm:t>
        <a:bodyPr/>
        <a:lstStyle/>
        <a:p>
          <a:endParaRPr lang="pt-BR"/>
        </a:p>
      </dgm:t>
    </dgm:pt>
    <dgm:pt modelId="{155716A5-E42D-41AB-9067-0829EA9BC484}" type="sibTrans" cxnId="{82D8F29D-8751-4637-A9F4-BE8FD48E4565}">
      <dgm:prSet/>
      <dgm:spPr/>
      <dgm:t>
        <a:bodyPr/>
        <a:lstStyle/>
        <a:p>
          <a:endParaRPr lang="pt-BR"/>
        </a:p>
      </dgm:t>
    </dgm:pt>
    <dgm:pt modelId="{5960CFA3-6385-46B9-AE48-F6CEECB45D66}">
      <dgm:prSet phldrT="[Texto]" custT="1"/>
      <dgm:spPr/>
      <dgm:t>
        <a:bodyPr/>
        <a:lstStyle/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367 a.C. </a:t>
          </a:r>
        </a:p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Leis Licínias-Séxtias</a:t>
          </a:r>
        </a:p>
      </dgm:t>
    </dgm:pt>
    <dgm:pt modelId="{5DB6A275-6153-49C5-B867-F7C84482B850}" type="parTrans" cxnId="{F0CA023B-1375-49B4-B7F8-BECD731DAFD8}">
      <dgm:prSet/>
      <dgm:spPr/>
      <dgm:t>
        <a:bodyPr/>
        <a:lstStyle/>
        <a:p>
          <a:endParaRPr lang="pt-BR"/>
        </a:p>
      </dgm:t>
    </dgm:pt>
    <dgm:pt modelId="{AAE26EDA-714E-43C0-857C-32571F55B423}" type="sibTrans" cxnId="{F0CA023B-1375-49B4-B7F8-BECD731DAFD8}">
      <dgm:prSet/>
      <dgm:spPr/>
      <dgm:t>
        <a:bodyPr/>
        <a:lstStyle/>
        <a:p>
          <a:endParaRPr lang="pt-BR"/>
        </a:p>
      </dgm:t>
    </dgm:pt>
    <dgm:pt modelId="{C333E131-9088-4614-964F-D8909E094537}">
      <dgm:prSet phldrT="[Texto]" custT="1"/>
      <dgm:spPr/>
      <dgm:t>
        <a:bodyPr/>
        <a:lstStyle/>
        <a:p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 primeira determina que um dos cônsules deveria ser plebeu. A outra cancela parte da dívida que os plebeus tinham com os patrícios.</a:t>
          </a:r>
          <a:endParaRPr lang="pt-BR" sz="4900" kern="1200" dirty="0"/>
        </a:p>
      </dgm:t>
    </dgm:pt>
    <dgm:pt modelId="{D9EC6D27-6F1C-4B35-AC42-EF44364A43EE}" type="sibTrans" cxnId="{97DE638A-EA6A-4457-8940-178F8017C96F}">
      <dgm:prSet/>
      <dgm:spPr/>
      <dgm:t>
        <a:bodyPr/>
        <a:lstStyle/>
        <a:p>
          <a:endParaRPr lang="pt-BR"/>
        </a:p>
      </dgm:t>
    </dgm:pt>
    <dgm:pt modelId="{86549F7D-9605-4C58-938F-E23FFCE5833F}" type="parTrans" cxnId="{97DE638A-EA6A-4457-8940-178F8017C96F}">
      <dgm:prSet/>
      <dgm:spPr/>
      <dgm:t>
        <a:bodyPr/>
        <a:lstStyle/>
        <a:p>
          <a:endParaRPr lang="pt-BR"/>
        </a:p>
      </dgm:t>
    </dgm:pt>
    <dgm:pt modelId="{972505A5-9EA9-4B7C-B558-9FD9BA36C878}" type="pres">
      <dgm:prSet presAssocID="{48E9C077-917E-4BFB-9715-0FFA63EC5138}" presName="theList" presStyleCnt="0">
        <dgm:presLayoutVars>
          <dgm:dir/>
          <dgm:animLvl val="lvl"/>
          <dgm:resizeHandles val="exact"/>
        </dgm:presLayoutVars>
      </dgm:prSet>
      <dgm:spPr/>
    </dgm:pt>
    <dgm:pt modelId="{9D13DD62-E4E3-4A56-9C75-154E9BD45CEA}" type="pres">
      <dgm:prSet presAssocID="{DCF03C0C-8393-4CA1-A6C4-7CFB56172905}" presName="compNode" presStyleCnt="0"/>
      <dgm:spPr/>
    </dgm:pt>
    <dgm:pt modelId="{2EA0B9A7-2395-4DF8-9F30-331D82565D9D}" type="pres">
      <dgm:prSet presAssocID="{DCF03C0C-8393-4CA1-A6C4-7CFB56172905}" presName="aNode" presStyleLbl="bgShp" presStyleIdx="0" presStyleCnt="4"/>
      <dgm:spPr/>
    </dgm:pt>
    <dgm:pt modelId="{32ABB417-AFCB-4F80-B6B5-B1B94F2E4B23}" type="pres">
      <dgm:prSet presAssocID="{DCF03C0C-8393-4CA1-A6C4-7CFB56172905}" presName="textNode" presStyleLbl="bgShp" presStyleIdx="0" presStyleCnt="4"/>
      <dgm:spPr/>
    </dgm:pt>
    <dgm:pt modelId="{5387C7C7-B205-4F3E-93E1-2066B493D23E}" type="pres">
      <dgm:prSet presAssocID="{DCF03C0C-8393-4CA1-A6C4-7CFB56172905}" presName="compChildNode" presStyleCnt="0"/>
      <dgm:spPr/>
    </dgm:pt>
    <dgm:pt modelId="{CFBE442B-04C1-49D5-95AA-6AA77E6D504B}" type="pres">
      <dgm:prSet presAssocID="{DCF03C0C-8393-4CA1-A6C4-7CFB56172905}" presName="theInnerList" presStyleCnt="0"/>
      <dgm:spPr/>
    </dgm:pt>
    <dgm:pt modelId="{59ADA596-A667-477F-8DA5-3B338E3AB357}" type="pres">
      <dgm:prSet presAssocID="{CFE3FC00-B317-4029-B5C1-74C64A4942DF}" presName="childNode" presStyleLbl="node1" presStyleIdx="0" presStyleCnt="4" custScaleX="110013" custScaleY="115497">
        <dgm:presLayoutVars>
          <dgm:bulletEnabled val="1"/>
        </dgm:presLayoutVars>
      </dgm:prSet>
      <dgm:spPr/>
    </dgm:pt>
    <dgm:pt modelId="{8C1817D4-30E8-496D-A55B-E9220D0C0E41}" type="pres">
      <dgm:prSet presAssocID="{DCF03C0C-8393-4CA1-A6C4-7CFB56172905}" presName="aSpace" presStyleCnt="0"/>
      <dgm:spPr/>
    </dgm:pt>
    <dgm:pt modelId="{FF7AF005-5156-4669-BBF3-47F90E5CAA23}" type="pres">
      <dgm:prSet presAssocID="{BF0D404B-997A-4100-83FE-F330CC2C6EFB}" presName="compNode" presStyleCnt="0"/>
      <dgm:spPr/>
    </dgm:pt>
    <dgm:pt modelId="{4F13CEC2-E9BE-4E0E-A512-4FF74835133C}" type="pres">
      <dgm:prSet presAssocID="{BF0D404B-997A-4100-83FE-F330CC2C6EFB}" presName="aNode" presStyleLbl="bgShp" presStyleIdx="1" presStyleCnt="4"/>
      <dgm:spPr/>
    </dgm:pt>
    <dgm:pt modelId="{3E0E47D5-61C5-442A-88F9-BA028BCFABE0}" type="pres">
      <dgm:prSet presAssocID="{BF0D404B-997A-4100-83FE-F330CC2C6EFB}" presName="textNode" presStyleLbl="bgShp" presStyleIdx="1" presStyleCnt="4"/>
      <dgm:spPr/>
    </dgm:pt>
    <dgm:pt modelId="{52F63BAE-0080-46F2-BB3C-73BC029F6331}" type="pres">
      <dgm:prSet presAssocID="{BF0D404B-997A-4100-83FE-F330CC2C6EFB}" presName="compChildNode" presStyleCnt="0"/>
      <dgm:spPr/>
    </dgm:pt>
    <dgm:pt modelId="{38894626-5925-4534-A608-43DB46B47ED0}" type="pres">
      <dgm:prSet presAssocID="{BF0D404B-997A-4100-83FE-F330CC2C6EFB}" presName="theInnerList" presStyleCnt="0"/>
      <dgm:spPr/>
    </dgm:pt>
    <dgm:pt modelId="{FBAAA63B-C143-4501-9D95-1900B2097102}" type="pres">
      <dgm:prSet presAssocID="{61599ADE-EB83-4FF1-A876-F623FD4BC752}" presName="childNode" presStyleLbl="node1" presStyleIdx="1" presStyleCnt="4" custScaleX="109845">
        <dgm:presLayoutVars>
          <dgm:bulletEnabled val="1"/>
        </dgm:presLayoutVars>
      </dgm:prSet>
      <dgm:spPr/>
    </dgm:pt>
    <dgm:pt modelId="{B4849E91-6809-4552-A347-75A0B034090A}" type="pres">
      <dgm:prSet presAssocID="{BF0D404B-997A-4100-83FE-F330CC2C6EFB}" presName="aSpace" presStyleCnt="0"/>
      <dgm:spPr/>
    </dgm:pt>
    <dgm:pt modelId="{E1338F4B-E15C-4F35-85D9-2F4527700DE9}" type="pres">
      <dgm:prSet presAssocID="{1530B015-8056-4060-8D91-4AF00E9FE150}" presName="compNode" presStyleCnt="0"/>
      <dgm:spPr/>
    </dgm:pt>
    <dgm:pt modelId="{5D1AD774-57AE-46FC-913D-11E83EF0AC57}" type="pres">
      <dgm:prSet presAssocID="{1530B015-8056-4060-8D91-4AF00E9FE150}" presName="aNode" presStyleLbl="bgShp" presStyleIdx="2" presStyleCnt="4"/>
      <dgm:spPr/>
    </dgm:pt>
    <dgm:pt modelId="{836B969D-605A-4B33-BAC5-1A8229CA5CAC}" type="pres">
      <dgm:prSet presAssocID="{1530B015-8056-4060-8D91-4AF00E9FE150}" presName="textNode" presStyleLbl="bgShp" presStyleIdx="2" presStyleCnt="4"/>
      <dgm:spPr/>
    </dgm:pt>
    <dgm:pt modelId="{F13B5BB1-37FF-4C32-9E15-E0B5AFDFAED7}" type="pres">
      <dgm:prSet presAssocID="{1530B015-8056-4060-8D91-4AF00E9FE150}" presName="compChildNode" presStyleCnt="0"/>
      <dgm:spPr/>
    </dgm:pt>
    <dgm:pt modelId="{0BE0CA3A-05FF-47FB-81DD-F14C476A4B97}" type="pres">
      <dgm:prSet presAssocID="{1530B015-8056-4060-8D91-4AF00E9FE150}" presName="theInnerList" presStyleCnt="0"/>
      <dgm:spPr/>
    </dgm:pt>
    <dgm:pt modelId="{0182C0A2-899F-4735-BA52-47809F5831C3}" type="pres">
      <dgm:prSet presAssocID="{93AB33F6-3230-4D59-BCC5-D27C37D127FE}" presName="childNode" presStyleLbl="node1" presStyleIdx="2" presStyleCnt="4">
        <dgm:presLayoutVars>
          <dgm:bulletEnabled val="1"/>
        </dgm:presLayoutVars>
      </dgm:prSet>
      <dgm:spPr/>
    </dgm:pt>
    <dgm:pt modelId="{3E5F6255-3AA6-43D5-8DB0-3A1EA80A2CBC}" type="pres">
      <dgm:prSet presAssocID="{1530B015-8056-4060-8D91-4AF00E9FE150}" presName="aSpace" presStyleCnt="0"/>
      <dgm:spPr/>
    </dgm:pt>
    <dgm:pt modelId="{882F358B-83E6-46C1-8695-4E689CDD45BA}" type="pres">
      <dgm:prSet presAssocID="{5960CFA3-6385-46B9-AE48-F6CEECB45D66}" presName="compNode" presStyleCnt="0"/>
      <dgm:spPr/>
    </dgm:pt>
    <dgm:pt modelId="{85159C6E-1D8C-466C-AA19-6D05ED85745B}" type="pres">
      <dgm:prSet presAssocID="{5960CFA3-6385-46B9-AE48-F6CEECB45D66}" presName="aNode" presStyleLbl="bgShp" presStyleIdx="3" presStyleCnt="4"/>
      <dgm:spPr/>
    </dgm:pt>
    <dgm:pt modelId="{1BEEC712-08C7-4F7E-8403-6D17AB7C61AE}" type="pres">
      <dgm:prSet presAssocID="{5960CFA3-6385-46B9-AE48-F6CEECB45D66}" presName="textNode" presStyleLbl="bgShp" presStyleIdx="3" presStyleCnt="4"/>
      <dgm:spPr/>
    </dgm:pt>
    <dgm:pt modelId="{56A881C6-BB7B-499C-8165-2CFC097A510B}" type="pres">
      <dgm:prSet presAssocID="{5960CFA3-6385-46B9-AE48-F6CEECB45D66}" presName="compChildNode" presStyleCnt="0"/>
      <dgm:spPr/>
    </dgm:pt>
    <dgm:pt modelId="{0AB6D629-C6ED-4DDE-A57A-30AD140B42D5}" type="pres">
      <dgm:prSet presAssocID="{5960CFA3-6385-46B9-AE48-F6CEECB45D66}" presName="theInnerList" presStyleCnt="0"/>
      <dgm:spPr/>
    </dgm:pt>
    <dgm:pt modelId="{8762E96B-C07E-4F56-AB54-F397BEF0AD91}" type="pres">
      <dgm:prSet presAssocID="{C333E131-9088-4614-964F-D8909E094537}" presName="childNode" presStyleLbl="node1" presStyleIdx="3" presStyleCnt="4" custScaleX="107992">
        <dgm:presLayoutVars>
          <dgm:bulletEnabled val="1"/>
        </dgm:presLayoutVars>
      </dgm:prSet>
      <dgm:spPr/>
    </dgm:pt>
  </dgm:ptLst>
  <dgm:cxnLst>
    <dgm:cxn modelId="{26972F09-0CBC-4E8C-8AEA-22BF675668AA}" type="presOf" srcId="{5960CFA3-6385-46B9-AE48-F6CEECB45D66}" destId="{1BEEC712-08C7-4F7E-8403-6D17AB7C61AE}" srcOrd="1" destOrd="0" presId="urn:microsoft.com/office/officeart/2005/8/layout/lProcess2"/>
    <dgm:cxn modelId="{B6CB5D13-8D94-4E6A-8D14-DB47EDA19169}" type="presOf" srcId="{1530B015-8056-4060-8D91-4AF00E9FE150}" destId="{836B969D-605A-4B33-BAC5-1A8229CA5CAC}" srcOrd="1" destOrd="0" presId="urn:microsoft.com/office/officeart/2005/8/layout/lProcess2"/>
    <dgm:cxn modelId="{4F3DB615-9766-45E9-9400-A08A914551B5}" type="presOf" srcId="{93AB33F6-3230-4D59-BCC5-D27C37D127FE}" destId="{0182C0A2-899F-4735-BA52-47809F5831C3}" srcOrd="0" destOrd="0" presId="urn:microsoft.com/office/officeart/2005/8/layout/lProcess2"/>
    <dgm:cxn modelId="{669FE515-6589-4AFD-A914-DE9100E980B3}" type="presOf" srcId="{C333E131-9088-4614-964F-D8909E094537}" destId="{8762E96B-C07E-4F56-AB54-F397BEF0AD91}" srcOrd="0" destOrd="0" presId="urn:microsoft.com/office/officeart/2005/8/layout/lProcess2"/>
    <dgm:cxn modelId="{048DBC20-692C-47C4-A7B3-E693B2851B16}" type="presOf" srcId="{BF0D404B-997A-4100-83FE-F330CC2C6EFB}" destId="{4F13CEC2-E9BE-4E0E-A512-4FF74835133C}" srcOrd="0" destOrd="0" presId="urn:microsoft.com/office/officeart/2005/8/layout/lProcess2"/>
    <dgm:cxn modelId="{F0CA023B-1375-49B4-B7F8-BECD731DAFD8}" srcId="{48E9C077-917E-4BFB-9715-0FFA63EC5138}" destId="{5960CFA3-6385-46B9-AE48-F6CEECB45D66}" srcOrd="3" destOrd="0" parTransId="{5DB6A275-6153-49C5-B867-F7C84482B850}" sibTransId="{AAE26EDA-714E-43C0-857C-32571F55B423}"/>
    <dgm:cxn modelId="{98F45060-C69D-4032-9485-5FCBFC623DB1}" type="presOf" srcId="{BF0D404B-997A-4100-83FE-F330CC2C6EFB}" destId="{3E0E47D5-61C5-442A-88F9-BA028BCFABE0}" srcOrd="1" destOrd="0" presId="urn:microsoft.com/office/officeart/2005/8/layout/lProcess2"/>
    <dgm:cxn modelId="{A679324C-1C70-472F-B142-ECE01D449611}" type="presOf" srcId="{48E9C077-917E-4BFB-9715-0FFA63EC5138}" destId="{972505A5-9EA9-4B7C-B558-9FD9BA36C878}" srcOrd="0" destOrd="0" presId="urn:microsoft.com/office/officeart/2005/8/layout/lProcess2"/>
    <dgm:cxn modelId="{ECD1FE55-E299-4538-90BB-DEEC25AA3D33}" type="presOf" srcId="{1530B015-8056-4060-8D91-4AF00E9FE150}" destId="{5D1AD774-57AE-46FC-913D-11E83EF0AC57}" srcOrd="0" destOrd="0" presId="urn:microsoft.com/office/officeart/2005/8/layout/lProcess2"/>
    <dgm:cxn modelId="{1B712885-5746-420D-8AE5-F45A3D5CBFB4}" srcId="{DCF03C0C-8393-4CA1-A6C4-7CFB56172905}" destId="{CFE3FC00-B317-4029-B5C1-74C64A4942DF}" srcOrd="0" destOrd="0" parTransId="{4C734BB1-B48E-44E7-98B4-DE75D755EB2A}" sibTransId="{904842E8-C367-49BF-9884-9BF5F09B692B}"/>
    <dgm:cxn modelId="{76CE1989-0028-46DF-B3B0-C9C2475ADD60}" type="presOf" srcId="{DCF03C0C-8393-4CA1-A6C4-7CFB56172905}" destId="{32ABB417-AFCB-4F80-B6B5-B1B94F2E4B23}" srcOrd="1" destOrd="0" presId="urn:microsoft.com/office/officeart/2005/8/layout/lProcess2"/>
    <dgm:cxn modelId="{97DE638A-EA6A-4457-8940-178F8017C96F}" srcId="{5960CFA3-6385-46B9-AE48-F6CEECB45D66}" destId="{C333E131-9088-4614-964F-D8909E094537}" srcOrd="0" destOrd="0" parTransId="{86549F7D-9605-4C58-938F-E23FFCE5833F}" sibTransId="{D9EC6D27-6F1C-4B35-AC42-EF44364A43EE}"/>
    <dgm:cxn modelId="{75BF9B95-9CCB-4AE1-9902-0C6B5B46339C}" type="presOf" srcId="{61599ADE-EB83-4FF1-A876-F623FD4BC752}" destId="{FBAAA63B-C143-4501-9D95-1900B2097102}" srcOrd="0" destOrd="0" presId="urn:microsoft.com/office/officeart/2005/8/layout/lProcess2"/>
    <dgm:cxn modelId="{82D8F29D-8751-4637-A9F4-BE8FD48E4565}" srcId="{1530B015-8056-4060-8D91-4AF00E9FE150}" destId="{93AB33F6-3230-4D59-BCC5-D27C37D127FE}" srcOrd="0" destOrd="0" parTransId="{0EB90DE6-2784-4C7E-8908-CB6EA0BF90EE}" sibTransId="{155716A5-E42D-41AB-9067-0829EA9BC484}"/>
    <dgm:cxn modelId="{5135B2A0-16A4-4738-B949-270D8CB4DEF6}" type="presOf" srcId="{CFE3FC00-B317-4029-B5C1-74C64A4942DF}" destId="{59ADA596-A667-477F-8DA5-3B338E3AB357}" srcOrd="0" destOrd="0" presId="urn:microsoft.com/office/officeart/2005/8/layout/lProcess2"/>
    <dgm:cxn modelId="{BBD7D7B2-415E-4617-8CD1-EC679D2A96B7}" srcId="{BF0D404B-997A-4100-83FE-F330CC2C6EFB}" destId="{61599ADE-EB83-4FF1-A876-F623FD4BC752}" srcOrd="0" destOrd="0" parTransId="{938B791E-C082-4DA2-B6CC-C5C87EE372A8}" sibTransId="{D8BF7BA4-9560-4963-8D3E-3728F9D94EB3}"/>
    <dgm:cxn modelId="{10B837B3-3C85-4460-B791-0E142A02A012}" srcId="{48E9C077-917E-4BFB-9715-0FFA63EC5138}" destId="{DCF03C0C-8393-4CA1-A6C4-7CFB56172905}" srcOrd="0" destOrd="0" parTransId="{92F511C5-29FF-40A8-899F-739D1801CD44}" sibTransId="{EB176B9C-48A4-4401-A380-E85F15CF1DAA}"/>
    <dgm:cxn modelId="{E5C6B6E0-3D0B-4D36-8F2F-2FFC780F8702}" type="presOf" srcId="{5960CFA3-6385-46B9-AE48-F6CEECB45D66}" destId="{85159C6E-1D8C-466C-AA19-6D05ED85745B}" srcOrd="0" destOrd="0" presId="urn:microsoft.com/office/officeart/2005/8/layout/lProcess2"/>
    <dgm:cxn modelId="{287A25E8-8902-47AD-AE50-6B95B14F78F2}" srcId="{48E9C077-917E-4BFB-9715-0FFA63EC5138}" destId="{1530B015-8056-4060-8D91-4AF00E9FE150}" srcOrd="2" destOrd="0" parTransId="{F7AD036E-EC43-4A33-91FD-B8EAFE67E388}" sibTransId="{99834C00-0A98-47A1-AE6E-3940FEA93641}"/>
    <dgm:cxn modelId="{B072EAF6-EBC9-4171-90F2-5504B85ECE02}" srcId="{48E9C077-917E-4BFB-9715-0FFA63EC5138}" destId="{BF0D404B-997A-4100-83FE-F330CC2C6EFB}" srcOrd="1" destOrd="0" parTransId="{F7AC9F4F-E8B5-4EC2-A3CF-13581DE340E4}" sibTransId="{D467450D-7708-4D69-AC12-C7D56EFB3E77}"/>
    <dgm:cxn modelId="{E9627BFD-34C7-4B8C-93FF-2DFE3D239D95}" type="presOf" srcId="{DCF03C0C-8393-4CA1-A6C4-7CFB56172905}" destId="{2EA0B9A7-2395-4DF8-9F30-331D82565D9D}" srcOrd="0" destOrd="0" presId="urn:microsoft.com/office/officeart/2005/8/layout/lProcess2"/>
    <dgm:cxn modelId="{74F11AA6-3427-47C7-83F4-A75504882C04}" type="presParOf" srcId="{972505A5-9EA9-4B7C-B558-9FD9BA36C878}" destId="{9D13DD62-E4E3-4A56-9C75-154E9BD45CEA}" srcOrd="0" destOrd="0" presId="urn:microsoft.com/office/officeart/2005/8/layout/lProcess2"/>
    <dgm:cxn modelId="{D257A7ED-6E2E-4910-955E-F3D57F8E3BAA}" type="presParOf" srcId="{9D13DD62-E4E3-4A56-9C75-154E9BD45CEA}" destId="{2EA0B9A7-2395-4DF8-9F30-331D82565D9D}" srcOrd="0" destOrd="0" presId="urn:microsoft.com/office/officeart/2005/8/layout/lProcess2"/>
    <dgm:cxn modelId="{C2AF9AE8-7483-414F-89B0-462096485A1A}" type="presParOf" srcId="{9D13DD62-E4E3-4A56-9C75-154E9BD45CEA}" destId="{32ABB417-AFCB-4F80-B6B5-B1B94F2E4B23}" srcOrd="1" destOrd="0" presId="urn:microsoft.com/office/officeart/2005/8/layout/lProcess2"/>
    <dgm:cxn modelId="{A6D58382-D844-44E9-A553-9F9176D0EB81}" type="presParOf" srcId="{9D13DD62-E4E3-4A56-9C75-154E9BD45CEA}" destId="{5387C7C7-B205-4F3E-93E1-2066B493D23E}" srcOrd="2" destOrd="0" presId="urn:microsoft.com/office/officeart/2005/8/layout/lProcess2"/>
    <dgm:cxn modelId="{B1980790-6E77-4345-B548-C8E394AC2D67}" type="presParOf" srcId="{5387C7C7-B205-4F3E-93E1-2066B493D23E}" destId="{CFBE442B-04C1-49D5-95AA-6AA77E6D504B}" srcOrd="0" destOrd="0" presId="urn:microsoft.com/office/officeart/2005/8/layout/lProcess2"/>
    <dgm:cxn modelId="{850CC971-AEE7-41A4-A1D7-4847E32D8E76}" type="presParOf" srcId="{CFBE442B-04C1-49D5-95AA-6AA77E6D504B}" destId="{59ADA596-A667-477F-8DA5-3B338E3AB357}" srcOrd="0" destOrd="0" presId="urn:microsoft.com/office/officeart/2005/8/layout/lProcess2"/>
    <dgm:cxn modelId="{2E547ED9-CA82-4B2D-B855-B54684BA7D8A}" type="presParOf" srcId="{972505A5-9EA9-4B7C-B558-9FD9BA36C878}" destId="{8C1817D4-30E8-496D-A55B-E9220D0C0E41}" srcOrd="1" destOrd="0" presId="urn:microsoft.com/office/officeart/2005/8/layout/lProcess2"/>
    <dgm:cxn modelId="{8B3944F3-7A15-4EE6-B69E-5A115D10D29C}" type="presParOf" srcId="{972505A5-9EA9-4B7C-B558-9FD9BA36C878}" destId="{FF7AF005-5156-4669-BBF3-47F90E5CAA23}" srcOrd="2" destOrd="0" presId="urn:microsoft.com/office/officeart/2005/8/layout/lProcess2"/>
    <dgm:cxn modelId="{8AA8EA1F-0711-48BC-92D4-44D4D4A80024}" type="presParOf" srcId="{FF7AF005-5156-4669-BBF3-47F90E5CAA23}" destId="{4F13CEC2-E9BE-4E0E-A512-4FF74835133C}" srcOrd="0" destOrd="0" presId="urn:microsoft.com/office/officeart/2005/8/layout/lProcess2"/>
    <dgm:cxn modelId="{9EA7CD6C-CCD9-4A83-BAC6-3D1C2385A632}" type="presParOf" srcId="{FF7AF005-5156-4669-BBF3-47F90E5CAA23}" destId="{3E0E47D5-61C5-442A-88F9-BA028BCFABE0}" srcOrd="1" destOrd="0" presId="urn:microsoft.com/office/officeart/2005/8/layout/lProcess2"/>
    <dgm:cxn modelId="{B2E0C4A7-4A5A-49D0-AB06-B29B327681EB}" type="presParOf" srcId="{FF7AF005-5156-4669-BBF3-47F90E5CAA23}" destId="{52F63BAE-0080-46F2-BB3C-73BC029F6331}" srcOrd="2" destOrd="0" presId="urn:microsoft.com/office/officeart/2005/8/layout/lProcess2"/>
    <dgm:cxn modelId="{2A439DB8-635B-4ACE-9A78-AD69B82300AB}" type="presParOf" srcId="{52F63BAE-0080-46F2-BB3C-73BC029F6331}" destId="{38894626-5925-4534-A608-43DB46B47ED0}" srcOrd="0" destOrd="0" presId="urn:microsoft.com/office/officeart/2005/8/layout/lProcess2"/>
    <dgm:cxn modelId="{E49F67AD-37DE-4033-B37B-A5CDE02FC7C7}" type="presParOf" srcId="{38894626-5925-4534-A608-43DB46B47ED0}" destId="{FBAAA63B-C143-4501-9D95-1900B2097102}" srcOrd="0" destOrd="0" presId="urn:microsoft.com/office/officeart/2005/8/layout/lProcess2"/>
    <dgm:cxn modelId="{525BE24A-4221-4080-B3F7-169278D1B5CC}" type="presParOf" srcId="{972505A5-9EA9-4B7C-B558-9FD9BA36C878}" destId="{B4849E91-6809-4552-A347-75A0B034090A}" srcOrd="3" destOrd="0" presId="urn:microsoft.com/office/officeart/2005/8/layout/lProcess2"/>
    <dgm:cxn modelId="{5CBFAC0D-1C36-486F-8CAF-88E8A87DFB1B}" type="presParOf" srcId="{972505A5-9EA9-4B7C-B558-9FD9BA36C878}" destId="{E1338F4B-E15C-4F35-85D9-2F4527700DE9}" srcOrd="4" destOrd="0" presId="urn:microsoft.com/office/officeart/2005/8/layout/lProcess2"/>
    <dgm:cxn modelId="{DD8CF085-0789-47F5-B6DA-075588F0B3A7}" type="presParOf" srcId="{E1338F4B-E15C-4F35-85D9-2F4527700DE9}" destId="{5D1AD774-57AE-46FC-913D-11E83EF0AC57}" srcOrd="0" destOrd="0" presId="urn:microsoft.com/office/officeart/2005/8/layout/lProcess2"/>
    <dgm:cxn modelId="{A2E99322-A424-4EAA-8D69-64D9B77DDF39}" type="presParOf" srcId="{E1338F4B-E15C-4F35-85D9-2F4527700DE9}" destId="{836B969D-605A-4B33-BAC5-1A8229CA5CAC}" srcOrd="1" destOrd="0" presId="urn:microsoft.com/office/officeart/2005/8/layout/lProcess2"/>
    <dgm:cxn modelId="{EC8DE2B9-CE25-406F-A22E-E04C906893E4}" type="presParOf" srcId="{E1338F4B-E15C-4F35-85D9-2F4527700DE9}" destId="{F13B5BB1-37FF-4C32-9E15-E0B5AFDFAED7}" srcOrd="2" destOrd="0" presId="urn:microsoft.com/office/officeart/2005/8/layout/lProcess2"/>
    <dgm:cxn modelId="{DB5A97F5-1778-4DE3-A472-BFE13B32A37A}" type="presParOf" srcId="{F13B5BB1-37FF-4C32-9E15-E0B5AFDFAED7}" destId="{0BE0CA3A-05FF-47FB-81DD-F14C476A4B97}" srcOrd="0" destOrd="0" presId="urn:microsoft.com/office/officeart/2005/8/layout/lProcess2"/>
    <dgm:cxn modelId="{9F5990D9-AEBC-4D15-8430-985DE10EFC1B}" type="presParOf" srcId="{0BE0CA3A-05FF-47FB-81DD-F14C476A4B97}" destId="{0182C0A2-899F-4735-BA52-47809F5831C3}" srcOrd="0" destOrd="0" presId="urn:microsoft.com/office/officeart/2005/8/layout/lProcess2"/>
    <dgm:cxn modelId="{98C3F6CF-31D9-4718-82B2-B9204FFEF015}" type="presParOf" srcId="{972505A5-9EA9-4B7C-B558-9FD9BA36C878}" destId="{3E5F6255-3AA6-43D5-8DB0-3A1EA80A2CBC}" srcOrd="5" destOrd="0" presId="urn:microsoft.com/office/officeart/2005/8/layout/lProcess2"/>
    <dgm:cxn modelId="{907652EC-0B7B-4515-92D7-51878C5215E3}" type="presParOf" srcId="{972505A5-9EA9-4B7C-B558-9FD9BA36C878}" destId="{882F358B-83E6-46C1-8695-4E689CDD45BA}" srcOrd="6" destOrd="0" presId="urn:microsoft.com/office/officeart/2005/8/layout/lProcess2"/>
    <dgm:cxn modelId="{B6193DE0-043B-431F-87BF-79BC8A9802D4}" type="presParOf" srcId="{882F358B-83E6-46C1-8695-4E689CDD45BA}" destId="{85159C6E-1D8C-466C-AA19-6D05ED85745B}" srcOrd="0" destOrd="0" presId="urn:microsoft.com/office/officeart/2005/8/layout/lProcess2"/>
    <dgm:cxn modelId="{D900A5F1-5A8C-4615-9A81-047DA29C7EE8}" type="presParOf" srcId="{882F358B-83E6-46C1-8695-4E689CDD45BA}" destId="{1BEEC712-08C7-4F7E-8403-6D17AB7C61AE}" srcOrd="1" destOrd="0" presId="urn:microsoft.com/office/officeart/2005/8/layout/lProcess2"/>
    <dgm:cxn modelId="{A58413FC-BCB6-4D7B-AA93-EFF44825EA67}" type="presParOf" srcId="{882F358B-83E6-46C1-8695-4E689CDD45BA}" destId="{56A881C6-BB7B-499C-8165-2CFC097A510B}" srcOrd="2" destOrd="0" presId="urn:microsoft.com/office/officeart/2005/8/layout/lProcess2"/>
    <dgm:cxn modelId="{77A2FF79-8215-4771-95EF-74ADCAD64465}" type="presParOf" srcId="{56A881C6-BB7B-499C-8165-2CFC097A510B}" destId="{0AB6D629-C6ED-4DDE-A57A-30AD140B42D5}" srcOrd="0" destOrd="0" presId="urn:microsoft.com/office/officeart/2005/8/layout/lProcess2"/>
    <dgm:cxn modelId="{876688BA-1D27-4D6F-AF16-CF68ABC70675}" type="presParOf" srcId="{0AB6D629-C6ED-4DDE-A57A-30AD140B42D5}" destId="{8762E96B-C07E-4F56-AB54-F397BEF0AD91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A4B83B2-78E7-4291-9B4B-459521FB486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072373D8-44EB-4E18-9E19-659355FA0938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Escravização dos povos vencidos nas guerras </a:t>
          </a:r>
        </a:p>
      </dgm:t>
    </dgm:pt>
    <dgm:pt modelId="{680ADA2C-A7BB-491F-9CE4-1966BF9B0EB5}" type="parTrans" cxnId="{9F21D313-297F-4729-AFDD-CAEF8DAD2931}">
      <dgm:prSet/>
      <dgm:spPr/>
      <dgm:t>
        <a:bodyPr/>
        <a:lstStyle/>
        <a:p>
          <a:endParaRPr lang="pt-BR"/>
        </a:p>
      </dgm:t>
    </dgm:pt>
    <dgm:pt modelId="{D845A90E-733E-4528-9C85-88CD5948D376}" type="sibTrans" cxnId="{9F21D313-297F-4729-AFDD-CAEF8DAD2931}">
      <dgm:prSet/>
      <dgm:spPr/>
      <dgm:t>
        <a:bodyPr/>
        <a:lstStyle/>
        <a:p>
          <a:endParaRPr lang="pt-BR"/>
        </a:p>
      </dgm:t>
    </dgm:pt>
    <dgm:pt modelId="{D1CA1359-D9DA-4985-B557-77A83112A4BC}">
      <dgm:prSet custT="1"/>
      <dgm:spPr/>
      <dgm:t>
        <a:bodyPr/>
        <a:lstStyle/>
        <a:p>
          <a:r>
            <a:rPr lang="pt-BR" sz="2500" dirty="0">
              <a:latin typeface="Roboto" panose="02000000000000000000" pitchFamily="2" charset="0"/>
              <a:ea typeface="Roboto" panose="02000000000000000000" pitchFamily="2" charset="0"/>
            </a:rPr>
            <a:t>Grandes propriedades de terra que produziam vinho e azeite de oliva, por meio de mão de obra escrava.</a:t>
          </a:r>
        </a:p>
      </dgm:t>
    </dgm:pt>
    <dgm:pt modelId="{A6AA750D-B23C-477C-A753-C1220B53E38C}" type="parTrans" cxnId="{D615C272-9797-4AF5-9A7E-A0165250A6E6}">
      <dgm:prSet/>
      <dgm:spPr/>
      <dgm:t>
        <a:bodyPr/>
        <a:lstStyle/>
        <a:p>
          <a:endParaRPr lang="pt-BR"/>
        </a:p>
      </dgm:t>
    </dgm:pt>
    <dgm:pt modelId="{AFBCD453-FD5B-47EB-ADB7-86581DF87C4C}" type="sibTrans" cxnId="{D615C272-9797-4AF5-9A7E-A0165250A6E6}">
      <dgm:prSet/>
      <dgm:spPr/>
      <dgm:t>
        <a:bodyPr/>
        <a:lstStyle/>
        <a:p>
          <a:endParaRPr lang="pt-BR"/>
        </a:p>
      </dgm:t>
    </dgm:pt>
    <dgm:pt modelId="{9304AEF0-9841-4C93-88FE-1E771C12AEE5}">
      <dgm:prSet custT="1"/>
      <dgm:spPr/>
      <dgm:t>
        <a:bodyPr/>
        <a:lstStyle/>
        <a:p>
          <a:r>
            <a:rPr lang="pt-BR" sz="2500" dirty="0">
              <a:latin typeface="Roboto" panose="02000000000000000000" pitchFamily="2" charset="0"/>
              <a:ea typeface="Roboto" panose="02000000000000000000" pitchFamily="2" charset="0"/>
            </a:rPr>
            <a:t>Revolta de Espártaco.</a:t>
          </a:r>
        </a:p>
      </dgm:t>
    </dgm:pt>
    <dgm:pt modelId="{BF815C01-98C2-4AAA-9A53-0F93DEF576E7}" type="parTrans" cxnId="{B3626786-F3B4-465E-8717-D6898872492F}">
      <dgm:prSet/>
      <dgm:spPr/>
      <dgm:t>
        <a:bodyPr/>
        <a:lstStyle/>
        <a:p>
          <a:endParaRPr lang="pt-BR"/>
        </a:p>
      </dgm:t>
    </dgm:pt>
    <dgm:pt modelId="{890E4794-277C-43D7-AFD3-5AB236B33101}" type="sibTrans" cxnId="{B3626786-F3B4-465E-8717-D6898872492F}">
      <dgm:prSet/>
      <dgm:spPr/>
      <dgm:t>
        <a:bodyPr/>
        <a:lstStyle/>
        <a:p>
          <a:endParaRPr lang="pt-BR"/>
        </a:p>
      </dgm:t>
    </dgm:pt>
    <dgm:pt modelId="{75D16566-2A4E-41B3-8BB0-3655A6BDCA60}" type="pres">
      <dgm:prSet presAssocID="{9A4B83B2-78E7-4291-9B4B-459521FB4866}" presName="linear" presStyleCnt="0">
        <dgm:presLayoutVars>
          <dgm:animLvl val="lvl"/>
          <dgm:resizeHandles val="exact"/>
        </dgm:presLayoutVars>
      </dgm:prSet>
      <dgm:spPr/>
    </dgm:pt>
    <dgm:pt modelId="{6D161EE0-8A01-4CA6-A4ED-0BB74F6E2F45}" type="pres">
      <dgm:prSet presAssocID="{072373D8-44EB-4E18-9E19-659355FA0938}" presName="parentText" presStyleLbl="node1" presStyleIdx="0" presStyleCnt="1" custScaleY="42979" custLinFactNeighborX="0" custLinFactNeighborY="-29551">
        <dgm:presLayoutVars>
          <dgm:chMax val="0"/>
          <dgm:bulletEnabled val="1"/>
        </dgm:presLayoutVars>
      </dgm:prSet>
      <dgm:spPr/>
    </dgm:pt>
    <dgm:pt modelId="{B12B3369-4BAD-4185-B13F-5F352158FE32}" type="pres">
      <dgm:prSet presAssocID="{072373D8-44EB-4E18-9E19-659355FA0938}" presName="childText" presStyleLbl="revTx" presStyleIdx="0" presStyleCnt="1" custScaleY="73877" custLinFactNeighborY="-17638">
        <dgm:presLayoutVars>
          <dgm:bulletEnabled val="1"/>
        </dgm:presLayoutVars>
      </dgm:prSet>
      <dgm:spPr/>
    </dgm:pt>
  </dgm:ptLst>
  <dgm:cxnLst>
    <dgm:cxn modelId="{9F21D313-297F-4729-AFDD-CAEF8DAD2931}" srcId="{9A4B83B2-78E7-4291-9B4B-459521FB4866}" destId="{072373D8-44EB-4E18-9E19-659355FA0938}" srcOrd="0" destOrd="0" parTransId="{680ADA2C-A7BB-491F-9CE4-1966BF9B0EB5}" sibTransId="{D845A90E-733E-4528-9C85-88CD5948D376}"/>
    <dgm:cxn modelId="{1CB1715B-7935-40E2-995E-1F5D8F435494}" type="presOf" srcId="{9A4B83B2-78E7-4291-9B4B-459521FB4866}" destId="{75D16566-2A4E-41B3-8BB0-3655A6BDCA60}" srcOrd="0" destOrd="0" presId="urn:microsoft.com/office/officeart/2005/8/layout/vList2"/>
    <dgm:cxn modelId="{D615C272-9797-4AF5-9A7E-A0165250A6E6}" srcId="{072373D8-44EB-4E18-9E19-659355FA0938}" destId="{D1CA1359-D9DA-4985-B557-77A83112A4BC}" srcOrd="0" destOrd="0" parTransId="{A6AA750D-B23C-477C-A753-C1220B53E38C}" sibTransId="{AFBCD453-FD5B-47EB-ADB7-86581DF87C4C}"/>
    <dgm:cxn modelId="{B3626786-F3B4-465E-8717-D6898872492F}" srcId="{072373D8-44EB-4E18-9E19-659355FA0938}" destId="{9304AEF0-9841-4C93-88FE-1E771C12AEE5}" srcOrd="1" destOrd="0" parTransId="{BF815C01-98C2-4AAA-9A53-0F93DEF576E7}" sibTransId="{890E4794-277C-43D7-AFD3-5AB236B33101}"/>
    <dgm:cxn modelId="{9024FAA9-817B-46A9-ADE7-620D39849871}" type="presOf" srcId="{072373D8-44EB-4E18-9E19-659355FA0938}" destId="{6D161EE0-8A01-4CA6-A4ED-0BB74F6E2F45}" srcOrd="0" destOrd="0" presId="urn:microsoft.com/office/officeart/2005/8/layout/vList2"/>
    <dgm:cxn modelId="{52C174D5-1D45-433C-9618-F58512430ACB}" type="presOf" srcId="{D1CA1359-D9DA-4985-B557-77A83112A4BC}" destId="{B12B3369-4BAD-4185-B13F-5F352158FE32}" srcOrd="0" destOrd="0" presId="urn:microsoft.com/office/officeart/2005/8/layout/vList2"/>
    <dgm:cxn modelId="{61E30CF9-BA63-48FE-B81E-0FA7E58631BB}" type="presOf" srcId="{9304AEF0-9841-4C93-88FE-1E771C12AEE5}" destId="{B12B3369-4BAD-4185-B13F-5F352158FE32}" srcOrd="0" destOrd="1" presId="urn:microsoft.com/office/officeart/2005/8/layout/vList2"/>
    <dgm:cxn modelId="{8D1A2B8D-B2BC-42B6-B00E-93C95BBD686A}" type="presParOf" srcId="{75D16566-2A4E-41B3-8BB0-3655A6BDCA60}" destId="{6D161EE0-8A01-4CA6-A4ED-0BB74F6E2F45}" srcOrd="0" destOrd="0" presId="urn:microsoft.com/office/officeart/2005/8/layout/vList2"/>
    <dgm:cxn modelId="{3B6214F9-820A-4B8E-9385-2ABF0651D508}" type="presParOf" srcId="{75D16566-2A4E-41B3-8BB0-3655A6BDCA60}" destId="{B12B3369-4BAD-4185-B13F-5F352158FE3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A4B83B2-78E7-4291-9B4B-459521FB4866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072373D8-44EB-4E18-9E19-659355FA0938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A luta pela terra </a:t>
          </a:r>
        </a:p>
      </dgm:t>
    </dgm:pt>
    <dgm:pt modelId="{680ADA2C-A7BB-491F-9CE4-1966BF9B0EB5}" type="parTrans" cxnId="{9F21D313-297F-4729-AFDD-CAEF8DAD2931}">
      <dgm:prSet/>
      <dgm:spPr/>
      <dgm:t>
        <a:bodyPr/>
        <a:lstStyle/>
        <a:p>
          <a:endParaRPr lang="pt-BR"/>
        </a:p>
      </dgm:t>
    </dgm:pt>
    <dgm:pt modelId="{D845A90E-733E-4528-9C85-88CD5948D376}" type="sibTrans" cxnId="{9F21D313-297F-4729-AFDD-CAEF8DAD2931}">
      <dgm:prSet/>
      <dgm:spPr/>
      <dgm:t>
        <a:bodyPr/>
        <a:lstStyle/>
        <a:p>
          <a:endParaRPr lang="pt-BR"/>
        </a:p>
      </dgm:t>
    </dgm:pt>
    <dgm:pt modelId="{D1CA1359-D9DA-4985-B557-77A83112A4BC}">
      <dgm:prSet custT="1"/>
      <dgm:spPr/>
      <dgm:t>
        <a:bodyPr/>
        <a:lstStyle/>
        <a:p>
          <a:r>
            <a:rPr lang="pt-BR" sz="2500" dirty="0">
              <a:latin typeface="Roboto" panose="02000000000000000000" pitchFamily="2" charset="0"/>
              <a:ea typeface="Roboto" panose="02000000000000000000" pitchFamily="2" charset="0"/>
            </a:rPr>
            <a:t>Grandes proprietários de terra se beneficiavam com as guerras.</a:t>
          </a:r>
        </a:p>
      </dgm:t>
    </dgm:pt>
    <dgm:pt modelId="{A6AA750D-B23C-477C-A753-C1220B53E38C}" type="parTrans" cxnId="{D615C272-9797-4AF5-9A7E-A0165250A6E6}">
      <dgm:prSet/>
      <dgm:spPr/>
      <dgm:t>
        <a:bodyPr/>
        <a:lstStyle/>
        <a:p>
          <a:endParaRPr lang="pt-BR"/>
        </a:p>
      </dgm:t>
    </dgm:pt>
    <dgm:pt modelId="{AFBCD453-FD5B-47EB-ADB7-86581DF87C4C}" type="sibTrans" cxnId="{D615C272-9797-4AF5-9A7E-A0165250A6E6}">
      <dgm:prSet/>
      <dgm:spPr/>
      <dgm:t>
        <a:bodyPr/>
        <a:lstStyle/>
        <a:p>
          <a:endParaRPr lang="pt-BR"/>
        </a:p>
      </dgm:t>
    </dgm:pt>
    <dgm:pt modelId="{14DE8287-4753-4A22-854D-56527E65CA5D}">
      <dgm:prSet custT="1"/>
      <dgm:spPr/>
      <dgm:t>
        <a:bodyPr/>
        <a:lstStyle/>
        <a:p>
          <a:r>
            <a:rPr lang="pt-BR" sz="2500" dirty="0">
              <a:latin typeface="Roboto" panose="02000000000000000000" pitchFamily="2" charset="0"/>
              <a:ea typeface="Roboto" panose="02000000000000000000" pitchFamily="2" charset="0"/>
            </a:rPr>
            <a:t>Pequenos produtores prejudicados.</a:t>
          </a:r>
        </a:p>
      </dgm:t>
    </dgm:pt>
    <dgm:pt modelId="{FD831450-E4C0-4B32-AA5F-1612A309C907}" type="parTrans" cxnId="{B71A0B5C-91B5-4325-92BA-345E261E8C7E}">
      <dgm:prSet/>
      <dgm:spPr/>
      <dgm:t>
        <a:bodyPr/>
        <a:lstStyle/>
        <a:p>
          <a:endParaRPr lang="pt-BR"/>
        </a:p>
      </dgm:t>
    </dgm:pt>
    <dgm:pt modelId="{6E2D0ED3-12F4-43F0-B039-43B247FF8E1B}" type="sibTrans" cxnId="{B71A0B5C-91B5-4325-92BA-345E261E8C7E}">
      <dgm:prSet/>
      <dgm:spPr/>
      <dgm:t>
        <a:bodyPr/>
        <a:lstStyle/>
        <a:p>
          <a:endParaRPr lang="pt-BR"/>
        </a:p>
      </dgm:t>
    </dgm:pt>
    <dgm:pt modelId="{0D814E50-4804-40A2-8B51-438B3F29DAAC}">
      <dgm:prSet custT="1"/>
      <dgm:spPr/>
      <dgm:t>
        <a:bodyPr/>
        <a:lstStyle/>
        <a:p>
          <a:r>
            <a:rPr lang="pt-BR" sz="2500" dirty="0">
              <a:latin typeface="Roboto" panose="02000000000000000000" pitchFamily="2" charset="0"/>
              <a:ea typeface="Roboto" panose="02000000000000000000" pitchFamily="2" charset="0"/>
            </a:rPr>
            <a:t>133 a.C.: reforma agrária proposta por Tibério Graco.</a:t>
          </a:r>
        </a:p>
      </dgm:t>
    </dgm:pt>
    <dgm:pt modelId="{73F00344-BB82-4F5B-98EB-A4F54FDEF1C9}" type="parTrans" cxnId="{03C9F1A4-7077-4FC2-94B8-0C0AD479C108}">
      <dgm:prSet/>
      <dgm:spPr/>
      <dgm:t>
        <a:bodyPr/>
        <a:lstStyle/>
        <a:p>
          <a:endParaRPr lang="pt-BR"/>
        </a:p>
      </dgm:t>
    </dgm:pt>
    <dgm:pt modelId="{ABCF7220-78B0-47DD-95B7-CF02784E9BE6}" type="sibTrans" cxnId="{03C9F1A4-7077-4FC2-94B8-0C0AD479C108}">
      <dgm:prSet/>
      <dgm:spPr/>
      <dgm:t>
        <a:bodyPr/>
        <a:lstStyle/>
        <a:p>
          <a:endParaRPr lang="pt-BR"/>
        </a:p>
      </dgm:t>
    </dgm:pt>
    <dgm:pt modelId="{AA0DB045-A455-4497-9724-68204BB02FCA}">
      <dgm:prSet custT="1"/>
      <dgm:spPr/>
      <dgm:t>
        <a:bodyPr/>
        <a:lstStyle/>
        <a:p>
          <a:r>
            <a:rPr lang="pt-BR" sz="2500" dirty="0">
              <a:latin typeface="Roboto" panose="02000000000000000000" pitchFamily="2" charset="0"/>
              <a:ea typeface="Roboto" panose="02000000000000000000" pitchFamily="2" charset="0"/>
            </a:rPr>
            <a:t>123 a.C.: Caio Graco amplia a reforma iniciada por Tibério Graco.</a:t>
          </a:r>
        </a:p>
      </dgm:t>
    </dgm:pt>
    <dgm:pt modelId="{4E7A1E94-A13A-4D73-9C0D-1CFB1DDF7C1C}" type="parTrans" cxnId="{657B2130-24D6-497B-AB4B-84CCFDD32F95}">
      <dgm:prSet/>
      <dgm:spPr/>
      <dgm:t>
        <a:bodyPr/>
        <a:lstStyle/>
        <a:p>
          <a:endParaRPr lang="pt-BR"/>
        </a:p>
      </dgm:t>
    </dgm:pt>
    <dgm:pt modelId="{83358D92-B481-4F60-917E-A759EAE402FD}" type="sibTrans" cxnId="{657B2130-24D6-497B-AB4B-84CCFDD32F95}">
      <dgm:prSet/>
      <dgm:spPr/>
      <dgm:t>
        <a:bodyPr/>
        <a:lstStyle/>
        <a:p>
          <a:endParaRPr lang="pt-BR"/>
        </a:p>
      </dgm:t>
    </dgm:pt>
    <dgm:pt modelId="{E3EB13FA-1F37-4B19-B1E9-B3AB75A67B6E}" type="pres">
      <dgm:prSet presAssocID="{9A4B83B2-78E7-4291-9B4B-459521FB4866}" presName="linear" presStyleCnt="0">
        <dgm:presLayoutVars>
          <dgm:animLvl val="lvl"/>
          <dgm:resizeHandles val="exact"/>
        </dgm:presLayoutVars>
      </dgm:prSet>
      <dgm:spPr/>
    </dgm:pt>
    <dgm:pt modelId="{48FB0826-D3FB-4292-AD1A-162E1779F825}" type="pres">
      <dgm:prSet presAssocID="{072373D8-44EB-4E18-9E19-659355FA0938}" presName="parentText" presStyleLbl="node1" presStyleIdx="0" presStyleCnt="1" custScaleY="44311" custLinFactNeighborY="-9023">
        <dgm:presLayoutVars>
          <dgm:chMax val="0"/>
          <dgm:bulletEnabled val="1"/>
        </dgm:presLayoutVars>
      </dgm:prSet>
      <dgm:spPr/>
    </dgm:pt>
    <dgm:pt modelId="{DED07A80-B02F-4EDA-B58E-ED705FABEA61}" type="pres">
      <dgm:prSet presAssocID="{072373D8-44EB-4E18-9E19-659355FA093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F21D313-297F-4729-AFDD-CAEF8DAD2931}" srcId="{9A4B83B2-78E7-4291-9B4B-459521FB4866}" destId="{072373D8-44EB-4E18-9E19-659355FA0938}" srcOrd="0" destOrd="0" parTransId="{680ADA2C-A7BB-491F-9CE4-1966BF9B0EB5}" sibTransId="{D845A90E-733E-4528-9C85-88CD5948D376}"/>
    <dgm:cxn modelId="{EF56831A-2746-4F85-A20B-7F98865A5888}" type="presOf" srcId="{0D814E50-4804-40A2-8B51-438B3F29DAAC}" destId="{DED07A80-B02F-4EDA-B58E-ED705FABEA61}" srcOrd="0" destOrd="2" presId="urn:microsoft.com/office/officeart/2005/8/layout/vList2"/>
    <dgm:cxn modelId="{DE847F28-B1DF-4F21-9A00-B24107E089DD}" type="presOf" srcId="{AA0DB045-A455-4497-9724-68204BB02FCA}" destId="{DED07A80-B02F-4EDA-B58E-ED705FABEA61}" srcOrd="0" destOrd="3" presId="urn:microsoft.com/office/officeart/2005/8/layout/vList2"/>
    <dgm:cxn modelId="{657B2130-24D6-497B-AB4B-84CCFDD32F95}" srcId="{072373D8-44EB-4E18-9E19-659355FA0938}" destId="{AA0DB045-A455-4497-9724-68204BB02FCA}" srcOrd="3" destOrd="0" parTransId="{4E7A1E94-A13A-4D73-9C0D-1CFB1DDF7C1C}" sibTransId="{83358D92-B481-4F60-917E-A759EAE402FD}"/>
    <dgm:cxn modelId="{A7603134-EFD1-435C-87F3-56A8FA8BE30B}" type="presOf" srcId="{9A4B83B2-78E7-4291-9B4B-459521FB4866}" destId="{E3EB13FA-1F37-4B19-B1E9-B3AB75A67B6E}" srcOrd="0" destOrd="0" presId="urn:microsoft.com/office/officeart/2005/8/layout/vList2"/>
    <dgm:cxn modelId="{B71A0B5C-91B5-4325-92BA-345E261E8C7E}" srcId="{072373D8-44EB-4E18-9E19-659355FA0938}" destId="{14DE8287-4753-4A22-854D-56527E65CA5D}" srcOrd="1" destOrd="0" parTransId="{FD831450-E4C0-4B32-AA5F-1612A309C907}" sibTransId="{6E2D0ED3-12F4-43F0-B039-43B247FF8E1B}"/>
    <dgm:cxn modelId="{D615C272-9797-4AF5-9A7E-A0165250A6E6}" srcId="{072373D8-44EB-4E18-9E19-659355FA0938}" destId="{D1CA1359-D9DA-4985-B557-77A83112A4BC}" srcOrd="0" destOrd="0" parTransId="{A6AA750D-B23C-477C-A753-C1220B53E38C}" sibTransId="{AFBCD453-FD5B-47EB-ADB7-86581DF87C4C}"/>
    <dgm:cxn modelId="{E898F095-2910-481D-81DD-0CF4E93123E6}" type="presOf" srcId="{D1CA1359-D9DA-4985-B557-77A83112A4BC}" destId="{DED07A80-B02F-4EDA-B58E-ED705FABEA61}" srcOrd="0" destOrd="0" presId="urn:microsoft.com/office/officeart/2005/8/layout/vList2"/>
    <dgm:cxn modelId="{03C9F1A4-7077-4FC2-94B8-0C0AD479C108}" srcId="{072373D8-44EB-4E18-9E19-659355FA0938}" destId="{0D814E50-4804-40A2-8B51-438B3F29DAAC}" srcOrd="2" destOrd="0" parTransId="{73F00344-BB82-4F5B-98EB-A4F54FDEF1C9}" sibTransId="{ABCF7220-78B0-47DD-95B7-CF02784E9BE6}"/>
    <dgm:cxn modelId="{BFF221EF-E6FD-4D23-9928-643B3E9D3BB1}" type="presOf" srcId="{072373D8-44EB-4E18-9E19-659355FA0938}" destId="{48FB0826-D3FB-4292-AD1A-162E1779F825}" srcOrd="0" destOrd="0" presId="urn:microsoft.com/office/officeart/2005/8/layout/vList2"/>
    <dgm:cxn modelId="{59EE81FC-C620-465C-A80B-40D34FC07BCA}" type="presOf" srcId="{14DE8287-4753-4A22-854D-56527E65CA5D}" destId="{DED07A80-B02F-4EDA-B58E-ED705FABEA61}" srcOrd="0" destOrd="1" presId="urn:microsoft.com/office/officeart/2005/8/layout/vList2"/>
    <dgm:cxn modelId="{3F202B04-AED5-4FF1-A4BB-D3FFEF94D8AB}" type="presParOf" srcId="{E3EB13FA-1F37-4B19-B1E9-B3AB75A67B6E}" destId="{48FB0826-D3FB-4292-AD1A-162E1779F825}" srcOrd="0" destOrd="0" presId="urn:microsoft.com/office/officeart/2005/8/layout/vList2"/>
    <dgm:cxn modelId="{E488B888-0BA3-40D4-8A65-4272A1FBA6E2}" type="presParOf" srcId="{E3EB13FA-1F37-4B19-B1E9-B3AB75A67B6E}" destId="{DED07A80-B02F-4EDA-B58E-ED705FABEA6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A4B83B2-78E7-4291-9B4B-459521FB4866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016040F2-F893-4001-BA82-960823064812}" type="pres">
      <dgm:prSet presAssocID="{9A4B83B2-78E7-4291-9B4B-459521FB4866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4AEA4C49-42AB-4F55-BBDC-C4FC4600B629}" type="presOf" srcId="{9A4B83B2-78E7-4291-9B4B-459521FB4866}" destId="{016040F2-F893-4001-BA82-96082306481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A4B83B2-78E7-4291-9B4B-459521FB4866}" type="doc">
      <dgm:prSet loTypeId="urn:microsoft.com/office/officeart/2005/8/layout/vList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pt-BR"/>
        </a:p>
      </dgm:t>
    </dgm:pt>
    <dgm:pt modelId="{072373D8-44EB-4E18-9E19-659355FA0938}">
      <dgm:prSet custT="1"/>
      <dgm:spPr/>
      <dgm:t>
        <a:bodyPr/>
        <a:lstStyle/>
        <a:p>
          <a:r>
            <a:rPr lang="pt-BR" sz="28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Ascensão militar</a:t>
          </a:r>
          <a:r>
            <a:rPr lang="pt-BR" sz="3200" kern="1200" dirty="0">
              <a:latin typeface="+mj-lt"/>
            </a:rPr>
            <a:t> </a:t>
          </a:r>
        </a:p>
      </dgm:t>
    </dgm:pt>
    <dgm:pt modelId="{680ADA2C-A7BB-491F-9CE4-1966BF9B0EB5}" type="parTrans" cxnId="{9F21D313-297F-4729-AFDD-CAEF8DAD2931}">
      <dgm:prSet/>
      <dgm:spPr/>
      <dgm:t>
        <a:bodyPr/>
        <a:lstStyle/>
        <a:p>
          <a:endParaRPr lang="pt-BR"/>
        </a:p>
      </dgm:t>
    </dgm:pt>
    <dgm:pt modelId="{D845A90E-733E-4528-9C85-88CD5948D376}" type="sibTrans" cxnId="{9F21D313-297F-4729-AFDD-CAEF8DAD2931}">
      <dgm:prSet/>
      <dgm:spPr/>
      <dgm:t>
        <a:bodyPr/>
        <a:lstStyle/>
        <a:p>
          <a:endParaRPr lang="pt-BR"/>
        </a:p>
      </dgm:t>
    </dgm:pt>
    <dgm:pt modelId="{D1CA1359-D9DA-4985-B557-77A83112A4BC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Exército insatisfeito com a República.</a:t>
          </a:r>
        </a:p>
      </dgm:t>
    </dgm:pt>
    <dgm:pt modelId="{A6AA750D-B23C-477C-A753-C1220B53E38C}" type="parTrans" cxnId="{D615C272-9797-4AF5-9A7E-A0165250A6E6}">
      <dgm:prSet/>
      <dgm:spPr/>
      <dgm:t>
        <a:bodyPr/>
        <a:lstStyle/>
        <a:p>
          <a:endParaRPr lang="pt-BR"/>
        </a:p>
      </dgm:t>
    </dgm:pt>
    <dgm:pt modelId="{AFBCD453-FD5B-47EB-ADB7-86581DF87C4C}" type="sibTrans" cxnId="{D615C272-9797-4AF5-9A7E-A0165250A6E6}">
      <dgm:prSet/>
      <dgm:spPr/>
      <dgm:t>
        <a:bodyPr/>
        <a:lstStyle/>
        <a:p>
          <a:endParaRPr lang="pt-BR"/>
        </a:p>
      </dgm:t>
    </dgm:pt>
    <dgm:pt modelId="{93EFC2D2-FB00-4B6A-9045-18EC188329DE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107 a.C., reforma militar instituindo-se o pagamento de salários a soldados. </a:t>
          </a:r>
        </a:p>
      </dgm:t>
    </dgm:pt>
    <dgm:pt modelId="{3CF2ACC1-A300-4AB9-A231-B53557CB36D9}" type="parTrans" cxnId="{0515F756-020A-4A50-A230-26542ADF7033}">
      <dgm:prSet/>
      <dgm:spPr/>
      <dgm:t>
        <a:bodyPr/>
        <a:lstStyle/>
        <a:p>
          <a:endParaRPr lang="pt-BR"/>
        </a:p>
      </dgm:t>
    </dgm:pt>
    <dgm:pt modelId="{32FB6B2F-BCBF-4951-8902-C928994C5008}" type="sibTrans" cxnId="{0515F756-020A-4A50-A230-26542ADF7033}">
      <dgm:prSet/>
      <dgm:spPr/>
      <dgm:t>
        <a:bodyPr/>
        <a:lstStyle/>
        <a:p>
          <a:endParaRPr lang="pt-BR"/>
        </a:p>
      </dgm:t>
    </dgm:pt>
    <dgm:pt modelId="{795CE35B-CEEA-48CD-B656-18EF432DEAB7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Os generais ganharam força e passaram a disputar o poder político. </a:t>
          </a:r>
        </a:p>
      </dgm:t>
    </dgm:pt>
    <dgm:pt modelId="{8D455B57-FD40-4BD1-B67D-0473EA35367F}" type="parTrans" cxnId="{FF32A956-3FCD-4FF4-99F1-37A5D86BDA5B}">
      <dgm:prSet/>
      <dgm:spPr/>
      <dgm:t>
        <a:bodyPr/>
        <a:lstStyle/>
        <a:p>
          <a:endParaRPr lang="pt-BR"/>
        </a:p>
      </dgm:t>
    </dgm:pt>
    <dgm:pt modelId="{C4F1A17E-6A60-4FEE-9248-40369E0D028B}" type="sibTrans" cxnId="{FF32A956-3FCD-4FF4-99F1-37A5D86BDA5B}">
      <dgm:prSet/>
      <dgm:spPr/>
      <dgm:t>
        <a:bodyPr/>
        <a:lstStyle/>
        <a:p>
          <a:endParaRPr lang="pt-BR"/>
        </a:p>
      </dgm:t>
    </dgm:pt>
    <dgm:pt modelId="{B176D6DA-6DB8-4AD2-BDE0-EC696B6C278F}" type="pres">
      <dgm:prSet presAssocID="{9A4B83B2-78E7-4291-9B4B-459521FB4866}" presName="linear" presStyleCnt="0">
        <dgm:presLayoutVars>
          <dgm:animLvl val="lvl"/>
          <dgm:resizeHandles val="exact"/>
        </dgm:presLayoutVars>
      </dgm:prSet>
      <dgm:spPr/>
    </dgm:pt>
    <dgm:pt modelId="{836B775E-52E8-483A-BA11-570BB8D9B24A}" type="pres">
      <dgm:prSet presAssocID="{072373D8-44EB-4E18-9E19-659355FA0938}" presName="parentText" presStyleLbl="node1" presStyleIdx="0" presStyleCnt="1" custScaleY="43430" custLinFactNeighborY="-33988">
        <dgm:presLayoutVars>
          <dgm:chMax val="0"/>
          <dgm:bulletEnabled val="1"/>
        </dgm:presLayoutVars>
      </dgm:prSet>
      <dgm:spPr/>
    </dgm:pt>
    <dgm:pt modelId="{4C260DDA-5418-4BD4-BF0A-FBCFAA60374A}" type="pres">
      <dgm:prSet presAssocID="{072373D8-44EB-4E18-9E19-659355FA0938}" presName="childText" presStyleLbl="revTx" presStyleIdx="0" presStyleCnt="1" custLinFactNeighborY="-11203">
        <dgm:presLayoutVars>
          <dgm:bulletEnabled val="1"/>
        </dgm:presLayoutVars>
      </dgm:prSet>
      <dgm:spPr/>
    </dgm:pt>
  </dgm:ptLst>
  <dgm:cxnLst>
    <dgm:cxn modelId="{C8D58C12-81CA-4F9C-8981-7E55B811E601}" type="presOf" srcId="{072373D8-44EB-4E18-9E19-659355FA0938}" destId="{836B775E-52E8-483A-BA11-570BB8D9B24A}" srcOrd="0" destOrd="0" presId="urn:microsoft.com/office/officeart/2005/8/layout/vList2"/>
    <dgm:cxn modelId="{9F21D313-297F-4729-AFDD-CAEF8DAD2931}" srcId="{9A4B83B2-78E7-4291-9B4B-459521FB4866}" destId="{072373D8-44EB-4E18-9E19-659355FA0938}" srcOrd="0" destOrd="0" parTransId="{680ADA2C-A7BB-491F-9CE4-1966BF9B0EB5}" sibTransId="{D845A90E-733E-4528-9C85-88CD5948D376}"/>
    <dgm:cxn modelId="{9CA77031-4138-4777-8DB5-1244361F2CED}" type="presOf" srcId="{93EFC2D2-FB00-4B6A-9045-18EC188329DE}" destId="{4C260DDA-5418-4BD4-BF0A-FBCFAA60374A}" srcOrd="0" destOrd="1" presId="urn:microsoft.com/office/officeart/2005/8/layout/vList2"/>
    <dgm:cxn modelId="{DCF91532-0617-4ACD-B29E-E1653737EEED}" type="presOf" srcId="{9A4B83B2-78E7-4291-9B4B-459521FB4866}" destId="{B176D6DA-6DB8-4AD2-BDE0-EC696B6C278F}" srcOrd="0" destOrd="0" presId="urn:microsoft.com/office/officeart/2005/8/layout/vList2"/>
    <dgm:cxn modelId="{D615C272-9797-4AF5-9A7E-A0165250A6E6}" srcId="{072373D8-44EB-4E18-9E19-659355FA0938}" destId="{D1CA1359-D9DA-4985-B557-77A83112A4BC}" srcOrd="0" destOrd="0" parTransId="{A6AA750D-B23C-477C-A753-C1220B53E38C}" sibTransId="{AFBCD453-FD5B-47EB-ADB7-86581DF87C4C}"/>
    <dgm:cxn modelId="{FF32A956-3FCD-4FF4-99F1-37A5D86BDA5B}" srcId="{072373D8-44EB-4E18-9E19-659355FA0938}" destId="{795CE35B-CEEA-48CD-B656-18EF432DEAB7}" srcOrd="2" destOrd="0" parTransId="{8D455B57-FD40-4BD1-B67D-0473EA35367F}" sibTransId="{C4F1A17E-6A60-4FEE-9248-40369E0D028B}"/>
    <dgm:cxn modelId="{0515F756-020A-4A50-A230-26542ADF7033}" srcId="{072373D8-44EB-4E18-9E19-659355FA0938}" destId="{93EFC2D2-FB00-4B6A-9045-18EC188329DE}" srcOrd="1" destOrd="0" parTransId="{3CF2ACC1-A300-4AB9-A231-B53557CB36D9}" sibTransId="{32FB6B2F-BCBF-4951-8902-C928994C5008}"/>
    <dgm:cxn modelId="{BC8FA987-EC88-4061-9B7D-5424D24A3FBF}" type="presOf" srcId="{795CE35B-CEEA-48CD-B656-18EF432DEAB7}" destId="{4C260DDA-5418-4BD4-BF0A-FBCFAA60374A}" srcOrd="0" destOrd="2" presId="urn:microsoft.com/office/officeart/2005/8/layout/vList2"/>
    <dgm:cxn modelId="{8A65F4AF-4C18-4CDD-94D3-3112B5EDCB36}" type="presOf" srcId="{D1CA1359-D9DA-4985-B557-77A83112A4BC}" destId="{4C260DDA-5418-4BD4-BF0A-FBCFAA60374A}" srcOrd="0" destOrd="0" presId="urn:microsoft.com/office/officeart/2005/8/layout/vList2"/>
    <dgm:cxn modelId="{53896268-9727-40EB-B3F7-406B660348E9}" type="presParOf" srcId="{B176D6DA-6DB8-4AD2-BDE0-EC696B6C278F}" destId="{836B775E-52E8-483A-BA11-570BB8D9B24A}" srcOrd="0" destOrd="0" presId="urn:microsoft.com/office/officeart/2005/8/layout/vList2"/>
    <dgm:cxn modelId="{F110F61C-0526-4F73-99C2-EF7B5CD003DF}" type="presParOf" srcId="{B176D6DA-6DB8-4AD2-BDE0-EC696B6C278F}" destId="{4C260DDA-5418-4BD4-BF0A-FBCFAA60374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C28A56D-822A-4B1D-908B-743295972D8B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EF69B4FB-42BC-427C-895B-D6C3BB029272}">
      <dgm:prSet custT="1"/>
      <dgm:spPr/>
      <dgm:t>
        <a:bodyPr/>
        <a:lstStyle/>
        <a:p>
          <a:pPr algn="ctr"/>
          <a:r>
            <a:rPr lang="pt-BR" sz="25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Os generais romanos</a:t>
          </a:r>
        </a:p>
      </dgm:t>
    </dgm:pt>
    <dgm:pt modelId="{B6C8EC79-BD59-43E8-8442-B003ECE4D194}" type="parTrans" cxnId="{E7AEEA92-3626-4612-BB97-D7F1FF9109FB}">
      <dgm:prSet/>
      <dgm:spPr/>
      <dgm:t>
        <a:bodyPr/>
        <a:lstStyle/>
        <a:p>
          <a:endParaRPr lang="pt-BR"/>
        </a:p>
      </dgm:t>
    </dgm:pt>
    <dgm:pt modelId="{75E58AD0-EB02-47FD-B04B-A1E195EBAF60}" type="sibTrans" cxnId="{E7AEEA92-3626-4612-BB97-D7F1FF9109FB}">
      <dgm:prSet/>
      <dgm:spPr/>
      <dgm:t>
        <a:bodyPr/>
        <a:lstStyle/>
        <a:p>
          <a:endParaRPr lang="pt-BR"/>
        </a:p>
      </dgm:t>
    </dgm:pt>
    <dgm:pt modelId="{66B07230-D7D9-414C-89F2-7EED15DB8BA5}">
      <dgm:prSet custT="1"/>
      <dgm:spPr/>
      <dgm:t>
        <a:bodyPr/>
        <a:lstStyle/>
        <a:p>
          <a:r>
            <a:rPr lang="pt-BR" sz="24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Primeiro triunvirato</a:t>
          </a: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 formado por Júlio César, Pompeu e Crasso se reúnem para controlar o poder em Roma.</a:t>
          </a:r>
        </a:p>
      </dgm:t>
    </dgm:pt>
    <dgm:pt modelId="{EFE6C8F3-073B-48D6-8087-4C8D06B9A772}" type="parTrans" cxnId="{D6612EF3-5735-462F-B278-E119EF340779}">
      <dgm:prSet/>
      <dgm:spPr/>
      <dgm:t>
        <a:bodyPr/>
        <a:lstStyle/>
        <a:p>
          <a:endParaRPr lang="pt-BR"/>
        </a:p>
      </dgm:t>
    </dgm:pt>
    <dgm:pt modelId="{D83463A9-F37A-434B-9313-3C0A7D3AFB08}" type="sibTrans" cxnId="{D6612EF3-5735-462F-B278-E119EF340779}">
      <dgm:prSet/>
      <dgm:spPr/>
      <dgm:t>
        <a:bodyPr/>
        <a:lstStyle/>
        <a:p>
          <a:endParaRPr lang="pt-BR"/>
        </a:p>
      </dgm:t>
    </dgm:pt>
    <dgm:pt modelId="{42F66305-315B-4C49-A86C-56472EB2457B}">
      <dgm:prSet custT="1"/>
      <dgm:spPr/>
      <dgm:t>
        <a:bodyPr/>
        <a:lstStyle/>
        <a:p>
          <a:r>
            <a:rPr lang="pt-BR" sz="23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Júlio César tomou o poder em Roma, exigindo o cargo de ditador.</a:t>
          </a:r>
        </a:p>
      </dgm:t>
    </dgm:pt>
    <dgm:pt modelId="{471F08C3-79D3-4A70-B3F7-C5B03505D75C}" type="parTrans" cxnId="{40DBC0DB-D3CE-40A3-980E-9A49A0DCF88D}">
      <dgm:prSet/>
      <dgm:spPr/>
      <dgm:t>
        <a:bodyPr/>
        <a:lstStyle/>
        <a:p>
          <a:endParaRPr lang="pt-BR"/>
        </a:p>
      </dgm:t>
    </dgm:pt>
    <dgm:pt modelId="{E3806E91-9AD9-4D76-A185-EEE35F31B2EE}" type="sibTrans" cxnId="{40DBC0DB-D3CE-40A3-980E-9A49A0DCF88D}">
      <dgm:prSet/>
      <dgm:spPr/>
      <dgm:t>
        <a:bodyPr/>
        <a:lstStyle/>
        <a:p>
          <a:endParaRPr lang="pt-BR"/>
        </a:p>
      </dgm:t>
    </dgm:pt>
    <dgm:pt modelId="{C4E96991-4A19-4131-AC8E-C768C628543C}">
      <dgm:prSet custT="1"/>
      <dgm:spPr/>
      <dgm:t>
        <a:bodyPr/>
        <a:lstStyle/>
        <a:p>
          <a:r>
            <a:rPr lang="pt-BR" sz="23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44 a.C., assassinato do Júlio César.</a:t>
          </a:r>
        </a:p>
      </dgm:t>
    </dgm:pt>
    <dgm:pt modelId="{736E792F-0AF1-4096-B316-91A77C13C492}" type="parTrans" cxnId="{8A3D381B-6F47-4252-B828-CA435AA181F1}">
      <dgm:prSet/>
      <dgm:spPr/>
      <dgm:t>
        <a:bodyPr/>
        <a:lstStyle/>
        <a:p>
          <a:endParaRPr lang="pt-BR"/>
        </a:p>
      </dgm:t>
    </dgm:pt>
    <dgm:pt modelId="{91EB56F7-7C82-45F4-A5F8-2EB75EAF5FE9}" type="sibTrans" cxnId="{8A3D381B-6F47-4252-B828-CA435AA181F1}">
      <dgm:prSet/>
      <dgm:spPr/>
      <dgm:t>
        <a:bodyPr/>
        <a:lstStyle/>
        <a:p>
          <a:endParaRPr lang="pt-BR"/>
        </a:p>
      </dgm:t>
    </dgm:pt>
    <dgm:pt modelId="{B8E15085-524A-4CCA-838E-F7091A164598}">
      <dgm:prSet custT="1"/>
      <dgm:spPr/>
      <dgm:t>
        <a:bodyPr/>
        <a:lstStyle/>
        <a:p>
          <a:r>
            <a:rPr lang="pt-BR" sz="24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Segundo triunvirato</a:t>
          </a: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 formado por Otávio, Marco Antônio e Lépido, após a morte de Júlio César.</a:t>
          </a:r>
        </a:p>
      </dgm:t>
    </dgm:pt>
    <dgm:pt modelId="{607C43EC-3B29-4019-B646-11631485166C}" type="parTrans" cxnId="{1013109D-A262-480B-9966-372D6FEA5879}">
      <dgm:prSet/>
      <dgm:spPr/>
      <dgm:t>
        <a:bodyPr/>
        <a:lstStyle/>
        <a:p>
          <a:endParaRPr lang="pt-BR"/>
        </a:p>
      </dgm:t>
    </dgm:pt>
    <dgm:pt modelId="{033AC49C-B8EB-4EAE-8DD7-C8943433F741}" type="sibTrans" cxnId="{1013109D-A262-480B-9966-372D6FEA5879}">
      <dgm:prSet/>
      <dgm:spPr/>
      <dgm:t>
        <a:bodyPr/>
        <a:lstStyle/>
        <a:p>
          <a:endParaRPr lang="pt-BR"/>
        </a:p>
      </dgm:t>
    </dgm:pt>
    <dgm:pt modelId="{1A333B29-2410-44AD-9708-ED9C2A0B73EF}">
      <dgm:prSet custT="1"/>
      <dgm:spPr/>
      <dgm:t>
        <a:bodyPr/>
        <a:lstStyle/>
        <a:p>
          <a:r>
            <a:rPr lang="pt-BR" sz="23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Disputa de poder entre os generais.</a:t>
          </a:r>
        </a:p>
      </dgm:t>
    </dgm:pt>
    <dgm:pt modelId="{167A7819-662E-46A9-A611-06946C57DD6B}" type="parTrans" cxnId="{B25E3D00-3548-4DA8-99E9-4B0F3A1C92A1}">
      <dgm:prSet/>
      <dgm:spPr/>
      <dgm:t>
        <a:bodyPr/>
        <a:lstStyle/>
        <a:p>
          <a:endParaRPr lang="pt-BR"/>
        </a:p>
      </dgm:t>
    </dgm:pt>
    <dgm:pt modelId="{C82586D3-16FC-49B9-8FD6-FE25D1D0B786}" type="sibTrans" cxnId="{B25E3D00-3548-4DA8-99E9-4B0F3A1C92A1}">
      <dgm:prSet/>
      <dgm:spPr/>
      <dgm:t>
        <a:bodyPr/>
        <a:lstStyle/>
        <a:p>
          <a:endParaRPr lang="pt-BR"/>
        </a:p>
      </dgm:t>
    </dgm:pt>
    <dgm:pt modelId="{E3956CD4-CF18-4014-9AA1-D04B57C7BD98}">
      <dgm:prSet custT="1"/>
      <dgm:spPr/>
      <dgm:t>
        <a:bodyPr/>
        <a:lstStyle/>
        <a:p>
          <a:r>
            <a:rPr lang="pt-BR" sz="23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Otávio vence seus oponentes dando início ao Império Romano.</a:t>
          </a:r>
        </a:p>
      </dgm:t>
    </dgm:pt>
    <dgm:pt modelId="{45496769-2A81-4854-A689-D9388EE7CE62}" type="parTrans" cxnId="{CCFACA65-3DAA-4DD7-9A61-B6128F2A5AC1}">
      <dgm:prSet/>
      <dgm:spPr/>
      <dgm:t>
        <a:bodyPr/>
        <a:lstStyle/>
        <a:p>
          <a:endParaRPr lang="pt-BR"/>
        </a:p>
      </dgm:t>
    </dgm:pt>
    <dgm:pt modelId="{162B63F8-6580-4AF4-8B3E-AA542593C750}" type="sibTrans" cxnId="{CCFACA65-3DAA-4DD7-9A61-B6128F2A5AC1}">
      <dgm:prSet/>
      <dgm:spPr/>
      <dgm:t>
        <a:bodyPr/>
        <a:lstStyle/>
        <a:p>
          <a:endParaRPr lang="pt-BR"/>
        </a:p>
      </dgm:t>
    </dgm:pt>
    <dgm:pt modelId="{63DA7237-5FFE-4DB1-8486-2DF232AF1528}" type="pres">
      <dgm:prSet presAssocID="{7C28A56D-822A-4B1D-908B-743295972D8B}" presName="linear" presStyleCnt="0">
        <dgm:presLayoutVars>
          <dgm:dir/>
          <dgm:animLvl val="lvl"/>
          <dgm:resizeHandles val="exact"/>
        </dgm:presLayoutVars>
      </dgm:prSet>
      <dgm:spPr/>
    </dgm:pt>
    <dgm:pt modelId="{6BEC2267-376E-4BC1-A882-1314F0ABD523}" type="pres">
      <dgm:prSet presAssocID="{EF69B4FB-42BC-427C-895B-D6C3BB029272}" presName="parentLin" presStyleCnt="0"/>
      <dgm:spPr/>
    </dgm:pt>
    <dgm:pt modelId="{E7FE751F-485F-4EAD-92AC-328C94F6E3E3}" type="pres">
      <dgm:prSet presAssocID="{EF69B4FB-42BC-427C-895B-D6C3BB029272}" presName="parentLeftMargin" presStyleLbl="node1" presStyleIdx="0" presStyleCnt="3"/>
      <dgm:spPr/>
    </dgm:pt>
    <dgm:pt modelId="{6F9C22E4-5E21-4143-8D0A-0A3BFAFF0CBD}" type="pres">
      <dgm:prSet presAssocID="{EF69B4FB-42BC-427C-895B-D6C3BB029272}" presName="parentText" presStyleLbl="node1" presStyleIdx="0" presStyleCnt="3" custScaleX="114709" custScaleY="76121">
        <dgm:presLayoutVars>
          <dgm:chMax val="0"/>
          <dgm:bulletEnabled val="1"/>
        </dgm:presLayoutVars>
      </dgm:prSet>
      <dgm:spPr/>
    </dgm:pt>
    <dgm:pt modelId="{D4335BCE-A132-4DE8-BD14-9A51EB18A475}" type="pres">
      <dgm:prSet presAssocID="{EF69B4FB-42BC-427C-895B-D6C3BB029272}" presName="negativeSpace" presStyleCnt="0"/>
      <dgm:spPr/>
    </dgm:pt>
    <dgm:pt modelId="{5DA93735-4D42-479B-95A7-858630877116}" type="pres">
      <dgm:prSet presAssocID="{EF69B4FB-42BC-427C-895B-D6C3BB029272}" presName="childText" presStyleLbl="conFgAcc1" presStyleIdx="0" presStyleCnt="3">
        <dgm:presLayoutVars>
          <dgm:bulletEnabled val="1"/>
        </dgm:presLayoutVars>
      </dgm:prSet>
      <dgm:spPr/>
    </dgm:pt>
    <dgm:pt modelId="{1A16C90D-C428-4352-B53D-34DF49A8608A}" type="pres">
      <dgm:prSet presAssocID="{75E58AD0-EB02-47FD-B04B-A1E195EBAF60}" presName="spaceBetweenRectangles" presStyleCnt="0"/>
      <dgm:spPr/>
    </dgm:pt>
    <dgm:pt modelId="{C2EC3EA9-1220-4852-9475-8D8156A48777}" type="pres">
      <dgm:prSet presAssocID="{66B07230-D7D9-414C-89F2-7EED15DB8BA5}" presName="parentLin" presStyleCnt="0"/>
      <dgm:spPr/>
    </dgm:pt>
    <dgm:pt modelId="{522FBC7C-D2F5-47DE-B8DE-3714ABCCB7F2}" type="pres">
      <dgm:prSet presAssocID="{66B07230-D7D9-414C-89F2-7EED15DB8BA5}" presName="parentLeftMargin" presStyleLbl="node1" presStyleIdx="0" presStyleCnt="3"/>
      <dgm:spPr/>
    </dgm:pt>
    <dgm:pt modelId="{E9A852EC-AEC2-476B-AFF6-900CD5CE42C0}" type="pres">
      <dgm:prSet presAssocID="{66B07230-D7D9-414C-89F2-7EED15DB8BA5}" presName="parentText" presStyleLbl="node1" presStyleIdx="1" presStyleCnt="3" custScaleX="121896" custScaleY="114054">
        <dgm:presLayoutVars>
          <dgm:chMax val="0"/>
          <dgm:bulletEnabled val="1"/>
        </dgm:presLayoutVars>
      </dgm:prSet>
      <dgm:spPr/>
    </dgm:pt>
    <dgm:pt modelId="{F73A8D5B-1E10-4AF1-B157-227497341F0D}" type="pres">
      <dgm:prSet presAssocID="{66B07230-D7D9-414C-89F2-7EED15DB8BA5}" presName="negativeSpace" presStyleCnt="0"/>
      <dgm:spPr/>
    </dgm:pt>
    <dgm:pt modelId="{2AD1CDA7-69F5-4C5A-98B1-F0B12CF6BCB3}" type="pres">
      <dgm:prSet presAssocID="{66B07230-D7D9-414C-89F2-7EED15DB8BA5}" presName="childText" presStyleLbl="conFgAcc1" presStyleIdx="1" presStyleCnt="3" custScaleY="93070">
        <dgm:presLayoutVars>
          <dgm:bulletEnabled val="1"/>
        </dgm:presLayoutVars>
      </dgm:prSet>
      <dgm:spPr/>
    </dgm:pt>
    <dgm:pt modelId="{21109A21-A32E-4D74-933A-9443AAFE15F0}" type="pres">
      <dgm:prSet presAssocID="{D83463A9-F37A-434B-9313-3C0A7D3AFB08}" presName="spaceBetweenRectangles" presStyleCnt="0"/>
      <dgm:spPr/>
    </dgm:pt>
    <dgm:pt modelId="{815D13E7-3292-4EA1-8BFD-DEEBD9B9151E}" type="pres">
      <dgm:prSet presAssocID="{B8E15085-524A-4CCA-838E-F7091A164598}" presName="parentLin" presStyleCnt="0"/>
      <dgm:spPr/>
    </dgm:pt>
    <dgm:pt modelId="{D663E725-7BF3-4653-9361-8CA52CE11110}" type="pres">
      <dgm:prSet presAssocID="{B8E15085-524A-4CCA-838E-F7091A164598}" presName="parentLeftMargin" presStyleLbl="node1" presStyleIdx="1" presStyleCnt="3"/>
      <dgm:spPr/>
    </dgm:pt>
    <dgm:pt modelId="{E65D6A25-6429-4543-8CE3-D4204F83B303}" type="pres">
      <dgm:prSet presAssocID="{B8E15085-524A-4CCA-838E-F7091A164598}" presName="parentText" presStyleLbl="node1" presStyleIdx="2" presStyleCnt="3" custScaleX="130300" custScaleY="104158">
        <dgm:presLayoutVars>
          <dgm:chMax val="0"/>
          <dgm:bulletEnabled val="1"/>
        </dgm:presLayoutVars>
      </dgm:prSet>
      <dgm:spPr/>
    </dgm:pt>
    <dgm:pt modelId="{AB9779F8-9269-477D-8727-EA73727F79A1}" type="pres">
      <dgm:prSet presAssocID="{B8E15085-524A-4CCA-838E-F7091A164598}" presName="negativeSpace" presStyleCnt="0"/>
      <dgm:spPr/>
    </dgm:pt>
    <dgm:pt modelId="{F85D3C69-1B81-4354-8234-1B8C351E3E62}" type="pres">
      <dgm:prSet presAssocID="{B8E15085-524A-4CCA-838E-F7091A164598}" presName="childText" presStyleLbl="conFgAcc1" presStyleIdx="2" presStyleCnt="3" custLinFactNeighborX="-1324" custLinFactNeighborY="14835">
        <dgm:presLayoutVars>
          <dgm:bulletEnabled val="1"/>
        </dgm:presLayoutVars>
      </dgm:prSet>
      <dgm:spPr/>
    </dgm:pt>
  </dgm:ptLst>
  <dgm:cxnLst>
    <dgm:cxn modelId="{B25E3D00-3548-4DA8-99E9-4B0F3A1C92A1}" srcId="{B8E15085-524A-4CCA-838E-F7091A164598}" destId="{1A333B29-2410-44AD-9708-ED9C2A0B73EF}" srcOrd="0" destOrd="0" parTransId="{167A7819-662E-46A9-A611-06946C57DD6B}" sibTransId="{C82586D3-16FC-49B9-8FD6-FE25D1D0B786}"/>
    <dgm:cxn modelId="{8787C600-0496-4649-B925-3631D177D0CA}" type="presOf" srcId="{7C28A56D-822A-4B1D-908B-743295972D8B}" destId="{63DA7237-5FFE-4DB1-8486-2DF232AF1528}" srcOrd="0" destOrd="0" presId="urn:microsoft.com/office/officeart/2005/8/layout/list1"/>
    <dgm:cxn modelId="{5FAB3A0B-077D-4F8D-9639-7DA50FCAA8F2}" type="presOf" srcId="{B8E15085-524A-4CCA-838E-F7091A164598}" destId="{E65D6A25-6429-4543-8CE3-D4204F83B303}" srcOrd="1" destOrd="0" presId="urn:microsoft.com/office/officeart/2005/8/layout/list1"/>
    <dgm:cxn modelId="{89B8E10E-8621-4D8C-9D9E-16320363EE69}" type="presOf" srcId="{66B07230-D7D9-414C-89F2-7EED15DB8BA5}" destId="{522FBC7C-D2F5-47DE-B8DE-3714ABCCB7F2}" srcOrd="0" destOrd="0" presId="urn:microsoft.com/office/officeart/2005/8/layout/list1"/>
    <dgm:cxn modelId="{8A3D381B-6F47-4252-B828-CA435AA181F1}" srcId="{66B07230-D7D9-414C-89F2-7EED15DB8BA5}" destId="{C4E96991-4A19-4131-AC8E-C768C628543C}" srcOrd="1" destOrd="0" parTransId="{736E792F-0AF1-4096-B316-91A77C13C492}" sibTransId="{91EB56F7-7C82-45F4-A5F8-2EB75EAF5FE9}"/>
    <dgm:cxn modelId="{CCFACA65-3DAA-4DD7-9A61-B6128F2A5AC1}" srcId="{B8E15085-524A-4CCA-838E-F7091A164598}" destId="{E3956CD4-CF18-4014-9AA1-D04B57C7BD98}" srcOrd="1" destOrd="0" parTransId="{45496769-2A81-4854-A689-D9388EE7CE62}" sibTransId="{162B63F8-6580-4AF4-8B3E-AA542593C750}"/>
    <dgm:cxn modelId="{4E82B66D-37B1-41DD-A344-5B300904AD45}" type="presOf" srcId="{1A333B29-2410-44AD-9708-ED9C2A0B73EF}" destId="{F85D3C69-1B81-4354-8234-1B8C351E3E62}" srcOrd="0" destOrd="0" presId="urn:microsoft.com/office/officeart/2005/8/layout/list1"/>
    <dgm:cxn modelId="{131FCC58-E0C7-45B5-A16D-DBD3E8F55A2B}" type="presOf" srcId="{E3956CD4-CF18-4014-9AA1-D04B57C7BD98}" destId="{F85D3C69-1B81-4354-8234-1B8C351E3E62}" srcOrd="0" destOrd="1" presId="urn:microsoft.com/office/officeart/2005/8/layout/list1"/>
    <dgm:cxn modelId="{2836EA59-7778-4B1D-AD5B-A2EC2F13A71A}" type="presOf" srcId="{42F66305-315B-4C49-A86C-56472EB2457B}" destId="{2AD1CDA7-69F5-4C5A-98B1-F0B12CF6BCB3}" srcOrd="0" destOrd="0" presId="urn:microsoft.com/office/officeart/2005/8/layout/list1"/>
    <dgm:cxn modelId="{3A9B1880-F2D7-4F66-B331-F527B7192D07}" type="presOf" srcId="{66B07230-D7D9-414C-89F2-7EED15DB8BA5}" destId="{E9A852EC-AEC2-476B-AFF6-900CD5CE42C0}" srcOrd="1" destOrd="0" presId="urn:microsoft.com/office/officeart/2005/8/layout/list1"/>
    <dgm:cxn modelId="{E7AEEA92-3626-4612-BB97-D7F1FF9109FB}" srcId="{7C28A56D-822A-4B1D-908B-743295972D8B}" destId="{EF69B4FB-42BC-427C-895B-D6C3BB029272}" srcOrd="0" destOrd="0" parTransId="{B6C8EC79-BD59-43E8-8442-B003ECE4D194}" sibTransId="{75E58AD0-EB02-47FD-B04B-A1E195EBAF60}"/>
    <dgm:cxn modelId="{1013109D-A262-480B-9966-372D6FEA5879}" srcId="{7C28A56D-822A-4B1D-908B-743295972D8B}" destId="{B8E15085-524A-4CCA-838E-F7091A164598}" srcOrd="2" destOrd="0" parTransId="{607C43EC-3B29-4019-B646-11631485166C}" sibTransId="{033AC49C-B8EB-4EAE-8DD7-C8943433F741}"/>
    <dgm:cxn modelId="{6250D8A0-7E0A-4D46-BAC7-2796C680832B}" type="presOf" srcId="{B8E15085-524A-4CCA-838E-F7091A164598}" destId="{D663E725-7BF3-4653-9361-8CA52CE11110}" srcOrd="0" destOrd="0" presId="urn:microsoft.com/office/officeart/2005/8/layout/list1"/>
    <dgm:cxn modelId="{F42AC7B4-2AFB-4868-85A8-0E7551884EC0}" type="presOf" srcId="{C4E96991-4A19-4131-AC8E-C768C628543C}" destId="{2AD1CDA7-69F5-4C5A-98B1-F0B12CF6BCB3}" srcOrd="0" destOrd="1" presId="urn:microsoft.com/office/officeart/2005/8/layout/list1"/>
    <dgm:cxn modelId="{F9B0A3CC-2CE2-425E-B18A-3C2C33884F19}" type="presOf" srcId="{EF69B4FB-42BC-427C-895B-D6C3BB029272}" destId="{6F9C22E4-5E21-4143-8D0A-0A3BFAFF0CBD}" srcOrd="1" destOrd="0" presId="urn:microsoft.com/office/officeart/2005/8/layout/list1"/>
    <dgm:cxn modelId="{43F84BD8-87FD-4DFC-A24E-FBF8191C2D57}" type="presOf" srcId="{EF69B4FB-42BC-427C-895B-D6C3BB029272}" destId="{E7FE751F-485F-4EAD-92AC-328C94F6E3E3}" srcOrd="0" destOrd="0" presId="urn:microsoft.com/office/officeart/2005/8/layout/list1"/>
    <dgm:cxn modelId="{40DBC0DB-D3CE-40A3-980E-9A49A0DCF88D}" srcId="{66B07230-D7D9-414C-89F2-7EED15DB8BA5}" destId="{42F66305-315B-4C49-A86C-56472EB2457B}" srcOrd="0" destOrd="0" parTransId="{471F08C3-79D3-4A70-B3F7-C5B03505D75C}" sibTransId="{E3806E91-9AD9-4D76-A185-EEE35F31B2EE}"/>
    <dgm:cxn modelId="{D6612EF3-5735-462F-B278-E119EF340779}" srcId="{7C28A56D-822A-4B1D-908B-743295972D8B}" destId="{66B07230-D7D9-414C-89F2-7EED15DB8BA5}" srcOrd="1" destOrd="0" parTransId="{EFE6C8F3-073B-48D6-8087-4C8D06B9A772}" sibTransId="{D83463A9-F37A-434B-9313-3C0A7D3AFB08}"/>
    <dgm:cxn modelId="{58B21865-A085-442A-8EAB-2F58C1834DB4}" type="presParOf" srcId="{63DA7237-5FFE-4DB1-8486-2DF232AF1528}" destId="{6BEC2267-376E-4BC1-A882-1314F0ABD523}" srcOrd="0" destOrd="0" presId="urn:microsoft.com/office/officeart/2005/8/layout/list1"/>
    <dgm:cxn modelId="{F9BB18C7-FF23-4F29-9EC8-4F1B45678797}" type="presParOf" srcId="{6BEC2267-376E-4BC1-A882-1314F0ABD523}" destId="{E7FE751F-485F-4EAD-92AC-328C94F6E3E3}" srcOrd="0" destOrd="0" presId="urn:microsoft.com/office/officeart/2005/8/layout/list1"/>
    <dgm:cxn modelId="{63A369A8-FF41-4F64-916B-8B73F1D970E3}" type="presParOf" srcId="{6BEC2267-376E-4BC1-A882-1314F0ABD523}" destId="{6F9C22E4-5E21-4143-8D0A-0A3BFAFF0CBD}" srcOrd="1" destOrd="0" presId="urn:microsoft.com/office/officeart/2005/8/layout/list1"/>
    <dgm:cxn modelId="{671F3A34-034A-4CE5-814F-FC73380ED21E}" type="presParOf" srcId="{63DA7237-5FFE-4DB1-8486-2DF232AF1528}" destId="{D4335BCE-A132-4DE8-BD14-9A51EB18A475}" srcOrd="1" destOrd="0" presId="urn:microsoft.com/office/officeart/2005/8/layout/list1"/>
    <dgm:cxn modelId="{C6166BA0-2038-432F-AA47-38927E271882}" type="presParOf" srcId="{63DA7237-5FFE-4DB1-8486-2DF232AF1528}" destId="{5DA93735-4D42-479B-95A7-858630877116}" srcOrd="2" destOrd="0" presId="urn:microsoft.com/office/officeart/2005/8/layout/list1"/>
    <dgm:cxn modelId="{EF034456-BA55-499A-936D-B7F9689AD527}" type="presParOf" srcId="{63DA7237-5FFE-4DB1-8486-2DF232AF1528}" destId="{1A16C90D-C428-4352-B53D-34DF49A8608A}" srcOrd="3" destOrd="0" presId="urn:microsoft.com/office/officeart/2005/8/layout/list1"/>
    <dgm:cxn modelId="{34320C2B-3E30-4266-A524-CF894423DA87}" type="presParOf" srcId="{63DA7237-5FFE-4DB1-8486-2DF232AF1528}" destId="{C2EC3EA9-1220-4852-9475-8D8156A48777}" srcOrd="4" destOrd="0" presId="urn:microsoft.com/office/officeart/2005/8/layout/list1"/>
    <dgm:cxn modelId="{F435E349-2C7A-485A-BF9B-0D4E5250594C}" type="presParOf" srcId="{C2EC3EA9-1220-4852-9475-8D8156A48777}" destId="{522FBC7C-D2F5-47DE-B8DE-3714ABCCB7F2}" srcOrd="0" destOrd="0" presId="urn:microsoft.com/office/officeart/2005/8/layout/list1"/>
    <dgm:cxn modelId="{18BAF559-AFFB-4A82-A4DD-3A2B0618B6BF}" type="presParOf" srcId="{C2EC3EA9-1220-4852-9475-8D8156A48777}" destId="{E9A852EC-AEC2-476B-AFF6-900CD5CE42C0}" srcOrd="1" destOrd="0" presId="urn:microsoft.com/office/officeart/2005/8/layout/list1"/>
    <dgm:cxn modelId="{AF78290B-03E2-42A4-9764-C16966263E65}" type="presParOf" srcId="{63DA7237-5FFE-4DB1-8486-2DF232AF1528}" destId="{F73A8D5B-1E10-4AF1-B157-227497341F0D}" srcOrd="5" destOrd="0" presId="urn:microsoft.com/office/officeart/2005/8/layout/list1"/>
    <dgm:cxn modelId="{CEE38478-FF85-49DE-94C2-B39E91C56168}" type="presParOf" srcId="{63DA7237-5FFE-4DB1-8486-2DF232AF1528}" destId="{2AD1CDA7-69F5-4C5A-98B1-F0B12CF6BCB3}" srcOrd="6" destOrd="0" presId="urn:microsoft.com/office/officeart/2005/8/layout/list1"/>
    <dgm:cxn modelId="{3288F57C-9EB2-41D5-BB57-C38D7341C4E9}" type="presParOf" srcId="{63DA7237-5FFE-4DB1-8486-2DF232AF1528}" destId="{21109A21-A32E-4D74-933A-9443AAFE15F0}" srcOrd="7" destOrd="0" presId="urn:microsoft.com/office/officeart/2005/8/layout/list1"/>
    <dgm:cxn modelId="{016ED647-2703-46BE-A873-B22D52266BD7}" type="presParOf" srcId="{63DA7237-5FFE-4DB1-8486-2DF232AF1528}" destId="{815D13E7-3292-4EA1-8BFD-DEEBD9B9151E}" srcOrd="8" destOrd="0" presId="urn:microsoft.com/office/officeart/2005/8/layout/list1"/>
    <dgm:cxn modelId="{C46864C2-FBBE-4C20-87A8-98D27B4488E6}" type="presParOf" srcId="{815D13E7-3292-4EA1-8BFD-DEEBD9B9151E}" destId="{D663E725-7BF3-4653-9361-8CA52CE11110}" srcOrd="0" destOrd="0" presId="urn:microsoft.com/office/officeart/2005/8/layout/list1"/>
    <dgm:cxn modelId="{F2294085-8E66-4A22-8E8F-803B01C634BE}" type="presParOf" srcId="{815D13E7-3292-4EA1-8BFD-DEEBD9B9151E}" destId="{E65D6A25-6429-4543-8CE3-D4204F83B303}" srcOrd="1" destOrd="0" presId="urn:microsoft.com/office/officeart/2005/8/layout/list1"/>
    <dgm:cxn modelId="{27EA19E7-CB2E-4DE2-AE48-11669AE5E9B5}" type="presParOf" srcId="{63DA7237-5FFE-4DB1-8486-2DF232AF1528}" destId="{AB9779F8-9269-477D-8727-EA73727F79A1}" srcOrd="9" destOrd="0" presId="urn:microsoft.com/office/officeart/2005/8/layout/list1"/>
    <dgm:cxn modelId="{B2BB7731-9E27-4B19-BB43-E831B27DEAE4}" type="presParOf" srcId="{63DA7237-5FFE-4DB1-8486-2DF232AF1528}" destId="{F85D3C69-1B81-4354-8234-1B8C351E3E6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222DA8-D2CF-4E47-8723-16D91208C5D0}">
      <dsp:nvSpPr>
        <dsp:cNvPr id="0" name=""/>
        <dsp:cNvSpPr/>
      </dsp:nvSpPr>
      <dsp:spPr>
        <a:xfrm>
          <a:off x="38392" y="0"/>
          <a:ext cx="2794913" cy="45377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latin typeface="Roboto" panose="02000000000000000000" pitchFamily="2" charset="0"/>
              <a:ea typeface="Roboto" panose="02000000000000000000" pitchFamily="2" charset="0"/>
            </a:rPr>
            <a:t>Antiguidade clássica se refere à Grécia e à Roma antigas.</a:t>
          </a:r>
        </a:p>
      </dsp:txBody>
      <dsp:txXfrm>
        <a:off x="120252" y="81860"/>
        <a:ext cx="2631193" cy="4374050"/>
      </dsp:txXfrm>
    </dsp:sp>
    <dsp:sp modelId="{63E7C461-CD9D-4D1C-B2E3-8BAD9C1372F5}">
      <dsp:nvSpPr>
        <dsp:cNvPr id="0" name=""/>
        <dsp:cNvSpPr/>
      </dsp:nvSpPr>
      <dsp:spPr>
        <a:xfrm>
          <a:off x="3071068" y="0"/>
          <a:ext cx="2959364" cy="20018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Europa moderna (século XVIII) constrói suas raízes no conceito de Antiguidade clássica.</a:t>
          </a:r>
        </a:p>
      </dsp:txBody>
      <dsp:txXfrm>
        <a:off x="3129700" y="58632"/>
        <a:ext cx="2842100" cy="1884570"/>
      </dsp:txXfrm>
    </dsp:sp>
    <dsp:sp modelId="{ABBC188F-A334-4072-B4B5-2FD313F59FED}">
      <dsp:nvSpPr>
        <dsp:cNvPr id="0" name=""/>
        <dsp:cNvSpPr/>
      </dsp:nvSpPr>
      <dsp:spPr>
        <a:xfrm>
          <a:off x="6437426" y="0"/>
          <a:ext cx="4534820" cy="141703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No século XIX, o Egito antigo e a Mesopotâmia passaram a fazer parte do conceito europeu de Antiguidade clássica.</a:t>
          </a:r>
        </a:p>
      </dsp:txBody>
      <dsp:txXfrm>
        <a:off x="6478929" y="41503"/>
        <a:ext cx="4451814" cy="1334026"/>
      </dsp:txXfrm>
    </dsp:sp>
    <dsp:sp modelId="{87220750-375A-47C8-824C-BAE0155E6BA2}">
      <dsp:nvSpPr>
        <dsp:cNvPr id="0" name=""/>
        <dsp:cNvSpPr/>
      </dsp:nvSpPr>
      <dsp:spPr>
        <a:xfrm>
          <a:off x="6890908" y="1417032"/>
          <a:ext cx="800773" cy="8805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0506"/>
              </a:lnTo>
              <a:lnTo>
                <a:pt x="800773" y="880506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94DE20-7EDC-4F6C-9901-BE2EAE9E7DE2}">
      <dsp:nvSpPr>
        <dsp:cNvPr id="0" name=""/>
        <dsp:cNvSpPr/>
      </dsp:nvSpPr>
      <dsp:spPr>
        <a:xfrm>
          <a:off x="7691682" y="1742063"/>
          <a:ext cx="3988088" cy="1110951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Registros revelaram que parte da religião cristã havia se originado dessas civilizações.</a:t>
          </a:r>
        </a:p>
      </dsp:txBody>
      <dsp:txXfrm>
        <a:off x="7724221" y="1774602"/>
        <a:ext cx="3923010" cy="1045873"/>
      </dsp:txXfrm>
    </dsp:sp>
    <dsp:sp modelId="{239503D5-0531-44DC-ACBE-DF4E738B5842}">
      <dsp:nvSpPr>
        <dsp:cNvPr id="0" name=""/>
        <dsp:cNvSpPr/>
      </dsp:nvSpPr>
      <dsp:spPr>
        <a:xfrm>
          <a:off x="6890908" y="1417032"/>
          <a:ext cx="828219" cy="2625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5738"/>
              </a:lnTo>
              <a:lnTo>
                <a:pt x="828219" y="2625738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7D5710-7111-4A95-894D-D052444447B8}">
      <dsp:nvSpPr>
        <dsp:cNvPr id="0" name=""/>
        <dsp:cNvSpPr/>
      </dsp:nvSpPr>
      <dsp:spPr>
        <a:xfrm>
          <a:off x="7719128" y="3400950"/>
          <a:ext cx="3597330" cy="1283641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Atualmente, o conceito de Antiguidade abrange também a América, a África e a Ásia.</a:t>
          </a:r>
        </a:p>
      </dsp:txBody>
      <dsp:txXfrm>
        <a:off x="7756725" y="3438547"/>
        <a:ext cx="3522136" cy="12084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E03FF-C727-46F0-AE10-08B2D25990D2}">
      <dsp:nvSpPr>
        <dsp:cNvPr id="0" name=""/>
        <dsp:cNvSpPr/>
      </dsp:nvSpPr>
      <dsp:spPr>
        <a:xfrm rot="5400000">
          <a:off x="364067" y="2718352"/>
          <a:ext cx="1080107" cy="1797275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9015C0-24A2-4E42-8683-1C42B5C1309D}">
      <dsp:nvSpPr>
        <dsp:cNvPr id="0" name=""/>
        <dsp:cNvSpPr/>
      </dsp:nvSpPr>
      <dsp:spPr>
        <a:xfrm>
          <a:off x="183770" y="3255350"/>
          <a:ext cx="1622590" cy="1422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508 a.C., reformas de Clístenes.</a:t>
          </a:r>
          <a:endParaRPr lang="pt-BR" sz="2000" kern="1200" dirty="0"/>
        </a:p>
      </dsp:txBody>
      <dsp:txXfrm>
        <a:off x="183770" y="3255350"/>
        <a:ext cx="1622590" cy="1422295"/>
      </dsp:txXfrm>
    </dsp:sp>
    <dsp:sp modelId="{5149F693-274D-4533-95C3-33D1EA0BB006}">
      <dsp:nvSpPr>
        <dsp:cNvPr id="0" name=""/>
        <dsp:cNvSpPr/>
      </dsp:nvSpPr>
      <dsp:spPr>
        <a:xfrm>
          <a:off x="1500212" y="2586035"/>
          <a:ext cx="306149" cy="306149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47B2D-F6F1-466C-957B-E01AA7FA4533}">
      <dsp:nvSpPr>
        <dsp:cNvPr id="0" name=""/>
        <dsp:cNvSpPr/>
      </dsp:nvSpPr>
      <dsp:spPr>
        <a:xfrm rot="5400000">
          <a:off x="2350435" y="1887777"/>
          <a:ext cx="1080107" cy="1797275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5F1898-94CA-480C-B326-543A634351A6}">
      <dsp:nvSpPr>
        <dsp:cNvPr id="0" name=""/>
        <dsp:cNvSpPr/>
      </dsp:nvSpPr>
      <dsp:spPr>
        <a:xfrm>
          <a:off x="2178445" y="2442781"/>
          <a:ext cx="1622590" cy="210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Surge a democracia ateniense com maior participação dos cidadãos.</a:t>
          </a:r>
          <a:endParaRPr lang="pt-BR" sz="2000" kern="1200" dirty="0"/>
        </a:p>
      </dsp:txBody>
      <dsp:txXfrm>
        <a:off x="2178445" y="2442781"/>
        <a:ext cx="1622590" cy="2100389"/>
      </dsp:txXfrm>
    </dsp:sp>
    <dsp:sp modelId="{17EA7263-9B1C-451E-B8DC-F1F72679CE49}">
      <dsp:nvSpPr>
        <dsp:cNvPr id="0" name=""/>
        <dsp:cNvSpPr/>
      </dsp:nvSpPr>
      <dsp:spPr>
        <a:xfrm>
          <a:off x="3486579" y="1755459"/>
          <a:ext cx="306149" cy="306149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0EE603-9C5A-418E-A791-D3911EAF0A61}">
      <dsp:nvSpPr>
        <dsp:cNvPr id="0" name=""/>
        <dsp:cNvSpPr/>
      </dsp:nvSpPr>
      <dsp:spPr>
        <a:xfrm rot="5400000">
          <a:off x="4252887" y="1421426"/>
          <a:ext cx="1080107" cy="1797275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ED7A89-38E2-4002-9F18-B6FAFE0B3EAD}">
      <dsp:nvSpPr>
        <dsp:cNvPr id="0" name=""/>
        <dsp:cNvSpPr/>
      </dsp:nvSpPr>
      <dsp:spPr>
        <a:xfrm>
          <a:off x="4071011" y="1933246"/>
          <a:ext cx="1793578" cy="1422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Assembleia do povo.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Conselho dos Quinhentos</a:t>
          </a:r>
          <a:r>
            <a:rPr lang="pt-BR" sz="2000" kern="1200" dirty="0"/>
            <a:t>. </a:t>
          </a:r>
        </a:p>
      </dsp:txBody>
      <dsp:txXfrm>
        <a:off x="4071011" y="1933246"/>
        <a:ext cx="1793578" cy="1422295"/>
      </dsp:txXfrm>
    </dsp:sp>
    <dsp:sp modelId="{BC2918EE-7C5C-4F0A-AAD5-5D7274F70E3E}">
      <dsp:nvSpPr>
        <dsp:cNvPr id="0" name=""/>
        <dsp:cNvSpPr/>
      </dsp:nvSpPr>
      <dsp:spPr>
        <a:xfrm>
          <a:off x="5472947" y="1263931"/>
          <a:ext cx="306149" cy="306149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3A367E-E5CC-495F-AADC-84925AF6CD56}">
      <dsp:nvSpPr>
        <dsp:cNvPr id="0" name=""/>
        <dsp:cNvSpPr/>
      </dsp:nvSpPr>
      <dsp:spPr>
        <a:xfrm rot="5400000">
          <a:off x="6323170" y="904720"/>
          <a:ext cx="1080107" cy="1797275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2DCFE-3D08-4F6A-B5CF-46C1CABD48F9}">
      <dsp:nvSpPr>
        <dsp:cNvPr id="0" name=""/>
        <dsp:cNvSpPr/>
      </dsp:nvSpPr>
      <dsp:spPr>
        <a:xfrm>
          <a:off x="6142873" y="1441718"/>
          <a:ext cx="1622590" cy="1422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Ostracismo.</a:t>
          </a:r>
        </a:p>
      </dsp:txBody>
      <dsp:txXfrm>
        <a:off x="6142873" y="1441718"/>
        <a:ext cx="1622590" cy="1422295"/>
      </dsp:txXfrm>
    </dsp:sp>
    <dsp:sp modelId="{3DE64FE0-BCBC-4C4A-A81D-8D7C6267203E}">
      <dsp:nvSpPr>
        <dsp:cNvPr id="0" name=""/>
        <dsp:cNvSpPr/>
      </dsp:nvSpPr>
      <dsp:spPr>
        <a:xfrm>
          <a:off x="7459314" y="772402"/>
          <a:ext cx="306149" cy="306149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C5C2BA-4EFE-439E-9259-E1C0455D9C5B}">
      <dsp:nvSpPr>
        <dsp:cNvPr id="0" name=""/>
        <dsp:cNvSpPr/>
      </dsp:nvSpPr>
      <dsp:spPr>
        <a:xfrm rot="5400000">
          <a:off x="8309537" y="413191"/>
          <a:ext cx="1080107" cy="1797275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F59376-1880-4FC4-9743-72FF10E5E03B}">
      <dsp:nvSpPr>
        <dsp:cNvPr id="0" name=""/>
        <dsp:cNvSpPr/>
      </dsp:nvSpPr>
      <dsp:spPr>
        <a:xfrm>
          <a:off x="8129240" y="950189"/>
          <a:ext cx="1622590" cy="1422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Escravos, mulheres e estrangeiros eram excluídos da vida política.</a:t>
          </a:r>
        </a:p>
      </dsp:txBody>
      <dsp:txXfrm>
        <a:off x="8129240" y="950189"/>
        <a:ext cx="1622590" cy="1422295"/>
      </dsp:txXfrm>
    </dsp:sp>
    <dsp:sp modelId="{970E1593-2315-45F8-8EA9-70606FBF20CC}">
      <dsp:nvSpPr>
        <dsp:cNvPr id="0" name=""/>
        <dsp:cNvSpPr/>
      </dsp:nvSpPr>
      <dsp:spPr>
        <a:xfrm>
          <a:off x="9445682" y="280874"/>
          <a:ext cx="306149" cy="306149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448D66-4041-4D8D-9D52-7F508C8996CA}">
      <dsp:nvSpPr>
        <dsp:cNvPr id="0" name=""/>
        <dsp:cNvSpPr/>
      </dsp:nvSpPr>
      <dsp:spPr>
        <a:xfrm rot="5400000">
          <a:off x="10220401" y="-95122"/>
          <a:ext cx="1080107" cy="1797275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5D6239-7A9B-4B9D-B518-8FFC739F1317}">
      <dsp:nvSpPr>
        <dsp:cNvPr id="0" name=""/>
        <dsp:cNvSpPr/>
      </dsp:nvSpPr>
      <dsp:spPr>
        <a:xfrm>
          <a:off x="10001451" y="458661"/>
          <a:ext cx="1850905" cy="1422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50 a.C., Péricles criou um Tribunal Popular aperfeiçoando a democracia ateniense. </a:t>
          </a:r>
        </a:p>
      </dsp:txBody>
      <dsp:txXfrm>
        <a:off x="10001451" y="458661"/>
        <a:ext cx="1850905" cy="14222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22211-BF0F-4961-AAEF-6ED088B4868D}">
      <dsp:nvSpPr>
        <dsp:cNvPr id="0" name=""/>
        <dsp:cNvSpPr/>
      </dsp:nvSpPr>
      <dsp:spPr>
        <a:xfrm>
          <a:off x="0" y="1633"/>
          <a:ext cx="10674292" cy="10786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Politeísta: crenças em diversos deuses.</a:t>
          </a:r>
        </a:p>
      </dsp:txBody>
      <dsp:txXfrm>
        <a:off x="52656" y="54289"/>
        <a:ext cx="10568980" cy="973353"/>
      </dsp:txXfrm>
    </dsp:sp>
    <dsp:sp modelId="{6B085F79-205E-4F39-B88C-7FCF9FE81E04}">
      <dsp:nvSpPr>
        <dsp:cNvPr id="0" name=""/>
        <dsp:cNvSpPr/>
      </dsp:nvSpPr>
      <dsp:spPr>
        <a:xfrm>
          <a:off x="0" y="1094361"/>
          <a:ext cx="10674292" cy="10786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Olimpo: montanha que passou a ser considerada o céu dos gregos.</a:t>
          </a:r>
        </a:p>
      </dsp:txBody>
      <dsp:txXfrm>
        <a:off x="52656" y="1147017"/>
        <a:ext cx="10568980" cy="973353"/>
      </dsp:txXfrm>
    </dsp:sp>
    <dsp:sp modelId="{B69FA9F3-C5FF-485D-9F01-C6FC18BE155B}">
      <dsp:nvSpPr>
        <dsp:cNvPr id="0" name=""/>
        <dsp:cNvSpPr/>
      </dsp:nvSpPr>
      <dsp:spPr>
        <a:xfrm>
          <a:off x="0" y="2187088"/>
          <a:ext cx="10674292" cy="10786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Cidades gregas: construíam templos e santuários aos deuses.</a:t>
          </a:r>
        </a:p>
      </dsp:txBody>
      <dsp:txXfrm>
        <a:off x="52656" y="2239744"/>
        <a:ext cx="10568980" cy="973353"/>
      </dsp:txXfrm>
    </dsp:sp>
    <dsp:sp modelId="{A39B1691-762B-4A76-92B9-41EB7A58BCBD}">
      <dsp:nvSpPr>
        <dsp:cNvPr id="0" name=""/>
        <dsp:cNvSpPr/>
      </dsp:nvSpPr>
      <dsp:spPr>
        <a:xfrm>
          <a:off x="0" y="3279816"/>
          <a:ext cx="10674292" cy="10786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Religião cívica: festividades para os deuses da cidade para obter benesses.</a:t>
          </a:r>
        </a:p>
      </dsp:txBody>
      <dsp:txXfrm>
        <a:off x="52656" y="3332472"/>
        <a:ext cx="10568980" cy="973353"/>
      </dsp:txXfrm>
    </dsp:sp>
    <dsp:sp modelId="{54AEE74E-BDFE-4E13-B7DF-2C2E3573FE68}">
      <dsp:nvSpPr>
        <dsp:cNvPr id="0" name=""/>
        <dsp:cNvSpPr/>
      </dsp:nvSpPr>
      <dsp:spPr>
        <a:xfrm>
          <a:off x="0" y="4372544"/>
          <a:ext cx="10674292" cy="10786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Mitologia: conjunto de mitos que contam a história dos deuses e heróis. </a:t>
          </a:r>
        </a:p>
      </dsp:txBody>
      <dsp:txXfrm>
        <a:off x="52656" y="4425200"/>
        <a:ext cx="10568980" cy="97335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EC900B-BB53-46C8-B382-1C759D3D0695}">
      <dsp:nvSpPr>
        <dsp:cNvPr id="0" name=""/>
        <dsp:cNvSpPr/>
      </dsp:nvSpPr>
      <dsp:spPr>
        <a:xfrm>
          <a:off x="7391011" y="1233392"/>
          <a:ext cx="91440" cy="2881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812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44180-1249-4869-BE51-5F580D4EBC27}">
      <dsp:nvSpPr>
        <dsp:cNvPr id="0" name=""/>
        <dsp:cNvSpPr/>
      </dsp:nvSpPr>
      <dsp:spPr>
        <a:xfrm>
          <a:off x="2004882" y="1291"/>
          <a:ext cx="3135383" cy="186827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F3FA2-5C79-4269-8EB9-5BE1A2CDF16B}">
      <dsp:nvSpPr>
        <dsp:cNvPr id="0" name=""/>
        <dsp:cNvSpPr/>
      </dsp:nvSpPr>
      <dsp:spPr>
        <a:xfrm>
          <a:off x="2107432" y="98713"/>
          <a:ext cx="3135383" cy="18682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753 a.C.-509 a.C., na cidade de Roma os chefes das famílias se reuniam para discutir assuntos de seu interesse.</a:t>
          </a:r>
        </a:p>
      </dsp:txBody>
      <dsp:txXfrm>
        <a:off x="2162152" y="153433"/>
        <a:ext cx="3025943" cy="1758834"/>
      </dsp:txXfrm>
    </dsp:sp>
    <dsp:sp modelId="{2DEAB381-5D46-499B-B8FA-EBA273FBB65C}">
      <dsp:nvSpPr>
        <dsp:cNvPr id="0" name=""/>
        <dsp:cNvSpPr/>
      </dsp:nvSpPr>
      <dsp:spPr>
        <a:xfrm>
          <a:off x="5345365" y="-18412"/>
          <a:ext cx="4182732" cy="12518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90D36E-2007-437D-BB9A-FDCE02D367FB}">
      <dsp:nvSpPr>
        <dsp:cNvPr id="0" name=""/>
        <dsp:cNvSpPr/>
      </dsp:nvSpPr>
      <dsp:spPr>
        <a:xfrm>
          <a:off x="5447914" y="79009"/>
          <a:ext cx="4182732" cy="12518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600 a.C., os </a:t>
          </a: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etruscos </a:t>
          </a: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se estabeleceram na cidade e, aos poucos, foram ganhando poder até conseguirem o governo da cidade. </a:t>
          </a:r>
        </a:p>
      </dsp:txBody>
      <dsp:txXfrm>
        <a:off x="5484578" y="115673"/>
        <a:ext cx="4109404" cy="1178476"/>
      </dsp:txXfrm>
    </dsp:sp>
    <dsp:sp modelId="{E4CB67A6-F522-4FF4-B7E2-B4795E25CA1D}">
      <dsp:nvSpPr>
        <dsp:cNvPr id="0" name=""/>
        <dsp:cNvSpPr/>
      </dsp:nvSpPr>
      <dsp:spPr>
        <a:xfrm>
          <a:off x="5771544" y="1521519"/>
          <a:ext cx="3330374" cy="586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7D277-95E9-468F-83D3-9ECE63A34BEC}">
      <dsp:nvSpPr>
        <dsp:cNvPr id="0" name=""/>
        <dsp:cNvSpPr/>
      </dsp:nvSpPr>
      <dsp:spPr>
        <a:xfrm>
          <a:off x="5874093" y="1618941"/>
          <a:ext cx="3330374" cy="5860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Roma prosperou e foi modernizada.</a:t>
          </a:r>
        </a:p>
      </dsp:txBody>
      <dsp:txXfrm>
        <a:off x="5891258" y="1636106"/>
        <a:ext cx="3296044" cy="5517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55E13-8872-4FEA-A51D-59AC23CE1485}">
      <dsp:nvSpPr>
        <dsp:cNvPr id="0" name=""/>
        <dsp:cNvSpPr/>
      </dsp:nvSpPr>
      <dsp:spPr>
        <a:xfrm>
          <a:off x="0" y="77595"/>
          <a:ext cx="5584215" cy="9072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anose="02000000000000000000" pitchFamily="2" charset="0"/>
              <a:ea typeface="Roboto" panose="02000000000000000000" pitchFamily="2" charset="0"/>
            </a:rPr>
            <a:t>Sociedade romana </a:t>
          </a:r>
        </a:p>
      </dsp:txBody>
      <dsp:txXfrm>
        <a:off x="0" y="77595"/>
        <a:ext cx="5584215" cy="604800"/>
      </dsp:txXfrm>
    </dsp:sp>
    <dsp:sp modelId="{05909110-C0DF-4C2A-A16E-3D5004D2B7DC}">
      <dsp:nvSpPr>
        <dsp:cNvPr id="0" name=""/>
        <dsp:cNvSpPr/>
      </dsp:nvSpPr>
      <dsp:spPr>
        <a:xfrm>
          <a:off x="86272" y="562738"/>
          <a:ext cx="5584215" cy="234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100" kern="1200" dirty="0">
              <a:latin typeface="Roboto" panose="02000000000000000000" pitchFamily="2" charset="0"/>
              <a:ea typeface="Roboto" panose="02000000000000000000" pitchFamily="2" charset="0"/>
            </a:rPr>
            <a:t>Patrícios: nobres.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100" kern="1200" dirty="0">
              <a:latin typeface="Roboto" panose="02000000000000000000" pitchFamily="2" charset="0"/>
              <a:ea typeface="Roboto" panose="02000000000000000000" pitchFamily="2" charset="0"/>
            </a:rPr>
            <a:t>Plebeus: pequenos agricultores, artesãos ou mercadores.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100" kern="1200" dirty="0">
              <a:latin typeface="Roboto" panose="02000000000000000000" pitchFamily="2" charset="0"/>
              <a:ea typeface="Roboto" panose="02000000000000000000" pitchFamily="2" charset="0"/>
            </a:rPr>
            <a:t>Clientes: servidores.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100" kern="1200" dirty="0">
              <a:latin typeface="Roboto" panose="02000000000000000000" pitchFamily="2" charset="0"/>
              <a:ea typeface="Roboto" panose="02000000000000000000" pitchFamily="2" charset="0"/>
            </a:rPr>
            <a:t>Escravos: prisioneiros de guerra e devedores.</a:t>
          </a:r>
        </a:p>
      </dsp:txBody>
      <dsp:txXfrm>
        <a:off x="154914" y="631380"/>
        <a:ext cx="5446931" cy="220631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7AF62-FFDD-4CB5-8A68-B7216D563254}">
      <dsp:nvSpPr>
        <dsp:cNvPr id="0" name=""/>
        <dsp:cNvSpPr/>
      </dsp:nvSpPr>
      <dsp:spPr>
        <a:xfrm>
          <a:off x="407911" y="0"/>
          <a:ext cx="584108" cy="58410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901A80-35C7-4476-86A7-CCC4D2E2C067}">
      <dsp:nvSpPr>
        <dsp:cNvPr id="0" name=""/>
        <dsp:cNvSpPr/>
      </dsp:nvSpPr>
      <dsp:spPr>
        <a:xfrm>
          <a:off x="449544" y="-95763"/>
          <a:ext cx="467286" cy="467286"/>
        </a:xfrm>
        <a:prstGeom prst="chord">
          <a:avLst>
            <a:gd name="adj1" fmla="val 162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754AC5-AE7E-4FAF-995D-C5B8FFBE01AD}">
      <dsp:nvSpPr>
        <dsp:cNvPr id="0" name=""/>
        <dsp:cNvSpPr/>
      </dsp:nvSpPr>
      <dsp:spPr>
        <a:xfrm>
          <a:off x="365550" y="744668"/>
          <a:ext cx="3231558" cy="1870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740" tIns="78740" rIns="78740" bIns="7874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>
              <a:latin typeface="Roboto" panose="02000000000000000000" pitchFamily="2" charset="0"/>
              <a:ea typeface="Roboto" panose="02000000000000000000" pitchFamily="2" charset="0"/>
            </a:rPr>
            <a:t>- 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Rei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- 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Senado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- 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Assembleia</a:t>
          </a:r>
        </a:p>
      </dsp:txBody>
      <dsp:txXfrm>
        <a:off x="365550" y="744668"/>
        <a:ext cx="3231558" cy="1870605"/>
      </dsp:txXfrm>
    </dsp:sp>
    <dsp:sp modelId="{695188F6-147B-4CA4-B25F-628C0E7F8024}">
      <dsp:nvSpPr>
        <dsp:cNvPr id="0" name=""/>
        <dsp:cNvSpPr/>
      </dsp:nvSpPr>
      <dsp:spPr>
        <a:xfrm>
          <a:off x="1017808" y="0"/>
          <a:ext cx="3071823" cy="661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latin typeface="Roboto" panose="02000000000000000000" pitchFamily="2" charset="0"/>
              <a:ea typeface="Roboto" panose="02000000000000000000" pitchFamily="2" charset="0"/>
            </a:rPr>
            <a:t>Estrutura da política romana </a:t>
          </a:r>
        </a:p>
      </dsp:txBody>
      <dsp:txXfrm>
        <a:off x="1017808" y="0"/>
        <a:ext cx="3071823" cy="66165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0B9A7-2395-4DF8-9F30-331D82565D9D}">
      <dsp:nvSpPr>
        <dsp:cNvPr id="0" name=""/>
        <dsp:cNvSpPr/>
      </dsp:nvSpPr>
      <dsp:spPr>
        <a:xfrm>
          <a:off x="2816" y="0"/>
          <a:ext cx="2763393" cy="46978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494 a.C.</a:t>
          </a:r>
        </a:p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Tribunato da Plebe</a:t>
          </a:r>
        </a:p>
      </dsp:txBody>
      <dsp:txXfrm>
        <a:off x="2816" y="0"/>
        <a:ext cx="2763393" cy="1409350"/>
      </dsp:txXfrm>
    </dsp:sp>
    <dsp:sp modelId="{59ADA596-A667-477F-8DA5-3B338E3AB357}">
      <dsp:nvSpPr>
        <dsp:cNvPr id="0" name=""/>
        <dsp:cNvSpPr/>
      </dsp:nvSpPr>
      <dsp:spPr>
        <a:xfrm>
          <a:off x="168476" y="1410389"/>
          <a:ext cx="2432073" cy="305151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Direito de eleger um tribuno para a defesa de interesses dos plebeus.</a:t>
          </a:r>
        </a:p>
      </dsp:txBody>
      <dsp:txXfrm>
        <a:off x="239709" y="1481622"/>
        <a:ext cx="2289607" cy="2909049"/>
      </dsp:txXfrm>
    </dsp:sp>
    <dsp:sp modelId="{4F13CEC2-E9BE-4E0E-A512-4FF74835133C}">
      <dsp:nvSpPr>
        <dsp:cNvPr id="0" name=""/>
        <dsp:cNvSpPr/>
      </dsp:nvSpPr>
      <dsp:spPr>
        <a:xfrm>
          <a:off x="2973464" y="0"/>
          <a:ext cx="2763393" cy="46978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450 a.C. </a:t>
          </a:r>
        </a:p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Lei das Doze</a:t>
          </a:r>
        </a:p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Tábuas</a:t>
          </a:r>
        </a:p>
      </dsp:txBody>
      <dsp:txXfrm>
        <a:off x="2973464" y="0"/>
        <a:ext cx="2763393" cy="1409350"/>
      </dsp:txXfrm>
    </dsp:sp>
    <dsp:sp modelId="{FBAAA63B-C143-4501-9D95-1900B2097102}">
      <dsp:nvSpPr>
        <dsp:cNvPr id="0" name=""/>
        <dsp:cNvSpPr/>
      </dsp:nvSpPr>
      <dsp:spPr>
        <a:xfrm>
          <a:off x="3140981" y="1409350"/>
          <a:ext cx="2428359" cy="30535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Primeiras leis escritas em placas de bronze.</a:t>
          </a:r>
        </a:p>
      </dsp:txBody>
      <dsp:txXfrm>
        <a:off x="3212105" y="1480474"/>
        <a:ext cx="2286111" cy="2911344"/>
      </dsp:txXfrm>
    </dsp:sp>
    <dsp:sp modelId="{5D1AD774-57AE-46FC-913D-11E83EF0AC57}">
      <dsp:nvSpPr>
        <dsp:cNvPr id="0" name=""/>
        <dsp:cNvSpPr/>
      </dsp:nvSpPr>
      <dsp:spPr>
        <a:xfrm>
          <a:off x="5944112" y="0"/>
          <a:ext cx="2763393" cy="46978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445 a.C.</a:t>
          </a:r>
        </a:p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Lei </a:t>
          </a:r>
          <a:r>
            <a:rPr lang="pt-BR" sz="22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Canuleia</a:t>
          </a:r>
          <a:endParaRPr lang="pt-BR" sz="2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5944112" y="0"/>
        <a:ext cx="2763393" cy="1409350"/>
      </dsp:txXfrm>
    </dsp:sp>
    <dsp:sp modelId="{0182C0A2-899F-4735-BA52-47809F5831C3}">
      <dsp:nvSpPr>
        <dsp:cNvPr id="0" name=""/>
        <dsp:cNvSpPr/>
      </dsp:nvSpPr>
      <dsp:spPr>
        <a:xfrm>
          <a:off x="6220452" y="1409350"/>
          <a:ext cx="2210715" cy="30535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Permissão do casamento entre patrícios e plebeus. </a:t>
          </a:r>
        </a:p>
      </dsp:txBody>
      <dsp:txXfrm>
        <a:off x="6285202" y="1474100"/>
        <a:ext cx="2081215" cy="2924092"/>
      </dsp:txXfrm>
    </dsp:sp>
    <dsp:sp modelId="{85159C6E-1D8C-466C-AA19-6D05ED85745B}">
      <dsp:nvSpPr>
        <dsp:cNvPr id="0" name=""/>
        <dsp:cNvSpPr/>
      </dsp:nvSpPr>
      <dsp:spPr>
        <a:xfrm>
          <a:off x="8914761" y="0"/>
          <a:ext cx="2763393" cy="46978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367 a.C. </a:t>
          </a:r>
        </a:p>
        <a:p>
          <a:pPr marL="0" lvl="0" indent="0" algn="ctr" defTabSz="9779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Leis Licínias-Séxtias</a:t>
          </a:r>
        </a:p>
      </dsp:txBody>
      <dsp:txXfrm>
        <a:off x="8914761" y="0"/>
        <a:ext cx="2763393" cy="1409350"/>
      </dsp:txXfrm>
    </dsp:sp>
    <dsp:sp modelId="{8762E96B-C07E-4F56-AB54-F397BEF0AD91}">
      <dsp:nvSpPr>
        <dsp:cNvPr id="0" name=""/>
        <dsp:cNvSpPr/>
      </dsp:nvSpPr>
      <dsp:spPr>
        <a:xfrm>
          <a:off x="9102760" y="1409350"/>
          <a:ext cx="2387395" cy="30535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 primeira determina que um dos cônsules deveria ser plebeu. A outra cancela parte da dívida que os plebeus tinham com os patrícios.</a:t>
          </a:r>
          <a:endParaRPr lang="pt-BR" sz="4900" kern="1200" dirty="0"/>
        </a:p>
      </dsp:txBody>
      <dsp:txXfrm>
        <a:off x="9172684" y="1479274"/>
        <a:ext cx="2247547" cy="291374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61EE0-8A01-4CA6-A4ED-0BB74F6E2F45}">
      <dsp:nvSpPr>
        <dsp:cNvPr id="0" name=""/>
        <dsp:cNvSpPr/>
      </dsp:nvSpPr>
      <dsp:spPr>
        <a:xfrm>
          <a:off x="0" y="100824"/>
          <a:ext cx="11467749" cy="5144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Escravização dos povos vencidos nas guerras </a:t>
          </a:r>
        </a:p>
      </dsp:txBody>
      <dsp:txXfrm>
        <a:off x="25112" y="125936"/>
        <a:ext cx="11417525" cy="464195"/>
      </dsp:txXfrm>
    </dsp:sp>
    <dsp:sp modelId="{B12B3369-4BAD-4185-B13F-5F352158FE32}">
      <dsp:nvSpPr>
        <dsp:cNvPr id="0" name=""/>
        <dsp:cNvSpPr/>
      </dsp:nvSpPr>
      <dsp:spPr>
        <a:xfrm>
          <a:off x="0" y="756131"/>
          <a:ext cx="11467749" cy="879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101" tIns="31750" rIns="17780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500" kern="1200" dirty="0">
              <a:latin typeface="Roboto" panose="02000000000000000000" pitchFamily="2" charset="0"/>
              <a:ea typeface="Roboto" panose="02000000000000000000" pitchFamily="2" charset="0"/>
            </a:rPr>
            <a:t>Grandes propriedades de terra que produziam vinho e azeite de oliva, por meio de mão de obra escrava.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500" kern="1200" dirty="0">
              <a:latin typeface="Roboto" panose="02000000000000000000" pitchFamily="2" charset="0"/>
              <a:ea typeface="Roboto" panose="02000000000000000000" pitchFamily="2" charset="0"/>
            </a:rPr>
            <a:t>Revolta de Espártaco.</a:t>
          </a:r>
        </a:p>
      </dsp:txBody>
      <dsp:txXfrm>
        <a:off x="0" y="756131"/>
        <a:ext cx="11467749" cy="87999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FB0826-D3FB-4292-AD1A-162E1779F825}">
      <dsp:nvSpPr>
        <dsp:cNvPr id="0" name=""/>
        <dsp:cNvSpPr/>
      </dsp:nvSpPr>
      <dsp:spPr>
        <a:xfrm>
          <a:off x="0" y="0"/>
          <a:ext cx="11467749" cy="53088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A luta pela terra </a:t>
          </a:r>
        </a:p>
      </dsp:txBody>
      <dsp:txXfrm>
        <a:off x="25915" y="25915"/>
        <a:ext cx="11415919" cy="479051"/>
      </dsp:txXfrm>
    </dsp:sp>
    <dsp:sp modelId="{DED07A80-B02F-4EDA-B58E-ED705FABEA61}">
      <dsp:nvSpPr>
        <dsp:cNvPr id="0" name=""/>
        <dsp:cNvSpPr/>
      </dsp:nvSpPr>
      <dsp:spPr>
        <a:xfrm>
          <a:off x="0" y="570908"/>
          <a:ext cx="11467749" cy="1689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101" tIns="31750" rIns="17780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500" kern="1200" dirty="0">
              <a:latin typeface="Roboto" panose="02000000000000000000" pitchFamily="2" charset="0"/>
              <a:ea typeface="Roboto" panose="02000000000000000000" pitchFamily="2" charset="0"/>
            </a:rPr>
            <a:t>Grandes proprietários de terra se beneficiavam com as guerras.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500" kern="1200" dirty="0">
              <a:latin typeface="Roboto" panose="02000000000000000000" pitchFamily="2" charset="0"/>
              <a:ea typeface="Roboto" panose="02000000000000000000" pitchFamily="2" charset="0"/>
            </a:rPr>
            <a:t>Pequenos produtores prejudicados.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500" kern="1200" dirty="0">
              <a:latin typeface="Roboto" panose="02000000000000000000" pitchFamily="2" charset="0"/>
              <a:ea typeface="Roboto" panose="02000000000000000000" pitchFamily="2" charset="0"/>
            </a:rPr>
            <a:t>133 a.C.: reforma agrária proposta por Tibério Graco.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500" kern="1200" dirty="0">
              <a:latin typeface="Roboto" panose="02000000000000000000" pitchFamily="2" charset="0"/>
              <a:ea typeface="Roboto" panose="02000000000000000000" pitchFamily="2" charset="0"/>
            </a:rPr>
            <a:t>123 a.C.: Caio Graco amplia a reforma iniciada por Tibério Graco.</a:t>
          </a:r>
        </a:p>
      </dsp:txBody>
      <dsp:txXfrm>
        <a:off x="0" y="570908"/>
        <a:ext cx="11467749" cy="168912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B775E-52E8-483A-BA11-570BB8D9B24A}">
      <dsp:nvSpPr>
        <dsp:cNvPr id="0" name=""/>
        <dsp:cNvSpPr/>
      </dsp:nvSpPr>
      <dsp:spPr>
        <a:xfrm>
          <a:off x="0" y="0"/>
          <a:ext cx="11467749" cy="520326"/>
        </a:xfrm>
        <a:prstGeom prst="round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Ascensão militar</a:t>
          </a:r>
          <a:r>
            <a:rPr lang="pt-BR" sz="3200" kern="1200" dirty="0">
              <a:latin typeface="+mj-lt"/>
            </a:rPr>
            <a:t> </a:t>
          </a:r>
        </a:p>
      </dsp:txBody>
      <dsp:txXfrm>
        <a:off x="25400" y="25400"/>
        <a:ext cx="11416949" cy="469526"/>
      </dsp:txXfrm>
    </dsp:sp>
    <dsp:sp modelId="{4C260DDA-5418-4BD4-BF0A-FBCFAA60374A}">
      <dsp:nvSpPr>
        <dsp:cNvPr id="0" name=""/>
        <dsp:cNvSpPr/>
      </dsp:nvSpPr>
      <dsp:spPr>
        <a:xfrm>
          <a:off x="0" y="615937"/>
          <a:ext cx="11467749" cy="115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10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Exército insatisfeito com a República.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107 a.C., reforma militar instituindo-se o pagamento de salários a soldados.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Os generais ganharam força e passaram a disputar o poder político. </a:t>
          </a:r>
        </a:p>
      </dsp:txBody>
      <dsp:txXfrm>
        <a:off x="0" y="615937"/>
        <a:ext cx="11467749" cy="11592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93735-4D42-479B-95A7-858630877116}">
      <dsp:nvSpPr>
        <dsp:cNvPr id="0" name=""/>
        <dsp:cNvSpPr/>
      </dsp:nvSpPr>
      <dsp:spPr>
        <a:xfrm>
          <a:off x="0" y="199279"/>
          <a:ext cx="11406188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9C22E4-5E21-4143-8D0A-0A3BFAFF0CBD}">
      <dsp:nvSpPr>
        <dsp:cNvPr id="0" name=""/>
        <dsp:cNvSpPr/>
      </dsp:nvSpPr>
      <dsp:spPr>
        <a:xfrm>
          <a:off x="570309" y="21927"/>
          <a:ext cx="9158746" cy="5168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789" tIns="0" rIns="301789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Os generais romanos</a:t>
          </a:r>
        </a:p>
      </dsp:txBody>
      <dsp:txXfrm>
        <a:off x="595539" y="47157"/>
        <a:ext cx="9108286" cy="466371"/>
      </dsp:txXfrm>
    </dsp:sp>
    <dsp:sp modelId="{2AD1CDA7-69F5-4C5A-98B1-F0B12CF6BCB3}">
      <dsp:nvSpPr>
        <dsp:cNvPr id="0" name=""/>
        <dsp:cNvSpPr/>
      </dsp:nvSpPr>
      <dsp:spPr>
        <a:xfrm>
          <a:off x="0" y="1337980"/>
          <a:ext cx="11406188" cy="1213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5247" tIns="374904" rIns="885247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Júlio César tomou o poder em Roma, exigindo o cargo de ditador.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44 a.C., assassinato do Júlio César.</a:t>
          </a:r>
        </a:p>
      </dsp:txBody>
      <dsp:txXfrm>
        <a:off x="0" y="1337980"/>
        <a:ext cx="11406188" cy="1213725"/>
      </dsp:txXfrm>
    </dsp:sp>
    <dsp:sp modelId="{E9A852EC-AEC2-476B-AFF6-900CD5CE42C0}">
      <dsp:nvSpPr>
        <dsp:cNvPr id="0" name=""/>
        <dsp:cNvSpPr/>
      </dsp:nvSpPr>
      <dsp:spPr>
        <a:xfrm>
          <a:off x="570309" y="903079"/>
          <a:ext cx="9732580" cy="7743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789" tIns="0" rIns="30178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Primeiro triunvirato</a:t>
          </a: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 formado por Júlio César, Pompeu e Crasso se reúnem para controlar o poder em Roma.</a:t>
          </a:r>
        </a:p>
      </dsp:txBody>
      <dsp:txXfrm>
        <a:off x="608111" y="940881"/>
        <a:ext cx="9656976" cy="698777"/>
      </dsp:txXfrm>
    </dsp:sp>
    <dsp:sp modelId="{F85D3C69-1B81-4354-8234-1B8C351E3E62}">
      <dsp:nvSpPr>
        <dsp:cNvPr id="0" name=""/>
        <dsp:cNvSpPr/>
      </dsp:nvSpPr>
      <dsp:spPr>
        <a:xfrm>
          <a:off x="0" y="3065545"/>
          <a:ext cx="11406188" cy="1304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5247" tIns="374904" rIns="885247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Disputa de poder entre os generais.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3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Otávio vence seus oponentes dando início ao Império Romano.</a:t>
          </a:r>
        </a:p>
      </dsp:txBody>
      <dsp:txXfrm>
        <a:off x="0" y="3065545"/>
        <a:ext cx="11406188" cy="1304100"/>
      </dsp:txXfrm>
    </dsp:sp>
    <dsp:sp modelId="{E65D6A25-6429-4543-8CE3-D4204F83B303}">
      <dsp:nvSpPr>
        <dsp:cNvPr id="0" name=""/>
        <dsp:cNvSpPr/>
      </dsp:nvSpPr>
      <dsp:spPr>
        <a:xfrm>
          <a:off x="570309" y="2675905"/>
          <a:ext cx="10403584" cy="7071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789" tIns="0" rIns="30178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Segundo triunvirato</a:t>
          </a: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 formado por Otávio, Marco Antônio e Lépido, após a morte de Júlio César.</a:t>
          </a:r>
        </a:p>
      </dsp:txBody>
      <dsp:txXfrm>
        <a:off x="604831" y="2710427"/>
        <a:ext cx="10334540" cy="638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BF2D9A-EF3C-469F-9753-CB7FBC3238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B82AC80-E71D-432E-8DDA-7C409289F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1405F8-BD28-4B0C-AB4F-167117A8D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D9D705-E4B1-4070-8D08-F3B4A4C6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4C733A-BE18-4469-B42B-1530C40E7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4136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E9623-982D-48DA-8080-B54DBF98F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3A2802-512E-492E-875A-085973357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585759-461F-41B9-8834-34D53637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CEC474-00B5-4290-A05C-58AE05F15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4FDF6D-D464-4E33-9D48-1019C0961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4917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8B5BD-DDF0-49FF-A24B-9F380EC3E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67AAEA-91C1-4ED6-8219-045DEF85B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9F54BE-9792-4CE0-B932-CAE41AA92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FBFB71-1286-42C1-AE96-4F323BE8D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041CE3-A06E-4E53-9F40-279B810E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7868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9DC42-E960-4B78-94C0-B15FD1937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19F5EE-6F29-4413-9174-0ADE6724F4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479136D-D294-42FF-99B6-DD17C461D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9E9148-4146-4EAF-9EB0-7A1E30F2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B879ED-6918-4CDB-AB20-98255EA8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D18B534-F6E6-4AE5-B96A-3F1AAB03A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5813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B2D73-2B79-41D4-B90E-2DDAC35DF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F6A45A-54D1-4147-8F19-331A49ABB9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458F723-E100-46F1-A9A3-515694849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A829E4D-6C28-4040-A74E-B4155693C9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BF5F5A6-E480-479E-92AE-AAA55675AF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CDE105E-E26C-4FE3-BE83-DC31FAD05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335586A-5E03-4544-9BBA-68417D4A9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E1DB187-8E31-43F3-BA29-F3D8BB3FE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2241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023EF8-BB16-4D17-B750-5282EEE6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CB2AC12-9F9A-441F-B3B7-87317921E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440D67-78BF-4B34-B3DB-4AF75F690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C68EE2-845F-48A5-B674-546E5CB50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108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F1C05BA-4CB8-4EA8-B18F-54335C547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DA9CE1-EBAC-441E-A630-A374B8576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29337DB-600B-425A-9EDC-9F3CACB83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600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3AA11-319D-4F64-9FAF-260BC5EDB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D6F0F9-E4FE-47CC-8C92-16E9B5C7F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DD7368-532E-477D-99E5-E80F9DEF1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8107B4-426C-4B79-A42E-F47D5C461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4A7008-824D-46DD-8AD5-46EF5DEB3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3F8B26C-359A-4573-9AC2-3C69500C1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192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8BA24F-A382-46F0-9735-6CE0AEA3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E67E51A-9EB6-422B-8544-D27844EF12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AC66AED-C651-472A-8C9A-EBAF9EDA2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9418F9-1699-4A9A-BF15-56B1E12F8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633AE7-1CD5-4D77-921B-D30D68486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50CF04-1536-4B58-BE8A-156E26D61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777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0933A-AED5-4611-B01D-B03939FC5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C70F710-FFB9-45AF-9CA6-1D4E4FB12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8995BE-1ABD-4178-94AA-9938FE027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CCEF49-DDB7-4866-9A6F-21E607621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0B650B-3DE1-4EF8-B7B1-2E4E90C78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8925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2D84A8-B5AF-437E-812D-41F5F5BCD0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76E7D79-D77E-4BDD-B207-358FF69DD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429594-7783-469F-A7B9-986F389C2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E0DCD0-756E-4B0E-ACE7-3975D0F3F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319CBE-547E-4D8F-A679-A61A553AD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6735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A1585F9-77D7-40E2-ACA4-D1C729D0E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D92A6A-CBD2-4A51-AE22-77014E373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0B982C-FCAE-4299-AB72-A12C2CC42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72377-80FF-486D-B942-FB9D7E41206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EC81B7-D8BF-443D-B652-D3A2A7A85D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6D4C68-CCC9-4EA0-8139-3BE1B2C37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DA91D-B9CE-472F-8AB8-9ADC8897F5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32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17" Type="http://schemas.openxmlformats.org/officeDocument/2006/relationships/image" Target="../media/image1.png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17" Type="http://schemas.openxmlformats.org/officeDocument/2006/relationships/image" Target="../media/image1.png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619DC-FD40-47CA-83BF-D2153025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7900"/>
            <a:ext cx="10515600" cy="1231900"/>
          </a:xfrm>
        </p:spPr>
        <p:txBody>
          <a:bodyPr>
            <a:normAutofit/>
          </a:bodyPr>
          <a:lstStyle/>
          <a:p>
            <a:pPr algn="ctr"/>
            <a:r>
              <a:rPr lang="pt-BR" sz="66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Unidade 3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A48690-E0AF-4D91-AA1A-56B9B8036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09850"/>
            <a:ext cx="10515600" cy="1638300"/>
          </a:xfrm>
        </p:spPr>
        <p:txBody>
          <a:bodyPr/>
          <a:lstStyle/>
          <a:p>
            <a:pPr algn="ctr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Antiguidade clássica</a:t>
            </a:r>
          </a:p>
          <a:p>
            <a:pPr algn="ctr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Grécia antiga</a:t>
            </a:r>
          </a:p>
          <a:p>
            <a:pPr algn="ctr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Roma antiga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8396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CCF78D-9E5B-4A12-B926-A521340E1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6517"/>
            <a:ext cx="10515600" cy="876445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Antiguidade clássica</a:t>
            </a:r>
          </a:p>
        </p:txBody>
      </p:sp>
      <p:graphicFrame>
        <p:nvGraphicFramePr>
          <p:cNvPr id="9" name="Espaço Reservado para Conteúdo 8">
            <a:extLst>
              <a:ext uri="{FF2B5EF4-FFF2-40B4-BE49-F238E27FC236}">
                <a16:creationId xmlns:a16="http://schemas.microsoft.com/office/drawing/2014/main" id="{3BEEF3FC-1524-47BC-965C-C44045073B6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42231" y="1485721"/>
          <a:ext cx="11707537" cy="5226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3921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E83F7365-6E87-4C66-8B90-09AD27117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318"/>
            <a:ext cx="10515600" cy="1002281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Grécia antiga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8EB6AD4A-BD49-4A29-A5F9-E9069E7B3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195" y="1015068"/>
            <a:ext cx="5181600" cy="56820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12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Grécia antiga (século VI a.C.)</a:t>
            </a:r>
            <a:endParaRPr lang="pt-BR" sz="12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Fonte: PARKER, Geoffrey. </a:t>
            </a:r>
            <a:r>
              <a:rPr lang="pt-BR" sz="1200" b="1" dirty="0">
                <a:latin typeface="Roboto" panose="02000000000000000000" pitchFamily="2" charset="0"/>
                <a:ea typeface="Roboto" panose="02000000000000000000" pitchFamily="2" charset="0"/>
              </a:rPr>
              <a:t>Atlas da história universal</a:t>
            </a: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. Lisboa: Verbo, 1996. p. 115. 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EC0F3604-68D1-4F7D-8971-251C73EDC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70166" y="1607823"/>
            <a:ext cx="5455639" cy="4328719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Localização: parte sudeste abrangendo a Grécia Continental, a Grécia Insular e a Grécia Asiática.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Território montanhoso e pouco fértil.</a:t>
            </a:r>
          </a:p>
          <a:p>
            <a:pPr>
              <a:spcAft>
                <a:spcPts val="600"/>
              </a:spcAft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Litoral com características que facilitaram a navegação, estimulando o comércio marítimo.</a:t>
            </a:r>
          </a:p>
        </p:txBody>
      </p:sp>
      <p:pic>
        <p:nvPicPr>
          <p:cNvPr id="8194" name="Picture 2" descr="http://fotoweb.ftd.com.br/fotoweb/cache/5007/MAPASFTD/2055-HIS-V6-U03-C08-M001.t5c3773b2.m800.ai.pv.xJjK42fRK.jpg">
            <a:extLst>
              <a:ext uri="{FF2B5EF4-FFF2-40B4-BE49-F238E27FC236}">
                <a16:creationId xmlns:a16="http://schemas.microsoft.com/office/drawing/2014/main" id="{9C29A2AF-184C-4045-A79A-671A31B16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86" y="1741589"/>
            <a:ext cx="5425309" cy="36417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105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FE99BB03-5676-4820-867C-523395AD6828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61394" y="488087"/>
          <a:ext cx="5558406" cy="6199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09E49F0-7ED3-4A69-8EA0-340F28242E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586738"/>
            <a:ext cx="5773723" cy="5624818"/>
          </a:xfrm>
        </p:spPr>
        <p:txBody>
          <a:bodyPr/>
          <a:lstStyle/>
          <a:p>
            <a:pPr marL="0" indent="0">
              <a:buNone/>
            </a:pPr>
            <a:r>
              <a:rPr lang="pt-BR" sz="2000" b="1" i="1" dirty="0">
                <a:latin typeface="Roboto" panose="02000000000000000000" pitchFamily="2" charset="0"/>
                <a:ea typeface="Roboto" panose="02000000000000000000" pitchFamily="2" charset="0"/>
              </a:rPr>
              <a:t>Oikos</a:t>
            </a:r>
            <a:endParaRPr lang="pt-BR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Ilustração, baseada em pesquisa histórica, com a representação do que poderia ter sido esse local.</a:t>
            </a: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386D337-E140-4F9C-94E7-07537DBA98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3870" y="2528101"/>
            <a:ext cx="5416736" cy="383075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4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335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8C9017-117C-42B5-9476-51F65579C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16" y="638170"/>
            <a:ext cx="10515600" cy="574441"/>
          </a:xfrm>
        </p:spPr>
        <p:txBody>
          <a:bodyPr>
            <a:no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Expansão</a:t>
            </a:r>
            <a:endParaRPr lang="pt-BR" sz="3600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E47F56C-F826-499F-8ECA-BA1363EC8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626" y="550576"/>
            <a:ext cx="10515600" cy="644453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sz="48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						A colonização grega (750-550 a.C.)</a:t>
            </a:r>
            <a:endParaRPr lang="pt-BR" sz="4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de-DE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de-DE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de-DE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de-DE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de-DE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de-DE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de-DE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lnSpc>
                <a:spcPct val="170000"/>
              </a:lnSpc>
              <a:buNone/>
            </a:pPr>
            <a:endParaRPr lang="de-DE" sz="4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lnSpc>
                <a:spcPct val="170000"/>
              </a:lnSpc>
              <a:buNone/>
            </a:pPr>
            <a:r>
              <a:rPr lang="de-DE" sz="4800" dirty="0">
                <a:latin typeface="Roboto" panose="02000000000000000000" pitchFamily="2" charset="0"/>
                <a:ea typeface="Roboto" panose="02000000000000000000" pitchFamily="2" charset="0"/>
              </a:rPr>
              <a:t>Fonte: HILGEMANN, Werner; KINDER, Hermann. </a:t>
            </a:r>
            <a:r>
              <a:rPr lang="de-DE" sz="4800" b="1" dirty="0">
                <a:latin typeface="Roboto" panose="02000000000000000000" pitchFamily="2" charset="0"/>
                <a:ea typeface="Roboto" panose="02000000000000000000" pitchFamily="2" charset="0"/>
              </a:rPr>
              <a:t>Atlas historique</a:t>
            </a:r>
            <a:r>
              <a:rPr lang="de-DE" sz="4800" dirty="0">
                <a:latin typeface="Roboto" panose="02000000000000000000" pitchFamily="2" charset="0"/>
                <a:ea typeface="Roboto" panose="02000000000000000000" pitchFamily="2" charset="0"/>
              </a:rPr>
              <a:t>. Paris: Perrin, 1996. p. 46.</a:t>
            </a: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pt-BR" sz="8000" dirty="0">
                <a:latin typeface="Roboto" panose="02000000000000000000" pitchFamily="2" charset="0"/>
                <a:ea typeface="Roboto" panose="02000000000000000000" pitchFamily="2" charset="0"/>
              </a:rPr>
              <a:t>No século VIII a.C., o crescimento populacional promoveu a necessidade de busca de novas terras para a produção agrícola. </a:t>
            </a:r>
          </a:p>
          <a:p>
            <a:pPr>
              <a:lnSpc>
                <a:spcPct val="120000"/>
              </a:lnSpc>
            </a:pPr>
            <a:r>
              <a:rPr lang="pt-BR" sz="8000" dirty="0">
                <a:latin typeface="Roboto" panose="02000000000000000000" pitchFamily="2" charset="0"/>
                <a:ea typeface="Roboto" panose="02000000000000000000" pitchFamily="2" charset="0"/>
              </a:rPr>
              <a:t>A concentração de terras férteis nas mãos de grandes proprietários levou pequenos proprietários a pedir empréstimos. A falta de pagamento das dividas permitiu a escravização desses indivíduos. </a:t>
            </a:r>
          </a:p>
          <a:p>
            <a:pPr>
              <a:lnSpc>
                <a:spcPct val="120000"/>
              </a:lnSpc>
            </a:pPr>
            <a:r>
              <a:rPr lang="pt-BR" sz="8000" dirty="0">
                <a:latin typeface="Roboto" panose="02000000000000000000" pitchFamily="2" charset="0"/>
                <a:ea typeface="Roboto" panose="02000000000000000000" pitchFamily="2" charset="0"/>
              </a:rPr>
              <a:t>A busca de novas terras em áreas distantes possibilitou a fundação de novas cidades, as colônias.</a:t>
            </a:r>
          </a:p>
        </p:txBody>
      </p:sp>
      <p:pic>
        <p:nvPicPr>
          <p:cNvPr id="9218" name="Picture 2" descr="http://fotoweb.ftd.com.br/fotoweb/cache/5007/MAPASFTD/2055-HIS-V6-U03-C08-M002.t5c37734f.m1200.ai.pv.xXSQ4ySLc.jpg">
            <a:extLst>
              <a:ext uri="{FF2B5EF4-FFF2-40B4-BE49-F238E27FC236}">
                <a16:creationId xmlns:a16="http://schemas.microsoft.com/office/drawing/2014/main" id="{B1393A13-36BA-4B77-96AB-191DA628B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286" y="987192"/>
            <a:ext cx="5695425" cy="2800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3304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494A0D-CFCB-48FA-8236-145FF0798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83" y="463614"/>
            <a:ext cx="10515600" cy="826112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Atenas</a:t>
            </a:r>
            <a:endParaRPr lang="pt-BR" sz="3600" dirty="0"/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0266DDB9-188D-4220-9665-EC405699FD0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30636" y="1385232"/>
          <a:ext cx="11330728" cy="4000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9257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EC6AC4-9C20-4180-9840-BF4810565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03" y="545871"/>
            <a:ext cx="11798417" cy="5937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Democracia ateniense</a:t>
            </a:r>
          </a:p>
        </p:txBody>
      </p:sp>
      <p:graphicFrame>
        <p:nvGraphicFramePr>
          <p:cNvPr id="4" name="Espaço Reservado para Conteúdo 6">
            <a:extLst>
              <a:ext uri="{FF2B5EF4-FFF2-40B4-BE49-F238E27FC236}">
                <a16:creationId xmlns:a16="http://schemas.microsoft.com/office/drawing/2014/main" id="{AA0AB3CB-1635-41BD-BCCE-5CBD5E90893B}"/>
              </a:ext>
            </a:extLst>
          </p:cNvPr>
          <p:cNvGraphicFramePr>
            <a:graphicFrameLocks/>
          </p:cNvGraphicFramePr>
          <p:nvPr/>
        </p:nvGraphicFramePr>
        <p:xfrm>
          <a:off x="167080" y="1137089"/>
          <a:ext cx="11857840" cy="4957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353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6652C9-1E55-4C32-9477-46D6EB213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70" y="583238"/>
            <a:ext cx="10515600" cy="834501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Esparta</a:t>
            </a:r>
          </a:p>
        </p:txBody>
      </p:sp>
      <p:graphicFrame>
        <p:nvGraphicFramePr>
          <p:cNvPr id="4" name="Espaço Reservado para Conteúdo 6">
            <a:extLst>
              <a:ext uri="{FF2B5EF4-FFF2-40B4-BE49-F238E27FC236}">
                <a16:creationId xmlns:a16="http://schemas.microsoft.com/office/drawing/2014/main" id="{39203301-3AC7-49A7-80D0-CF11B60F8D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2247" y="1359010"/>
          <a:ext cx="11196505" cy="488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1081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3D911-50EC-4D6A-BBEB-85D052F8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26" y="393996"/>
            <a:ext cx="10515600" cy="884835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Sociedade espartana</a:t>
            </a:r>
            <a:endParaRPr lang="pt-BR" sz="3600" dirty="0"/>
          </a:p>
        </p:txBody>
      </p:sp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3A34B5FF-1C12-4841-A819-ECF88A5EAC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98666" y="1308029"/>
            <a:ext cx="4120738" cy="5427662"/>
          </a:xfrm>
          <a:prstGeom prst="rect">
            <a:avLst/>
          </a:prstGeom>
        </p:spPr>
      </p:pic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C9B5ECA3-D46D-4F28-ABC5-F3E6A3E69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767" y="1761688"/>
            <a:ext cx="5892567" cy="3858936"/>
          </a:xfrm>
        </p:spPr>
        <p:txBody>
          <a:bodyPr>
            <a:noAutofit/>
          </a:bodyPr>
          <a:lstStyle/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Espartanos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: descendentes dos dórios, considerados os únicos com direito à cidadania.</a:t>
            </a: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Periecos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homens livres, porém sem direito à cidadania. </a:t>
            </a: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Hilotas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descendentes dos messênios; povo vencido e submetido pelos espartanos.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5608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4F81240-91E7-49C6-A224-5BB805700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49" y="593656"/>
            <a:ext cx="10515600" cy="587229"/>
          </a:xfrm>
        </p:spPr>
        <p:txBody>
          <a:bodyPr anchor="t"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Religiosidade  </a:t>
            </a:r>
            <a:endParaRPr lang="pt-BR" sz="3600" dirty="0"/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51E39AAD-4FE2-4BED-A06E-196D606F802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9508" y="1315765"/>
          <a:ext cx="10674292" cy="5452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36249" y="6403483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2252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E83F7365-6E87-4C66-8B90-09AD27117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1858"/>
            <a:ext cx="10515600" cy="653060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Roma antiga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8EB6AD4A-BD49-4A29-A5F9-E9069E7B3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2155" y="1251895"/>
            <a:ext cx="5455639" cy="5519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2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   Povoadores da Península Itálica (500 a.C.)</a:t>
            </a: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Fonte: ATLAS da história do mundo. São Paulo: Folha/Times Books, 1995. p. 86. 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EC0F3604-68D1-4F7D-8971-251C73EDC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0589" y="1586467"/>
            <a:ext cx="5455639" cy="413286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Localização: península itálica, banhada pelos mares Adriático, Tirreno e Mediterrâneo.</a:t>
            </a:r>
          </a:p>
          <a:p>
            <a:pPr>
              <a:lnSpc>
                <a:spcPct val="10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Principais povoadores da península itálica: itálicos, etruscos e gregos.</a:t>
            </a:r>
          </a:p>
          <a:p>
            <a:pPr>
              <a:lnSpc>
                <a:spcPct val="10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VIII a.C.: fundação da cidade de Roma.</a:t>
            </a:r>
          </a:p>
        </p:txBody>
      </p:sp>
      <p:pic>
        <p:nvPicPr>
          <p:cNvPr id="7" name="Picture 2" descr="http://fotoweb.ftd.com.br/fotoweb/cache/5007/MAPASFTD/2055-HIS-V6-U03-C09-M001.t5c3772fc.m800.ai.pv.x6aToe0KH.jpg">
            <a:extLst>
              <a:ext uri="{FF2B5EF4-FFF2-40B4-BE49-F238E27FC236}">
                <a16:creationId xmlns:a16="http://schemas.microsoft.com/office/drawing/2014/main" id="{99D38907-BD70-4935-AA62-BEC3B4681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8" y="1577845"/>
            <a:ext cx="4990051" cy="44224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11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917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CB140B-DC35-4C64-9BC4-768824FE2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0" y="511660"/>
            <a:ext cx="10515600" cy="725444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Monarquia romana</a:t>
            </a:r>
            <a:endParaRPr lang="pt-BR" sz="3600" dirty="0"/>
          </a:p>
        </p:txBody>
      </p:sp>
      <p:graphicFrame>
        <p:nvGraphicFramePr>
          <p:cNvPr id="9" name="Espaço Reservado para Conteúdo 8">
            <a:extLst>
              <a:ext uri="{FF2B5EF4-FFF2-40B4-BE49-F238E27FC236}">
                <a16:creationId xmlns:a16="http://schemas.microsoft.com/office/drawing/2014/main" id="{B50F0794-5135-4291-B35C-DF30A861631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8114" y="1388780"/>
          <a:ext cx="11635530" cy="2206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D69FD2CD-7643-473D-B45B-3A36FA7905C4}"/>
              </a:ext>
            </a:extLst>
          </p:cNvPr>
          <p:cNvGraphicFramePr/>
          <p:nvPr/>
        </p:nvGraphicFramePr>
        <p:xfrm>
          <a:off x="276837" y="3659125"/>
          <a:ext cx="6727970" cy="3045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72D3020E-A822-4BE1-A6D9-E073D3FF48D3}"/>
              </a:ext>
            </a:extLst>
          </p:cNvPr>
          <p:cNvGraphicFramePr/>
          <p:nvPr/>
        </p:nvGraphicFramePr>
        <p:xfrm>
          <a:off x="7336173" y="4031169"/>
          <a:ext cx="4089632" cy="3045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8" name="Retângulo 17">
            <a:extLst>
              <a:ext uri="{FF2B5EF4-FFF2-40B4-BE49-F238E27FC236}">
                <a16:creationId xmlns:a16="http://schemas.microsoft.com/office/drawing/2014/main" id="{5BF828FB-B8D0-468B-B240-6D59C4BE9DD7}"/>
              </a:ext>
            </a:extLst>
          </p:cNvPr>
          <p:cNvSpPr/>
          <p:nvPr/>
        </p:nvSpPr>
        <p:spPr>
          <a:xfrm>
            <a:off x="7650760" y="3706381"/>
            <a:ext cx="3833768" cy="295502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/>
              <a:buChar char="•"/>
            </a:pP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80989" y="6478840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12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0787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CB140B-DC35-4C64-9BC4-768824FE2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71" y="533122"/>
            <a:ext cx="10515600" cy="683499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República romana</a:t>
            </a:r>
            <a:endParaRPr lang="pt-BR" sz="360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CDAD51B-4CD9-45C7-A338-36595B245A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971" y="1317288"/>
            <a:ext cx="6340683" cy="567914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BR" sz="3300" dirty="0">
                <a:latin typeface="Roboto" panose="02000000000000000000" pitchFamily="2" charset="0"/>
                <a:ea typeface="Roboto" panose="02000000000000000000" pitchFamily="2" charset="0"/>
              </a:rPr>
              <a:t>509 a.C., os patrícios derrubaram o rei etrusco Tarquínio, o Soberbo.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BR" sz="3300" dirty="0">
                <a:latin typeface="Roboto" panose="02000000000000000000" pitchFamily="2" charset="0"/>
                <a:ea typeface="Roboto" panose="02000000000000000000" pitchFamily="2" charset="0"/>
              </a:rPr>
              <a:t>Governada por </a:t>
            </a:r>
            <a:r>
              <a:rPr lang="pt-BR" sz="3300" b="1" dirty="0">
                <a:latin typeface="Roboto" panose="02000000000000000000" pitchFamily="2" charset="0"/>
                <a:ea typeface="Roboto" panose="02000000000000000000" pitchFamily="2" charset="0"/>
              </a:rPr>
              <a:t>magistrados</a:t>
            </a:r>
            <a:r>
              <a:rPr lang="pt-BR" sz="33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t-BR" sz="3300" b="1" dirty="0">
                <a:latin typeface="Roboto" panose="02000000000000000000" pitchFamily="2" charset="0"/>
                <a:ea typeface="Roboto" panose="02000000000000000000" pitchFamily="2" charset="0"/>
              </a:rPr>
              <a:t>Senado </a:t>
            </a:r>
            <a:r>
              <a:rPr lang="pt-BR" sz="3300" dirty="0">
                <a:latin typeface="Roboto" panose="02000000000000000000" pitchFamily="2" charset="0"/>
                <a:ea typeface="Roboto" panose="02000000000000000000" pitchFamily="2" charset="0"/>
              </a:rPr>
              <a:t>e </a:t>
            </a:r>
            <a:r>
              <a:rPr lang="pt-BR" sz="3300" b="1" dirty="0">
                <a:latin typeface="Roboto" panose="02000000000000000000" pitchFamily="2" charset="0"/>
                <a:ea typeface="Roboto" panose="02000000000000000000" pitchFamily="2" charset="0"/>
              </a:rPr>
              <a:t>Assembleias</a:t>
            </a:r>
            <a:r>
              <a:rPr lang="pt-BR" sz="33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pt-BR" sz="3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3300" b="1" dirty="0">
                <a:latin typeface="Roboto" panose="02000000000000000000" pitchFamily="2" charset="0"/>
                <a:ea typeface="Roboto" panose="02000000000000000000" pitchFamily="2" charset="0"/>
              </a:rPr>
              <a:t>Senado</a:t>
            </a:r>
            <a:r>
              <a:rPr lang="pt-BR" sz="3300" dirty="0">
                <a:latin typeface="Roboto" panose="02000000000000000000" pitchFamily="2" charset="0"/>
                <a:ea typeface="Roboto" panose="02000000000000000000" pitchFamily="2" charset="0"/>
              </a:rPr>
              <a:t>: membros vitalícios que controlavam o tesouro público e decidiam sobre questões de guerra e paz.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3300" b="1" dirty="0">
                <a:latin typeface="Roboto" panose="02000000000000000000" pitchFamily="2" charset="0"/>
                <a:ea typeface="Roboto" panose="02000000000000000000" pitchFamily="2" charset="0"/>
              </a:rPr>
              <a:t>Assembleias</a:t>
            </a:r>
            <a:r>
              <a:rPr lang="pt-BR" sz="3300" dirty="0">
                <a:latin typeface="Roboto" panose="02000000000000000000" pitchFamily="2" charset="0"/>
                <a:ea typeface="Roboto" panose="02000000000000000000" pitchFamily="2" charset="0"/>
              </a:rPr>
              <a:t>: organizadas em três tipos: assembleia das tribos, da plebe e centuriata.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pt-BR" sz="3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t-BR" sz="3300" dirty="0">
                <a:latin typeface="Roboto" panose="02000000000000000000" pitchFamily="2" charset="0"/>
                <a:ea typeface="Roboto" panose="02000000000000000000" pitchFamily="2" charset="0"/>
              </a:rPr>
              <a:t>Mulheres e escravos não participavam da vida política.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F0BCE118-F9C8-4BF5-82E6-0D32AFEC57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91654" y="935753"/>
            <a:ext cx="5228433" cy="59477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94971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4990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93EB13B-A1D2-4923-81F4-41CEE787D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14" y="534063"/>
            <a:ext cx="11610363" cy="62749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Lutas por direitos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Os plebeus iniciaram lutas por igualdade e promoveram muitas revoltas, que resultaram na conquista de direitos.</a:t>
            </a:r>
          </a:p>
        </p:txBody>
      </p:sp>
      <p:graphicFrame>
        <p:nvGraphicFramePr>
          <p:cNvPr id="7" name="Espaço Reservado para Conteúdo 10">
            <a:extLst>
              <a:ext uri="{FF2B5EF4-FFF2-40B4-BE49-F238E27FC236}">
                <a16:creationId xmlns:a16="http://schemas.microsoft.com/office/drawing/2014/main" id="{F799D946-CA81-4796-9D80-070B866EF157}"/>
              </a:ext>
            </a:extLst>
          </p:cNvPr>
          <p:cNvGraphicFramePr>
            <a:graphicFrameLocks/>
          </p:cNvGraphicFramePr>
          <p:nvPr/>
        </p:nvGraphicFramePr>
        <p:xfrm>
          <a:off x="217415" y="2143834"/>
          <a:ext cx="11680971" cy="4697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2752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C588D12-278F-47A2-9FE1-D446D28ED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719" y="566296"/>
            <a:ext cx="10515600" cy="523121"/>
          </a:xfrm>
        </p:spPr>
        <p:txBody>
          <a:bodyPr>
            <a:no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Expansão romana</a:t>
            </a:r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CBDEBEA8-8D2C-4B5A-A852-FE94A4A64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0918" y="1677799"/>
            <a:ext cx="5278869" cy="4119982"/>
          </a:xfrm>
        </p:spPr>
        <p:txBody>
          <a:bodyPr>
            <a:noAutofit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Conquista da Península Itálica (séculos V a.C. e III a.C.);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Guerras Púnicas (264 a.C. e 146 a.C.): conquista de Cartago;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Conquistas: Macedônia,  Grécia e parte da Ásia Menor;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Conquista da Gália, norte da África e Egito (século I a.C.).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CD5DDB-15AB-41B4-A58A-F5B41EA51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0289" y="1040234"/>
            <a:ext cx="6320791" cy="55115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pt-BR" sz="12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Terras sob o domínio romano (século I a.C.)</a:t>
            </a: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300" dirty="0">
                <a:latin typeface="Roboto" panose="02000000000000000000" pitchFamily="2" charset="0"/>
                <a:ea typeface="Roboto" panose="02000000000000000000" pitchFamily="2" charset="0"/>
              </a:rPr>
              <a:t>           Fonte: GUARINELLO, Norberto Luiz. </a:t>
            </a:r>
            <a:r>
              <a:rPr lang="pt-BR" sz="1300" b="1" dirty="0">
                <a:latin typeface="Roboto" panose="02000000000000000000" pitchFamily="2" charset="0"/>
                <a:ea typeface="Roboto" panose="02000000000000000000" pitchFamily="2" charset="0"/>
              </a:rPr>
              <a:t>História Antiga</a:t>
            </a:r>
            <a:r>
              <a:rPr lang="pt-BR" sz="1300" dirty="0">
                <a:latin typeface="Roboto" panose="02000000000000000000" pitchFamily="2" charset="0"/>
                <a:ea typeface="Roboto" panose="02000000000000000000" pitchFamily="2" charset="0"/>
              </a:rPr>
              <a:t>. São Paulo: Contexto, 2014. p. 140.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2290" name="Picture 2" descr="http://fotoweb.ftd.com.br/fotoweb/cache/5007/MAPASFTD/2055-HIS-V6-U03-C09-M003.t5c3772af.m800.ai.pv.xWuEPY8Kg.jpg">
            <a:extLst>
              <a:ext uri="{FF2B5EF4-FFF2-40B4-BE49-F238E27FC236}">
                <a16:creationId xmlns:a16="http://schemas.microsoft.com/office/drawing/2014/main" id="{3A9C70D0-7BAE-4911-8616-97219C507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61878"/>
            <a:ext cx="5278868" cy="36688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5110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56185-2DEF-42DD-BFC6-CD2C7311A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71" y="559798"/>
            <a:ext cx="10515600" cy="734503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Consequências</a:t>
            </a:r>
            <a:endParaRPr lang="pt-BR" sz="3600" dirty="0"/>
          </a:p>
        </p:txBody>
      </p:sp>
      <p:graphicFrame>
        <p:nvGraphicFramePr>
          <p:cNvPr id="11" name="Espaço Reservado para Conteúdo 10">
            <a:extLst>
              <a:ext uri="{FF2B5EF4-FFF2-40B4-BE49-F238E27FC236}">
                <a16:creationId xmlns:a16="http://schemas.microsoft.com/office/drawing/2014/main" id="{7B021A3C-33D2-47E5-B80E-C13BDA00AD2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2122" y="1376801"/>
          <a:ext cx="11467749" cy="2300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Espaço Reservado para Conteúdo 10">
            <a:extLst>
              <a:ext uri="{FF2B5EF4-FFF2-40B4-BE49-F238E27FC236}">
                <a16:creationId xmlns:a16="http://schemas.microsoft.com/office/drawing/2014/main" id="{7F3BE994-680B-4607-B78C-3B4375D01393}"/>
              </a:ext>
            </a:extLst>
          </p:cNvPr>
          <p:cNvGraphicFramePr>
            <a:graphicFrameLocks/>
          </p:cNvGraphicFramePr>
          <p:nvPr/>
        </p:nvGraphicFramePr>
        <p:xfrm>
          <a:off x="362122" y="3837772"/>
          <a:ext cx="11467749" cy="2300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850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10">
            <a:extLst>
              <a:ext uri="{FF2B5EF4-FFF2-40B4-BE49-F238E27FC236}">
                <a16:creationId xmlns:a16="http://schemas.microsoft.com/office/drawing/2014/main" id="{C5E60611-1E17-43AB-80DE-F3EA3E784D8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55600" y="385762"/>
          <a:ext cx="11406188" cy="2642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Espaço Reservado para Conteúdo 10">
            <a:extLst>
              <a:ext uri="{FF2B5EF4-FFF2-40B4-BE49-F238E27FC236}">
                <a16:creationId xmlns:a16="http://schemas.microsoft.com/office/drawing/2014/main" id="{54BA4DAB-7B8C-4D59-82AF-9FA34C14E25C}"/>
              </a:ext>
            </a:extLst>
          </p:cNvPr>
          <p:cNvGraphicFramePr>
            <a:graphicFrameLocks/>
          </p:cNvGraphicFramePr>
          <p:nvPr/>
        </p:nvGraphicFramePr>
        <p:xfrm>
          <a:off x="355600" y="476539"/>
          <a:ext cx="11467749" cy="2139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Espaço Reservado para Conteúdo 4">
            <a:extLst>
              <a:ext uri="{FF2B5EF4-FFF2-40B4-BE49-F238E27FC236}">
                <a16:creationId xmlns:a16="http://schemas.microsoft.com/office/drawing/2014/main" id="{2D0225DE-3D36-4491-85F6-C893A69EC709}"/>
              </a:ext>
            </a:extLst>
          </p:cNvPr>
          <p:cNvGraphicFramePr>
            <a:graphicFrameLocks/>
          </p:cNvGraphicFramePr>
          <p:nvPr/>
        </p:nvGraphicFramePr>
        <p:xfrm>
          <a:off x="355600" y="2496766"/>
          <a:ext cx="11406188" cy="4369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0562" y="6493048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17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5133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1191</Words>
  <Application>Microsoft Office PowerPoint</Application>
  <PresentationFormat>Widescreen</PresentationFormat>
  <Paragraphs>203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Roboto</vt:lpstr>
      <vt:lpstr>Tema do Office</vt:lpstr>
      <vt:lpstr>Unidade 3</vt:lpstr>
      <vt:lpstr>Antiguidade clássica</vt:lpstr>
      <vt:lpstr>Grécia antiga</vt:lpstr>
      <vt:lpstr>Apresentação do PowerPoint</vt:lpstr>
      <vt:lpstr>Expansão</vt:lpstr>
      <vt:lpstr>Atenas</vt:lpstr>
      <vt:lpstr>Apresentação do PowerPoint</vt:lpstr>
      <vt:lpstr>Esparta</vt:lpstr>
      <vt:lpstr>Sociedade espartana</vt:lpstr>
      <vt:lpstr>Religiosidade  </vt:lpstr>
      <vt:lpstr>Roma antiga</vt:lpstr>
      <vt:lpstr>Monarquia romana</vt:lpstr>
      <vt:lpstr>República romana</vt:lpstr>
      <vt:lpstr>Apresentação do PowerPoint</vt:lpstr>
      <vt:lpstr>Expansão romana</vt:lpstr>
      <vt:lpstr>Consequências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</dc:title>
  <dc:creator>João Paulo Bortoluci</dc:creator>
  <cp:lastModifiedBy>João Paulo Bortoluci</cp:lastModifiedBy>
  <cp:revision>1</cp:revision>
  <dcterms:created xsi:type="dcterms:W3CDTF">2020-04-02T22:36:18Z</dcterms:created>
  <dcterms:modified xsi:type="dcterms:W3CDTF">2020-04-02T22:38:07Z</dcterms:modified>
</cp:coreProperties>
</file>