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96" r:id="rId3"/>
    <p:sldId id="297" r:id="rId4"/>
    <p:sldId id="298" r:id="rId5"/>
    <p:sldId id="299" r:id="rId6"/>
    <p:sldId id="300" r:id="rId7"/>
    <p:sldId id="301" r:id="rId8"/>
    <p:sldId id="302" r:id="rId9"/>
    <p:sldId id="303" r:id="rId10"/>
    <p:sldId id="304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Verbal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É aquela que emprega palavras para a comunicação e a interação social dos indivíduos.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Não verbal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Ocorre quando são empregadas as linguagens gestual, corporal, sonora, visual etc.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3304AE23-9C3D-40E4-8667-5F7AA4DF117B}" type="pres">
      <dgm:prSet presAssocID="{C7334CC2-595E-4977-9023-24F256F95D16}" presName="theList" presStyleCnt="0">
        <dgm:presLayoutVars>
          <dgm:dir/>
          <dgm:animLvl val="lvl"/>
          <dgm:resizeHandles val="exact"/>
        </dgm:presLayoutVars>
      </dgm:prSet>
      <dgm:spPr/>
    </dgm:pt>
    <dgm:pt modelId="{EA9ECB81-5257-401E-8FEE-26F2D9B4E3E5}" type="pres">
      <dgm:prSet presAssocID="{CC4BF32C-EB97-40B0-8369-6C8C5C3D0A37}" presName="compNode" presStyleCnt="0"/>
      <dgm:spPr/>
    </dgm:pt>
    <dgm:pt modelId="{41E1C3A8-BCCF-4167-8F25-32E319A22C2E}" type="pres">
      <dgm:prSet presAssocID="{CC4BF32C-EB97-40B0-8369-6C8C5C3D0A37}" presName="aNode" presStyleLbl="bgShp" presStyleIdx="0" presStyleCnt="2" custLinFactNeighborX="-104" custLinFactNeighborY="438"/>
      <dgm:spPr/>
    </dgm:pt>
    <dgm:pt modelId="{A13C8866-5B62-4BDB-BBF2-DE40092D29A9}" type="pres">
      <dgm:prSet presAssocID="{CC4BF32C-EB97-40B0-8369-6C8C5C3D0A37}" presName="textNode" presStyleLbl="bgShp" presStyleIdx="0" presStyleCnt="2"/>
      <dgm:spPr/>
    </dgm:pt>
    <dgm:pt modelId="{7BD5A8B4-8F3F-4DFE-9338-DA0B789B5F48}" type="pres">
      <dgm:prSet presAssocID="{CC4BF32C-EB97-40B0-8369-6C8C5C3D0A37}" presName="compChildNode" presStyleCnt="0"/>
      <dgm:spPr/>
    </dgm:pt>
    <dgm:pt modelId="{2B79F0AF-606E-4DF6-855C-797B37B907BC}" type="pres">
      <dgm:prSet presAssocID="{CC4BF32C-EB97-40B0-8369-6C8C5C3D0A37}" presName="theInnerList" presStyleCnt="0"/>
      <dgm:spPr/>
    </dgm:pt>
    <dgm:pt modelId="{0F3CE5EC-ECF0-4B1A-BBEC-28BFDD1EBC89}" type="pres">
      <dgm:prSet presAssocID="{A3996699-C4C5-49EB-B704-FE3E17879177}" presName="childNode" presStyleLbl="node1" presStyleIdx="0" presStyleCnt="2" custScaleY="83065">
        <dgm:presLayoutVars>
          <dgm:bulletEnabled val="1"/>
        </dgm:presLayoutVars>
      </dgm:prSet>
      <dgm:spPr/>
    </dgm:pt>
    <dgm:pt modelId="{DFD5204B-580B-476F-A39E-C2AA98FED6F8}" type="pres">
      <dgm:prSet presAssocID="{CC4BF32C-EB97-40B0-8369-6C8C5C3D0A37}" presName="aSpace" presStyleCnt="0"/>
      <dgm:spPr/>
    </dgm:pt>
    <dgm:pt modelId="{9CD37DCC-0CCA-4541-B0AD-AD84F680E09A}" type="pres">
      <dgm:prSet presAssocID="{3F139636-21F7-4D9D-9A52-F6F00F082B46}" presName="compNode" presStyleCnt="0"/>
      <dgm:spPr/>
    </dgm:pt>
    <dgm:pt modelId="{30693CC0-1274-4719-BE8F-6E2A16A5E0B0}" type="pres">
      <dgm:prSet presAssocID="{3F139636-21F7-4D9D-9A52-F6F00F082B46}" presName="aNode" presStyleLbl="bgShp" presStyleIdx="1" presStyleCnt="2"/>
      <dgm:spPr/>
    </dgm:pt>
    <dgm:pt modelId="{21753F13-9DF2-4CBC-982C-6A8A3C47DE27}" type="pres">
      <dgm:prSet presAssocID="{3F139636-21F7-4D9D-9A52-F6F00F082B46}" presName="textNode" presStyleLbl="bgShp" presStyleIdx="1" presStyleCnt="2"/>
      <dgm:spPr/>
    </dgm:pt>
    <dgm:pt modelId="{CF6A7024-97C5-42AB-8B32-0021F53CF103}" type="pres">
      <dgm:prSet presAssocID="{3F139636-21F7-4D9D-9A52-F6F00F082B46}" presName="compChildNode" presStyleCnt="0"/>
      <dgm:spPr/>
    </dgm:pt>
    <dgm:pt modelId="{3ED2605D-E6EB-4CA9-941B-F05F4DDE4AEC}" type="pres">
      <dgm:prSet presAssocID="{3F139636-21F7-4D9D-9A52-F6F00F082B46}" presName="theInnerList" presStyleCnt="0"/>
      <dgm:spPr/>
    </dgm:pt>
    <dgm:pt modelId="{BC1AE78F-FD35-41EB-AEC8-E5F3F3CED2E2}" type="pres">
      <dgm:prSet presAssocID="{572F2A94-AB23-4814-9304-756E06CD0F06}" presName="childNode" presStyleLbl="node1" presStyleIdx="1" presStyleCnt="2" custScaleY="83115">
        <dgm:presLayoutVars>
          <dgm:bulletEnabled val="1"/>
        </dgm:presLayoutVars>
      </dgm:prSet>
      <dgm:spPr/>
    </dgm:pt>
  </dgm:ptLst>
  <dgm:cxnLst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761CCF64-18BA-4447-BC6A-3703F3BDFDAD}" type="presOf" srcId="{3F139636-21F7-4D9D-9A52-F6F00F082B46}" destId="{30693CC0-1274-4719-BE8F-6E2A16A5E0B0}" srcOrd="0" destOrd="0" presId="urn:microsoft.com/office/officeart/2005/8/layout/lProcess2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AA0D9573-2669-437B-8ECF-71B4002CBE6B}" type="presOf" srcId="{3F139636-21F7-4D9D-9A52-F6F00F082B46}" destId="{21753F13-9DF2-4CBC-982C-6A8A3C47DE27}" srcOrd="1" destOrd="0" presId="urn:microsoft.com/office/officeart/2005/8/layout/lProcess2"/>
    <dgm:cxn modelId="{1BB1BB9C-F353-48AF-AEC1-AB984583E821}" type="presOf" srcId="{C7334CC2-595E-4977-9023-24F256F95D16}" destId="{3304AE23-9C3D-40E4-8667-5F7AA4DF117B}" srcOrd="0" destOrd="0" presId="urn:microsoft.com/office/officeart/2005/8/layout/lProcess2"/>
    <dgm:cxn modelId="{AAA11CA8-6391-47B1-B1DF-B3CE2FE20E38}" type="presOf" srcId="{572F2A94-AB23-4814-9304-756E06CD0F06}" destId="{BC1AE78F-FD35-41EB-AEC8-E5F3F3CED2E2}" srcOrd="0" destOrd="0" presId="urn:microsoft.com/office/officeart/2005/8/layout/lProcess2"/>
    <dgm:cxn modelId="{9177ACBB-CAF6-438A-A3E1-4D7D002ECAE0}" type="presOf" srcId="{CC4BF32C-EB97-40B0-8369-6C8C5C3D0A37}" destId="{A13C8866-5B62-4BDB-BBF2-DE40092D29A9}" srcOrd="1" destOrd="0" presId="urn:microsoft.com/office/officeart/2005/8/layout/lProcess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C0E47FE3-F6B9-46A4-8314-06BF51585AE9}" type="presOf" srcId="{A3996699-C4C5-49EB-B704-FE3E17879177}" destId="{0F3CE5EC-ECF0-4B1A-BBEC-28BFDD1EBC89}" srcOrd="0" destOrd="0" presId="urn:microsoft.com/office/officeart/2005/8/layout/lProcess2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907147FB-0B69-4A94-B272-84A1089DC3F9}" type="presOf" srcId="{CC4BF32C-EB97-40B0-8369-6C8C5C3D0A37}" destId="{41E1C3A8-BCCF-4167-8F25-32E319A22C2E}" srcOrd="0" destOrd="0" presId="urn:microsoft.com/office/officeart/2005/8/layout/lProcess2"/>
    <dgm:cxn modelId="{4AE5BED4-3D96-4BCC-A8AE-4FCCE33B59DA}" type="presParOf" srcId="{3304AE23-9C3D-40E4-8667-5F7AA4DF117B}" destId="{EA9ECB81-5257-401E-8FEE-26F2D9B4E3E5}" srcOrd="0" destOrd="0" presId="urn:microsoft.com/office/officeart/2005/8/layout/lProcess2"/>
    <dgm:cxn modelId="{E3A37F23-B01D-410E-BA87-ED3590D1D42F}" type="presParOf" srcId="{EA9ECB81-5257-401E-8FEE-26F2D9B4E3E5}" destId="{41E1C3A8-BCCF-4167-8F25-32E319A22C2E}" srcOrd="0" destOrd="0" presId="urn:microsoft.com/office/officeart/2005/8/layout/lProcess2"/>
    <dgm:cxn modelId="{A74230F8-8283-43D3-8FE9-4C9A334C2B91}" type="presParOf" srcId="{EA9ECB81-5257-401E-8FEE-26F2D9B4E3E5}" destId="{A13C8866-5B62-4BDB-BBF2-DE40092D29A9}" srcOrd="1" destOrd="0" presId="urn:microsoft.com/office/officeart/2005/8/layout/lProcess2"/>
    <dgm:cxn modelId="{967B7628-4B4A-446E-BF31-1CA57C670796}" type="presParOf" srcId="{EA9ECB81-5257-401E-8FEE-26F2D9B4E3E5}" destId="{7BD5A8B4-8F3F-4DFE-9338-DA0B789B5F48}" srcOrd="2" destOrd="0" presId="urn:microsoft.com/office/officeart/2005/8/layout/lProcess2"/>
    <dgm:cxn modelId="{986006E3-404C-4161-AC23-EB5ACDDEDF93}" type="presParOf" srcId="{7BD5A8B4-8F3F-4DFE-9338-DA0B789B5F48}" destId="{2B79F0AF-606E-4DF6-855C-797B37B907BC}" srcOrd="0" destOrd="0" presId="urn:microsoft.com/office/officeart/2005/8/layout/lProcess2"/>
    <dgm:cxn modelId="{9C7F5D15-B679-4876-986A-89281B49337F}" type="presParOf" srcId="{2B79F0AF-606E-4DF6-855C-797B37B907BC}" destId="{0F3CE5EC-ECF0-4B1A-BBEC-28BFDD1EBC89}" srcOrd="0" destOrd="0" presId="urn:microsoft.com/office/officeart/2005/8/layout/lProcess2"/>
    <dgm:cxn modelId="{2471F2EF-161A-4A89-B1DE-05C50A38E2ED}" type="presParOf" srcId="{3304AE23-9C3D-40E4-8667-5F7AA4DF117B}" destId="{DFD5204B-580B-476F-A39E-C2AA98FED6F8}" srcOrd="1" destOrd="0" presId="urn:microsoft.com/office/officeart/2005/8/layout/lProcess2"/>
    <dgm:cxn modelId="{810F6168-FDEA-41B4-AD0F-E6A890B4BB2A}" type="presParOf" srcId="{3304AE23-9C3D-40E4-8667-5F7AA4DF117B}" destId="{9CD37DCC-0CCA-4541-B0AD-AD84F680E09A}" srcOrd="2" destOrd="0" presId="urn:microsoft.com/office/officeart/2005/8/layout/lProcess2"/>
    <dgm:cxn modelId="{58BC8A4A-7B30-4DA1-9519-48E057A50658}" type="presParOf" srcId="{9CD37DCC-0CCA-4541-B0AD-AD84F680E09A}" destId="{30693CC0-1274-4719-BE8F-6E2A16A5E0B0}" srcOrd="0" destOrd="0" presId="urn:microsoft.com/office/officeart/2005/8/layout/lProcess2"/>
    <dgm:cxn modelId="{F925DDCA-E1EF-415E-B4FF-CB012A99DEDC}" type="presParOf" srcId="{9CD37DCC-0CCA-4541-B0AD-AD84F680E09A}" destId="{21753F13-9DF2-4CBC-982C-6A8A3C47DE27}" srcOrd="1" destOrd="0" presId="urn:microsoft.com/office/officeart/2005/8/layout/lProcess2"/>
    <dgm:cxn modelId="{E6E2E349-9AC3-4E9C-8BA6-4EF6B5169C3E}" type="presParOf" srcId="{9CD37DCC-0CCA-4541-B0AD-AD84F680E09A}" destId="{CF6A7024-97C5-42AB-8B32-0021F53CF103}" srcOrd="2" destOrd="0" presId="urn:microsoft.com/office/officeart/2005/8/layout/lProcess2"/>
    <dgm:cxn modelId="{A2AA88FB-626B-496B-AD56-7A6978BD0023}" type="presParOf" srcId="{CF6A7024-97C5-42AB-8B32-0021F53CF103}" destId="{3ED2605D-E6EB-4CA9-941B-F05F4DDE4AEC}" srcOrd="0" destOrd="0" presId="urn:microsoft.com/office/officeart/2005/8/layout/lProcess2"/>
    <dgm:cxn modelId="{DDE0A775-9E6E-4CE6-BF58-1C226C5CEE67}" type="presParOf" srcId="{3ED2605D-E6EB-4CA9-941B-F05F4DDE4AEC}" destId="{BC1AE78F-FD35-41EB-AEC8-E5F3F3CED2E2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Verbo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Palavras que são usadas para indicar ações. 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62884786-53BA-45FF-89A5-56926784BF4B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Ex.: chove; estava; ficou.</a:t>
          </a:r>
        </a:p>
      </dgm:t>
    </dgm:pt>
    <dgm:pt modelId="{70A22CC2-D405-4217-B89D-876D9EF3F1EE}" type="parTrans" cxnId="{7BB30500-C13E-4FA1-9BD5-E00522251DAA}">
      <dgm:prSet/>
      <dgm:spPr/>
      <dgm:t>
        <a:bodyPr/>
        <a:lstStyle/>
        <a:p>
          <a:endParaRPr lang="pt-BR"/>
        </a:p>
      </dgm:t>
    </dgm:pt>
    <dgm:pt modelId="{0367DE8D-4DB8-4A01-9D33-BB39AF4F48FD}" type="sibTrans" cxnId="{7BB30500-C13E-4FA1-9BD5-E00522251DAA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Locução verbal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Expressões formadas por dois ou mais verbos, mas que expressam a ideia de apenas um.  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61092C81-1A07-4662-9BA6-4A906EEBC93B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Ex.: ficou estudando; vai mudar.</a:t>
          </a:r>
        </a:p>
      </dgm:t>
    </dgm:pt>
    <dgm:pt modelId="{A54FB429-22E7-4325-9164-9A0AD7A3FE32}" type="parTrans" cxnId="{63A303F6-6CAC-4468-B0D3-B5DFD010A41D}">
      <dgm:prSet/>
      <dgm:spPr/>
      <dgm:t>
        <a:bodyPr/>
        <a:lstStyle/>
        <a:p>
          <a:endParaRPr lang="pt-BR"/>
        </a:p>
      </dgm:t>
    </dgm:pt>
    <dgm:pt modelId="{416AAB3C-53AE-4AEC-AA21-25A9B9CDE832}" type="sibTrans" cxnId="{63A303F6-6CAC-4468-B0D3-B5DFD010A41D}">
      <dgm:prSet/>
      <dgm:spPr/>
      <dgm:t>
        <a:bodyPr/>
        <a:lstStyle/>
        <a:p>
          <a:endParaRPr lang="pt-BR"/>
        </a:p>
      </dgm:t>
    </dgm:pt>
    <dgm:pt modelId="{3304AE23-9C3D-40E4-8667-5F7AA4DF117B}" type="pres">
      <dgm:prSet presAssocID="{C7334CC2-595E-4977-9023-24F256F95D16}" presName="theList" presStyleCnt="0">
        <dgm:presLayoutVars>
          <dgm:dir/>
          <dgm:animLvl val="lvl"/>
          <dgm:resizeHandles val="exact"/>
        </dgm:presLayoutVars>
      </dgm:prSet>
      <dgm:spPr/>
    </dgm:pt>
    <dgm:pt modelId="{EA9ECB81-5257-401E-8FEE-26F2D9B4E3E5}" type="pres">
      <dgm:prSet presAssocID="{CC4BF32C-EB97-40B0-8369-6C8C5C3D0A37}" presName="compNode" presStyleCnt="0"/>
      <dgm:spPr/>
    </dgm:pt>
    <dgm:pt modelId="{41E1C3A8-BCCF-4167-8F25-32E319A22C2E}" type="pres">
      <dgm:prSet presAssocID="{CC4BF32C-EB97-40B0-8369-6C8C5C3D0A37}" presName="aNode" presStyleLbl="bgShp" presStyleIdx="0" presStyleCnt="2" custLinFactNeighborX="-104" custLinFactNeighborY="438"/>
      <dgm:spPr/>
    </dgm:pt>
    <dgm:pt modelId="{A13C8866-5B62-4BDB-BBF2-DE40092D29A9}" type="pres">
      <dgm:prSet presAssocID="{CC4BF32C-EB97-40B0-8369-6C8C5C3D0A37}" presName="textNode" presStyleLbl="bgShp" presStyleIdx="0" presStyleCnt="2"/>
      <dgm:spPr/>
    </dgm:pt>
    <dgm:pt modelId="{7BD5A8B4-8F3F-4DFE-9338-DA0B789B5F48}" type="pres">
      <dgm:prSet presAssocID="{CC4BF32C-EB97-40B0-8369-6C8C5C3D0A37}" presName="compChildNode" presStyleCnt="0"/>
      <dgm:spPr/>
    </dgm:pt>
    <dgm:pt modelId="{2B79F0AF-606E-4DF6-855C-797B37B907BC}" type="pres">
      <dgm:prSet presAssocID="{CC4BF32C-EB97-40B0-8369-6C8C5C3D0A37}" presName="theInnerList" presStyleCnt="0"/>
      <dgm:spPr/>
    </dgm:pt>
    <dgm:pt modelId="{0F3CE5EC-ECF0-4B1A-BBEC-28BFDD1EBC89}" type="pres">
      <dgm:prSet presAssocID="{A3996699-C4C5-49EB-B704-FE3E17879177}" presName="childNode" presStyleLbl="node1" presStyleIdx="0" presStyleCnt="4" custScaleY="175510">
        <dgm:presLayoutVars>
          <dgm:bulletEnabled val="1"/>
        </dgm:presLayoutVars>
      </dgm:prSet>
      <dgm:spPr/>
    </dgm:pt>
    <dgm:pt modelId="{1BA14A97-76C6-4D28-816D-5E79B01F10D8}" type="pres">
      <dgm:prSet presAssocID="{A3996699-C4C5-49EB-B704-FE3E17879177}" presName="aSpace2" presStyleCnt="0"/>
      <dgm:spPr/>
    </dgm:pt>
    <dgm:pt modelId="{8B4AEFE2-CEE0-41B2-8AF1-9D584E3B2AE7}" type="pres">
      <dgm:prSet presAssocID="{62884786-53BA-45FF-89A5-56926784BF4B}" presName="childNode" presStyleLbl="node1" presStyleIdx="1" presStyleCnt="4">
        <dgm:presLayoutVars>
          <dgm:bulletEnabled val="1"/>
        </dgm:presLayoutVars>
      </dgm:prSet>
      <dgm:spPr/>
    </dgm:pt>
    <dgm:pt modelId="{DFD5204B-580B-476F-A39E-C2AA98FED6F8}" type="pres">
      <dgm:prSet presAssocID="{CC4BF32C-EB97-40B0-8369-6C8C5C3D0A37}" presName="aSpace" presStyleCnt="0"/>
      <dgm:spPr/>
    </dgm:pt>
    <dgm:pt modelId="{9CD37DCC-0CCA-4541-B0AD-AD84F680E09A}" type="pres">
      <dgm:prSet presAssocID="{3F139636-21F7-4D9D-9A52-F6F00F082B46}" presName="compNode" presStyleCnt="0"/>
      <dgm:spPr/>
    </dgm:pt>
    <dgm:pt modelId="{30693CC0-1274-4719-BE8F-6E2A16A5E0B0}" type="pres">
      <dgm:prSet presAssocID="{3F139636-21F7-4D9D-9A52-F6F00F082B46}" presName="aNode" presStyleLbl="bgShp" presStyleIdx="1" presStyleCnt="2"/>
      <dgm:spPr/>
    </dgm:pt>
    <dgm:pt modelId="{21753F13-9DF2-4CBC-982C-6A8A3C47DE27}" type="pres">
      <dgm:prSet presAssocID="{3F139636-21F7-4D9D-9A52-F6F00F082B46}" presName="textNode" presStyleLbl="bgShp" presStyleIdx="1" presStyleCnt="2"/>
      <dgm:spPr/>
    </dgm:pt>
    <dgm:pt modelId="{CF6A7024-97C5-42AB-8B32-0021F53CF103}" type="pres">
      <dgm:prSet presAssocID="{3F139636-21F7-4D9D-9A52-F6F00F082B46}" presName="compChildNode" presStyleCnt="0"/>
      <dgm:spPr/>
    </dgm:pt>
    <dgm:pt modelId="{3ED2605D-E6EB-4CA9-941B-F05F4DDE4AEC}" type="pres">
      <dgm:prSet presAssocID="{3F139636-21F7-4D9D-9A52-F6F00F082B46}" presName="theInnerList" presStyleCnt="0"/>
      <dgm:spPr/>
    </dgm:pt>
    <dgm:pt modelId="{BC1AE78F-FD35-41EB-AEC8-E5F3F3CED2E2}" type="pres">
      <dgm:prSet presAssocID="{572F2A94-AB23-4814-9304-756E06CD0F06}" presName="childNode" presStyleLbl="node1" presStyleIdx="2" presStyleCnt="4" custScaleY="175864">
        <dgm:presLayoutVars>
          <dgm:bulletEnabled val="1"/>
        </dgm:presLayoutVars>
      </dgm:prSet>
      <dgm:spPr/>
    </dgm:pt>
    <dgm:pt modelId="{B6482FC9-44AA-4BCA-B13A-DF414450AFEB}" type="pres">
      <dgm:prSet presAssocID="{572F2A94-AB23-4814-9304-756E06CD0F06}" presName="aSpace2" presStyleCnt="0"/>
      <dgm:spPr/>
    </dgm:pt>
    <dgm:pt modelId="{54BCE78E-D6AD-490E-BBF9-4CB259292A6D}" type="pres">
      <dgm:prSet presAssocID="{61092C81-1A07-4662-9BA6-4A906EEBC93B}" presName="childNode" presStyleLbl="node1" presStyleIdx="3" presStyleCnt="4">
        <dgm:presLayoutVars>
          <dgm:bulletEnabled val="1"/>
        </dgm:presLayoutVars>
      </dgm:prSet>
      <dgm:spPr/>
    </dgm:pt>
  </dgm:ptLst>
  <dgm:cxnLst>
    <dgm:cxn modelId="{7BB30500-C13E-4FA1-9BD5-E00522251DAA}" srcId="{CC4BF32C-EB97-40B0-8369-6C8C5C3D0A37}" destId="{62884786-53BA-45FF-89A5-56926784BF4B}" srcOrd="1" destOrd="0" parTransId="{70A22CC2-D405-4217-B89D-876D9EF3F1EE}" sibTransId="{0367DE8D-4DB8-4A01-9D33-BB39AF4F48FD}"/>
    <dgm:cxn modelId="{4D024E05-D3EC-4229-AE9B-28A7BBDAC54D}" type="presOf" srcId="{62884786-53BA-45FF-89A5-56926784BF4B}" destId="{8B4AEFE2-CEE0-41B2-8AF1-9D584E3B2AE7}" srcOrd="0" destOrd="0" presId="urn:microsoft.com/office/officeart/2005/8/layout/lProcess2"/>
    <dgm:cxn modelId="{8FA93110-89C4-4137-9FE9-05BEB6E35313}" type="presOf" srcId="{3F139636-21F7-4D9D-9A52-F6F00F082B46}" destId="{21753F13-9DF2-4CBC-982C-6A8A3C47DE27}" srcOrd="1" destOrd="0" presId="urn:microsoft.com/office/officeart/2005/8/layout/lProcess2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BE407F7B-6007-4050-AACE-22BE0A0AC657}" type="presOf" srcId="{3F139636-21F7-4D9D-9A52-F6F00F082B46}" destId="{30693CC0-1274-4719-BE8F-6E2A16A5E0B0}" srcOrd="0" destOrd="0" presId="urn:microsoft.com/office/officeart/2005/8/layout/lProcess2"/>
    <dgm:cxn modelId="{A4B3A189-E5EA-4003-86F8-39438707206A}" type="presOf" srcId="{572F2A94-AB23-4814-9304-756E06CD0F06}" destId="{BC1AE78F-FD35-41EB-AEC8-E5F3F3CED2E2}" srcOrd="0" destOrd="0" presId="urn:microsoft.com/office/officeart/2005/8/layout/lProcess2"/>
    <dgm:cxn modelId="{8995FD9F-831A-497C-8501-FC03E260FA8D}" type="presOf" srcId="{A3996699-C4C5-49EB-B704-FE3E17879177}" destId="{0F3CE5EC-ECF0-4B1A-BBEC-28BFDD1EBC89}" srcOrd="0" destOrd="0" presId="urn:microsoft.com/office/officeart/2005/8/layout/lProcess2"/>
    <dgm:cxn modelId="{B37819AF-89D3-42F1-AE68-B2B41FDF01D5}" type="presOf" srcId="{C7334CC2-595E-4977-9023-24F256F95D16}" destId="{3304AE23-9C3D-40E4-8667-5F7AA4DF117B}" srcOrd="0" destOrd="0" presId="urn:microsoft.com/office/officeart/2005/8/layout/lProcess2"/>
    <dgm:cxn modelId="{5DDBE1BF-0593-4C0E-BF8E-2BE3E73B7D54}" type="presOf" srcId="{CC4BF32C-EB97-40B0-8369-6C8C5C3D0A37}" destId="{41E1C3A8-BCCF-4167-8F25-32E319A22C2E}" srcOrd="0" destOrd="0" presId="urn:microsoft.com/office/officeart/2005/8/layout/lProcess2"/>
    <dgm:cxn modelId="{EE058CCE-19A7-4E27-829E-EBA8211CBDD7}" type="presOf" srcId="{CC4BF32C-EB97-40B0-8369-6C8C5C3D0A37}" destId="{A13C8866-5B62-4BDB-BBF2-DE40092D29A9}" srcOrd="1" destOrd="0" presId="urn:microsoft.com/office/officeart/2005/8/layout/lProcess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BC2C79D9-9FDE-46CE-B2D4-23B642041FB3}" type="presOf" srcId="{61092C81-1A07-4662-9BA6-4A906EEBC93B}" destId="{54BCE78E-D6AD-490E-BBF9-4CB259292A6D}" srcOrd="0" destOrd="0" presId="urn:microsoft.com/office/officeart/2005/8/layout/lProcess2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63A303F6-6CAC-4468-B0D3-B5DFD010A41D}" srcId="{3F139636-21F7-4D9D-9A52-F6F00F082B46}" destId="{61092C81-1A07-4662-9BA6-4A906EEBC93B}" srcOrd="1" destOrd="0" parTransId="{A54FB429-22E7-4325-9164-9A0AD7A3FE32}" sibTransId="{416AAB3C-53AE-4AEC-AA21-25A9B9CDE832}"/>
    <dgm:cxn modelId="{2EDEEAC9-1378-476E-A6CA-7EF0601F0E45}" type="presParOf" srcId="{3304AE23-9C3D-40E4-8667-5F7AA4DF117B}" destId="{EA9ECB81-5257-401E-8FEE-26F2D9B4E3E5}" srcOrd="0" destOrd="0" presId="urn:microsoft.com/office/officeart/2005/8/layout/lProcess2"/>
    <dgm:cxn modelId="{2504A0A6-37EB-4594-A595-CC4FD318F4FE}" type="presParOf" srcId="{EA9ECB81-5257-401E-8FEE-26F2D9B4E3E5}" destId="{41E1C3A8-BCCF-4167-8F25-32E319A22C2E}" srcOrd="0" destOrd="0" presId="urn:microsoft.com/office/officeart/2005/8/layout/lProcess2"/>
    <dgm:cxn modelId="{1DA6659A-0062-4E86-9A0B-FF806BF21D8B}" type="presParOf" srcId="{EA9ECB81-5257-401E-8FEE-26F2D9B4E3E5}" destId="{A13C8866-5B62-4BDB-BBF2-DE40092D29A9}" srcOrd="1" destOrd="0" presId="urn:microsoft.com/office/officeart/2005/8/layout/lProcess2"/>
    <dgm:cxn modelId="{CF3802D4-FEB8-4317-A7E1-B9B8327A430E}" type="presParOf" srcId="{EA9ECB81-5257-401E-8FEE-26F2D9B4E3E5}" destId="{7BD5A8B4-8F3F-4DFE-9338-DA0B789B5F48}" srcOrd="2" destOrd="0" presId="urn:microsoft.com/office/officeart/2005/8/layout/lProcess2"/>
    <dgm:cxn modelId="{F26AB870-6713-4E9D-9A29-4668C1283182}" type="presParOf" srcId="{7BD5A8B4-8F3F-4DFE-9338-DA0B789B5F48}" destId="{2B79F0AF-606E-4DF6-855C-797B37B907BC}" srcOrd="0" destOrd="0" presId="urn:microsoft.com/office/officeart/2005/8/layout/lProcess2"/>
    <dgm:cxn modelId="{43451DD3-0F0A-4CC0-8F1E-5F7078B761F2}" type="presParOf" srcId="{2B79F0AF-606E-4DF6-855C-797B37B907BC}" destId="{0F3CE5EC-ECF0-4B1A-BBEC-28BFDD1EBC89}" srcOrd="0" destOrd="0" presId="urn:microsoft.com/office/officeart/2005/8/layout/lProcess2"/>
    <dgm:cxn modelId="{917BBCF6-5473-48C7-BFA0-F4BFAFD08FF1}" type="presParOf" srcId="{2B79F0AF-606E-4DF6-855C-797B37B907BC}" destId="{1BA14A97-76C6-4D28-816D-5E79B01F10D8}" srcOrd="1" destOrd="0" presId="urn:microsoft.com/office/officeart/2005/8/layout/lProcess2"/>
    <dgm:cxn modelId="{48C39A09-1187-46A9-9683-CC95B343886D}" type="presParOf" srcId="{2B79F0AF-606E-4DF6-855C-797B37B907BC}" destId="{8B4AEFE2-CEE0-41B2-8AF1-9D584E3B2AE7}" srcOrd="2" destOrd="0" presId="urn:microsoft.com/office/officeart/2005/8/layout/lProcess2"/>
    <dgm:cxn modelId="{CFA8CA4C-355B-4FFE-880B-9A1C09CB9894}" type="presParOf" srcId="{3304AE23-9C3D-40E4-8667-5F7AA4DF117B}" destId="{DFD5204B-580B-476F-A39E-C2AA98FED6F8}" srcOrd="1" destOrd="0" presId="urn:microsoft.com/office/officeart/2005/8/layout/lProcess2"/>
    <dgm:cxn modelId="{6751000E-1C34-4217-AC97-CF5090D6F8DF}" type="presParOf" srcId="{3304AE23-9C3D-40E4-8667-5F7AA4DF117B}" destId="{9CD37DCC-0CCA-4541-B0AD-AD84F680E09A}" srcOrd="2" destOrd="0" presId="urn:microsoft.com/office/officeart/2005/8/layout/lProcess2"/>
    <dgm:cxn modelId="{E4FD543E-5E9E-4ED3-A236-9709C5188D08}" type="presParOf" srcId="{9CD37DCC-0CCA-4541-B0AD-AD84F680E09A}" destId="{30693CC0-1274-4719-BE8F-6E2A16A5E0B0}" srcOrd="0" destOrd="0" presId="urn:microsoft.com/office/officeart/2005/8/layout/lProcess2"/>
    <dgm:cxn modelId="{17DC324E-705D-470B-9C78-EA678D083164}" type="presParOf" srcId="{9CD37DCC-0CCA-4541-B0AD-AD84F680E09A}" destId="{21753F13-9DF2-4CBC-982C-6A8A3C47DE27}" srcOrd="1" destOrd="0" presId="urn:microsoft.com/office/officeart/2005/8/layout/lProcess2"/>
    <dgm:cxn modelId="{4147BCDF-6E6D-4FEE-A820-9C641CC16347}" type="presParOf" srcId="{9CD37DCC-0CCA-4541-B0AD-AD84F680E09A}" destId="{CF6A7024-97C5-42AB-8B32-0021F53CF103}" srcOrd="2" destOrd="0" presId="urn:microsoft.com/office/officeart/2005/8/layout/lProcess2"/>
    <dgm:cxn modelId="{68F01E50-48E6-4788-BE57-68799D3DBBA0}" type="presParOf" srcId="{CF6A7024-97C5-42AB-8B32-0021F53CF103}" destId="{3ED2605D-E6EB-4CA9-941B-F05F4DDE4AEC}" srcOrd="0" destOrd="0" presId="urn:microsoft.com/office/officeart/2005/8/layout/lProcess2"/>
    <dgm:cxn modelId="{CBBE80B4-308B-4ED5-8E71-5F5AC6A89B5E}" type="presParOf" srcId="{3ED2605D-E6EB-4CA9-941B-F05F4DDE4AEC}" destId="{BC1AE78F-FD35-41EB-AEC8-E5F3F3CED2E2}" srcOrd="0" destOrd="0" presId="urn:microsoft.com/office/officeart/2005/8/layout/lProcess2"/>
    <dgm:cxn modelId="{1BF0AF3A-4F28-4B48-98C6-5A6B7B72C524}" type="presParOf" srcId="{3ED2605D-E6EB-4CA9-941B-F05F4DDE4AEC}" destId="{B6482FC9-44AA-4BCA-B13A-DF414450AFEB}" srcOrd="1" destOrd="0" presId="urn:microsoft.com/office/officeart/2005/8/layout/lProcess2"/>
    <dgm:cxn modelId="{EEBAC9D7-2857-4A34-9D3D-74D779A7A1FB}" type="presParOf" srcId="{3ED2605D-E6EB-4CA9-941B-F05F4DDE4AEC}" destId="{54BCE78E-D6AD-490E-BBF9-4CB259292A6D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3599F4C-0DF1-4F68-99FB-72EB06434AE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51FF069-CDF7-4EE8-8D8C-0A5F97C59BDC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1" dirty="0"/>
            <a:t>Pretérito</a:t>
          </a:r>
          <a:br>
            <a:rPr lang="pt-BR" sz="3600" b="1" dirty="0"/>
          </a:br>
          <a:r>
            <a:rPr lang="pt-BR" sz="3600" b="1" dirty="0"/>
            <a:t>(passado)</a:t>
          </a:r>
          <a:endParaRPr lang="pt-BR" sz="3600" dirty="0"/>
        </a:p>
      </dgm:t>
    </dgm:pt>
    <dgm:pt modelId="{5F4FBF0B-3E07-4553-994B-018029361FBF}" type="parTrans" cxnId="{ABABB17A-F400-49F2-93F6-A7E39284D8BA}">
      <dgm:prSet/>
      <dgm:spPr/>
      <dgm:t>
        <a:bodyPr/>
        <a:lstStyle/>
        <a:p>
          <a:endParaRPr lang="pt-BR"/>
        </a:p>
      </dgm:t>
    </dgm:pt>
    <dgm:pt modelId="{CECF7F61-C68C-4F90-BE3E-EE6A5DFE9DE8}" type="sibTrans" cxnId="{ABABB17A-F400-49F2-93F6-A7E39284D8BA}">
      <dgm:prSet/>
      <dgm:spPr/>
      <dgm:t>
        <a:bodyPr/>
        <a:lstStyle/>
        <a:p>
          <a:endParaRPr lang="pt-BR"/>
        </a:p>
      </dgm:t>
    </dgm:pt>
    <dgm:pt modelId="{7081FF12-0904-47E8-B07A-DBD5BA2FA40B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1" dirty="0"/>
            <a:t>Presente</a:t>
          </a:r>
          <a:endParaRPr lang="pt-BR" sz="3600" dirty="0"/>
        </a:p>
      </dgm:t>
    </dgm:pt>
    <dgm:pt modelId="{871A0205-25F3-4796-BF51-A3FEC4F03D44}" type="parTrans" cxnId="{72FFDAB2-B57F-4B01-A08C-1E439EC0F6D9}">
      <dgm:prSet/>
      <dgm:spPr/>
      <dgm:t>
        <a:bodyPr/>
        <a:lstStyle/>
        <a:p>
          <a:endParaRPr lang="pt-BR"/>
        </a:p>
      </dgm:t>
    </dgm:pt>
    <dgm:pt modelId="{4FB018F3-6866-4BE8-AF41-5AFD4A653A6F}" type="sibTrans" cxnId="{72FFDAB2-B57F-4B01-A08C-1E439EC0F6D9}">
      <dgm:prSet/>
      <dgm:spPr/>
      <dgm:t>
        <a:bodyPr/>
        <a:lstStyle/>
        <a:p>
          <a:endParaRPr lang="pt-BR"/>
        </a:p>
      </dgm:t>
    </dgm:pt>
    <dgm:pt modelId="{D637B543-1479-4430-99CA-67DEF0D6FFF2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1" dirty="0"/>
            <a:t>Futuro</a:t>
          </a:r>
          <a:endParaRPr lang="pt-BR" sz="3600" dirty="0"/>
        </a:p>
      </dgm:t>
    </dgm:pt>
    <dgm:pt modelId="{0AE67C28-BDEE-4152-9FC8-4E6F7070479D}" type="parTrans" cxnId="{D692E885-233E-4ED1-A7D0-47A8532522A0}">
      <dgm:prSet/>
      <dgm:spPr/>
      <dgm:t>
        <a:bodyPr/>
        <a:lstStyle/>
        <a:p>
          <a:endParaRPr lang="pt-BR"/>
        </a:p>
      </dgm:t>
    </dgm:pt>
    <dgm:pt modelId="{491CAFC0-338B-47F9-A2CA-455E1F4FE1F9}" type="sibTrans" cxnId="{D692E885-233E-4ED1-A7D0-47A8532522A0}">
      <dgm:prSet/>
      <dgm:spPr/>
      <dgm:t>
        <a:bodyPr/>
        <a:lstStyle/>
        <a:p>
          <a:endParaRPr lang="pt-BR"/>
        </a:p>
      </dgm:t>
    </dgm:pt>
    <dgm:pt modelId="{0F811F94-20D8-4919-AB13-74EF33C5DC23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 anchor="ctr"/>
        <a:lstStyle/>
        <a:p>
          <a:r>
            <a:rPr lang="pt-BR" sz="2800" dirty="0"/>
            <a:t>Indica uma ação ocorrida antes do momento em que se fala.</a:t>
          </a:r>
        </a:p>
      </dgm:t>
    </dgm:pt>
    <dgm:pt modelId="{D6D64CBC-9C2F-4A10-AF9B-E4B0E535A4CA}" type="parTrans" cxnId="{ED12BF84-48D6-4340-B39A-B9B5468C6556}">
      <dgm:prSet/>
      <dgm:spPr/>
      <dgm:t>
        <a:bodyPr/>
        <a:lstStyle/>
        <a:p>
          <a:endParaRPr lang="pt-BR"/>
        </a:p>
      </dgm:t>
    </dgm:pt>
    <dgm:pt modelId="{4D7E6791-CFFF-40B2-81A8-237199178C3D}" type="sibTrans" cxnId="{ED12BF84-48D6-4340-B39A-B9B5468C6556}">
      <dgm:prSet/>
      <dgm:spPr/>
      <dgm:t>
        <a:bodyPr/>
        <a:lstStyle/>
        <a:p>
          <a:endParaRPr lang="pt-BR"/>
        </a:p>
      </dgm:t>
    </dgm:pt>
    <dgm:pt modelId="{6D8D305B-C8E2-4AE9-8E6B-6B07C91F711B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 anchor="ctr"/>
        <a:lstStyle/>
        <a:p>
          <a:pPr algn="ctr"/>
          <a:r>
            <a:rPr lang="pt-BR" sz="2800" dirty="0"/>
            <a:t>Indica uma ação que ocorre no momento em que se fala. </a:t>
          </a:r>
        </a:p>
      </dgm:t>
    </dgm:pt>
    <dgm:pt modelId="{C1696944-0B5F-4BB8-A4BB-994B01D67251}" type="parTrans" cxnId="{A314EC96-5CD1-45E6-A94B-51B0D019D6F3}">
      <dgm:prSet/>
      <dgm:spPr/>
      <dgm:t>
        <a:bodyPr/>
        <a:lstStyle/>
        <a:p>
          <a:endParaRPr lang="pt-BR"/>
        </a:p>
      </dgm:t>
    </dgm:pt>
    <dgm:pt modelId="{9C372D54-BE0E-4A16-9FB1-F9293BB20DC8}" type="sibTrans" cxnId="{A314EC96-5CD1-45E6-A94B-51B0D019D6F3}">
      <dgm:prSet/>
      <dgm:spPr/>
      <dgm:t>
        <a:bodyPr/>
        <a:lstStyle/>
        <a:p>
          <a:endParaRPr lang="pt-BR"/>
        </a:p>
      </dgm:t>
    </dgm:pt>
    <dgm:pt modelId="{8B6C1100-7C64-4644-9874-C34490283234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Indica uma ação que vai ocorrer após o momento da fala.</a:t>
          </a:r>
        </a:p>
      </dgm:t>
    </dgm:pt>
    <dgm:pt modelId="{FC9B6338-CC7B-4735-9830-FBDAADF1E0F5}" type="parTrans" cxnId="{6C505CFD-C43A-4D6E-BD40-5EBAD0510FB3}">
      <dgm:prSet/>
      <dgm:spPr/>
      <dgm:t>
        <a:bodyPr/>
        <a:lstStyle/>
        <a:p>
          <a:endParaRPr lang="pt-BR"/>
        </a:p>
      </dgm:t>
    </dgm:pt>
    <dgm:pt modelId="{B229CCCA-7240-4CDF-B80F-C2AA793C43B4}" type="sibTrans" cxnId="{6C505CFD-C43A-4D6E-BD40-5EBAD0510FB3}">
      <dgm:prSet/>
      <dgm:spPr/>
      <dgm:t>
        <a:bodyPr/>
        <a:lstStyle/>
        <a:p>
          <a:endParaRPr lang="pt-BR"/>
        </a:p>
      </dgm:t>
    </dgm:pt>
    <dgm:pt modelId="{FAB7CFF2-BB62-41B0-87DB-0028CB51DA54}" type="pres">
      <dgm:prSet presAssocID="{93599F4C-0DF1-4F68-99FB-72EB06434AE4}" presName="diagram" presStyleCnt="0">
        <dgm:presLayoutVars>
          <dgm:dir/>
          <dgm:resizeHandles val="exact"/>
        </dgm:presLayoutVars>
      </dgm:prSet>
      <dgm:spPr/>
    </dgm:pt>
    <dgm:pt modelId="{961D569E-AC2D-464E-B3E3-204783A3AD4A}" type="pres">
      <dgm:prSet presAssocID="{D51FF069-CDF7-4EE8-8D8C-0A5F97C59BDC}" presName="node" presStyleLbl="node1" presStyleIdx="0" presStyleCnt="6">
        <dgm:presLayoutVars>
          <dgm:bulletEnabled val="1"/>
        </dgm:presLayoutVars>
      </dgm:prSet>
      <dgm:spPr/>
    </dgm:pt>
    <dgm:pt modelId="{3F1AC887-474B-4E85-8F1F-82BD1B012D28}" type="pres">
      <dgm:prSet presAssocID="{CECF7F61-C68C-4F90-BE3E-EE6A5DFE9DE8}" presName="sibTrans" presStyleCnt="0"/>
      <dgm:spPr/>
    </dgm:pt>
    <dgm:pt modelId="{428E4C09-7BE6-471C-A2E6-88A84BFD8E89}" type="pres">
      <dgm:prSet presAssocID="{7081FF12-0904-47E8-B07A-DBD5BA2FA40B}" presName="node" presStyleLbl="node1" presStyleIdx="1" presStyleCnt="6">
        <dgm:presLayoutVars>
          <dgm:bulletEnabled val="1"/>
        </dgm:presLayoutVars>
      </dgm:prSet>
      <dgm:spPr/>
    </dgm:pt>
    <dgm:pt modelId="{7BED617C-3FBB-45A2-BE79-373777C412F2}" type="pres">
      <dgm:prSet presAssocID="{4FB018F3-6866-4BE8-AF41-5AFD4A653A6F}" presName="sibTrans" presStyleCnt="0"/>
      <dgm:spPr/>
    </dgm:pt>
    <dgm:pt modelId="{F43C933F-8A04-453F-9A25-1F493D14CE3A}" type="pres">
      <dgm:prSet presAssocID="{D637B543-1479-4430-99CA-67DEF0D6FFF2}" presName="node" presStyleLbl="node1" presStyleIdx="2" presStyleCnt="6">
        <dgm:presLayoutVars>
          <dgm:bulletEnabled val="1"/>
        </dgm:presLayoutVars>
      </dgm:prSet>
      <dgm:spPr/>
    </dgm:pt>
    <dgm:pt modelId="{EDA5ADDF-94EB-4880-A5E8-E81FDEFEF205}" type="pres">
      <dgm:prSet presAssocID="{491CAFC0-338B-47F9-A2CA-455E1F4FE1F9}" presName="sibTrans" presStyleCnt="0"/>
      <dgm:spPr/>
    </dgm:pt>
    <dgm:pt modelId="{5317EFE8-DDF2-4F84-82BE-93DA0D53ECCC}" type="pres">
      <dgm:prSet presAssocID="{0F811F94-20D8-4919-AB13-74EF33C5DC23}" presName="node" presStyleLbl="node1" presStyleIdx="3" presStyleCnt="6">
        <dgm:presLayoutVars>
          <dgm:bulletEnabled val="1"/>
        </dgm:presLayoutVars>
      </dgm:prSet>
      <dgm:spPr/>
    </dgm:pt>
    <dgm:pt modelId="{B5D5831F-BB42-4337-BFAE-82238CE90273}" type="pres">
      <dgm:prSet presAssocID="{4D7E6791-CFFF-40B2-81A8-237199178C3D}" presName="sibTrans" presStyleCnt="0"/>
      <dgm:spPr/>
    </dgm:pt>
    <dgm:pt modelId="{0A3CCCED-50E7-4983-94AE-4D4852891413}" type="pres">
      <dgm:prSet presAssocID="{6D8D305B-C8E2-4AE9-8E6B-6B07C91F711B}" presName="node" presStyleLbl="node1" presStyleIdx="4" presStyleCnt="6">
        <dgm:presLayoutVars>
          <dgm:bulletEnabled val="1"/>
        </dgm:presLayoutVars>
      </dgm:prSet>
      <dgm:spPr/>
    </dgm:pt>
    <dgm:pt modelId="{33DD89BF-BCD2-4EF0-91D0-548C92547C89}" type="pres">
      <dgm:prSet presAssocID="{9C372D54-BE0E-4A16-9FB1-F9293BB20DC8}" presName="sibTrans" presStyleCnt="0"/>
      <dgm:spPr/>
    </dgm:pt>
    <dgm:pt modelId="{8E1B04BD-D6F8-42D4-944B-4E594C74DCDA}" type="pres">
      <dgm:prSet presAssocID="{8B6C1100-7C64-4644-9874-C34490283234}" presName="node" presStyleLbl="node1" presStyleIdx="5" presStyleCnt="6">
        <dgm:presLayoutVars>
          <dgm:bulletEnabled val="1"/>
        </dgm:presLayoutVars>
      </dgm:prSet>
      <dgm:spPr/>
    </dgm:pt>
  </dgm:ptLst>
  <dgm:cxnLst>
    <dgm:cxn modelId="{04137905-E96F-4DE6-B8AF-22AFEFF540A5}" type="presOf" srcId="{93599F4C-0DF1-4F68-99FB-72EB06434AE4}" destId="{FAB7CFF2-BB62-41B0-87DB-0028CB51DA54}" srcOrd="0" destOrd="0" presId="urn:microsoft.com/office/officeart/2005/8/layout/default"/>
    <dgm:cxn modelId="{85DA8828-2CAE-45E1-802B-8E3B92864EDD}" type="presOf" srcId="{D51FF069-CDF7-4EE8-8D8C-0A5F97C59BDC}" destId="{961D569E-AC2D-464E-B3E3-204783A3AD4A}" srcOrd="0" destOrd="0" presId="urn:microsoft.com/office/officeart/2005/8/layout/default"/>
    <dgm:cxn modelId="{5BD2AC38-8B64-4DC3-A488-8EC2F825D082}" type="presOf" srcId="{D637B543-1479-4430-99CA-67DEF0D6FFF2}" destId="{F43C933F-8A04-453F-9A25-1F493D14CE3A}" srcOrd="0" destOrd="0" presId="urn:microsoft.com/office/officeart/2005/8/layout/default"/>
    <dgm:cxn modelId="{AC815066-39CC-4D2F-AE54-A1842CCB494F}" type="presOf" srcId="{6D8D305B-C8E2-4AE9-8E6B-6B07C91F711B}" destId="{0A3CCCED-50E7-4983-94AE-4D4852891413}" srcOrd="0" destOrd="0" presId="urn:microsoft.com/office/officeart/2005/8/layout/default"/>
    <dgm:cxn modelId="{ABABB17A-F400-49F2-93F6-A7E39284D8BA}" srcId="{93599F4C-0DF1-4F68-99FB-72EB06434AE4}" destId="{D51FF069-CDF7-4EE8-8D8C-0A5F97C59BDC}" srcOrd="0" destOrd="0" parTransId="{5F4FBF0B-3E07-4553-994B-018029361FBF}" sibTransId="{CECF7F61-C68C-4F90-BE3E-EE6A5DFE9DE8}"/>
    <dgm:cxn modelId="{ED12BF84-48D6-4340-B39A-B9B5468C6556}" srcId="{93599F4C-0DF1-4F68-99FB-72EB06434AE4}" destId="{0F811F94-20D8-4919-AB13-74EF33C5DC23}" srcOrd="3" destOrd="0" parTransId="{D6D64CBC-9C2F-4A10-AF9B-E4B0E535A4CA}" sibTransId="{4D7E6791-CFFF-40B2-81A8-237199178C3D}"/>
    <dgm:cxn modelId="{D692E885-233E-4ED1-A7D0-47A8532522A0}" srcId="{93599F4C-0DF1-4F68-99FB-72EB06434AE4}" destId="{D637B543-1479-4430-99CA-67DEF0D6FFF2}" srcOrd="2" destOrd="0" parTransId="{0AE67C28-BDEE-4152-9FC8-4E6F7070479D}" sibTransId="{491CAFC0-338B-47F9-A2CA-455E1F4FE1F9}"/>
    <dgm:cxn modelId="{A314EC96-5CD1-45E6-A94B-51B0D019D6F3}" srcId="{93599F4C-0DF1-4F68-99FB-72EB06434AE4}" destId="{6D8D305B-C8E2-4AE9-8E6B-6B07C91F711B}" srcOrd="4" destOrd="0" parTransId="{C1696944-0B5F-4BB8-A4BB-994B01D67251}" sibTransId="{9C372D54-BE0E-4A16-9FB1-F9293BB20DC8}"/>
    <dgm:cxn modelId="{7B65F7A0-14DA-4021-B789-D428AB83DA1C}" type="presOf" srcId="{7081FF12-0904-47E8-B07A-DBD5BA2FA40B}" destId="{428E4C09-7BE6-471C-A2E6-88A84BFD8E89}" srcOrd="0" destOrd="0" presId="urn:microsoft.com/office/officeart/2005/8/layout/default"/>
    <dgm:cxn modelId="{72FFDAB2-B57F-4B01-A08C-1E439EC0F6D9}" srcId="{93599F4C-0DF1-4F68-99FB-72EB06434AE4}" destId="{7081FF12-0904-47E8-B07A-DBD5BA2FA40B}" srcOrd="1" destOrd="0" parTransId="{871A0205-25F3-4796-BF51-A3FEC4F03D44}" sibTransId="{4FB018F3-6866-4BE8-AF41-5AFD4A653A6F}"/>
    <dgm:cxn modelId="{73687FF8-68CF-4A2A-98B3-85BC45E677D7}" type="presOf" srcId="{8B6C1100-7C64-4644-9874-C34490283234}" destId="{8E1B04BD-D6F8-42D4-944B-4E594C74DCDA}" srcOrd="0" destOrd="0" presId="urn:microsoft.com/office/officeart/2005/8/layout/default"/>
    <dgm:cxn modelId="{6C505CFD-C43A-4D6E-BD40-5EBAD0510FB3}" srcId="{93599F4C-0DF1-4F68-99FB-72EB06434AE4}" destId="{8B6C1100-7C64-4644-9874-C34490283234}" srcOrd="5" destOrd="0" parTransId="{FC9B6338-CC7B-4735-9830-FBDAADF1E0F5}" sibTransId="{B229CCCA-7240-4CDF-B80F-C2AA793C43B4}"/>
    <dgm:cxn modelId="{023381FD-EDAF-4F3F-AA8A-F7B42F71BC1D}" type="presOf" srcId="{0F811F94-20D8-4919-AB13-74EF33C5DC23}" destId="{5317EFE8-DDF2-4F84-82BE-93DA0D53ECCC}" srcOrd="0" destOrd="0" presId="urn:microsoft.com/office/officeart/2005/8/layout/default"/>
    <dgm:cxn modelId="{2421E9BD-EA4B-4819-BF05-20BDFBDA8FB5}" type="presParOf" srcId="{FAB7CFF2-BB62-41B0-87DB-0028CB51DA54}" destId="{961D569E-AC2D-464E-B3E3-204783A3AD4A}" srcOrd="0" destOrd="0" presId="urn:microsoft.com/office/officeart/2005/8/layout/default"/>
    <dgm:cxn modelId="{EA662B99-EF58-4F18-89E1-48B48616039A}" type="presParOf" srcId="{FAB7CFF2-BB62-41B0-87DB-0028CB51DA54}" destId="{3F1AC887-474B-4E85-8F1F-82BD1B012D28}" srcOrd="1" destOrd="0" presId="urn:microsoft.com/office/officeart/2005/8/layout/default"/>
    <dgm:cxn modelId="{68202C2C-CCBB-426F-9C26-187D8146EDE9}" type="presParOf" srcId="{FAB7CFF2-BB62-41B0-87DB-0028CB51DA54}" destId="{428E4C09-7BE6-471C-A2E6-88A84BFD8E89}" srcOrd="2" destOrd="0" presId="urn:microsoft.com/office/officeart/2005/8/layout/default"/>
    <dgm:cxn modelId="{D7D6CC65-1587-4193-9CC7-FE99E7917DDB}" type="presParOf" srcId="{FAB7CFF2-BB62-41B0-87DB-0028CB51DA54}" destId="{7BED617C-3FBB-45A2-BE79-373777C412F2}" srcOrd="3" destOrd="0" presId="urn:microsoft.com/office/officeart/2005/8/layout/default"/>
    <dgm:cxn modelId="{0348E2F7-B95E-473E-A213-4F1F683E9C00}" type="presParOf" srcId="{FAB7CFF2-BB62-41B0-87DB-0028CB51DA54}" destId="{F43C933F-8A04-453F-9A25-1F493D14CE3A}" srcOrd="4" destOrd="0" presId="urn:microsoft.com/office/officeart/2005/8/layout/default"/>
    <dgm:cxn modelId="{493E3071-B354-4978-838B-176B83B330B6}" type="presParOf" srcId="{FAB7CFF2-BB62-41B0-87DB-0028CB51DA54}" destId="{EDA5ADDF-94EB-4880-A5E8-E81FDEFEF205}" srcOrd="5" destOrd="0" presId="urn:microsoft.com/office/officeart/2005/8/layout/default"/>
    <dgm:cxn modelId="{D647155D-9F7C-4637-B09F-BB7C40DF1EEF}" type="presParOf" srcId="{FAB7CFF2-BB62-41B0-87DB-0028CB51DA54}" destId="{5317EFE8-DDF2-4F84-82BE-93DA0D53ECCC}" srcOrd="6" destOrd="0" presId="urn:microsoft.com/office/officeart/2005/8/layout/default"/>
    <dgm:cxn modelId="{6DD0F58B-EDDB-4B38-A0FA-F6E9314085E2}" type="presParOf" srcId="{FAB7CFF2-BB62-41B0-87DB-0028CB51DA54}" destId="{B5D5831F-BB42-4337-BFAE-82238CE90273}" srcOrd="7" destOrd="0" presId="urn:microsoft.com/office/officeart/2005/8/layout/default"/>
    <dgm:cxn modelId="{8FC9D2C3-2DD1-4019-8E9E-CE1D5C482DD1}" type="presParOf" srcId="{FAB7CFF2-BB62-41B0-87DB-0028CB51DA54}" destId="{0A3CCCED-50E7-4983-94AE-4D4852891413}" srcOrd="8" destOrd="0" presId="urn:microsoft.com/office/officeart/2005/8/layout/default"/>
    <dgm:cxn modelId="{4AF255CA-BDBE-48A4-BA0F-A1D4652D8DA5}" type="presParOf" srcId="{FAB7CFF2-BB62-41B0-87DB-0028CB51DA54}" destId="{33DD89BF-BCD2-4EF0-91D0-548C92547C89}" srcOrd="9" destOrd="0" presId="urn:microsoft.com/office/officeart/2005/8/layout/default"/>
    <dgm:cxn modelId="{656DBC0E-3096-420E-A92A-5B7D5E7D6B64}" type="presParOf" srcId="{FAB7CFF2-BB62-41B0-87DB-0028CB51DA54}" destId="{8E1B04BD-D6F8-42D4-944B-4E594C74DCD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Imperativo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300" dirty="0"/>
            <a:t>Expressa ordem, pedido, conselho, orientação ou súplica. 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62884786-53BA-45FF-89A5-56926784BF4B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300" dirty="0"/>
            <a:t>Ex.: Confie em mim!</a:t>
          </a:r>
        </a:p>
      </dgm:t>
    </dgm:pt>
    <dgm:pt modelId="{70A22CC2-D405-4217-B89D-876D9EF3F1EE}" type="parTrans" cxnId="{7BB30500-C13E-4FA1-9BD5-E00522251DAA}">
      <dgm:prSet/>
      <dgm:spPr/>
      <dgm:t>
        <a:bodyPr/>
        <a:lstStyle/>
        <a:p>
          <a:endParaRPr lang="pt-BR"/>
        </a:p>
      </dgm:t>
    </dgm:pt>
    <dgm:pt modelId="{0367DE8D-4DB8-4A01-9D33-BB39AF4F48FD}" type="sibTrans" cxnId="{7BB30500-C13E-4FA1-9BD5-E00522251DAA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Subjuntivo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300" dirty="0"/>
            <a:t>Expressa incerteza, dúvida, hipótese.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61092C81-1A07-4662-9BA6-4A906EEBC93B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300" dirty="0"/>
            <a:t>Ex.: Talvez eu possa esclarecer a sua dúvida.</a:t>
          </a:r>
        </a:p>
      </dgm:t>
    </dgm:pt>
    <dgm:pt modelId="{A54FB429-22E7-4325-9164-9A0AD7A3FE32}" type="parTrans" cxnId="{63A303F6-6CAC-4468-B0D3-B5DFD010A41D}">
      <dgm:prSet/>
      <dgm:spPr/>
      <dgm:t>
        <a:bodyPr/>
        <a:lstStyle/>
        <a:p>
          <a:endParaRPr lang="pt-BR"/>
        </a:p>
      </dgm:t>
    </dgm:pt>
    <dgm:pt modelId="{416AAB3C-53AE-4AEC-AA21-25A9B9CDE832}" type="sibTrans" cxnId="{63A303F6-6CAC-4468-B0D3-B5DFD010A41D}">
      <dgm:prSet/>
      <dgm:spPr/>
      <dgm:t>
        <a:bodyPr/>
        <a:lstStyle/>
        <a:p>
          <a:endParaRPr lang="pt-BR"/>
        </a:p>
      </dgm:t>
    </dgm:pt>
    <dgm:pt modelId="{6A629654-7171-4ABA-B1B0-D5B09BBDB238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Indicativo</a:t>
          </a:r>
        </a:p>
      </dgm:t>
    </dgm:pt>
    <dgm:pt modelId="{27928094-5949-4B82-B5F9-70F679EBAE19}" type="parTrans" cxnId="{DD7E55A7-BF53-47CD-B2CA-889E147F682B}">
      <dgm:prSet/>
      <dgm:spPr/>
      <dgm:t>
        <a:bodyPr/>
        <a:lstStyle/>
        <a:p>
          <a:endParaRPr lang="pt-BR"/>
        </a:p>
      </dgm:t>
    </dgm:pt>
    <dgm:pt modelId="{4B85E30B-DF80-4F82-80CF-49F2B719105B}" type="sibTrans" cxnId="{DD7E55A7-BF53-47CD-B2CA-889E147F682B}">
      <dgm:prSet/>
      <dgm:spPr/>
      <dgm:t>
        <a:bodyPr/>
        <a:lstStyle/>
        <a:p>
          <a:endParaRPr lang="pt-BR"/>
        </a:p>
      </dgm:t>
    </dgm:pt>
    <dgm:pt modelId="{87A04BCF-155B-423D-A8A7-AE026171F6DB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300" dirty="0"/>
            <a:t>Expressa certeza, convicção.</a:t>
          </a:r>
        </a:p>
      </dgm:t>
    </dgm:pt>
    <dgm:pt modelId="{3F5773B3-61D0-4A75-AC89-8D2C1964F976}" type="parTrans" cxnId="{2BB90C0E-F39F-4BA3-9177-7CB183C3420D}">
      <dgm:prSet/>
      <dgm:spPr/>
      <dgm:t>
        <a:bodyPr/>
        <a:lstStyle/>
        <a:p>
          <a:endParaRPr lang="pt-BR"/>
        </a:p>
      </dgm:t>
    </dgm:pt>
    <dgm:pt modelId="{401F723F-FBDE-4B73-9669-D207ACAC2E32}" type="sibTrans" cxnId="{2BB90C0E-F39F-4BA3-9177-7CB183C3420D}">
      <dgm:prSet/>
      <dgm:spPr/>
      <dgm:t>
        <a:bodyPr/>
        <a:lstStyle/>
        <a:p>
          <a:endParaRPr lang="pt-BR"/>
        </a:p>
      </dgm:t>
    </dgm:pt>
    <dgm:pt modelId="{ADE26E1F-4447-4317-AD77-D51247DF2A6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300" dirty="0"/>
            <a:t>Ex.: </a:t>
          </a:r>
          <a:r>
            <a:rPr lang="pt-BR" sz="2300" b="0" dirty="0"/>
            <a:t>Viajarei</a:t>
          </a:r>
          <a:r>
            <a:rPr lang="pt-BR" sz="2300" dirty="0"/>
            <a:t> na próxima semana!</a:t>
          </a:r>
        </a:p>
      </dgm:t>
    </dgm:pt>
    <dgm:pt modelId="{10846E0C-B563-47E8-B1AB-4FA675C150F4}" type="parTrans" cxnId="{A1C4D964-34C2-4FA5-BAD9-C730320B521C}">
      <dgm:prSet/>
      <dgm:spPr/>
      <dgm:t>
        <a:bodyPr/>
        <a:lstStyle/>
        <a:p>
          <a:endParaRPr lang="pt-BR"/>
        </a:p>
      </dgm:t>
    </dgm:pt>
    <dgm:pt modelId="{A4EFF4BD-A2FE-405E-82A6-B3D39242B52D}" type="sibTrans" cxnId="{A1C4D964-34C2-4FA5-BAD9-C730320B521C}">
      <dgm:prSet/>
      <dgm:spPr/>
      <dgm:t>
        <a:bodyPr/>
        <a:lstStyle/>
        <a:p>
          <a:endParaRPr lang="pt-BR"/>
        </a:p>
      </dgm:t>
    </dgm:pt>
    <dgm:pt modelId="{3304AE23-9C3D-40E4-8667-5F7AA4DF117B}" type="pres">
      <dgm:prSet presAssocID="{C7334CC2-595E-4977-9023-24F256F95D16}" presName="theList" presStyleCnt="0">
        <dgm:presLayoutVars>
          <dgm:dir/>
          <dgm:animLvl val="lvl"/>
          <dgm:resizeHandles val="exact"/>
        </dgm:presLayoutVars>
      </dgm:prSet>
      <dgm:spPr/>
    </dgm:pt>
    <dgm:pt modelId="{EA9ECB81-5257-401E-8FEE-26F2D9B4E3E5}" type="pres">
      <dgm:prSet presAssocID="{CC4BF32C-EB97-40B0-8369-6C8C5C3D0A37}" presName="compNode" presStyleCnt="0"/>
      <dgm:spPr/>
    </dgm:pt>
    <dgm:pt modelId="{41E1C3A8-BCCF-4167-8F25-32E319A22C2E}" type="pres">
      <dgm:prSet presAssocID="{CC4BF32C-EB97-40B0-8369-6C8C5C3D0A37}" presName="aNode" presStyleLbl="bgShp" presStyleIdx="0" presStyleCnt="3" custLinFactNeighborX="-104" custLinFactNeighborY="438"/>
      <dgm:spPr/>
    </dgm:pt>
    <dgm:pt modelId="{A13C8866-5B62-4BDB-BBF2-DE40092D29A9}" type="pres">
      <dgm:prSet presAssocID="{CC4BF32C-EB97-40B0-8369-6C8C5C3D0A37}" presName="textNode" presStyleLbl="bgShp" presStyleIdx="0" presStyleCnt="3"/>
      <dgm:spPr/>
    </dgm:pt>
    <dgm:pt modelId="{7BD5A8B4-8F3F-4DFE-9338-DA0B789B5F48}" type="pres">
      <dgm:prSet presAssocID="{CC4BF32C-EB97-40B0-8369-6C8C5C3D0A37}" presName="compChildNode" presStyleCnt="0"/>
      <dgm:spPr/>
    </dgm:pt>
    <dgm:pt modelId="{2B79F0AF-606E-4DF6-855C-797B37B907BC}" type="pres">
      <dgm:prSet presAssocID="{CC4BF32C-EB97-40B0-8369-6C8C5C3D0A37}" presName="theInnerList" presStyleCnt="0"/>
      <dgm:spPr/>
    </dgm:pt>
    <dgm:pt modelId="{0F3CE5EC-ECF0-4B1A-BBEC-28BFDD1EBC89}" type="pres">
      <dgm:prSet presAssocID="{A3996699-C4C5-49EB-B704-FE3E17879177}" presName="childNode" presStyleLbl="node1" presStyleIdx="0" presStyleCnt="6" custScaleY="143483">
        <dgm:presLayoutVars>
          <dgm:bulletEnabled val="1"/>
        </dgm:presLayoutVars>
      </dgm:prSet>
      <dgm:spPr/>
    </dgm:pt>
    <dgm:pt modelId="{1BA14A97-76C6-4D28-816D-5E79B01F10D8}" type="pres">
      <dgm:prSet presAssocID="{A3996699-C4C5-49EB-B704-FE3E17879177}" presName="aSpace2" presStyleCnt="0"/>
      <dgm:spPr/>
    </dgm:pt>
    <dgm:pt modelId="{8B4AEFE2-CEE0-41B2-8AF1-9D584E3B2AE7}" type="pres">
      <dgm:prSet presAssocID="{62884786-53BA-45FF-89A5-56926784BF4B}" presName="childNode" presStyleLbl="node1" presStyleIdx="1" presStyleCnt="6">
        <dgm:presLayoutVars>
          <dgm:bulletEnabled val="1"/>
        </dgm:presLayoutVars>
      </dgm:prSet>
      <dgm:spPr/>
    </dgm:pt>
    <dgm:pt modelId="{DFD5204B-580B-476F-A39E-C2AA98FED6F8}" type="pres">
      <dgm:prSet presAssocID="{CC4BF32C-EB97-40B0-8369-6C8C5C3D0A37}" presName="aSpace" presStyleCnt="0"/>
      <dgm:spPr/>
    </dgm:pt>
    <dgm:pt modelId="{9CD37DCC-0CCA-4541-B0AD-AD84F680E09A}" type="pres">
      <dgm:prSet presAssocID="{3F139636-21F7-4D9D-9A52-F6F00F082B46}" presName="compNode" presStyleCnt="0"/>
      <dgm:spPr/>
    </dgm:pt>
    <dgm:pt modelId="{30693CC0-1274-4719-BE8F-6E2A16A5E0B0}" type="pres">
      <dgm:prSet presAssocID="{3F139636-21F7-4D9D-9A52-F6F00F082B46}" presName="aNode" presStyleLbl="bgShp" presStyleIdx="1" presStyleCnt="3"/>
      <dgm:spPr/>
    </dgm:pt>
    <dgm:pt modelId="{21753F13-9DF2-4CBC-982C-6A8A3C47DE27}" type="pres">
      <dgm:prSet presAssocID="{3F139636-21F7-4D9D-9A52-F6F00F082B46}" presName="textNode" presStyleLbl="bgShp" presStyleIdx="1" presStyleCnt="3"/>
      <dgm:spPr/>
    </dgm:pt>
    <dgm:pt modelId="{CF6A7024-97C5-42AB-8B32-0021F53CF103}" type="pres">
      <dgm:prSet presAssocID="{3F139636-21F7-4D9D-9A52-F6F00F082B46}" presName="compChildNode" presStyleCnt="0"/>
      <dgm:spPr/>
    </dgm:pt>
    <dgm:pt modelId="{3ED2605D-E6EB-4CA9-941B-F05F4DDE4AEC}" type="pres">
      <dgm:prSet presAssocID="{3F139636-21F7-4D9D-9A52-F6F00F082B46}" presName="theInnerList" presStyleCnt="0"/>
      <dgm:spPr/>
    </dgm:pt>
    <dgm:pt modelId="{BC1AE78F-FD35-41EB-AEC8-E5F3F3CED2E2}" type="pres">
      <dgm:prSet presAssocID="{572F2A94-AB23-4814-9304-756E06CD0F06}" presName="childNode" presStyleLbl="node1" presStyleIdx="2" presStyleCnt="6" custScaleY="143173">
        <dgm:presLayoutVars>
          <dgm:bulletEnabled val="1"/>
        </dgm:presLayoutVars>
      </dgm:prSet>
      <dgm:spPr/>
    </dgm:pt>
    <dgm:pt modelId="{B6482FC9-44AA-4BCA-B13A-DF414450AFEB}" type="pres">
      <dgm:prSet presAssocID="{572F2A94-AB23-4814-9304-756E06CD0F06}" presName="aSpace2" presStyleCnt="0"/>
      <dgm:spPr/>
    </dgm:pt>
    <dgm:pt modelId="{54BCE78E-D6AD-490E-BBF9-4CB259292A6D}" type="pres">
      <dgm:prSet presAssocID="{61092C81-1A07-4662-9BA6-4A906EEBC93B}" presName="childNode" presStyleLbl="node1" presStyleIdx="3" presStyleCnt="6" custScaleY="99601">
        <dgm:presLayoutVars>
          <dgm:bulletEnabled val="1"/>
        </dgm:presLayoutVars>
      </dgm:prSet>
      <dgm:spPr/>
    </dgm:pt>
    <dgm:pt modelId="{9F0BDB30-8B85-4485-8B0C-E7E6AD7F348D}" type="pres">
      <dgm:prSet presAssocID="{3F139636-21F7-4D9D-9A52-F6F00F082B46}" presName="aSpace" presStyleCnt="0"/>
      <dgm:spPr/>
    </dgm:pt>
    <dgm:pt modelId="{78DBFF24-8D63-4720-97CD-41A745C560D0}" type="pres">
      <dgm:prSet presAssocID="{6A629654-7171-4ABA-B1B0-D5B09BBDB238}" presName="compNode" presStyleCnt="0"/>
      <dgm:spPr/>
    </dgm:pt>
    <dgm:pt modelId="{E533594A-070A-4CD9-A18E-FD50A669AB22}" type="pres">
      <dgm:prSet presAssocID="{6A629654-7171-4ABA-B1B0-D5B09BBDB238}" presName="aNode" presStyleLbl="bgShp" presStyleIdx="2" presStyleCnt="3"/>
      <dgm:spPr/>
    </dgm:pt>
    <dgm:pt modelId="{ED2D0090-BDEC-4A24-8910-0655DEDB75A5}" type="pres">
      <dgm:prSet presAssocID="{6A629654-7171-4ABA-B1B0-D5B09BBDB238}" presName="textNode" presStyleLbl="bgShp" presStyleIdx="2" presStyleCnt="3"/>
      <dgm:spPr/>
    </dgm:pt>
    <dgm:pt modelId="{02257BB2-F46E-4A12-9806-86BF9A0E12EC}" type="pres">
      <dgm:prSet presAssocID="{6A629654-7171-4ABA-B1B0-D5B09BBDB238}" presName="compChildNode" presStyleCnt="0"/>
      <dgm:spPr/>
    </dgm:pt>
    <dgm:pt modelId="{F3E91FF5-FA88-4AB9-BAC7-383742965A8D}" type="pres">
      <dgm:prSet presAssocID="{6A629654-7171-4ABA-B1B0-D5B09BBDB238}" presName="theInnerList" presStyleCnt="0"/>
      <dgm:spPr/>
    </dgm:pt>
    <dgm:pt modelId="{F1BFFCF3-C097-432C-A77C-72B9B0ED1255}" type="pres">
      <dgm:prSet presAssocID="{87A04BCF-155B-423D-A8A7-AE026171F6DB}" presName="childNode" presStyleLbl="node1" presStyleIdx="4" presStyleCnt="6" custScaleY="143173">
        <dgm:presLayoutVars>
          <dgm:bulletEnabled val="1"/>
        </dgm:presLayoutVars>
      </dgm:prSet>
      <dgm:spPr/>
    </dgm:pt>
    <dgm:pt modelId="{46660DEC-8E74-4F92-9A89-2CF9705CB004}" type="pres">
      <dgm:prSet presAssocID="{87A04BCF-155B-423D-A8A7-AE026171F6DB}" presName="aSpace2" presStyleCnt="0"/>
      <dgm:spPr/>
    </dgm:pt>
    <dgm:pt modelId="{F8426EA5-2AED-44BF-B0B4-36B80D5513C8}" type="pres">
      <dgm:prSet presAssocID="{ADE26E1F-4447-4317-AD77-D51247DF2A65}" presName="childNode" presStyleLbl="node1" presStyleIdx="5" presStyleCnt="6" custScaleY="99601">
        <dgm:presLayoutVars>
          <dgm:bulletEnabled val="1"/>
        </dgm:presLayoutVars>
      </dgm:prSet>
      <dgm:spPr/>
    </dgm:pt>
  </dgm:ptLst>
  <dgm:cxnLst>
    <dgm:cxn modelId="{7BB30500-C13E-4FA1-9BD5-E00522251DAA}" srcId="{CC4BF32C-EB97-40B0-8369-6C8C5C3D0A37}" destId="{62884786-53BA-45FF-89A5-56926784BF4B}" srcOrd="1" destOrd="0" parTransId="{70A22CC2-D405-4217-B89D-876D9EF3F1EE}" sibTransId="{0367DE8D-4DB8-4A01-9D33-BB39AF4F48FD}"/>
    <dgm:cxn modelId="{2BB90C0E-F39F-4BA3-9177-7CB183C3420D}" srcId="{6A629654-7171-4ABA-B1B0-D5B09BBDB238}" destId="{87A04BCF-155B-423D-A8A7-AE026171F6DB}" srcOrd="0" destOrd="0" parTransId="{3F5773B3-61D0-4A75-AC89-8D2C1964F976}" sibTransId="{401F723F-FBDE-4B73-9669-D207ACAC2E32}"/>
    <dgm:cxn modelId="{0D7DA129-C707-44DD-90A4-941AAB84BCB5}" type="presOf" srcId="{61092C81-1A07-4662-9BA6-4A906EEBC93B}" destId="{54BCE78E-D6AD-490E-BBF9-4CB259292A6D}" srcOrd="0" destOrd="0" presId="urn:microsoft.com/office/officeart/2005/8/layout/lProcess2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CC9A9E63-D952-453C-B17D-0EF1E162AFBE}" type="presOf" srcId="{62884786-53BA-45FF-89A5-56926784BF4B}" destId="{8B4AEFE2-CEE0-41B2-8AF1-9D584E3B2AE7}" srcOrd="0" destOrd="0" presId="urn:microsoft.com/office/officeart/2005/8/layout/lProcess2"/>
    <dgm:cxn modelId="{A1C4D964-34C2-4FA5-BAD9-C730320B521C}" srcId="{6A629654-7171-4ABA-B1B0-D5B09BBDB238}" destId="{ADE26E1F-4447-4317-AD77-D51247DF2A65}" srcOrd="1" destOrd="0" parTransId="{10846E0C-B563-47E8-B1AB-4FA675C150F4}" sibTransId="{A4EFF4BD-A2FE-405E-82A6-B3D39242B52D}"/>
    <dgm:cxn modelId="{E448DD44-BE13-4DD8-AF03-C58610085155}" type="presOf" srcId="{572F2A94-AB23-4814-9304-756E06CD0F06}" destId="{BC1AE78F-FD35-41EB-AEC8-E5F3F3CED2E2}" srcOrd="0" destOrd="0" presId="urn:microsoft.com/office/officeart/2005/8/layout/lProcess2"/>
    <dgm:cxn modelId="{F6946567-C0E1-49F0-8CC4-6C9591A3ABD9}" type="presOf" srcId="{6A629654-7171-4ABA-B1B0-D5B09BBDB238}" destId="{E533594A-070A-4CD9-A18E-FD50A669AB22}" srcOrd="0" destOrd="0" presId="urn:microsoft.com/office/officeart/2005/8/layout/lProcess2"/>
    <dgm:cxn modelId="{811DB96F-4702-4879-BD66-33FD8BC38BE4}" type="presOf" srcId="{6A629654-7171-4ABA-B1B0-D5B09BBDB238}" destId="{ED2D0090-BDEC-4A24-8910-0655DEDB75A5}" srcOrd="1" destOrd="0" presId="urn:microsoft.com/office/officeart/2005/8/layout/lProcess2"/>
    <dgm:cxn modelId="{D4AC8371-4349-479E-923E-FC2056B0FABB}" type="presOf" srcId="{A3996699-C4C5-49EB-B704-FE3E17879177}" destId="{0F3CE5EC-ECF0-4B1A-BBEC-28BFDD1EBC89}" srcOrd="0" destOrd="0" presId="urn:microsoft.com/office/officeart/2005/8/layout/lProcess2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E51F247F-C856-464E-8E1D-B3B74EA82A9E}" type="presOf" srcId="{CC4BF32C-EB97-40B0-8369-6C8C5C3D0A37}" destId="{41E1C3A8-BCCF-4167-8F25-32E319A22C2E}" srcOrd="0" destOrd="0" presId="urn:microsoft.com/office/officeart/2005/8/layout/lProcess2"/>
    <dgm:cxn modelId="{25875BA4-D381-45B3-B70D-8910CE6961FC}" type="presOf" srcId="{87A04BCF-155B-423D-A8A7-AE026171F6DB}" destId="{F1BFFCF3-C097-432C-A77C-72B9B0ED1255}" srcOrd="0" destOrd="0" presId="urn:microsoft.com/office/officeart/2005/8/layout/lProcess2"/>
    <dgm:cxn modelId="{C80848A5-DECC-499E-8777-5A5560B9542E}" type="presOf" srcId="{3F139636-21F7-4D9D-9A52-F6F00F082B46}" destId="{30693CC0-1274-4719-BE8F-6E2A16A5E0B0}" srcOrd="0" destOrd="0" presId="urn:microsoft.com/office/officeart/2005/8/layout/lProcess2"/>
    <dgm:cxn modelId="{DD7E55A7-BF53-47CD-B2CA-889E147F682B}" srcId="{C7334CC2-595E-4977-9023-24F256F95D16}" destId="{6A629654-7171-4ABA-B1B0-D5B09BBDB238}" srcOrd="2" destOrd="0" parTransId="{27928094-5949-4B82-B5F9-70F679EBAE19}" sibTransId="{4B85E30B-DF80-4F82-80CF-49F2B719105B}"/>
    <dgm:cxn modelId="{17808DBD-C2CD-44B9-863D-F467E85144E6}" type="presOf" srcId="{3F139636-21F7-4D9D-9A52-F6F00F082B46}" destId="{21753F13-9DF2-4CBC-982C-6A8A3C47DE27}" srcOrd="1" destOrd="0" presId="urn:microsoft.com/office/officeart/2005/8/layout/lProcess2"/>
    <dgm:cxn modelId="{A52D8EC2-B689-44E4-A036-6929C18F7CD6}" type="presOf" srcId="{CC4BF32C-EB97-40B0-8369-6C8C5C3D0A37}" destId="{A13C8866-5B62-4BDB-BBF2-DE40092D29A9}" srcOrd="1" destOrd="0" presId="urn:microsoft.com/office/officeart/2005/8/layout/lProcess2"/>
    <dgm:cxn modelId="{221FCCD1-DDA5-4EE0-A43C-6FA9A8A752C4}" type="presOf" srcId="{ADE26E1F-4447-4317-AD77-D51247DF2A65}" destId="{F8426EA5-2AED-44BF-B0B4-36B80D5513C8}" srcOrd="0" destOrd="0" presId="urn:microsoft.com/office/officeart/2005/8/layout/lProcess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63A303F6-6CAC-4468-B0D3-B5DFD010A41D}" srcId="{3F139636-21F7-4D9D-9A52-F6F00F082B46}" destId="{61092C81-1A07-4662-9BA6-4A906EEBC93B}" srcOrd="1" destOrd="0" parTransId="{A54FB429-22E7-4325-9164-9A0AD7A3FE32}" sibTransId="{416AAB3C-53AE-4AEC-AA21-25A9B9CDE832}"/>
    <dgm:cxn modelId="{123367F8-CDD7-4B66-A002-DD516E3E2BA6}" type="presOf" srcId="{C7334CC2-595E-4977-9023-24F256F95D16}" destId="{3304AE23-9C3D-40E4-8667-5F7AA4DF117B}" srcOrd="0" destOrd="0" presId="urn:microsoft.com/office/officeart/2005/8/layout/lProcess2"/>
    <dgm:cxn modelId="{71279169-2373-495A-882C-17F4E03C567D}" type="presParOf" srcId="{3304AE23-9C3D-40E4-8667-5F7AA4DF117B}" destId="{EA9ECB81-5257-401E-8FEE-26F2D9B4E3E5}" srcOrd="0" destOrd="0" presId="urn:microsoft.com/office/officeart/2005/8/layout/lProcess2"/>
    <dgm:cxn modelId="{57B8689D-6754-4636-906A-ED6B70B39C77}" type="presParOf" srcId="{EA9ECB81-5257-401E-8FEE-26F2D9B4E3E5}" destId="{41E1C3A8-BCCF-4167-8F25-32E319A22C2E}" srcOrd="0" destOrd="0" presId="urn:microsoft.com/office/officeart/2005/8/layout/lProcess2"/>
    <dgm:cxn modelId="{A2414ED3-74DB-48CF-A75E-7D34AC39CB29}" type="presParOf" srcId="{EA9ECB81-5257-401E-8FEE-26F2D9B4E3E5}" destId="{A13C8866-5B62-4BDB-BBF2-DE40092D29A9}" srcOrd="1" destOrd="0" presId="urn:microsoft.com/office/officeart/2005/8/layout/lProcess2"/>
    <dgm:cxn modelId="{D389EDCF-95FC-42CC-9135-499705B3DCE5}" type="presParOf" srcId="{EA9ECB81-5257-401E-8FEE-26F2D9B4E3E5}" destId="{7BD5A8B4-8F3F-4DFE-9338-DA0B789B5F48}" srcOrd="2" destOrd="0" presId="urn:microsoft.com/office/officeart/2005/8/layout/lProcess2"/>
    <dgm:cxn modelId="{B69DC646-B35B-4B02-941C-67E85A00CC58}" type="presParOf" srcId="{7BD5A8B4-8F3F-4DFE-9338-DA0B789B5F48}" destId="{2B79F0AF-606E-4DF6-855C-797B37B907BC}" srcOrd="0" destOrd="0" presId="urn:microsoft.com/office/officeart/2005/8/layout/lProcess2"/>
    <dgm:cxn modelId="{748A7FE2-DD25-4779-9D2F-8A943FDDFB56}" type="presParOf" srcId="{2B79F0AF-606E-4DF6-855C-797B37B907BC}" destId="{0F3CE5EC-ECF0-4B1A-BBEC-28BFDD1EBC89}" srcOrd="0" destOrd="0" presId="urn:microsoft.com/office/officeart/2005/8/layout/lProcess2"/>
    <dgm:cxn modelId="{C5DE1DF8-F040-4C81-B293-B8EBC6D7FB89}" type="presParOf" srcId="{2B79F0AF-606E-4DF6-855C-797B37B907BC}" destId="{1BA14A97-76C6-4D28-816D-5E79B01F10D8}" srcOrd="1" destOrd="0" presId="urn:microsoft.com/office/officeart/2005/8/layout/lProcess2"/>
    <dgm:cxn modelId="{42A70004-9738-4541-B8A5-FD0C3D509B1E}" type="presParOf" srcId="{2B79F0AF-606E-4DF6-855C-797B37B907BC}" destId="{8B4AEFE2-CEE0-41B2-8AF1-9D584E3B2AE7}" srcOrd="2" destOrd="0" presId="urn:microsoft.com/office/officeart/2005/8/layout/lProcess2"/>
    <dgm:cxn modelId="{A4CC704B-B15C-4D9F-9FE4-DBEC724A3B5A}" type="presParOf" srcId="{3304AE23-9C3D-40E4-8667-5F7AA4DF117B}" destId="{DFD5204B-580B-476F-A39E-C2AA98FED6F8}" srcOrd="1" destOrd="0" presId="urn:microsoft.com/office/officeart/2005/8/layout/lProcess2"/>
    <dgm:cxn modelId="{2BF6675B-88D0-4044-BAC1-49CC55E5AB7B}" type="presParOf" srcId="{3304AE23-9C3D-40E4-8667-5F7AA4DF117B}" destId="{9CD37DCC-0CCA-4541-B0AD-AD84F680E09A}" srcOrd="2" destOrd="0" presId="urn:microsoft.com/office/officeart/2005/8/layout/lProcess2"/>
    <dgm:cxn modelId="{1D3F6D9C-005E-4D0A-A68F-BF3C0BC404CA}" type="presParOf" srcId="{9CD37DCC-0CCA-4541-B0AD-AD84F680E09A}" destId="{30693CC0-1274-4719-BE8F-6E2A16A5E0B0}" srcOrd="0" destOrd="0" presId="urn:microsoft.com/office/officeart/2005/8/layout/lProcess2"/>
    <dgm:cxn modelId="{15265E7A-E19B-4AE8-8BFD-D374F9898563}" type="presParOf" srcId="{9CD37DCC-0CCA-4541-B0AD-AD84F680E09A}" destId="{21753F13-9DF2-4CBC-982C-6A8A3C47DE27}" srcOrd="1" destOrd="0" presId="urn:microsoft.com/office/officeart/2005/8/layout/lProcess2"/>
    <dgm:cxn modelId="{2A04ECCB-CCB6-4082-B95D-68CE64992A0C}" type="presParOf" srcId="{9CD37DCC-0CCA-4541-B0AD-AD84F680E09A}" destId="{CF6A7024-97C5-42AB-8B32-0021F53CF103}" srcOrd="2" destOrd="0" presId="urn:microsoft.com/office/officeart/2005/8/layout/lProcess2"/>
    <dgm:cxn modelId="{CC74E9D0-DAC2-4F6C-BEE2-6C895F525C31}" type="presParOf" srcId="{CF6A7024-97C5-42AB-8B32-0021F53CF103}" destId="{3ED2605D-E6EB-4CA9-941B-F05F4DDE4AEC}" srcOrd="0" destOrd="0" presId="urn:microsoft.com/office/officeart/2005/8/layout/lProcess2"/>
    <dgm:cxn modelId="{D3107B47-65CE-410F-8F45-83B263005D70}" type="presParOf" srcId="{3ED2605D-E6EB-4CA9-941B-F05F4DDE4AEC}" destId="{BC1AE78F-FD35-41EB-AEC8-E5F3F3CED2E2}" srcOrd="0" destOrd="0" presId="urn:microsoft.com/office/officeart/2005/8/layout/lProcess2"/>
    <dgm:cxn modelId="{19756289-B4A7-40FC-ABCE-59AF4BCEA070}" type="presParOf" srcId="{3ED2605D-E6EB-4CA9-941B-F05F4DDE4AEC}" destId="{B6482FC9-44AA-4BCA-B13A-DF414450AFEB}" srcOrd="1" destOrd="0" presId="urn:microsoft.com/office/officeart/2005/8/layout/lProcess2"/>
    <dgm:cxn modelId="{C6E1016A-2019-4CAB-BDF5-BF6BD4027A3C}" type="presParOf" srcId="{3ED2605D-E6EB-4CA9-941B-F05F4DDE4AEC}" destId="{54BCE78E-D6AD-490E-BBF9-4CB259292A6D}" srcOrd="2" destOrd="0" presId="urn:microsoft.com/office/officeart/2005/8/layout/lProcess2"/>
    <dgm:cxn modelId="{E9B4A5B8-834B-403E-AB43-FCF4DA4E80DF}" type="presParOf" srcId="{3304AE23-9C3D-40E4-8667-5F7AA4DF117B}" destId="{9F0BDB30-8B85-4485-8B0C-E7E6AD7F348D}" srcOrd="3" destOrd="0" presId="urn:microsoft.com/office/officeart/2005/8/layout/lProcess2"/>
    <dgm:cxn modelId="{AFB63916-F72C-4353-B0C8-115284DEFF51}" type="presParOf" srcId="{3304AE23-9C3D-40E4-8667-5F7AA4DF117B}" destId="{78DBFF24-8D63-4720-97CD-41A745C560D0}" srcOrd="4" destOrd="0" presId="urn:microsoft.com/office/officeart/2005/8/layout/lProcess2"/>
    <dgm:cxn modelId="{51250CEB-BFB5-494D-9FF6-521F0A7EAC05}" type="presParOf" srcId="{78DBFF24-8D63-4720-97CD-41A745C560D0}" destId="{E533594A-070A-4CD9-A18E-FD50A669AB22}" srcOrd="0" destOrd="0" presId="urn:microsoft.com/office/officeart/2005/8/layout/lProcess2"/>
    <dgm:cxn modelId="{133F3293-23AC-4FD5-B370-EED3832216A2}" type="presParOf" srcId="{78DBFF24-8D63-4720-97CD-41A745C560D0}" destId="{ED2D0090-BDEC-4A24-8910-0655DEDB75A5}" srcOrd="1" destOrd="0" presId="urn:microsoft.com/office/officeart/2005/8/layout/lProcess2"/>
    <dgm:cxn modelId="{4D789894-81AF-41DB-AFF6-1C1299F59C03}" type="presParOf" srcId="{78DBFF24-8D63-4720-97CD-41A745C560D0}" destId="{02257BB2-F46E-4A12-9806-86BF9A0E12EC}" srcOrd="2" destOrd="0" presId="urn:microsoft.com/office/officeart/2005/8/layout/lProcess2"/>
    <dgm:cxn modelId="{41DECF8B-5945-4AD3-A1F5-389967B31EA8}" type="presParOf" srcId="{02257BB2-F46E-4A12-9806-86BF9A0E12EC}" destId="{F3E91FF5-FA88-4AB9-BAC7-383742965A8D}" srcOrd="0" destOrd="0" presId="urn:microsoft.com/office/officeart/2005/8/layout/lProcess2"/>
    <dgm:cxn modelId="{F6609536-C5E6-43FF-AA40-088846E64ECF}" type="presParOf" srcId="{F3E91FF5-FA88-4AB9-BAC7-383742965A8D}" destId="{F1BFFCF3-C097-432C-A77C-72B9B0ED1255}" srcOrd="0" destOrd="0" presId="urn:microsoft.com/office/officeart/2005/8/layout/lProcess2"/>
    <dgm:cxn modelId="{BE03D925-F2E9-4214-AFF7-69B38CDBF25C}" type="presParOf" srcId="{F3E91FF5-FA88-4AB9-BAC7-383742965A8D}" destId="{46660DEC-8E74-4F92-9A89-2CF9705CB004}" srcOrd="1" destOrd="0" presId="urn:microsoft.com/office/officeart/2005/8/layout/lProcess2"/>
    <dgm:cxn modelId="{DFE23C38-BD74-4ECE-9B2A-1E1048F02F68}" type="presParOf" srcId="{F3E91FF5-FA88-4AB9-BAC7-383742965A8D}" destId="{F8426EA5-2AED-44BF-B0B4-36B80D5513C8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5881292-77BD-4FE2-ADCB-01DC1516B19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B014369-707C-46B2-B77B-B84B12E8E495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1" dirty="0"/>
            <a:t>1ª conjugação</a:t>
          </a:r>
        </a:p>
      </dgm:t>
    </dgm:pt>
    <dgm:pt modelId="{90973C44-5331-4D45-A717-5760F074AF21}" type="parTrans" cxnId="{092C6FA3-CE81-4249-8506-753C371ED811}">
      <dgm:prSet/>
      <dgm:spPr/>
      <dgm:t>
        <a:bodyPr/>
        <a:lstStyle/>
        <a:p>
          <a:endParaRPr lang="pt-BR"/>
        </a:p>
      </dgm:t>
    </dgm:pt>
    <dgm:pt modelId="{B59C4E19-9905-4047-9B70-F1F3FB771F1A}" type="sibTrans" cxnId="{092C6FA3-CE81-4249-8506-753C371ED811}">
      <dgm:prSet/>
      <dgm:spPr/>
      <dgm:t>
        <a:bodyPr/>
        <a:lstStyle/>
        <a:p>
          <a:endParaRPr lang="pt-BR"/>
        </a:p>
      </dgm:t>
    </dgm:pt>
    <dgm:pt modelId="{946F8D29-2969-4FC0-A908-E5B57F38C3B5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1" dirty="0"/>
            <a:t>2ª conjugação</a:t>
          </a:r>
        </a:p>
      </dgm:t>
    </dgm:pt>
    <dgm:pt modelId="{843DA159-6787-4812-85AE-5986B96F9FBE}" type="parTrans" cxnId="{DC9FE5DD-4769-4C4B-B2A4-3BAE0EF0C695}">
      <dgm:prSet/>
      <dgm:spPr/>
      <dgm:t>
        <a:bodyPr/>
        <a:lstStyle/>
        <a:p>
          <a:endParaRPr lang="pt-BR"/>
        </a:p>
      </dgm:t>
    </dgm:pt>
    <dgm:pt modelId="{E0C3A9CE-5C3F-4A3B-8ED3-7ECB4E90D845}" type="sibTrans" cxnId="{DC9FE5DD-4769-4C4B-B2A4-3BAE0EF0C695}">
      <dgm:prSet/>
      <dgm:spPr/>
      <dgm:t>
        <a:bodyPr/>
        <a:lstStyle/>
        <a:p>
          <a:endParaRPr lang="pt-BR"/>
        </a:p>
      </dgm:t>
    </dgm:pt>
    <dgm:pt modelId="{4B47E788-3E5C-4712-B11D-864CB03D7531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1" dirty="0"/>
            <a:t>3ª conjugação</a:t>
          </a:r>
        </a:p>
      </dgm:t>
    </dgm:pt>
    <dgm:pt modelId="{19A6516E-DBDD-4186-8F31-97D16DF0796C}" type="parTrans" cxnId="{D1A5CF79-F2FC-4807-8FF6-896CFFE82F55}">
      <dgm:prSet/>
      <dgm:spPr/>
      <dgm:t>
        <a:bodyPr/>
        <a:lstStyle/>
        <a:p>
          <a:endParaRPr lang="pt-BR"/>
        </a:p>
      </dgm:t>
    </dgm:pt>
    <dgm:pt modelId="{E7D76C8C-B9CF-46A9-B777-3FCEE5518755}" type="sibTrans" cxnId="{D1A5CF79-F2FC-4807-8FF6-896CFFE82F55}">
      <dgm:prSet/>
      <dgm:spPr/>
      <dgm:t>
        <a:bodyPr/>
        <a:lstStyle/>
        <a:p>
          <a:endParaRPr lang="pt-BR"/>
        </a:p>
      </dgm:t>
    </dgm:pt>
    <dgm:pt modelId="{6B3B04AB-9D41-4172-9867-2C1064093602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headEnd type="none" w="med" len="med"/>
          <a:tailEnd type="none" w="med" len="med"/>
        </a:ln>
      </dgm:spPr>
      <dgm:t>
        <a:bodyPr/>
        <a:lstStyle/>
        <a:p>
          <a:r>
            <a:rPr lang="pt-BR" sz="2800" dirty="0"/>
            <a:t>Verbos terminados em </a:t>
          </a:r>
          <a:r>
            <a:rPr lang="pt-BR" sz="2800" b="1" dirty="0"/>
            <a:t>-ar</a:t>
          </a:r>
          <a:r>
            <a:rPr lang="pt-BR" sz="2800" dirty="0"/>
            <a:t>: perguntar, comprar, amar.</a:t>
          </a:r>
        </a:p>
      </dgm:t>
    </dgm:pt>
    <dgm:pt modelId="{E576A3F5-070C-48B3-AA89-D1CE39C460E5}" type="parTrans" cxnId="{58A0C2C3-5A60-438A-9FA8-E8A89271ABA0}">
      <dgm:prSet/>
      <dgm:spPr/>
      <dgm:t>
        <a:bodyPr/>
        <a:lstStyle/>
        <a:p>
          <a:endParaRPr lang="pt-BR"/>
        </a:p>
      </dgm:t>
    </dgm:pt>
    <dgm:pt modelId="{58930522-1BD7-472D-8BE9-6ADBF6AAF390}" type="sibTrans" cxnId="{58A0C2C3-5A60-438A-9FA8-E8A89271ABA0}">
      <dgm:prSet/>
      <dgm:spPr/>
      <dgm:t>
        <a:bodyPr/>
        <a:lstStyle/>
        <a:p>
          <a:endParaRPr lang="pt-BR"/>
        </a:p>
      </dgm:t>
    </dgm:pt>
    <dgm:pt modelId="{1BFA4EA7-D236-49A7-AC96-A14125CF792B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Verbos terminados em </a:t>
          </a:r>
          <a:r>
            <a:rPr lang="pt-BR" sz="2800" b="1" dirty="0"/>
            <a:t>-er</a:t>
          </a:r>
          <a:r>
            <a:rPr lang="pt-BR" sz="2800" dirty="0"/>
            <a:t>; </a:t>
          </a:r>
          <a:r>
            <a:rPr lang="pt-BR" sz="2800" b="1" dirty="0"/>
            <a:t>-or</a:t>
          </a:r>
          <a:r>
            <a:rPr lang="pt-BR" sz="2800" dirty="0"/>
            <a:t>: dizer, querer, pôr.</a:t>
          </a:r>
        </a:p>
      </dgm:t>
    </dgm:pt>
    <dgm:pt modelId="{D89AC67E-5BDF-40D4-AAC7-90B5453DC7F0}" type="parTrans" cxnId="{EDBC5D40-A671-4408-B170-8065BF462A04}">
      <dgm:prSet/>
      <dgm:spPr/>
      <dgm:t>
        <a:bodyPr/>
        <a:lstStyle/>
        <a:p>
          <a:endParaRPr lang="pt-BR"/>
        </a:p>
      </dgm:t>
    </dgm:pt>
    <dgm:pt modelId="{DCEAFD6F-9AB6-4328-9697-FF5C56C723B3}" type="sibTrans" cxnId="{EDBC5D40-A671-4408-B170-8065BF462A04}">
      <dgm:prSet/>
      <dgm:spPr/>
      <dgm:t>
        <a:bodyPr/>
        <a:lstStyle/>
        <a:p>
          <a:endParaRPr lang="pt-BR"/>
        </a:p>
      </dgm:t>
    </dgm:pt>
    <dgm:pt modelId="{9691E789-1F91-4553-B263-EAAF6049ABBF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Verbos terminados em </a:t>
          </a:r>
          <a:r>
            <a:rPr lang="pt-BR" sz="2800" b="1" dirty="0"/>
            <a:t>-ir</a:t>
          </a:r>
          <a:r>
            <a:rPr lang="pt-BR" sz="2800" dirty="0"/>
            <a:t>: preferir, sorrir, insistir, partir.</a:t>
          </a:r>
        </a:p>
      </dgm:t>
    </dgm:pt>
    <dgm:pt modelId="{90C231D8-D9DA-491B-A30E-4FC3F0EC907B}" type="parTrans" cxnId="{ABDDC45B-2025-440C-822A-087A445B3CD6}">
      <dgm:prSet/>
      <dgm:spPr/>
      <dgm:t>
        <a:bodyPr/>
        <a:lstStyle/>
        <a:p>
          <a:endParaRPr lang="pt-BR"/>
        </a:p>
      </dgm:t>
    </dgm:pt>
    <dgm:pt modelId="{A83681D1-C454-436C-9786-92E662B08C8F}" type="sibTrans" cxnId="{ABDDC45B-2025-440C-822A-087A445B3CD6}">
      <dgm:prSet/>
      <dgm:spPr/>
      <dgm:t>
        <a:bodyPr/>
        <a:lstStyle/>
        <a:p>
          <a:endParaRPr lang="pt-BR"/>
        </a:p>
      </dgm:t>
    </dgm:pt>
    <dgm:pt modelId="{63135F26-6AE3-413C-8F66-68EBE4F5D509}" type="pres">
      <dgm:prSet presAssocID="{45881292-77BD-4FE2-ADCB-01DC1516B198}" presName="diagram" presStyleCnt="0">
        <dgm:presLayoutVars>
          <dgm:dir/>
          <dgm:resizeHandles val="exact"/>
        </dgm:presLayoutVars>
      </dgm:prSet>
      <dgm:spPr/>
    </dgm:pt>
    <dgm:pt modelId="{9D0A592D-3EF5-48B3-B5F5-D076979FA346}" type="pres">
      <dgm:prSet presAssocID="{9B014369-707C-46B2-B77B-B84B12E8E495}" presName="node" presStyleLbl="node1" presStyleIdx="0" presStyleCnt="6">
        <dgm:presLayoutVars>
          <dgm:bulletEnabled val="1"/>
        </dgm:presLayoutVars>
      </dgm:prSet>
      <dgm:spPr/>
    </dgm:pt>
    <dgm:pt modelId="{22F47BDC-628C-4B77-8FFA-CF1FA7DE5BD4}" type="pres">
      <dgm:prSet presAssocID="{B59C4E19-9905-4047-9B70-F1F3FB771F1A}" presName="sibTrans" presStyleCnt="0"/>
      <dgm:spPr/>
    </dgm:pt>
    <dgm:pt modelId="{0DF442AC-9078-492C-8456-24DE9CEB6ED2}" type="pres">
      <dgm:prSet presAssocID="{946F8D29-2969-4FC0-A908-E5B57F38C3B5}" presName="node" presStyleLbl="node1" presStyleIdx="1" presStyleCnt="6">
        <dgm:presLayoutVars>
          <dgm:bulletEnabled val="1"/>
        </dgm:presLayoutVars>
      </dgm:prSet>
      <dgm:spPr/>
    </dgm:pt>
    <dgm:pt modelId="{56DC8AB9-4C7E-4B67-A92A-4AB1C4904FF6}" type="pres">
      <dgm:prSet presAssocID="{E0C3A9CE-5C3F-4A3B-8ED3-7ECB4E90D845}" presName="sibTrans" presStyleCnt="0"/>
      <dgm:spPr/>
    </dgm:pt>
    <dgm:pt modelId="{1BE60A05-7F05-46DB-8EEE-F9E13CD43F25}" type="pres">
      <dgm:prSet presAssocID="{4B47E788-3E5C-4712-B11D-864CB03D7531}" presName="node" presStyleLbl="node1" presStyleIdx="2" presStyleCnt="6">
        <dgm:presLayoutVars>
          <dgm:bulletEnabled val="1"/>
        </dgm:presLayoutVars>
      </dgm:prSet>
      <dgm:spPr/>
    </dgm:pt>
    <dgm:pt modelId="{0DED8C9A-840C-4DFB-8A12-B53F42E2ECDC}" type="pres">
      <dgm:prSet presAssocID="{E7D76C8C-B9CF-46A9-B777-3FCEE5518755}" presName="sibTrans" presStyleCnt="0"/>
      <dgm:spPr/>
    </dgm:pt>
    <dgm:pt modelId="{710CD88C-4994-4E21-9B9B-28F0C3224899}" type="pres">
      <dgm:prSet presAssocID="{6B3B04AB-9D41-4172-9867-2C1064093602}" presName="node" presStyleLbl="node1" presStyleIdx="3" presStyleCnt="6">
        <dgm:presLayoutVars>
          <dgm:bulletEnabled val="1"/>
        </dgm:presLayoutVars>
      </dgm:prSet>
      <dgm:spPr/>
    </dgm:pt>
    <dgm:pt modelId="{030B341F-E5EB-4E97-8DEC-F87FDFDC0095}" type="pres">
      <dgm:prSet presAssocID="{58930522-1BD7-472D-8BE9-6ADBF6AAF390}" presName="sibTrans" presStyleCnt="0"/>
      <dgm:spPr/>
    </dgm:pt>
    <dgm:pt modelId="{EF5C01D4-F294-46F7-99A3-C6D1C57B741A}" type="pres">
      <dgm:prSet presAssocID="{1BFA4EA7-D236-49A7-AC96-A14125CF792B}" presName="node" presStyleLbl="node1" presStyleIdx="4" presStyleCnt="6">
        <dgm:presLayoutVars>
          <dgm:bulletEnabled val="1"/>
        </dgm:presLayoutVars>
      </dgm:prSet>
      <dgm:spPr/>
    </dgm:pt>
    <dgm:pt modelId="{059D504C-050C-44E0-AD3F-C0B753217216}" type="pres">
      <dgm:prSet presAssocID="{DCEAFD6F-9AB6-4328-9697-FF5C56C723B3}" presName="sibTrans" presStyleCnt="0"/>
      <dgm:spPr/>
    </dgm:pt>
    <dgm:pt modelId="{A49D1A68-8EC7-456B-A4F9-AFDCC20E4860}" type="pres">
      <dgm:prSet presAssocID="{9691E789-1F91-4553-B263-EAAF6049ABBF}" presName="node" presStyleLbl="node1" presStyleIdx="5" presStyleCnt="6">
        <dgm:presLayoutVars>
          <dgm:bulletEnabled val="1"/>
        </dgm:presLayoutVars>
      </dgm:prSet>
      <dgm:spPr/>
    </dgm:pt>
  </dgm:ptLst>
  <dgm:cxnLst>
    <dgm:cxn modelId="{E0A25309-F464-46D9-B7CC-D6FA33D5CB20}" type="presOf" srcId="{946F8D29-2969-4FC0-A908-E5B57F38C3B5}" destId="{0DF442AC-9078-492C-8456-24DE9CEB6ED2}" srcOrd="0" destOrd="0" presId="urn:microsoft.com/office/officeart/2005/8/layout/default"/>
    <dgm:cxn modelId="{E9D8F815-53E7-400E-B753-EAFAE0EDDA03}" type="presOf" srcId="{4B47E788-3E5C-4712-B11D-864CB03D7531}" destId="{1BE60A05-7F05-46DB-8EEE-F9E13CD43F25}" srcOrd="0" destOrd="0" presId="urn:microsoft.com/office/officeart/2005/8/layout/default"/>
    <dgm:cxn modelId="{EDBC5D40-A671-4408-B170-8065BF462A04}" srcId="{45881292-77BD-4FE2-ADCB-01DC1516B198}" destId="{1BFA4EA7-D236-49A7-AC96-A14125CF792B}" srcOrd="4" destOrd="0" parTransId="{D89AC67E-5BDF-40D4-AAC7-90B5453DC7F0}" sibTransId="{DCEAFD6F-9AB6-4328-9697-FF5C56C723B3}"/>
    <dgm:cxn modelId="{ABDDC45B-2025-440C-822A-087A445B3CD6}" srcId="{45881292-77BD-4FE2-ADCB-01DC1516B198}" destId="{9691E789-1F91-4553-B263-EAAF6049ABBF}" srcOrd="5" destOrd="0" parTransId="{90C231D8-D9DA-491B-A30E-4FC3F0EC907B}" sibTransId="{A83681D1-C454-436C-9786-92E662B08C8F}"/>
    <dgm:cxn modelId="{D1A5CF79-F2FC-4807-8FF6-896CFFE82F55}" srcId="{45881292-77BD-4FE2-ADCB-01DC1516B198}" destId="{4B47E788-3E5C-4712-B11D-864CB03D7531}" srcOrd="2" destOrd="0" parTransId="{19A6516E-DBDD-4186-8F31-97D16DF0796C}" sibTransId="{E7D76C8C-B9CF-46A9-B777-3FCEE5518755}"/>
    <dgm:cxn modelId="{42C9BA88-9D88-4E43-A7D3-625DBF8A6CCA}" type="presOf" srcId="{1BFA4EA7-D236-49A7-AC96-A14125CF792B}" destId="{EF5C01D4-F294-46F7-99A3-C6D1C57B741A}" srcOrd="0" destOrd="0" presId="urn:microsoft.com/office/officeart/2005/8/layout/default"/>
    <dgm:cxn modelId="{BE0BE6A0-52E7-4E35-8185-F5EA83317F07}" type="presOf" srcId="{9B014369-707C-46B2-B77B-B84B12E8E495}" destId="{9D0A592D-3EF5-48B3-B5F5-D076979FA346}" srcOrd="0" destOrd="0" presId="urn:microsoft.com/office/officeart/2005/8/layout/default"/>
    <dgm:cxn modelId="{092C6FA3-CE81-4249-8506-753C371ED811}" srcId="{45881292-77BD-4FE2-ADCB-01DC1516B198}" destId="{9B014369-707C-46B2-B77B-B84B12E8E495}" srcOrd="0" destOrd="0" parTransId="{90973C44-5331-4D45-A717-5760F074AF21}" sibTransId="{B59C4E19-9905-4047-9B70-F1F3FB771F1A}"/>
    <dgm:cxn modelId="{ED7314B5-7F56-4E37-A816-6137AA682834}" type="presOf" srcId="{6B3B04AB-9D41-4172-9867-2C1064093602}" destId="{710CD88C-4994-4E21-9B9B-28F0C3224899}" srcOrd="0" destOrd="0" presId="urn:microsoft.com/office/officeart/2005/8/layout/default"/>
    <dgm:cxn modelId="{7D7585BA-B2F7-4D47-836F-D92949820574}" type="presOf" srcId="{9691E789-1F91-4553-B263-EAAF6049ABBF}" destId="{A49D1A68-8EC7-456B-A4F9-AFDCC20E4860}" srcOrd="0" destOrd="0" presId="urn:microsoft.com/office/officeart/2005/8/layout/default"/>
    <dgm:cxn modelId="{671569BF-E209-45F7-8BA5-54D7C34BBD38}" type="presOf" srcId="{45881292-77BD-4FE2-ADCB-01DC1516B198}" destId="{63135F26-6AE3-413C-8F66-68EBE4F5D509}" srcOrd="0" destOrd="0" presId="urn:microsoft.com/office/officeart/2005/8/layout/default"/>
    <dgm:cxn modelId="{58A0C2C3-5A60-438A-9FA8-E8A89271ABA0}" srcId="{45881292-77BD-4FE2-ADCB-01DC1516B198}" destId="{6B3B04AB-9D41-4172-9867-2C1064093602}" srcOrd="3" destOrd="0" parTransId="{E576A3F5-070C-48B3-AA89-D1CE39C460E5}" sibTransId="{58930522-1BD7-472D-8BE9-6ADBF6AAF390}"/>
    <dgm:cxn modelId="{DC9FE5DD-4769-4C4B-B2A4-3BAE0EF0C695}" srcId="{45881292-77BD-4FE2-ADCB-01DC1516B198}" destId="{946F8D29-2969-4FC0-A908-E5B57F38C3B5}" srcOrd="1" destOrd="0" parTransId="{843DA159-6787-4812-85AE-5986B96F9FBE}" sibTransId="{E0C3A9CE-5C3F-4A3B-8ED3-7ECB4E90D845}"/>
    <dgm:cxn modelId="{DE83BEE9-4B82-422D-AE14-FDC447E0674E}" type="presParOf" srcId="{63135F26-6AE3-413C-8F66-68EBE4F5D509}" destId="{9D0A592D-3EF5-48B3-B5F5-D076979FA346}" srcOrd="0" destOrd="0" presId="urn:microsoft.com/office/officeart/2005/8/layout/default"/>
    <dgm:cxn modelId="{19C9C0DA-3A95-4273-9E3F-B9C18D07718B}" type="presParOf" srcId="{63135F26-6AE3-413C-8F66-68EBE4F5D509}" destId="{22F47BDC-628C-4B77-8FFA-CF1FA7DE5BD4}" srcOrd="1" destOrd="0" presId="urn:microsoft.com/office/officeart/2005/8/layout/default"/>
    <dgm:cxn modelId="{2C2BD192-E605-4842-BA17-5304B183583E}" type="presParOf" srcId="{63135F26-6AE3-413C-8F66-68EBE4F5D509}" destId="{0DF442AC-9078-492C-8456-24DE9CEB6ED2}" srcOrd="2" destOrd="0" presId="urn:microsoft.com/office/officeart/2005/8/layout/default"/>
    <dgm:cxn modelId="{FF176418-6003-4404-9B20-580E14CB9C5F}" type="presParOf" srcId="{63135F26-6AE3-413C-8F66-68EBE4F5D509}" destId="{56DC8AB9-4C7E-4B67-A92A-4AB1C4904FF6}" srcOrd="3" destOrd="0" presId="urn:microsoft.com/office/officeart/2005/8/layout/default"/>
    <dgm:cxn modelId="{890DDA2F-8173-477E-A554-E6E3D5F837CE}" type="presParOf" srcId="{63135F26-6AE3-413C-8F66-68EBE4F5D509}" destId="{1BE60A05-7F05-46DB-8EEE-F9E13CD43F25}" srcOrd="4" destOrd="0" presId="urn:microsoft.com/office/officeart/2005/8/layout/default"/>
    <dgm:cxn modelId="{F498FFE6-75D2-45BF-87F9-E4408F88F4FE}" type="presParOf" srcId="{63135F26-6AE3-413C-8F66-68EBE4F5D509}" destId="{0DED8C9A-840C-4DFB-8A12-B53F42E2ECDC}" srcOrd="5" destOrd="0" presId="urn:microsoft.com/office/officeart/2005/8/layout/default"/>
    <dgm:cxn modelId="{30D9849C-0856-491D-BE3E-DF66C9D498E3}" type="presParOf" srcId="{63135F26-6AE3-413C-8F66-68EBE4F5D509}" destId="{710CD88C-4994-4E21-9B9B-28F0C3224899}" srcOrd="6" destOrd="0" presId="urn:microsoft.com/office/officeart/2005/8/layout/default"/>
    <dgm:cxn modelId="{A137D62F-3A04-4AA7-82A7-2275A39535B1}" type="presParOf" srcId="{63135F26-6AE3-413C-8F66-68EBE4F5D509}" destId="{030B341F-E5EB-4E97-8DEC-F87FDFDC0095}" srcOrd="7" destOrd="0" presId="urn:microsoft.com/office/officeart/2005/8/layout/default"/>
    <dgm:cxn modelId="{7F0D7B57-7FBF-41EA-8420-3B3710736814}" type="presParOf" srcId="{63135F26-6AE3-413C-8F66-68EBE4F5D509}" destId="{EF5C01D4-F294-46F7-99A3-C6D1C57B741A}" srcOrd="8" destOrd="0" presId="urn:microsoft.com/office/officeart/2005/8/layout/default"/>
    <dgm:cxn modelId="{F1F12917-1926-461E-9210-8EBC54AE18F4}" type="presParOf" srcId="{63135F26-6AE3-413C-8F66-68EBE4F5D509}" destId="{059D504C-050C-44E0-AD3F-C0B753217216}" srcOrd="9" destOrd="0" presId="urn:microsoft.com/office/officeart/2005/8/layout/default"/>
    <dgm:cxn modelId="{418259B8-5698-4087-AEAE-1BE9089D6FB3}" type="presParOf" srcId="{63135F26-6AE3-413C-8F66-68EBE4F5D509}" destId="{A49D1A68-8EC7-456B-A4F9-AFDCC20E4860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1C3A8-BCCF-4167-8F25-32E319A22C2E}">
      <dsp:nvSpPr>
        <dsp:cNvPr id="0" name=""/>
        <dsp:cNvSpPr/>
      </dsp:nvSpPr>
      <dsp:spPr>
        <a:xfrm>
          <a:off x="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Verbal</a:t>
          </a:r>
        </a:p>
      </dsp:txBody>
      <dsp:txXfrm>
        <a:off x="0" y="0"/>
        <a:ext cx="5062686" cy="1305401"/>
      </dsp:txXfrm>
    </dsp:sp>
    <dsp:sp modelId="{0F3CE5EC-ECF0-4B1A-BBEC-28BFDD1EBC89}">
      <dsp:nvSpPr>
        <dsp:cNvPr id="0" name=""/>
        <dsp:cNvSpPr/>
      </dsp:nvSpPr>
      <dsp:spPr>
        <a:xfrm>
          <a:off x="511531" y="1544893"/>
          <a:ext cx="4050149" cy="2349385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É aquela que emprega palavras para a comunicação e a interação social dos indivíduos.</a:t>
          </a:r>
        </a:p>
      </dsp:txBody>
      <dsp:txXfrm>
        <a:off x="580342" y="1613704"/>
        <a:ext cx="3912527" cy="2211763"/>
      </dsp:txXfrm>
    </dsp:sp>
    <dsp:sp modelId="{30693CC0-1274-4719-BE8F-6E2A16A5E0B0}">
      <dsp:nvSpPr>
        <dsp:cNvPr id="0" name=""/>
        <dsp:cNvSpPr/>
      </dsp:nvSpPr>
      <dsp:spPr>
        <a:xfrm>
          <a:off x="544765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Não verbal</a:t>
          </a:r>
        </a:p>
      </dsp:txBody>
      <dsp:txXfrm>
        <a:off x="5447650" y="0"/>
        <a:ext cx="5062686" cy="1305401"/>
      </dsp:txXfrm>
    </dsp:sp>
    <dsp:sp modelId="{BC1AE78F-FD35-41EB-AEC8-E5F3F3CED2E2}">
      <dsp:nvSpPr>
        <dsp:cNvPr id="0" name=""/>
        <dsp:cNvSpPr/>
      </dsp:nvSpPr>
      <dsp:spPr>
        <a:xfrm>
          <a:off x="5953919" y="1544186"/>
          <a:ext cx="4050149" cy="2350799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Ocorre quando são empregadas as linguagens gestual, corporal, sonora, visual etc.</a:t>
          </a:r>
        </a:p>
      </dsp:txBody>
      <dsp:txXfrm>
        <a:off x="6022772" y="1613039"/>
        <a:ext cx="3912443" cy="22130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1C3A8-BCCF-4167-8F25-32E319A22C2E}">
      <dsp:nvSpPr>
        <dsp:cNvPr id="0" name=""/>
        <dsp:cNvSpPr/>
      </dsp:nvSpPr>
      <dsp:spPr>
        <a:xfrm>
          <a:off x="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Verbo</a:t>
          </a:r>
        </a:p>
      </dsp:txBody>
      <dsp:txXfrm>
        <a:off x="0" y="0"/>
        <a:ext cx="5062686" cy="1305401"/>
      </dsp:txXfrm>
    </dsp:sp>
    <dsp:sp modelId="{0F3CE5EC-ECF0-4B1A-BBEC-28BFDD1EBC89}">
      <dsp:nvSpPr>
        <dsp:cNvPr id="0" name=""/>
        <dsp:cNvSpPr/>
      </dsp:nvSpPr>
      <dsp:spPr>
        <a:xfrm>
          <a:off x="511531" y="1305471"/>
          <a:ext cx="4050149" cy="1706399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Palavras que são usadas para indicar ações. </a:t>
          </a:r>
        </a:p>
      </dsp:txBody>
      <dsp:txXfrm>
        <a:off x="561510" y="1355450"/>
        <a:ext cx="3950191" cy="1606441"/>
      </dsp:txXfrm>
    </dsp:sp>
    <dsp:sp modelId="{8B4AEFE2-CEE0-41B2-8AF1-9D584E3B2AE7}">
      <dsp:nvSpPr>
        <dsp:cNvPr id="0" name=""/>
        <dsp:cNvSpPr/>
      </dsp:nvSpPr>
      <dsp:spPr>
        <a:xfrm>
          <a:off x="511531" y="3161448"/>
          <a:ext cx="4050149" cy="972252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Ex.: chove; estava; ficou.</a:t>
          </a:r>
        </a:p>
      </dsp:txBody>
      <dsp:txXfrm>
        <a:off x="540007" y="3189924"/>
        <a:ext cx="3993197" cy="915300"/>
      </dsp:txXfrm>
    </dsp:sp>
    <dsp:sp modelId="{30693CC0-1274-4719-BE8F-6E2A16A5E0B0}">
      <dsp:nvSpPr>
        <dsp:cNvPr id="0" name=""/>
        <dsp:cNvSpPr/>
      </dsp:nvSpPr>
      <dsp:spPr>
        <a:xfrm>
          <a:off x="544765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Locução verbal</a:t>
          </a:r>
        </a:p>
      </dsp:txBody>
      <dsp:txXfrm>
        <a:off x="5447650" y="0"/>
        <a:ext cx="5062686" cy="1305401"/>
      </dsp:txXfrm>
    </dsp:sp>
    <dsp:sp modelId="{BC1AE78F-FD35-41EB-AEC8-E5F3F3CED2E2}">
      <dsp:nvSpPr>
        <dsp:cNvPr id="0" name=""/>
        <dsp:cNvSpPr/>
      </dsp:nvSpPr>
      <dsp:spPr>
        <a:xfrm>
          <a:off x="5953919" y="1305762"/>
          <a:ext cx="4050149" cy="1707412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Expressões formadas por dois ou mais verbos, mas que expressam a ideia de apenas um.  </a:t>
          </a:r>
        </a:p>
      </dsp:txBody>
      <dsp:txXfrm>
        <a:off x="6003927" y="1355770"/>
        <a:ext cx="3950133" cy="1607396"/>
      </dsp:txXfrm>
    </dsp:sp>
    <dsp:sp modelId="{54BCE78E-D6AD-490E-BBF9-4CB259292A6D}">
      <dsp:nvSpPr>
        <dsp:cNvPr id="0" name=""/>
        <dsp:cNvSpPr/>
      </dsp:nvSpPr>
      <dsp:spPr>
        <a:xfrm>
          <a:off x="5953919" y="3162539"/>
          <a:ext cx="4050149" cy="970871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Ex.: ficou estudando; vai mudar.</a:t>
          </a:r>
        </a:p>
      </dsp:txBody>
      <dsp:txXfrm>
        <a:off x="5982355" y="3190975"/>
        <a:ext cx="3993277" cy="9139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1D569E-AC2D-464E-B3E3-204783A3AD4A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Pretérito</a:t>
          </a:r>
          <a:br>
            <a:rPr lang="pt-BR" sz="3600" b="1" kern="1200" dirty="0"/>
          </a:br>
          <a:r>
            <a:rPr lang="pt-BR" sz="3600" b="1" kern="1200" dirty="0"/>
            <a:t>(passado)</a:t>
          </a:r>
          <a:endParaRPr lang="pt-BR" sz="3600" kern="1200" dirty="0"/>
        </a:p>
      </dsp:txBody>
      <dsp:txXfrm>
        <a:off x="0" y="39687"/>
        <a:ext cx="3286125" cy="1971675"/>
      </dsp:txXfrm>
    </dsp:sp>
    <dsp:sp modelId="{428E4C09-7BE6-471C-A2E6-88A84BFD8E89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Presente</a:t>
          </a:r>
          <a:endParaRPr lang="pt-BR" sz="3600" kern="1200" dirty="0"/>
        </a:p>
      </dsp:txBody>
      <dsp:txXfrm>
        <a:off x="3614737" y="39687"/>
        <a:ext cx="3286125" cy="1971675"/>
      </dsp:txXfrm>
    </dsp:sp>
    <dsp:sp modelId="{F43C933F-8A04-453F-9A25-1F493D14CE3A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Futuro</a:t>
          </a:r>
          <a:endParaRPr lang="pt-BR" sz="3600" kern="1200" dirty="0"/>
        </a:p>
      </dsp:txBody>
      <dsp:txXfrm>
        <a:off x="7229475" y="39687"/>
        <a:ext cx="3286125" cy="1971675"/>
      </dsp:txXfrm>
    </dsp:sp>
    <dsp:sp modelId="{5317EFE8-DDF2-4F84-82BE-93DA0D53ECCC}">
      <dsp:nvSpPr>
        <dsp:cNvPr id="0" name=""/>
        <dsp:cNvSpPr/>
      </dsp:nvSpPr>
      <dsp:spPr>
        <a:xfrm>
          <a:off x="0" y="2339975"/>
          <a:ext cx="3286125" cy="197167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Indica uma ação ocorrida antes do momento em que se fala.</a:t>
          </a:r>
        </a:p>
      </dsp:txBody>
      <dsp:txXfrm>
        <a:off x="0" y="2339975"/>
        <a:ext cx="3286125" cy="1971675"/>
      </dsp:txXfrm>
    </dsp:sp>
    <dsp:sp modelId="{0A3CCCED-50E7-4983-94AE-4D4852891413}">
      <dsp:nvSpPr>
        <dsp:cNvPr id="0" name=""/>
        <dsp:cNvSpPr/>
      </dsp:nvSpPr>
      <dsp:spPr>
        <a:xfrm>
          <a:off x="3614737" y="2339975"/>
          <a:ext cx="3286125" cy="197167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Indica uma ação que ocorre no momento em que se fala. </a:t>
          </a:r>
        </a:p>
      </dsp:txBody>
      <dsp:txXfrm>
        <a:off x="3614737" y="2339975"/>
        <a:ext cx="3286125" cy="1971675"/>
      </dsp:txXfrm>
    </dsp:sp>
    <dsp:sp modelId="{8E1B04BD-D6F8-42D4-944B-4E594C74DCDA}">
      <dsp:nvSpPr>
        <dsp:cNvPr id="0" name=""/>
        <dsp:cNvSpPr/>
      </dsp:nvSpPr>
      <dsp:spPr>
        <a:xfrm>
          <a:off x="7229475" y="2339975"/>
          <a:ext cx="3286125" cy="197167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Indica uma ação que vai ocorrer após o momento da fala.</a:t>
          </a:r>
        </a:p>
      </dsp:txBody>
      <dsp:txXfrm>
        <a:off x="7229475" y="2339975"/>
        <a:ext cx="3286125" cy="19716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1C3A8-BCCF-4167-8F25-32E319A22C2E}">
      <dsp:nvSpPr>
        <dsp:cNvPr id="0" name=""/>
        <dsp:cNvSpPr/>
      </dsp:nvSpPr>
      <dsp:spPr>
        <a:xfrm>
          <a:off x="0" y="0"/>
          <a:ext cx="3337470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Imperativo</a:t>
          </a:r>
        </a:p>
      </dsp:txBody>
      <dsp:txXfrm>
        <a:off x="0" y="0"/>
        <a:ext cx="3337470" cy="1305401"/>
      </dsp:txXfrm>
    </dsp:sp>
    <dsp:sp modelId="{0F3CE5EC-ECF0-4B1A-BBEC-28BFDD1EBC89}">
      <dsp:nvSpPr>
        <dsp:cNvPr id="0" name=""/>
        <dsp:cNvSpPr/>
      </dsp:nvSpPr>
      <dsp:spPr>
        <a:xfrm>
          <a:off x="335030" y="1305648"/>
          <a:ext cx="2669976" cy="1567411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Expressa ordem, pedido, conselho, orientação ou súplica. </a:t>
          </a:r>
        </a:p>
      </dsp:txBody>
      <dsp:txXfrm>
        <a:off x="380938" y="1351556"/>
        <a:ext cx="2578160" cy="1475595"/>
      </dsp:txXfrm>
    </dsp:sp>
    <dsp:sp modelId="{8B4AEFE2-CEE0-41B2-8AF1-9D584E3B2AE7}">
      <dsp:nvSpPr>
        <dsp:cNvPr id="0" name=""/>
        <dsp:cNvSpPr/>
      </dsp:nvSpPr>
      <dsp:spPr>
        <a:xfrm>
          <a:off x="335030" y="3041121"/>
          <a:ext cx="2669976" cy="1092402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Ex.: Confie em mim!</a:t>
          </a:r>
        </a:p>
      </dsp:txBody>
      <dsp:txXfrm>
        <a:off x="367025" y="3073116"/>
        <a:ext cx="2605986" cy="1028412"/>
      </dsp:txXfrm>
    </dsp:sp>
    <dsp:sp modelId="{30693CC0-1274-4719-BE8F-6E2A16A5E0B0}">
      <dsp:nvSpPr>
        <dsp:cNvPr id="0" name=""/>
        <dsp:cNvSpPr/>
      </dsp:nvSpPr>
      <dsp:spPr>
        <a:xfrm>
          <a:off x="3589064" y="0"/>
          <a:ext cx="3337470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Subjuntivo</a:t>
          </a:r>
        </a:p>
      </dsp:txBody>
      <dsp:txXfrm>
        <a:off x="3589064" y="0"/>
        <a:ext cx="3337470" cy="1305401"/>
      </dsp:txXfrm>
    </dsp:sp>
    <dsp:sp modelId="{BC1AE78F-FD35-41EB-AEC8-E5F3F3CED2E2}">
      <dsp:nvSpPr>
        <dsp:cNvPr id="0" name=""/>
        <dsp:cNvSpPr/>
      </dsp:nvSpPr>
      <dsp:spPr>
        <a:xfrm>
          <a:off x="3922811" y="1305955"/>
          <a:ext cx="2669976" cy="1567980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Expressa incerteza, dúvida, hipótese.</a:t>
          </a:r>
        </a:p>
      </dsp:txBody>
      <dsp:txXfrm>
        <a:off x="3968736" y="1351880"/>
        <a:ext cx="2578126" cy="1476130"/>
      </dsp:txXfrm>
    </dsp:sp>
    <dsp:sp modelId="{54BCE78E-D6AD-490E-BBF9-4CB259292A6D}">
      <dsp:nvSpPr>
        <dsp:cNvPr id="0" name=""/>
        <dsp:cNvSpPr/>
      </dsp:nvSpPr>
      <dsp:spPr>
        <a:xfrm>
          <a:off x="3922811" y="3042422"/>
          <a:ext cx="2669976" cy="1090794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Ex.: Talvez eu possa esclarecer a sua dúvida.</a:t>
          </a:r>
        </a:p>
      </dsp:txBody>
      <dsp:txXfrm>
        <a:off x="3954759" y="3074370"/>
        <a:ext cx="2606080" cy="1026898"/>
      </dsp:txXfrm>
    </dsp:sp>
    <dsp:sp modelId="{E533594A-070A-4CD9-A18E-FD50A669AB22}">
      <dsp:nvSpPr>
        <dsp:cNvPr id="0" name=""/>
        <dsp:cNvSpPr/>
      </dsp:nvSpPr>
      <dsp:spPr>
        <a:xfrm>
          <a:off x="7176845" y="0"/>
          <a:ext cx="3337470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Indicativo</a:t>
          </a:r>
        </a:p>
      </dsp:txBody>
      <dsp:txXfrm>
        <a:off x="7176845" y="0"/>
        <a:ext cx="3337470" cy="1305401"/>
      </dsp:txXfrm>
    </dsp:sp>
    <dsp:sp modelId="{F1BFFCF3-C097-432C-A77C-72B9B0ED1255}">
      <dsp:nvSpPr>
        <dsp:cNvPr id="0" name=""/>
        <dsp:cNvSpPr/>
      </dsp:nvSpPr>
      <dsp:spPr>
        <a:xfrm>
          <a:off x="7510592" y="1305955"/>
          <a:ext cx="2669976" cy="1567980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Expressa certeza, convicção.</a:t>
          </a:r>
        </a:p>
      </dsp:txBody>
      <dsp:txXfrm>
        <a:off x="7556517" y="1351880"/>
        <a:ext cx="2578126" cy="1476130"/>
      </dsp:txXfrm>
    </dsp:sp>
    <dsp:sp modelId="{F8426EA5-2AED-44BF-B0B4-36B80D5513C8}">
      <dsp:nvSpPr>
        <dsp:cNvPr id="0" name=""/>
        <dsp:cNvSpPr/>
      </dsp:nvSpPr>
      <dsp:spPr>
        <a:xfrm>
          <a:off x="7510592" y="3042422"/>
          <a:ext cx="2669976" cy="1090794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Ex.: </a:t>
          </a:r>
          <a:r>
            <a:rPr lang="pt-BR" sz="2300" b="0" kern="1200" dirty="0"/>
            <a:t>Viajarei</a:t>
          </a:r>
          <a:r>
            <a:rPr lang="pt-BR" sz="2300" kern="1200" dirty="0"/>
            <a:t> na próxima semana!</a:t>
          </a:r>
        </a:p>
      </dsp:txBody>
      <dsp:txXfrm>
        <a:off x="7542540" y="3074370"/>
        <a:ext cx="2606080" cy="102689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0A592D-3EF5-48B3-B5F5-D076979FA346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1ª conjugação</a:t>
          </a:r>
        </a:p>
      </dsp:txBody>
      <dsp:txXfrm>
        <a:off x="0" y="39687"/>
        <a:ext cx="3286125" cy="1971675"/>
      </dsp:txXfrm>
    </dsp:sp>
    <dsp:sp modelId="{0DF442AC-9078-492C-8456-24DE9CEB6ED2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2ª conjugação</a:t>
          </a:r>
        </a:p>
      </dsp:txBody>
      <dsp:txXfrm>
        <a:off x="3614737" y="39687"/>
        <a:ext cx="3286125" cy="1971675"/>
      </dsp:txXfrm>
    </dsp:sp>
    <dsp:sp modelId="{1BE60A05-7F05-46DB-8EEE-F9E13CD43F25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3ª conjugação</a:t>
          </a:r>
        </a:p>
      </dsp:txBody>
      <dsp:txXfrm>
        <a:off x="7229475" y="39687"/>
        <a:ext cx="3286125" cy="1971675"/>
      </dsp:txXfrm>
    </dsp:sp>
    <dsp:sp modelId="{710CD88C-4994-4E21-9B9B-28F0C3224899}">
      <dsp:nvSpPr>
        <dsp:cNvPr id="0" name=""/>
        <dsp:cNvSpPr/>
      </dsp:nvSpPr>
      <dsp:spPr>
        <a:xfrm>
          <a:off x="0" y="2339975"/>
          <a:ext cx="3286125" cy="197167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  <a:headEnd type="none" w="med" len="med"/>
          <a:tailEnd type="none" w="med" len="me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Verbos terminados em </a:t>
          </a:r>
          <a:r>
            <a:rPr lang="pt-BR" sz="2800" b="1" kern="1200" dirty="0"/>
            <a:t>-ar</a:t>
          </a:r>
          <a:r>
            <a:rPr lang="pt-BR" sz="2800" kern="1200" dirty="0"/>
            <a:t>: perguntar, comprar, amar.</a:t>
          </a:r>
        </a:p>
      </dsp:txBody>
      <dsp:txXfrm>
        <a:off x="0" y="2339975"/>
        <a:ext cx="3286125" cy="1971675"/>
      </dsp:txXfrm>
    </dsp:sp>
    <dsp:sp modelId="{EF5C01D4-F294-46F7-99A3-C6D1C57B741A}">
      <dsp:nvSpPr>
        <dsp:cNvPr id="0" name=""/>
        <dsp:cNvSpPr/>
      </dsp:nvSpPr>
      <dsp:spPr>
        <a:xfrm>
          <a:off x="3614737" y="2339975"/>
          <a:ext cx="3286125" cy="197167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Verbos terminados em </a:t>
          </a:r>
          <a:r>
            <a:rPr lang="pt-BR" sz="2800" b="1" kern="1200" dirty="0"/>
            <a:t>-er</a:t>
          </a:r>
          <a:r>
            <a:rPr lang="pt-BR" sz="2800" kern="1200" dirty="0"/>
            <a:t>; </a:t>
          </a:r>
          <a:r>
            <a:rPr lang="pt-BR" sz="2800" b="1" kern="1200" dirty="0"/>
            <a:t>-or</a:t>
          </a:r>
          <a:r>
            <a:rPr lang="pt-BR" sz="2800" kern="1200" dirty="0"/>
            <a:t>: dizer, querer, pôr.</a:t>
          </a:r>
        </a:p>
      </dsp:txBody>
      <dsp:txXfrm>
        <a:off x="3614737" y="2339975"/>
        <a:ext cx="3286125" cy="1971675"/>
      </dsp:txXfrm>
    </dsp:sp>
    <dsp:sp modelId="{A49D1A68-8EC7-456B-A4F9-AFDCC20E4860}">
      <dsp:nvSpPr>
        <dsp:cNvPr id="0" name=""/>
        <dsp:cNvSpPr/>
      </dsp:nvSpPr>
      <dsp:spPr>
        <a:xfrm>
          <a:off x="7229475" y="2339975"/>
          <a:ext cx="3286125" cy="197167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Verbos terminados em </a:t>
          </a:r>
          <a:r>
            <a:rPr lang="pt-BR" sz="2800" b="1" kern="1200" dirty="0"/>
            <a:t>-ir</a:t>
          </a:r>
          <a:r>
            <a:rPr lang="pt-BR" sz="2800" kern="1200" dirty="0"/>
            <a:t>: preferir, sorrir, insistir, partir.</a:t>
          </a:r>
        </a:p>
      </dsp:txBody>
      <dsp:txXfrm>
        <a:off x="7229475" y="2339975"/>
        <a:ext cx="3286125" cy="1971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48353-1CA7-43BD-BF99-7729CF8EA0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4CFD752-77AA-4A13-A517-88DD41D2C2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D0959E-C083-4FC3-8C9F-FC8BD4822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BD8B-0E9E-4288-BEC2-59AAB4B9A2E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2D6FAC-DD46-4B21-94A5-9E5452D39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21A556-30EB-4455-A100-943711001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08C8-2D3F-4AB8-B073-3712CE67EA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9435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18A8A6-6438-4826-9783-6EB1739EC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1AB29E-5023-4C72-91DD-F12E6029D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A93161-B625-4054-9957-CD341CBC8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BD8B-0E9E-4288-BEC2-59AAB4B9A2E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35814C-BC81-4C62-81AC-F5C2126B7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1819729-0C5A-4BEA-9ACB-943CB41A0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08C8-2D3F-4AB8-B073-3712CE67EA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124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9036D3-5C60-4FB0-AB2E-07E240D11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4B50ED-7AB9-44C4-A9F6-B0C33B4936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74F4A44-8E7E-4AC4-A676-A4A6FDE0F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BD8B-0E9E-4288-BEC2-59AAB4B9A2E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8928C2-EDDE-4EE9-9710-4CCA85247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1724DC-C89E-4C06-A247-794643985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08C8-2D3F-4AB8-B073-3712CE67EA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4955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153186-AAEC-4D38-BDD2-C26B3102B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89FC025-9AC8-480E-8681-C36B3A7A6D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3A16BC8-B767-48CC-BBBA-F90C0D4779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44B9201-3EC7-4B9F-9139-28DA8B4DB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BD8B-0E9E-4288-BEC2-59AAB4B9A2E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CCA8CB1-8D85-4A5B-BB3C-5B41FFDA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40A9FB9-A969-48AD-9753-B8D33C23F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08C8-2D3F-4AB8-B073-3712CE67EA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425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68ADB8-1B23-460E-8BDC-610548B32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1C9C94-B68A-4A73-ABAE-D9D231E32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F98C7E3-DA91-4FCD-A9A3-CFD723F6C9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9780491-B2D9-4420-A337-EBFFF65E6D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08E213F-2831-4EF5-BB72-1843AAD79D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40E4F73-EB48-43BB-A2F3-FF57E03E2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BD8B-0E9E-4288-BEC2-59AAB4B9A2E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E3648E7-6B8E-4562-8146-ED6392B6E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0CD4D7D-D705-42EF-B6E4-3B5A6D6D6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08C8-2D3F-4AB8-B073-3712CE67EA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605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BEB4D4-1389-4859-8A92-F01AE9858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F268CED-9073-43CB-920A-02421DC80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BD8B-0E9E-4288-BEC2-59AAB4B9A2E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436DC8D-BD5E-4AAD-B566-E48632DFC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A89D896-3C0D-487C-A143-B7AD51657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08C8-2D3F-4AB8-B073-3712CE67EA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4774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B9685BC-219E-4C58-A8FF-2665CB17D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BD8B-0E9E-4288-BEC2-59AAB4B9A2E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6A63447-B302-4CD3-ACA0-B352C50EA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CB64BF2-159B-4244-BB0C-455D61F7A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08C8-2D3F-4AB8-B073-3712CE67EA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4784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AD7E98-DEA7-408E-8D68-E88C7B847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E416CC-8D94-479B-AE30-F6E0A6FFA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7B6F51B-E176-47CA-AE81-9F9DADF9E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38EA19B-07DA-4203-B258-A33545F5F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BD8B-0E9E-4288-BEC2-59AAB4B9A2E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FE3D0F4-82EC-4F15-AC80-8F091DADF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89F8818-A164-47BE-87AD-BAB7B5241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08C8-2D3F-4AB8-B073-3712CE67EA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0645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38F49C-7F7E-446B-B4B4-8A32A671A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8AACFE8-C434-4BF2-86C2-14E2A7AB1E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B3D8AE7-C274-4308-A0F3-3FABE8F6DB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9C6C353-02E2-42CB-9123-6099B9434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BD8B-0E9E-4288-BEC2-59AAB4B9A2E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3B22AAD-2055-47B1-BA6A-28EEF8537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B9626E6-B3E0-4D7E-845C-ACFA920A1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08C8-2D3F-4AB8-B073-3712CE67EA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9965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52A290-A065-4DDA-8A35-BE0E8D3B6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4329CD5-7CAB-4275-9C60-B8F529199F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032FC4-5AA2-4BC3-80E6-2154879BB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BD8B-0E9E-4288-BEC2-59AAB4B9A2E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EC74C5-1108-41E1-AFE5-9600179D8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D3F27C-B184-4B55-8CE2-CBAE66D2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08C8-2D3F-4AB8-B073-3712CE67EA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9693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78B3EEF-6B32-4672-A1F2-37C74C5C6F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0A0B8AC-EA4F-4B96-9F84-75B021FD8C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2F2B65-1E76-48C2-BA46-C464D91B1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BD8B-0E9E-4288-BEC2-59AAB4B9A2E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5E85EC-B219-4114-B582-969E18E96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9D9521A-D454-4017-832B-F3281028C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08C8-2D3F-4AB8-B073-3712CE67EA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1797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97974BD-DCF6-4E5D-8D13-A0E2D8D2A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4BB6E6A-DC1A-4CEA-96BD-0E125C889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59F5E5A-F5FD-464A-BD9C-AB87CEF744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ABD8B-0E9E-4288-BEC2-59AAB4B9A2E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8F4A0A-7047-44D7-B328-E024BEEF5F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79D188-C92E-4D6B-ABE6-9BBE459E9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808C8-2D3F-4AB8-B073-3712CE67EA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1354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BR" pitchFamily="2" charset="0"/>
              </a:rPr>
              <a:t>Unidade 4</a:t>
            </a: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818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986">
            <a:off x="8951377" y="1979780"/>
            <a:ext cx="2473916" cy="183377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História em quadrinhos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195788"/>
            <a:ext cx="4828953" cy="3068617"/>
          </a:xfrm>
        </p:spPr>
        <p:txBody>
          <a:bodyPr>
            <a:normAutofit/>
          </a:bodyPr>
          <a:lstStyle/>
          <a:p>
            <a:r>
              <a:rPr lang="pt-BR" dirty="0"/>
              <a:t>História apresentada por meio de uma sequência de imagens, dispostas em diferentes quadrinhos. </a:t>
            </a:r>
          </a:p>
          <a:p>
            <a:r>
              <a:rPr lang="pt-BR" dirty="0"/>
              <a:t>É comum nas HQs a presença de tipos variados de balões de fala e onomatopeias.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094" y="4111970"/>
            <a:ext cx="2651002" cy="1863527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35615">
            <a:off x="6486686" y="3679564"/>
            <a:ext cx="2012344" cy="211796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53">
            <a:off x="6475693" y="1998423"/>
            <a:ext cx="2233550" cy="1841953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703882" y="5156683"/>
            <a:ext cx="142218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Ilustrações: Estúdio Meraki</a:t>
            </a:r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50875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Tipos de linguagem</a:t>
            </a:r>
          </a:p>
        </p:txBody>
      </p:sp>
      <p:graphicFrame>
        <p:nvGraphicFramePr>
          <p:cNvPr id="6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90600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Concordância nominal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27568" y="1963848"/>
            <a:ext cx="10506739" cy="1374775"/>
          </a:xfrm>
        </p:spPr>
        <p:txBody>
          <a:bodyPr/>
          <a:lstStyle/>
          <a:p>
            <a:r>
              <a:rPr lang="pt-BR" dirty="0"/>
              <a:t>Quando os adjetivos, os artigos, os numerais e os pronomes se flexionam, em número e gênero, para concordar com o substantivo que determinam, ocorre a </a:t>
            </a:r>
            <a:r>
              <a:rPr lang="pt-BR" b="1" dirty="0"/>
              <a:t>concordância nominal</a:t>
            </a:r>
            <a:r>
              <a:rPr lang="pt-BR" dirty="0"/>
              <a:t>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404" y="3439632"/>
            <a:ext cx="9203234" cy="2525233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86648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Meme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6069418" y="2155248"/>
            <a:ext cx="5286153" cy="3767101"/>
          </a:xfrm>
        </p:spPr>
        <p:txBody>
          <a:bodyPr>
            <a:normAutofit/>
          </a:bodyPr>
          <a:lstStyle/>
          <a:p>
            <a:r>
              <a:rPr lang="pt-BR" dirty="0"/>
              <a:t>São</a:t>
            </a:r>
            <a:r>
              <a:rPr lang="pt-BR" b="1" dirty="0"/>
              <a:t> </a:t>
            </a:r>
            <a:r>
              <a:rPr lang="pt-BR" dirty="0"/>
              <a:t>textos que circulam em espaços digitais sendo rapidamente viralizados. </a:t>
            </a:r>
          </a:p>
          <a:p>
            <a:r>
              <a:rPr lang="pt-BR" dirty="0"/>
              <a:t>Os memes se referem a episódios cotidianos de destaque nas mídias, conferindo efeitos de humor, de ambiguidade, de crítica social, cultural ou até mesmo política.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61" y="4051684"/>
            <a:ext cx="1996842" cy="156091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213" y="2284227"/>
            <a:ext cx="1395939" cy="126364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685" y="2218575"/>
            <a:ext cx="1854545" cy="1488391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606" y="4051684"/>
            <a:ext cx="1593444" cy="1649986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216123" y="4870032"/>
            <a:ext cx="144783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Ilustrações: Camila Ferreira</a:t>
            </a:r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35615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1022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Verbo e flexões verbais</a:t>
            </a: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15078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algn="ctr"/>
            <a:r>
              <a:rPr lang="pt-BR" dirty="0"/>
              <a:t>Flexão verbal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B6EC56-5BF4-4EC2-83ED-8D9A833D1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2163" y="1935119"/>
            <a:ext cx="5257800" cy="4216400"/>
          </a:xfrm>
        </p:spPr>
        <p:txBody>
          <a:bodyPr/>
          <a:lstStyle/>
          <a:p>
            <a:r>
              <a:rPr lang="pt-BR" dirty="0"/>
              <a:t>Os verbos são palavras variáveis, isto é, sua forma varia em tempo (passado, presente e futuro), modo (indicativo, subjuntivo e imperativo), pessoa (1ª, 2ª e 3ª) e número (singular e plural). </a:t>
            </a:r>
          </a:p>
          <a:p>
            <a:r>
              <a:rPr lang="pt-BR" dirty="0"/>
              <a:t>Esse processo de modificação das formas verbais recebe o nome de </a:t>
            </a:r>
            <a:r>
              <a:rPr lang="pt-BR" b="1" dirty="0"/>
              <a:t>flexão verbal</a:t>
            </a:r>
            <a:r>
              <a:rPr lang="pt-BR" dirty="0"/>
              <a:t>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35" y="1935119"/>
            <a:ext cx="2135722" cy="442233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963" y="4189888"/>
            <a:ext cx="2706076" cy="2197581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1085524" y="5811511"/>
            <a:ext cx="93647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Isadora Zeferino</a:t>
            </a:r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56109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1EC0A-E602-4C0B-9103-AFA87191BBE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Flexão de tempo</a:t>
            </a:r>
          </a:p>
        </p:txBody>
      </p:sp>
      <p:graphicFrame>
        <p:nvGraphicFramePr>
          <p:cNvPr id="7" name="Espaço Reservado para Conteúdo 3">
            <a:extLst>
              <a:ext uri="{FF2B5EF4-FFF2-40B4-BE49-F238E27FC236}">
                <a16:creationId xmlns:a16="http://schemas.microsoft.com/office/drawing/2014/main" id="{7CADB0FF-2378-4792-BF8B-01F2B3E514D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11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BCE0A0-59BB-4EDB-8653-F5E1359977FC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Flexão de modo</a:t>
            </a:r>
          </a:p>
        </p:txBody>
      </p:sp>
      <p:graphicFrame>
        <p:nvGraphicFramePr>
          <p:cNvPr id="5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0993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94D8B3-39AF-4B50-94AE-11CB8FF7EEEB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Infinitivo e conjugação verbal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D61882B6-311C-47E6-8ADC-87520903449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400593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426</Words>
  <Application>Microsoft Office PowerPoint</Application>
  <PresentationFormat>Widescreen</PresentationFormat>
  <Paragraphs>61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RobotoBR</vt:lpstr>
      <vt:lpstr>TrasandinaBook</vt:lpstr>
      <vt:lpstr>Tema do Office</vt:lpstr>
      <vt:lpstr>Unidade 4</vt:lpstr>
      <vt:lpstr>História em quadrinhos</vt:lpstr>
      <vt:lpstr>Tipos de linguagem</vt:lpstr>
      <vt:lpstr>Concordância nominal</vt:lpstr>
      <vt:lpstr>Meme</vt:lpstr>
      <vt:lpstr>Verbo e flexões verbais</vt:lpstr>
      <vt:lpstr>Flexão verbal</vt:lpstr>
      <vt:lpstr>Flexão de tempo</vt:lpstr>
      <vt:lpstr>Flexão de modo</vt:lpstr>
      <vt:lpstr>Infinitivo e conjugação verbal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4</dc:title>
  <dc:creator>João Paulo Bortoluci</dc:creator>
  <cp:lastModifiedBy>João Paulo Bortoluci</cp:lastModifiedBy>
  <cp:revision>1</cp:revision>
  <dcterms:created xsi:type="dcterms:W3CDTF">2020-04-02T21:58:02Z</dcterms:created>
  <dcterms:modified xsi:type="dcterms:W3CDTF">2020-04-02T21:59:47Z</dcterms:modified>
</cp:coreProperties>
</file>