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7" r:id="rId2"/>
    <p:sldId id="309" r:id="rId3"/>
    <p:sldId id="310" r:id="rId4"/>
    <p:sldId id="311" r:id="rId5"/>
    <p:sldId id="298" r:id="rId6"/>
    <p:sldId id="312" r:id="rId7"/>
    <p:sldId id="313" r:id="rId8"/>
    <p:sldId id="314" r:id="rId9"/>
    <p:sldId id="315" r:id="rId10"/>
    <p:sldId id="31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9A84D6-D4C7-4513-9BC8-E44D6134F137}" type="doc">
      <dgm:prSet loTypeId="urn:diagrams.loki3.com/BracketList+Icon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FC48EED6-F73F-491F-8E12-8E789838DD8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Doutrina Truman</a:t>
          </a:r>
        </a:p>
      </dgm:t>
    </dgm:pt>
    <dgm:pt modelId="{83C0C68C-62B9-42C8-9148-D1AF87B5B490}" type="parTrans" cxnId="{9071C3C6-502C-435F-A5E3-1C2C8F93669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6C2D7A1-B6C7-412D-B281-6A18A0B3157D}" type="sibTrans" cxnId="{9071C3C6-502C-435F-A5E3-1C2C8F93669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7040D02-5FF3-4B9D-BA8A-9C887EF44B1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1947, Harry Truman oficializou uma  orientação política para conter a influência do comunismo em outros países.</a:t>
          </a:r>
        </a:p>
      </dgm:t>
    </dgm:pt>
    <dgm:pt modelId="{8EA344EE-066C-44FA-9FAE-C18C07922374}" type="parTrans" cxnId="{CE2F3D96-7462-4277-89DF-6DB477577B1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B3833C7-172A-4B14-BBF8-9CD0E7E76C30}" type="sibTrans" cxnId="{CE2F3D96-7462-4277-89DF-6DB477577B1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160216A-538F-472E-A9AC-D0D878FA48DA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Plano Marshall</a:t>
          </a:r>
        </a:p>
      </dgm:t>
    </dgm:pt>
    <dgm:pt modelId="{69F3FDA3-3D15-4782-AFEE-82F618553007}" type="parTrans" cxnId="{A367AD9A-6952-4E7C-BD5D-0A9AAB01B1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658FE52-96A3-4CC4-9948-40FC51820861}" type="sibTrans" cxnId="{A367AD9A-6952-4E7C-BD5D-0A9AAB01B1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35DE913-F638-43D5-BA67-8E56BD47AC4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Lançado em 1947 e idealizado por George Marshall. </a:t>
          </a:r>
        </a:p>
      </dgm:t>
    </dgm:pt>
    <dgm:pt modelId="{7BF3A3DE-B938-4B59-9F3C-2C933DAF393C}" type="parTrans" cxnId="{C5BBEBE8-F706-4A0D-8394-6ED53F7C32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A1126DB-AA08-4327-BB59-E160B289E209}" type="sibTrans" cxnId="{C5BBEBE8-F706-4A0D-8394-6ED53F7C32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3408E74-EC3E-4EEA-94C6-745AC1B5B884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Nessa política, os EUA assumiriam a posição de líder dos países capitalistas ocidentais. </a:t>
          </a:r>
        </a:p>
      </dgm:t>
    </dgm:pt>
    <dgm:pt modelId="{5029E832-5AA9-4A72-A478-CF7C9F298292}" type="parTrans" cxnId="{59383B4F-7EFD-48A7-86DC-A7DD081086DC}">
      <dgm:prSet/>
      <dgm:spPr/>
      <dgm:t>
        <a:bodyPr/>
        <a:lstStyle/>
        <a:p>
          <a:endParaRPr lang="pt-BR"/>
        </a:p>
      </dgm:t>
    </dgm:pt>
    <dgm:pt modelId="{EE996261-79C9-4120-BE57-5018FF8C6835}" type="sibTrans" cxnId="{59383B4F-7EFD-48A7-86DC-A7DD081086DC}">
      <dgm:prSet/>
      <dgm:spPr/>
      <dgm:t>
        <a:bodyPr/>
        <a:lstStyle/>
        <a:p>
          <a:endParaRPr lang="pt-BR"/>
        </a:p>
      </dgm:t>
    </dgm:pt>
    <dgm:pt modelId="{CFEA200B-99AA-4820-8B37-67EC3FF768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Previa a ajuda econômica para a reconstrução dos países europeus arrasados pela guerra.</a:t>
          </a:r>
        </a:p>
      </dgm:t>
    </dgm:pt>
    <dgm:pt modelId="{48F98F51-CDD0-4FE8-B06F-AA784B2944E9}" type="parTrans" cxnId="{67B0A748-EC81-4C42-8705-12926F99D3DE}">
      <dgm:prSet/>
      <dgm:spPr/>
      <dgm:t>
        <a:bodyPr/>
        <a:lstStyle/>
        <a:p>
          <a:endParaRPr lang="pt-BR"/>
        </a:p>
      </dgm:t>
    </dgm:pt>
    <dgm:pt modelId="{F9E5EE1D-7B59-4365-8378-2AA3310528D0}" type="sibTrans" cxnId="{67B0A748-EC81-4C42-8705-12926F99D3DE}">
      <dgm:prSet/>
      <dgm:spPr/>
      <dgm:t>
        <a:bodyPr/>
        <a:lstStyle/>
        <a:p>
          <a:endParaRPr lang="pt-BR"/>
        </a:p>
      </dgm:t>
    </dgm:pt>
    <dgm:pt modelId="{BE56A960-587B-4937-8029-643BFED6E34D}" type="pres">
      <dgm:prSet presAssocID="{799A84D6-D4C7-4513-9BC8-E44D6134F137}" presName="Name0" presStyleCnt="0">
        <dgm:presLayoutVars>
          <dgm:dir/>
          <dgm:animLvl val="lvl"/>
          <dgm:resizeHandles val="exact"/>
        </dgm:presLayoutVars>
      </dgm:prSet>
      <dgm:spPr/>
    </dgm:pt>
    <dgm:pt modelId="{ECE0F463-C1D7-4AC8-A396-EFAB9D2BF12A}" type="pres">
      <dgm:prSet presAssocID="{FC48EED6-F73F-491F-8E12-8E789838DD81}" presName="linNode" presStyleCnt="0"/>
      <dgm:spPr/>
    </dgm:pt>
    <dgm:pt modelId="{4EAE74A4-A34A-4860-813B-F307C0A00883}" type="pres">
      <dgm:prSet presAssocID="{FC48EED6-F73F-491F-8E12-8E789838DD81}" presName="parTx" presStyleLbl="revTx" presStyleIdx="0" presStyleCnt="2">
        <dgm:presLayoutVars>
          <dgm:chMax val="1"/>
          <dgm:bulletEnabled val="1"/>
        </dgm:presLayoutVars>
      </dgm:prSet>
      <dgm:spPr/>
    </dgm:pt>
    <dgm:pt modelId="{832C8166-73FE-42E4-B6C3-795CB03FE479}" type="pres">
      <dgm:prSet presAssocID="{FC48EED6-F73F-491F-8E12-8E789838DD81}" presName="bracket" presStyleLbl="parChTrans1D1" presStyleIdx="0" presStyleCnt="2"/>
      <dgm:spPr/>
    </dgm:pt>
    <dgm:pt modelId="{023E6187-D858-46FF-993B-521DB732E181}" type="pres">
      <dgm:prSet presAssocID="{FC48EED6-F73F-491F-8E12-8E789838DD81}" presName="spH" presStyleCnt="0"/>
      <dgm:spPr/>
    </dgm:pt>
    <dgm:pt modelId="{DF06E49F-584E-44C6-A085-F1DD2866005B}" type="pres">
      <dgm:prSet presAssocID="{FC48EED6-F73F-491F-8E12-8E789838DD81}" presName="desTx" presStyleLbl="node1" presStyleIdx="0" presStyleCnt="2">
        <dgm:presLayoutVars>
          <dgm:bulletEnabled val="1"/>
        </dgm:presLayoutVars>
      </dgm:prSet>
      <dgm:spPr/>
    </dgm:pt>
    <dgm:pt modelId="{9FE1C721-0C9F-4BA0-A7C9-E3B0E978DFF8}" type="pres">
      <dgm:prSet presAssocID="{46C2D7A1-B6C7-412D-B281-6A18A0B3157D}" presName="spV" presStyleCnt="0"/>
      <dgm:spPr/>
    </dgm:pt>
    <dgm:pt modelId="{182ECE1A-3397-4982-831F-19ED0EC73E92}" type="pres">
      <dgm:prSet presAssocID="{F160216A-538F-472E-A9AC-D0D878FA48DA}" presName="linNode" presStyleCnt="0"/>
      <dgm:spPr/>
    </dgm:pt>
    <dgm:pt modelId="{9F8FC4C8-2C55-40F5-B832-B6017C35C477}" type="pres">
      <dgm:prSet presAssocID="{F160216A-538F-472E-A9AC-D0D878FA48DA}" presName="parTx" presStyleLbl="revTx" presStyleIdx="1" presStyleCnt="2">
        <dgm:presLayoutVars>
          <dgm:chMax val="1"/>
          <dgm:bulletEnabled val="1"/>
        </dgm:presLayoutVars>
      </dgm:prSet>
      <dgm:spPr/>
    </dgm:pt>
    <dgm:pt modelId="{7F46AF8F-CF22-4BBF-8785-ED7D7B0EDC72}" type="pres">
      <dgm:prSet presAssocID="{F160216A-538F-472E-A9AC-D0D878FA48DA}" presName="bracket" presStyleLbl="parChTrans1D1" presStyleIdx="1" presStyleCnt="2"/>
      <dgm:spPr/>
    </dgm:pt>
    <dgm:pt modelId="{9E43CD58-3D8F-4125-A855-5E517F4B424D}" type="pres">
      <dgm:prSet presAssocID="{F160216A-538F-472E-A9AC-D0D878FA48DA}" presName="spH" presStyleCnt="0"/>
      <dgm:spPr/>
    </dgm:pt>
    <dgm:pt modelId="{3424A930-E662-467D-AA80-B39CE49D39EF}" type="pres">
      <dgm:prSet presAssocID="{F160216A-538F-472E-A9AC-D0D878FA48DA}" presName="desTx" presStyleLbl="node1" presStyleIdx="1" presStyleCnt="2">
        <dgm:presLayoutVars>
          <dgm:bulletEnabled val="1"/>
        </dgm:presLayoutVars>
      </dgm:prSet>
      <dgm:spPr/>
    </dgm:pt>
  </dgm:ptLst>
  <dgm:cxnLst>
    <dgm:cxn modelId="{DF294C02-1958-45AF-97D7-B5C33750E96B}" type="presOf" srcId="{CFEA200B-99AA-4820-8B37-67EC3FF7686E}" destId="{3424A930-E662-467D-AA80-B39CE49D39EF}" srcOrd="0" destOrd="1" presId="urn:diagrams.loki3.com/BracketList+Icon"/>
    <dgm:cxn modelId="{B4632741-9992-4464-8A69-1396E61BE1A3}" type="presOf" srcId="{F160216A-538F-472E-A9AC-D0D878FA48DA}" destId="{9F8FC4C8-2C55-40F5-B832-B6017C35C477}" srcOrd="0" destOrd="0" presId="urn:diagrams.loki3.com/BracketList+Icon"/>
    <dgm:cxn modelId="{67B0A748-EC81-4C42-8705-12926F99D3DE}" srcId="{F160216A-538F-472E-A9AC-D0D878FA48DA}" destId="{CFEA200B-99AA-4820-8B37-67EC3FF7686E}" srcOrd="1" destOrd="0" parTransId="{48F98F51-CDD0-4FE8-B06F-AA784B2944E9}" sibTransId="{F9E5EE1D-7B59-4365-8378-2AA3310528D0}"/>
    <dgm:cxn modelId="{59383B4F-7EFD-48A7-86DC-A7DD081086DC}" srcId="{FC48EED6-F73F-491F-8E12-8E789838DD81}" destId="{A3408E74-EC3E-4EEA-94C6-745AC1B5B884}" srcOrd="1" destOrd="0" parTransId="{5029E832-5AA9-4A72-A478-CF7C9F298292}" sibTransId="{EE996261-79C9-4120-BE57-5018FF8C6835}"/>
    <dgm:cxn modelId="{D55E118F-F719-4005-92C6-1CADF35201DE}" type="presOf" srcId="{435DE913-F638-43D5-BA67-8E56BD47AC48}" destId="{3424A930-E662-467D-AA80-B39CE49D39EF}" srcOrd="0" destOrd="0" presId="urn:diagrams.loki3.com/BracketList+Icon"/>
    <dgm:cxn modelId="{6CB4BA94-8050-4292-8990-6AE6FFD79C96}" type="presOf" srcId="{799A84D6-D4C7-4513-9BC8-E44D6134F137}" destId="{BE56A960-587B-4937-8029-643BFED6E34D}" srcOrd="0" destOrd="0" presId="urn:diagrams.loki3.com/BracketList+Icon"/>
    <dgm:cxn modelId="{CE2F3D96-7462-4277-89DF-6DB477577B15}" srcId="{FC48EED6-F73F-491F-8E12-8E789838DD81}" destId="{57040D02-5FF3-4B9D-BA8A-9C887EF44B1B}" srcOrd="0" destOrd="0" parTransId="{8EA344EE-066C-44FA-9FAE-C18C07922374}" sibTransId="{1B3833C7-172A-4B14-BBF8-9CD0E7E76C30}"/>
    <dgm:cxn modelId="{A367AD9A-6952-4E7C-BD5D-0A9AAB01B137}" srcId="{799A84D6-D4C7-4513-9BC8-E44D6134F137}" destId="{F160216A-538F-472E-A9AC-D0D878FA48DA}" srcOrd="1" destOrd="0" parTransId="{69F3FDA3-3D15-4782-AFEE-82F618553007}" sibTransId="{5658FE52-96A3-4CC4-9948-40FC51820861}"/>
    <dgm:cxn modelId="{1ABF1AC1-4C0A-420C-8A02-146ACB2E6881}" type="presOf" srcId="{A3408E74-EC3E-4EEA-94C6-745AC1B5B884}" destId="{DF06E49F-584E-44C6-A085-F1DD2866005B}" srcOrd="0" destOrd="1" presId="urn:diagrams.loki3.com/BracketList+Icon"/>
    <dgm:cxn modelId="{9071C3C6-502C-435F-A5E3-1C2C8F93669F}" srcId="{799A84D6-D4C7-4513-9BC8-E44D6134F137}" destId="{FC48EED6-F73F-491F-8E12-8E789838DD81}" srcOrd="0" destOrd="0" parTransId="{83C0C68C-62B9-42C8-9148-D1AF87B5B490}" sibTransId="{46C2D7A1-B6C7-412D-B281-6A18A0B3157D}"/>
    <dgm:cxn modelId="{19DC93D5-69FD-4908-8C70-D2F2361E07E9}" type="presOf" srcId="{57040D02-5FF3-4B9D-BA8A-9C887EF44B1B}" destId="{DF06E49F-584E-44C6-A085-F1DD2866005B}" srcOrd="0" destOrd="0" presId="urn:diagrams.loki3.com/BracketList+Icon"/>
    <dgm:cxn modelId="{2A7BCFE6-D615-442F-BF98-CF1878CC5570}" type="presOf" srcId="{FC48EED6-F73F-491F-8E12-8E789838DD81}" destId="{4EAE74A4-A34A-4860-813B-F307C0A00883}" srcOrd="0" destOrd="0" presId="urn:diagrams.loki3.com/BracketList+Icon"/>
    <dgm:cxn modelId="{C5BBEBE8-F706-4A0D-8394-6ED53F7C3277}" srcId="{F160216A-538F-472E-A9AC-D0D878FA48DA}" destId="{435DE913-F638-43D5-BA67-8E56BD47AC48}" srcOrd="0" destOrd="0" parTransId="{7BF3A3DE-B938-4B59-9F3C-2C933DAF393C}" sibTransId="{8A1126DB-AA08-4327-BB59-E160B289E209}"/>
    <dgm:cxn modelId="{74760213-BFCD-4FEC-950F-28DFE3CBC0F9}" type="presParOf" srcId="{BE56A960-587B-4937-8029-643BFED6E34D}" destId="{ECE0F463-C1D7-4AC8-A396-EFAB9D2BF12A}" srcOrd="0" destOrd="0" presId="urn:diagrams.loki3.com/BracketList+Icon"/>
    <dgm:cxn modelId="{568F710D-D975-4EFD-96E1-D0880BF23B1C}" type="presParOf" srcId="{ECE0F463-C1D7-4AC8-A396-EFAB9D2BF12A}" destId="{4EAE74A4-A34A-4860-813B-F307C0A00883}" srcOrd="0" destOrd="0" presId="urn:diagrams.loki3.com/BracketList+Icon"/>
    <dgm:cxn modelId="{59821D32-F004-4F07-B975-4D00DA9C1A62}" type="presParOf" srcId="{ECE0F463-C1D7-4AC8-A396-EFAB9D2BF12A}" destId="{832C8166-73FE-42E4-B6C3-795CB03FE479}" srcOrd="1" destOrd="0" presId="urn:diagrams.loki3.com/BracketList+Icon"/>
    <dgm:cxn modelId="{2603BF63-1BD8-4EBC-BB3E-333F2E6D78EE}" type="presParOf" srcId="{ECE0F463-C1D7-4AC8-A396-EFAB9D2BF12A}" destId="{023E6187-D858-46FF-993B-521DB732E181}" srcOrd="2" destOrd="0" presId="urn:diagrams.loki3.com/BracketList+Icon"/>
    <dgm:cxn modelId="{5B406DA1-B3A7-4C37-9B3F-C997F7E46758}" type="presParOf" srcId="{ECE0F463-C1D7-4AC8-A396-EFAB9D2BF12A}" destId="{DF06E49F-584E-44C6-A085-F1DD2866005B}" srcOrd="3" destOrd="0" presId="urn:diagrams.loki3.com/BracketList+Icon"/>
    <dgm:cxn modelId="{9100A12C-963D-4BEB-8641-4F8B3F69A18F}" type="presParOf" srcId="{BE56A960-587B-4937-8029-643BFED6E34D}" destId="{9FE1C721-0C9F-4BA0-A7C9-E3B0E978DFF8}" srcOrd="1" destOrd="0" presId="urn:diagrams.loki3.com/BracketList+Icon"/>
    <dgm:cxn modelId="{D8FDD6DC-4390-4268-9305-13657AB8BED1}" type="presParOf" srcId="{BE56A960-587B-4937-8029-643BFED6E34D}" destId="{182ECE1A-3397-4982-831F-19ED0EC73E92}" srcOrd="2" destOrd="0" presId="urn:diagrams.loki3.com/BracketList+Icon"/>
    <dgm:cxn modelId="{0C9E6BA4-2A87-47B9-9255-87484225A10E}" type="presParOf" srcId="{182ECE1A-3397-4982-831F-19ED0EC73E92}" destId="{9F8FC4C8-2C55-40F5-B832-B6017C35C477}" srcOrd="0" destOrd="0" presId="urn:diagrams.loki3.com/BracketList+Icon"/>
    <dgm:cxn modelId="{3E2FF0AB-2CD3-4F9B-A90F-CF8BDB4E6DB8}" type="presParOf" srcId="{182ECE1A-3397-4982-831F-19ED0EC73E92}" destId="{7F46AF8F-CF22-4BBF-8785-ED7D7B0EDC72}" srcOrd="1" destOrd="0" presId="urn:diagrams.loki3.com/BracketList+Icon"/>
    <dgm:cxn modelId="{38A1B14E-8F2A-442B-AF8A-FFA0C09B1160}" type="presParOf" srcId="{182ECE1A-3397-4982-831F-19ED0EC73E92}" destId="{9E43CD58-3D8F-4125-A855-5E517F4B424D}" srcOrd="2" destOrd="0" presId="urn:diagrams.loki3.com/BracketList+Icon"/>
    <dgm:cxn modelId="{368AF975-13DE-469B-866F-95C23645A9A5}" type="presParOf" srcId="{182ECE1A-3397-4982-831F-19ED0EC73E92}" destId="{3424A930-E662-467D-AA80-B39CE49D39E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E9E3C7-DCD8-41E3-A4A1-F7428BA83A8B}" type="doc">
      <dgm:prSet loTypeId="urn:microsoft.com/office/officeart/2005/8/layout/process1" loCatId="process" qsTypeId="urn:microsoft.com/office/officeart/2005/8/quickstyle/simple1" qsCatId="simple" csTypeId="urn:microsoft.com/office/officeart/2005/8/colors/accent4_3" csCatId="accent4" phldr="1"/>
      <dgm:spPr/>
    </dgm:pt>
    <dgm:pt modelId="{F3E3A886-8ABE-484D-B243-762621687362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As grandes potências europeias haviam perdido sua hegemonia para os Estados Unidos, após 1945.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6AD49F74-A98F-4CE6-88DF-5F0975FDBFAB}" type="parTrans" cxnId="{D1477779-A76C-4280-9F49-95D997B561C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BDD8BCA-7623-47BE-9CB4-8197E71027A8}" type="sibTrans" cxnId="{D1477779-A76C-4280-9F49-95D997B561C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EC7384C-B36D-4DD9-ADAC-A9CB12E5D78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Por outro lado, a URSS passava por um rápido processo de industrialização.</a:t>
          </a:r>
        </a:p>
      </dgm:t>
    </dgm:pt>
    <dgm:pt modelId="{439F7400-8866-4867-8FD2-509AFF4101FC}" type="parTrans" cxnId="{FD8639AC-7AB3-489F-916E-CD511FC0AFF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8069F4E-375A-440F-A261-606292E02B81}" type="sibTrans" cxnId="{FD8639AC-7AB3-489F-916E-CD511FC0AFF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6E5BD9C-38E7-473F-915B-DD4BE5EE05A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Nesse contexto, iniciou-se uma disputa ideológica, política e econômica por áreas de influência entre os EUA e a URSS.</a:t>
          </a:r>
        </a:p>
      </dgm:t>
    </dgm:pt>
    <dgm:pt modelId="{34C6F6DD-366B-40AE-A3AD-9A211D20ECB2}" type="parTrans" cxnId="{5E7B6C9B-5A3C-403A-BD0C-7ABECC267E8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FDFFC2F-138C-4A58-BD07-AE219D52B148}" type="sibTrans" cxnId="{5E7B6C9B-5A3C-403A-BD0C-7ABECC267E8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C8B657B-374F-4F22-855D-2E8519490307}" type="pres">
      <dgm:prSet presAssocID="{BCE9E3C7-DCD8-41E3-A4A1-F7428BA83A8B}" presName="Name0" presStyleCnt="0">
        <dgm:presLayoutVars>
          <dgm:dir/>
          <dgm:resizeHandles val="exact"/>
        </dgm:presLayoutVars>
      </dgm:prSet>
      <dgm:spPr/>
    </dgm:pt>
    <dgm:pt modelId="{F6A2BE31-0F04-4A3A-8717-B7C3BB023BD0}" type="pres">
      <dgm:prSet presAssocID="{F3E3A886-8ABE-484D-B243-762621687362}" presName="node" presStyleLbl="node1" presStyleIdx="0" presStyleCnt="3" custScaleX="189864">
        <dgm:presLayoutVars>
          <dgm:bulletEnabled val="1"/>
        </dgm:presLayoutVars>
      </dgm:prSet>
      <dgm:spPr/>
    </dgm:pt>
    <dgm:pt modelId="{96E3B5EE-750C-4520-9405-087743005AA7}" type="pres">
      <dgm:prSet presAssocID="{5BDD8BCA-7623-47BE-9CB4-8197E71027A8}" presName="sibTrans" presStyleLbl="sibTrans2D1" presStyleIdx="0" presStyleCnt="2"/>
      <dgm:spPr/>
    </dgm:pt>
    <dgm:pt modelId="{71A8DDFE-2FDE-424D-84E7-C15E0EC50397}" type="pres">
      <dgm:prSet presAssocID="{5BDD8BCA-7623-47BE-9CB4-8197E71027A8}" presName="connectorText" presStyleLbl="sibTrans2D1" presStyleIdx="0" presStyleCnt="2"/>
      <dgm:spPr/>
    </dgm:pt>
    <dgm:pt modelId="{739225F5-DEFC-4FF8-B499-BA502448C897}" type="pres">
      <dgm:prSet presAssocID="{4EC7384C-B36D-4DD9-ADAC-A9CB12E5D785}" presName="node" presStyleLbl="node1" presStyleIdx="1" presStyleCnt="3" custScaleX="189864">
        <dgm:presLayoutVars>
          <dgm:bulletEnabled val="1"/>
        </dgm:presLayoutVars>
      </dgm:prSet>
      <dgm:spPr/>
    </dgm:pt>
    <dgm:pt modelId="{4A3E85CF-C620-41F9-9ABC-A8A916BBA867}" type="pres">
      <dgm:prSet presAssocID="{58069F4E-375A-440F-A261-606292E02B81}" presName="sibTrans" presStyleLbl="sibTrans2D1" presStyleIdx="1" presStyleCnt="2"/>
      <dgm:spPr/>
    </dgm:pt>
    <dgm:pt modelId="{F4A4DCC4-6024-47F7-A4FB-556C67F79B20}" type="pres">
      <dgm:prSet presAssocID="{58069F4E-375A-440F-A261-606292E02B81}" presName="connectorText" presStyleLbl="sibTrans2D1" presStyleIdx="1" presStyleCnt="2"/>
      <dgm:spPr/>
    </dgm:pt>
    <dgm:pt modelId="{B83DAA01-E8AA-4BF0-B7EC-C9BB6DDC3EA3}" type="pres">
      <dgm:prSet presAssocID="{C6E5BD9C-38E7-473F-915B-DD4BE5EE05A2}" presName="node" presStyleLbl="node1" presStyleIdx="2" presStyleCnt="3" custScaleX="189864">
        <dgm:presLayoutVars>
          <dgm:bulletEnabled val="1"/>
        </dgm:presLayoutVars>
      </dgm:prSet>
      <dgm:spPr/>
    </dgm:pt>
  </dgm:ptLst>
  <dgm:cxnLst>
    <dgm:cxn modelId="{631B4149-54F4-4061-B333-998A8755D600}" type="presOf" srcId="{BCE9E3C7-DCD8-41E3-A4A1-F7428BA83A8B}" destId="{3C8B657B-374F-4F22-855D-2E8519490307}" srcOrd="0" destOrd="0" presId="urn:microsoft.com/office/officeart/2005/8/layout/process1"/>
    <dgm:cxn modelId="{9078B44D-1CDA-4906-9AB5-1CBE0FFFF285}" type="presOf" srcId="{4EC7384C-B36D-4DD9-ADAC-A9CB12E5D785}" destId="{739225F5-DEFC-4FF8-B499-BA502448C897}" srcOrd="0" destOrd="0" presId="urn:microsoft.com/office/officeart/2005/8/layout/process1"/>
    <dgm:cxn modelId="{2B766379-2C76-4872-B3BB-B0731DE9B679}" type="presOf" srcId="{58069F4E-375A-440F-A261-606292E02B81}" destId="{F4A4DCC4-6024-47F7-A4FB-556C67F79B20}" srcOrd="1" destOrd="0" presId="urn:microsoft.com/office/officeart/2005/8/layout/process1"/>
    <dgm:cxn modelId="{D1477779-A76C-4280-9F49-95D997B561C4}" srcId="{BCE9E3C7-DCD8-41E3-A4A1-F7428BA83A8B}" destId="{F3E3A886-8ABE-484D-B243-762621687362}" srcOrd="0" destOrd="0" parTransId="{6AD49F74-A98F-4CE6-88DF-5F0975FDBFAB}" sibTransId="{5BDD8BCA-7623-47BE-9CB4-8197E71027A8}"/>
    <dgm:cxn modelId="{11C35A89-7EAD-4867-A408-CC93A371D933}" type="presOf" srcId="{58069F4E-375A-440F-A261-606292E02B81}" destId="{4A3E85CF-C620-41F9-9ABC-A8A916BBA867}" srcOrd="0" destOrd="0" presId="urn:microsoft.com/office/officeart/2005/8/layout/process1"/>
    <dgm:cxn modelId="{5E7B6C9B-5A3C-403A-BD0C-7ABECC267E87}" srcId="{BCE9E3C7-DCD8-41E3-A4A1-F7428BA83A8B}" destId="{C6E5BD9C-38E7-473F-915B-DD4BE5EE05A2}" srcOrd="2" destOrd="0" parTransId="{34C6F6DD-366B-40AE-A3AD-9A211D20ECB2}" sibTransId="{4FDFFC2F-138C-4A58-BD07-AE219D52B148}"/>
    <dgm:cxn modelId="{6D987EA5-ACD6-4E84-9B5B-0D7F0B180FDB}" type="presOf" srcId="{F3E3A886-8ABE-484D-B243-762621687362}" destId="{F6A2BE31-0F04-4A3A-8717-B7C3BB023BD0}" srcOrd="0" destOrd="0" presId="urn:microsoft.com/office/officeart/2005/8/layout/process1"/>
    <dgm:cxn modelId="{FD8639AC-7AB3-489F-916E-CD511FC0AFF4}" srcId="{BCE9E3C7-DCD8-41E3-A4A1-F7428BA83A8B}" destId="{4EC7384C-B36D-4DD9-ADAC-A9CB12E5D785}" srcOrd="1" destOrd="0" parTransId="{439F7400-8866-4867-8FD2-509AFF4101FC}" sibTransId="{58069F4E-375A-440F-A261-606292E02B81}"/>
    <dgm:cxn modelId="{BE2108D4-FAC5-417A-B61A-3759AC81910B}" type="presOf" srcId="{5BDD8BCA-7623-47BE-9CB4-8197E71027A8}" destId="{71A8DDFE-2FDE-424D-84E7-C15E0EC50397}" srcOrd="1" destOrd="0" presId="urn:microsoft.com/office/officeart/2005/8/layout/process1"/>
    <dgm:cxn modelId="{19F279EF-6473-4A44-A053-951816F57EAC}" type="presOf" srcId="{5BDD8BCA-7623-47BE-9CB4-8197E71027A8}" destId="{96E3B5EE-750C-4520-9405-087743005AA7}" srcOrd="0" destOrd="0" presId="urn:microsoft.com/office/officeart/2005/8/layout/process1"/>
    <dgm:cxn modelId="{F384D4FB-C1A2-4C7C-A3DF-B6E7D8247DD4}" type="presOf" srcId="{C6E5BD9C-38E7-473F-915B-DD4BE5EE05A2}" destId="{B83DAA01-E8AA-4BF0-B7EC-C9BB6DDC3EA3}" srcOrd="0" destOrd="0" presId="urn:microsoft.com/office/officeart/2005/8/layout/process1"/>
    <dgm:cxn modelId="{CC20F34E-5E04-495B-9E33-FEF6FB7C4CBF}" type="presParOf" srcId="{3C8B657B-374F-4F22-855D-2E8519490307}" destId="{F6A2BE31-0F04-4A3A-8717-B7C3BB023BD0}" srcOrd="0" destOrd="0" presId="urn:microsoft.com/office/officeart/2005/8/layout/process1"/>
    <dgm:cxn modelId="{D4E4FEA1-8F49-4114-91B8-DA007C41663A}" type="presParOf" srcId="{3C8B657B-374F-4F22-855D-2E8519490307}" destId="{96E3B5EE-750C-4520-9405-087743005AA7}" srcOrd="1" destOrd="0" presId="urn:microsoft.com/office/officeart/2005/8/layout/process1"/>
    <dgm:cxn modelId="{37005982-BBF6-4AFB-9062-D981108CE06E}" type="presParOf" srcId="{96E3B5EE-750C-4520-9405-087743005AA7}" destId="{71A8DDFE-2FDE-424D-84E7-C15E0EC50397}" srcOrd="0" destOrd="0" presId="urn:microsoft.com/office/officeart/2005/8/layout/process1"/>
    <dgm:cxn modelId="{11F73EF8-6EC8-4C45-9280-49693C463F8D}" type="presParOf" srcId="{3C8B657B-374F-4F22-855D-2E8519490307}" destId="{739225F5-DEFC-4FF8-B499-BA502448C897}" srcOrd="2" destOrd="0" presId="urn:microsoft.com/office/officeart/2005/8/layout/process1"/>
    <dgm:cxn modelId="{3A551618-5D9D-4BDA-AF58-98EC6B11AF6A}" type="presParOf" srcId="{3C8B657B-374F-4F22-855D-2E8519490307}" destId="{4A3E85CF-C620-41F9-9ABC-A8A916BBA867}" srcOrd="3" destOrd="0" presId="urn:microsoft.com/office/officeart/2005/8/layout/process1"/>
    <dgm:cxn modelId="{1FE14362-D077-4332-AB4A-3B455A94E5A6}" type="presParOf" srcId="{4A3E85CF-C620-41F9-9ABC-A8A916BBA867}" destId="{F4A4DCC4-6024-47F7-A4FB-556C67F79B20}" srcOrd="0" destOrd="0" presId="urn:microsoft.com/office/officeart/2005/8/layout/process1"/>
    <dgm:cxn modelId="{A7FA8C29-CFA7-4CED-9360-4C334E8D597E}" type="presParOf" srcId="{3C8B657B-374F-4F22-855D-2E8519490307}" destId="{B83DAA01-E8AA-4BF0-B7EC-C9BB6DDC3EA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AD43E8-3D90-45FA-A9A7-4A430C2EBB3F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69BA173A-267E-4591-BA70-750E0EA33A7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Organização do Tratado do Atlântico Norte (Otan)</a:t>
          </a:r>
        </a:p>
      </dgm:t>
    </dgm:pt>
    <dgm:pt modelId="{465623A9-3F1E-4660-8BA9-78BC1F7F05E3}" type="parTrans" cxnId="{D37370CE-B2AB-4B62-A7DC-260A011CAA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03F4FA1-6286-4EE7-9AB8-5977A47987F4}" type="sibTrans" cxnId="{D37370CE-B2AB-4B62-A7DC-260A011CAA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44BF3FB-2765-4A4E-994E-07901A04D06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Pacto de Varsóvia</a:t>
          </a:r>
        </a:p>
      </dgm:t>
    </dgm:pt>
    <dgm:pt modelId="{09CCE91D-6641-4882-852E-2B43C9AF981F}" type="parTrans" cxnId="{DD266C09-53BD-4092-B04A-31FF6DAE5E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68F950A-F746-45A3-955A-E6561B79947D}" type="sibTrans" cxnId="{DD266C09-53BD-4092-B04A-31FF6DAE5E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F462DEC-BDE9-4E47-B8D3-6A178F50A80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Assinado por países socialistas do leste europeu, sob a liderança da URSS.</a:t>
          </a:r>
        </a:p>
      </dgm:t>
    </dgm:pt>
    <dgm:pt modelId="{7E4D00BE-9792-4B59-8652-67A31E3A30C1}" type="parTrans" cxnId="{B8304F13-7EBA-4E2F-9F56-5F8C7810414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44A86AE-482D-479A-BEBB-728A2808F00D}" type="sibTrans" cxnId="{B8304F13-7EBA-4E2F-9F56-5F8C7810414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51C37A3-595B-4C84-BA64-838447E6D44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Firmado para funcionar como escudo militar do Ocidente capitalista.</a:t>
          </a:r>
        </a:p>
      </dgm:t>
    </dgm:pt>
    <dgm:pt modelId="{76A6700E-5FAC-4BC6-B9F5-DBF34DA3CF5E}" type="sibTrans" cxnId="{7DCB999D-8139-42AF-BF3B-D14F5EE0830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5F6CFD9-351C-42AA-964A-B55EF505FBAB}" type="parTrans" cxnId="{7DCB999D-8139-42AF-BF3B-D14F5EE0830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10B2E5C-9D9C-4035-AADD-EB818B6D532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Criada em 1949. </a:t>
          </a:r>
        </a:p>
      </dgm:t>
    </dgm:pt>
    <dgm:pt modelId="{C9F3D203-5B6D-401F-A4B2-B63871048E45}" type="sibTrans" cxnId="{337E5401-DB24-410C-9313-24F613D89FD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78392CD-9049-4016-906B-3288A9F4CE9C}" type="parTrans" cxnId="{337E5401-DB24-410C-9313-24F613D89FD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21BAAA3-79C2-4EDD-858A-DA6CC9DAA39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Fazia parte dessa aliança a maioria dos países da Europa Ocidental.</a:t>
          </a:r>
        </a:p>
      </dgm:t>
    </dgm:pt>
    <dgm:pt modelId="{0027CA9A-05FE-4199-8BD1-0A579BBDEFC4}" type="parTrans" cxnId="{98747155-2651-49A0-892E-E69430342DAE}">
      <dgm:prSet/>
      <dgm:spPr/>
      <dgm:t>
        <a:bodyPr/>
        <a:lstStyle/>
        <a:p>
          <a:endParaRPr lang="pt-BR"/>
        </a:p>
      </dgm:t>
    </dgm:pt>
    <dgm:pt modelId="{526D080A-FAA7-447C-A6A5-53AFE85C1155}" type="sibTrans" cxnId="{98747155-2651-49A0-892E-E69430342DAE}">
      <dgm:prSet/>
      <dgm:spPr/>
      <dgm:t>
        <a:bodyPr/>
        <a:lstStyle/>
        <a:p>
          <a:endParaRPr lang="pt-BR"/>
        </a:p>
      </dgm:t>
    </dgm:pt>
    <dgm:pt modelId="{F8D22539-ACFE-4B62-8059-00D61CD0384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1955, a Alemanha Ocidental se vinculou à OTAN.</a:t>
          </a:r>
        </a:p>
      </dgm:t>
    </dgm:pt>
    <dgm:pt modelId="{9685C994-A733-4430-8464-E136E7CA815F}" type="parTrans" cxnId="{0B6499E6-3218-4E0F-8626-4419C0CB40AD}">
      <dgm:prSet/>
      <dgm:spPr/>
      <dgm:t>
        <a:bodyPr/>
        <a:lstStyle/>
        <a:p>
          <a:endParaRPr lang="pt-BR"/>
        </a:p>
      </dgm:t>
    </dgm:pt>
    <dgm:pt modelId="{727D3E06-B55F-4ED1-B3CE-D2E6D0AA491D}" type="sibTrans" cxnId="{0B6499E6-3218-4E0F-8626-4419C0CB40AD}">
      <dgm:prSet/>
      <dgm:spPr/>
      <dgm:t>
        <a:bodyPr/>
        <a:lstStyle/>
        <a:p>
          <a:endParaRPr lang="pt-BR"/>
        </a:p>
      </dgm:t>
    </dgm:pt>
    <dgm:pt modelId="{27CEBCB2-416A-4304-A243-5F04908C0AD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Previa o apoio mútuo entre os países socialistas em caso de conflitos armados. </a:t>
          </a:r>
        </a:p>
      </dgm:t>
    </dgm:pt>
    <dgm:pt modelId="{1CD6D1AD-04FB-4608-91DF-6E041A820BB5}" type="parTrans" cxnId="{33145542-56BB-42FA-8433-26CCA2EF609A}">
      <dgm:prSet/>
      <dgm:spPr/>
      <dgm:t>
        <a:bodyPr/>
        <a:lstStyle/>
        <a:p>
          <a:endParaRPr lang="pt-BR"/>
        </a:p>
      </dgm:t>
    </dgm:pt>
    <dgm:pt modelId="{80F9588C-1731-4898-B44E-FC2E8F5C0F02}" type="sibTrans" cxnId="{33145542-56BB-42FA-8433-26CCA2EF609A}">
      <dgm:prSet/>
      <dgm:spPr/>
      <dgm:t>
        <a:bodyPr/>
        <a:lstStyle/>
        <a:p>
          <a:endParaRPr lang="pt-BR"/>
        </a:p>
      </dgm:t>
    </dgm:pt>
    <dgm:pt modelId="{A04F06BB-8017-4270-9F63-E3AAA63848C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Participaram, além da URSS, a Polônia, Alemanha Oriental, Tchecoslováquia, Hungria, Romênia e Bulgária.</a:t>
          </a:r>
        </a:p>
      </dgm:t>
    </dgm:pt>
    <dgm:pt modelId="{982851BF-7933-49E9-AB21-BBA12EEB7E65}" type="parTrans" cxnId="{D2DD10C8-97EF-4549-BE3D-7A0E9F0196C6}">
      <dgm:prSet/>
      <dgm:spPr/>
      <dgm:t>
        <a:bodyPr/>
        <a:lstStyle/>
        <a:p>
          <a:endParaRPr lang="pt-BR"/>
        </a:p>
      </dgm:t>
    </dgm:pt>
    <dgm:pt modelId="{324EFF5F-9709-4C84-AE69-6BF1D1E45F29}" type="sibTrans" cxnId="{D2DD10C8-97EF-4549-BE3D-7A0E9F0196C6}">
      <dgm:prSet/>
      <dgm:spPr/>
      <dgm:t>
        <a:bodyPr/>
        <a:lstStyle/>
        <a:p>
          <a:endParaRPr lang="pt-BR"/>
        </a:p>
      </dgm:t>
    </dgm:pt>
    <dgm:pt modelId="{EDA39607-BF71-414F-9CF4-B97490A773D9}" type="pres">
      <dgm:prSet presAssocID="{4FAD43E8-3D90-45FA-A9A7-4A430C2EBB3F}" presName="Name0" presStyleCnt="0">
        <dgm:presLayoutVars>
          <dgm:dir/>
          <dgm:resizeHandles val="exact"/>
        </dgm:presLayoutVars>
      </dgm:prSet>
      <dgm:spPr/>
    </dgm:pt>
    <dgm:pt modelId="{C2871F9E-69C2-4C99-8730-AE5E7540F044}" type="pres">
      <dgm:prSet presAssocID="{69BA173A-267E-4591-BA70-750E0EA33A72}" presName="node" presStyleLbl="node1" presStyleIdx="0" presStyleCnt="2">
        <dgm:presLayoutVars>
          <dgm:bulletEnabled val="1"/>
        </dgm:presLayoutVars>
      </dgm:prSet>
      <dgm:spPr/>
    </dgm:pt>
    <dgm:pt modelId="{276A641F-2B5C-4433-9A8F-8062091A9375}" type="pres">
      <dgm:prSet presAssocID="{903F4FA1-6286-4EE7-9AB8-5977A47987F4}" presName="sibTrans" presStyleCnt="0"/>
      <dgm:spPr/>
    </dgm:pt>
    <dgm:pt modelId="{6F2708A5-9214-4520-BAAA-C11BCDF8E12B}" type="pres">
      <dgm:prSet presAssocID="{544BF3FB-2765-4A4E-994E-07901A04D062}" presName="node" presStyleLbl="node1" presStyleIdx="1" presStyleCnt="2" custScaleX="116976">
        <dgm:presLayoutVars>
          <dgm:bulletEnabled val="1"/>
        </dgm:presLayoutVars>
      </dgm:prSet>
      <dgm:spPr/>
    </dgm:pt>
  </dgm:ptLst>
  <dgm:cxnLst>
    <dgm:cxn modelId="{337E5401-DB24-410C-9313-24F613D89FD3}" srcId="{69BA173A-267E-4591-BA70-750E0EA33A72}" destId="{010B2E5C-9D9C-4035-AADD-EB818B6D5328}" srcOrd="0" destOrd="0" parTransId="{F78392CD-9049-4016-906B-3288A9F4CE9C}" sibTransId="{C9F3D203-5B6D-401F-A4B2-B63871048E45}"/>
    <dgm:cxn modelId="{26F1B504-9566-4DDD-8D7F-707965F62897}" type="presOf" srcId="{010B2E5C-9D9C-4035-AADD-EB818B6D5328}" destId="{C2871F9E-69C2-4C99-8730-AE5E7540F044}" srcOrd="0" destOrd="1" presId="urn:microsoft.com/office/officeart/2005/8/layout/hList6"/>
    <dgm:cxn modelId="{DD266C09-53BD-4092-B04A-31FF6DAE5E04}" srcId="{4FAD43E8-3D90-45FA-A9A7-4A430C2EBB3F}" destId="{544BF3FB-2765-4A4E-994E-07901A04D062}" srcOrd="1" destOrd="0" parTransId="{09CCE91D-6641-4882-852E-2B43C9AF981F}" sibTransId="{A68F950A-F746-45A3-955A-E6561B79947D}"/>
    <dgm:cxn modelId="{B8304F13-7EBA-4E2F-9F56-5F8C7810414F}" srcId="{544BF3FB-2765-4A4E-994E-07901A04D062}" destId="{2F462DEC-BDE9-4E47-B8D3-6A178F50A80A}" srcOrd="0" destOrd="0" parTransId="{7E4D00BE-9792-4B59-8652-67A31E3A30C1}" sibTransId="{744A86AE-482D-479A-BEBB-728A2808F00D}"/>
    <dgm:cxn modelId="{5C7CF529-88B6-4A41-942A-7B4C2F4567C9}" type="presOf" srcId="{544BF3FB-2765-4A4E-994E-07901A04D062}" destId="{6F2708A5-9214-4520-BAAA-C11BCDF8E12B}" srcOrd="0" destOrd="0" presId="urn:microsoft.com/office/officeart/2005/8/layout/hList6"/>
    <dgm:cxn modelId="{33145542-56BB-42FA-8433-26CCA2EF609A}" srcId="{544BF3FB-2765-4A4E-994E-07901A04D062}" destId="{27CEBCB2-416A-4304-A243-5F04908C0AD0}" srcOrd="1" destOrd="0" parTransId="{1CD6D1AD-04FB-4608-91DF-6E041A820BB5}" sibTransId="{80F9588C-1731-4898-B44E-FC2E8F5C0F02}"/>
    <dgm:cxn modelId="{98747155-2651-49A0-892E-E69430342DAE}" srcId="{69BA173A-267E-4591-BA70-750E0EA33A72}" destId="{021BAAA3-79C2-4EDD-858A-DA6CC9DAA39A}" srcOrd="2" destOrd="0" parTransId="{0027CA9A-05FE-4199-8BD1-0A579BBDEFC4}" sibTransId="{526D080A-FAA7-447C-A6A5-53AFE85C1155}"/>
    <dgm:cxn modelId="{428D8E58-B681-47ED-94A2-D8310E83C91A}" type="presOf" srcId="{A04F06BB-8017-4270-9F63-E3AAA63848CD}" destId="{6F2708A5-9214-4520-BAAA-C11BCDF8E12B}" srcOrd="0" destOrd="3" presId="urn:microsoft.com/office/officeart/2005/8/layout/hList6"/>
    <dgm:cxn modelId="{0F80BE8A-9BCA-429C-95FB-95F97B65AADA}" type="presOf" srcId="{4FAD43E8-3D90-45FA-A9A7-4A430C2EBB3F}" destId="{EDA39607-BF71-414F-9CF4-B97490A773D9}" srcOrd="0" destOrd="0" presId="urn:microsoft.com/office/officeart/2005/8/layout/hList6"/>
    <dgm:cxn modelId="{7A6A0897-7EBC-4EF3-93D1-69C7F73E756F}" type="presOf" srcId="{2F462DEC-BDE9-4E47-B8D3-6A178F50A80A}" destId="{6F2708A5-9214-4520-BAAA-C11BCDF8E12B}" srcOrd="0" destOrd="1" presId="urn:microsoft.com/office/officeart/2005/8/layout/hList6"/>
    <dgm:cxn modelId="{7DCB999D-8139-42AF-BF3B-D14F5EE08309}" srcId="{69BA173A-267E-4591-BA70-750E0EA33A72}" destId="{251C37A3-595B-4C84-BA64-838447E6D444}" srcOrd="1" destOrd="0" parTransId="{25F6CFD9-351C-42AA-964A-B55EF505FBAB}" sibTransId="{76A6700E-5FAC-4BC6-B9F5-DBF34DA3CF5E}"/>
    <dgm:cxn modelId="{E93923AF-2A7A-4DB5-B052-594AFAE48B7A}" type="presOf" srcId="{27CEBCB2-416A-4304-A243-5F04908C0AD0}" destId="{6F2708A5-9214-4520-BAAA-C11BCDF8E12B}" srcOrd="0" destOrd="2" presId="urn:microsoft.com/office/officeart/2005/8/layout/hList6"/>
    <dgm:cxn modelId="{D2DD10C8-97EF-4549-BE3D-7A0E9F0196C6}" srcId="{544BF3FB-2765-4A4E-994E-07901A04D062}" destId="{A04F06BB-8017-4270-9F63-E3AAA63848CD}" srcOrd="2" destOrd="0" parTransId="{982851BF-7933-49E9-AB21-BBA12EEB7E65}" sibTransId="{324EFF5F-9709-4C84-AE69-6BF1D1E45F29}"/>
    <dgm:cxn modelId="{D37370CE-B2AB-4B62-A7DC-260A011CAAFF}" srcId="{4FAD43E8-3D90-45FA-A9A7-4A430C2EBB3F}" destId="{69BA173A-267E-4591-BA70-750E0EA33A72}" srcOrd="0" destOrd="0" parTransId="{465623A9-3F1E-4660-8BA9-78BC1F7F05E3}" sibTransId="{903F4FA1-6286-4EE7-9AB8-5977A47987F4}"/>
    <dgm:cxn modelId="{DEC213D5-0100-4AD3-A9FD-0091AF5F557E}" type="presOf" srcId="{F8D22539-ACFE-4B62-8059-00D61CD03844}" destId="{C2871F9E-69C2-4C99-8730-AE5E7540F044}" srcOrd="0" destOrd="4" presId="urn:microsoft.com/office/officeart/2005/8/layout/hList6"/>
    <dgm:cxn modelId="{ECEA47E3-6100-461B-B7C2-2090CFCC5C02}" type="presOf" srcId="{69BA173A-267E-4591-BA70-750E0EA33A72}" destId="{C2871F9E-69C2-4C99-8730-AE5E7540F044}" srcOrd="0" destOrd="0" presId="urn:microsoft.com/office/officeart/2005/8/layout/hList6"/>
    <dgm:cxn modelId="{0B6499E6-3218-4E0F-8626-4419C0CB40AD}" srcId="{69BA173A-267E-4591-BA70-750E0EA33A72}" destId="{F8D22539-ACFE-4B62-8059-00D61CD03844}" srcOrd="3" destOrd="0" parTransId="{9685C994-A733-4430-8464-E136E7CA815F}" sibTransId="{727D3E06-B55F-4ED1-B3CE-D2E6D0AA491D}"/>
    <dgm:cxn modelId="{4C2644F5-7EE0-45E2-A168-B8515BA725BC}" type="presOf" srcId="{021BAAA3-79C2-4EDD-858A-DA6CC9DAA39A}" destId="{C2871F9E-69C2-4C99-8730-AE5E7540F044}" srcOrd="0" destOrd="3" presId="urn:microsoft.com/office/officeart/2005/8/layout/hList6"/>
    <dgm:cxn modelId="{D67420FB-7006-4597-B393-67F7C090919D}" type="presOf" srcId="{251C37A3-595B-4C84-BA64-838447E6D444}" destId="{C2871F9E-69C2-4C99-8730-AE5E7540F044}" srcOrd="0" destOrd="2" presId="urn:microsoft.com/office/officeart/2005/8/layout/hList6"/>
    <dgm:cxn modelId="{F540C5B6-7CB0-494F-85DE-FBA29EB6A90D}" type="presParOf" srcId="{EDA39607-BF71-414F-9CF4-B97490A773D9}" destId="{C2871F9E-69C2-4C99-8730-AE5E7540F044}" srcOrd="0" destOrd="0" presId="urn:microsoft.com/office/officeart/2005/8/layout/hList6"/>
    <dgm:cxn modelId="{25558451-9610-435A-A038-E5E358C46B4F}" type="presParOf" srcId="{EDA39607-BF71-414F-9CF4-B97490A773D9}" destId="{276A641F-2B5C-4433-9A8F-8062091A9375}" srcOrd="1" destOrd="0" presId="urn:microsoft.com/office/officeart/2005/8/layout/hList6"/>
    <dgm:cxn modelId="{11268298-56E3-45CA-B026-B552B62A6B1A}" type="presParOf" srcId="{EDA39607-BF71-414F-9CF4-B97490A773D9}" destId="{6F2708A5-9214-4520-BAAA-C11BCDF8E12B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1359DD-3EF9-4BFB-B83D-C0AF7ECEC2BC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E2F872FE-6704-42D3-B9BE-D25156F1BBF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Países capitalistas</a:t>
          </a:r>
        </a:p>
      </dgm:t>
    </dgm:pt>
    <dgm:pt modelId="{0E55393B-2F5E-43BE-96B9-7F9DB9A3CEAA}" type="parTrans" cxnId="{7EB31440-68DA-4110-91B1-0F54E20337E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350DAFC-3562-488F-B0EA-A12D4BC8418A}" type="sibTrans" cxnId="{7EB31440-68DA-4110-91B1-0F54E20337E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C0DE0D7-95B7-4897-8944-DF4D2A6113A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Leis devem assegurar o direito à propriedade privada dos bens e garantir aos cidadãos a possibilidade de escolher os produtos que desejam comprar. </a:t>
          </a:r>
        </a:p>
      </dgm:t>
    </dgm:pt>
    <dgm:pt modelId="{B1A51A9D-98B0-49F7-8028-E66DBA0D6E9F}" type="parTrans" cxnId="{FB0F284F-42AD-4570-8FD2-50DEF0F098B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BB102F-1F35-4301-AC46-CAC9FE22F17A}" type="sibTrans" cxnId="{FB0F284F-42AD-4570-8FD2-50DEF0F098B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984D184-3331-4D4C-9ED0-A275DEE5821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Países socialistas</a:t>
          </a:r>
        </a:p>
      </dgm:t>
    </dgm:pt>
    <dgm:pt modelId="{935E264C-A6F5-4462-BF0C-5E02C098411A}" type="parTrans" cxnId="{CAAF4591-D017-4F52-A2F3-880320DE599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EA1861C-918D-4151-9CAB-29006062788E}" type="sibTrans" cxnId="{CAAF4591-D017-4F52-A2F3-880320DE599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CB61C67-0B12-41C9-89E6-2A66AAD8205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Os meios de produção devem ser compartilhados. </a:t>
          </a:r>
        </a:p>
      </dgm:t>
    </dgm:pt>
    <dgm:pt modelId="{65C418D2-A96C-4453-B7B5-16BA11461E8B}" type="parTrans" cxnId="{2FCF93C2-4AFD-48EB-A634-3301EA392BB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D01F271-504B-4E0B-948B-7A65DFA760A1}" type="sibTrans" cxnId="{2FCF93C2-4AFD-48EB-A634-3301EA392BB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B2A3F07-4F28-4F40-A920-0127D660BDF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O Estado deve evitar intervenção na economia.</a:t>
          </a:r>
        </a:p>
      </dgm:t>
    </dgm:pt>
    <dgm:pt modelId="{9FFC70DE-E6C7-4CBB-94B4-1CE0F704F423}" type="parTrans" cxnId="{D33FDA69-2FAA-4407-8CF1-19A704341DDB}">
      <dgm:prSet/>
      <dgm:spPr/>
      <dgm:t>
        <a:bodyPr/>
        <a:lstStyle/>
        <a:p>
          <a:endParaRPr lang="pt-BR"/>
        </a:p>
      </dgm:t>
    </dgm:pt>
    <dgm:pt modelId="{5BDDD4C6-46EF-454B-90FA-EF9FDB25D588}" type="sibTrans" cxnId="{D33FDA69-2FAA-4407-8CF1-19A704341DDB}">
      <dgm:prSet/>
      <dgm:spPr/>
      <dgm:t>
        <a:bodyPr/>
        <a:lstStyle/>
        <a:p>
          <a:endParaRPr lang="pt-BR"/>
        </a:p>
      </dgm:t>
    </dgm:pt>
    <dgm:pt modelId="{C0A04C68-24D0-444C-A197-2983CA9184EF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Os capitalistas procuram promover o consumismo.</a:t>
          </a:r>
        </a:p>
      </dgm:t>
    </dgm:pt>
    <dgm:pt modelId="{08E386A4-9648-4A40-816F-F6C51FCAA89E}" type="parTrans" cxnId="{AC0B1159-3D32-472B-937B-CC5ADEC68D09}">
      <dgm:prSet/>
      <dgm:spPr/>
      <dgm:t>
        <a:bodyPr/>
        <a:lstStyle/>
        <a:p>
          <a:endParaRPr lang="pt-BR"/>
        </a:p>
      </dgm:t>
    </dgm:pt>
    <dgm:pt modelId="{016470CD-D60A-4573-B4A0-78C9D9ED88A9}" type="sibTrans" cxnId="{AC0B1159-3D32-472B-937B-CC5ADEC68D09}">
      <dgm:prSet/>
      <dgm:spPr/>
      <dgm:t>
        <a:bodyPr/>
        <a:lstStyle/>
        <a:p>
          <a:endParaRPr lang="pt-BR"/>
        </a:p>
      </dgm:t>
    </dgm:pt>
    <dgm:pt modelId="{7CAD3EFA-F361-4F89-8594-3617E0109A5F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Nas atividades, os trabalhadores devem servir à coletividade e ao Estado.</a:t>
          </a:r>
        </a:p>
      </dgm:t>
    </dgm:pt>
    <dgm:pt modelId="{60DCD92B-A20E-4C15-98ED-7FF043F27178}" type="parTrans" cxnId="{83F78FD9-D2E4-4461-B668-EB44F440BC0F}">
      <dgm:prSet/>
      <dgm:spPr/>
      <dgm:t>
        <a:bodyPr/>
        <a:lstStyle/>
        <a:p>
          <a:endParaRPr lang="pt-BR"/>
        </a:p>
      </dgm:t>
    </dgm:pt>
    <dgm:pt modelId="{5E6257C0-E010-4B8A-8675-9B1D839820B9}" type="sibTrans" cxnId="{83F78FD9-D2E4-4461-B668-EB44F440BC0F}">
      <dgm:prSet/>
      <dgm:spPr/>
      <dgm:t>
        <a:bodyPr/>
        <a:lstStyle/>
        <a:p>
          <a:endParaRPr lang="pt-BR"/>
        </a:p>
      </dgm:t>
    </dgm:pt>
    <dgm:pt modelId="{924FFD3B-1B8C-4565-9A65-3496F8A9BB4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Planificação da economia pelo Estado.</a:t>
          </a:r>
        </a:p>
      </dgm:t>
    </dgm:pt>
    <dgm:pt modelId="{7A65E569-A046-4308-BFF9-8F83EEF22BC8}" type="parTrans" cxnId="{D5569E3A-4436-4694-9AC5-F10CBAFB0AFB}">
      <dgm:prSet/>
      <dgm:spPr/>
      <dgm:t>
        <a:bodyPr/>
        <a:lstStyle/>
        <a:p>
          <a:endParaRPr lang="pt-BR"/>
        </a:p>
      </dgm:t>
    </dgm:pt>
    <dgm:pt modelId="{79088531-5B10-47F1-ACBF-B744CE7D0A4A}" type="sibTrans" cxnId="{D5569E3A-4436-4694-9AC5-F10CBAFB0AFB}">
      <dgm:prSet/>
      <dgm:spPr/>
      <dgm:t>
        <a:bodyPr/>
        <a:lstStyle/>
        <a:p>
          <a:endParaRPr lang="pt-BR"/>
        </a:p>
      </dgm:t>
    </dgm:pt>
    <dgm:pt modelId="{B76D949D-5F8C-4791-964B-223E49829DD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Existência de um partido único: o Partido Comunista (PC).</a:t>
          </a:r>
        </a:p>
      </dgm:t>
    </dgm:pt>
    <dgm:pt modelId="{252A5876-63A9-4BBD-BFCB-D707BEEBECFD}" type="parTrans" cxnId="{C1C3CA16-E8AD-4117-8179-9E064FA71E15}">
      <dgm:prSet/>
      <dgm:spPr/>
      <dgm:t>
        <a:bodyPr/>
        <a:lstStyle/>
        <a:p>
          <a:endParaRPr lang="pt-BR"/>
        </a:p>
      </dgm:t>
    </dgm:pt>
    <dgm:pt modelId="{39A83A52-5B5B-4507-9304-4CB45F66EBFD}" type="sibTrans" cxnId="{C1C3CA16-E8AD-4117-8179-9E064FA71E15}">
      <dgm:prSet/>
      <dgm:spPr/>
      <dgm:t>
        <a:bodyPr/>
        <a:lstStyle/>
        <a:p>
          <a:endParaRPr lang="pt-BR"/>
        </a:p>
      </dgm:t>
    </dgm:pt>
    <dgm:pt modelId="{E91B4A50-68C8-4782-BC9F-15EEEED0428E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7EFAE97-0F1F-4495-8AA1-1E8FBEE9E4A1}" type="parTrans" cxnId="{588A1ED9-EA0B-4EE7-8775-B77B9866D319}">
      <dgm:prSet/>
      <dgm:spPr/>
      <dgm:t>
        <a:bodyPr/>
        <a:lstStyle/>
        <a:p>
          <a:endParaRPr lang="pt-BR"/>
        </a:p>
      </dgm:t>
    </dgm:pt>
    <dgm:pt modelId="{CC2A72ED-E20C-409F-8331-AFF7542664A3}" type="sibTrans" cxnId="{588A1ED9-EA0B-4EE7-8775-B77B9866D319}">
      <dgm:prSet/>
      <dgm:spPr/>
      <dgm:t>
        <a:bodyPr/>
        <a:lstStyle/>
        <a:p>
          <a:endParaRPr lang="pt-BR"/>
        </a:p>
      </dgm:t>
    </dgm:pt>
    <dgm:pt modelId="{141C9F79-46CB-4EA5-AE78-CFB3CCE7412E}" type="pres">
      <dgm:prSet presAssocID="{191359DD-3EF9-4BFB-B83D-C0AF7ECEC2BC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CB66025E-CBEB-4C90-936B-B9B1EEFACC52}" type="pres">
      <dgm:prSet presAssocID="{6984D184-3331-4D4C-9ED0-A275DEE58213}" presName="ChildAccent2" presStyleCnt="0"/>
      <dgm:spPr/>
    </dgm:pt>
    <dgm:pt modelId="{7620262B-112B-4527-A1C7-8CFE4CFE2267}" type="pres">
      <dgm:prSet presAssocID="{6984D184-3331-4D4C-9ED0-A275DEE58213}" presName="ChildAccent" presStyleLbl="alignImgPlace1" presStyleIdx="0" presStyleCnt="2" custScaleX="248747" custLinFactNeighborX="61296"/>
      <dgm:spPr/>
    </dgm:pt>
    <dgm:pt modelId="{CFF88F57-0B39-4D66-B88B-A27DFD865B33}" type="pres">
      <dgm:prSet presAssocID="{6984D184-3331-4D4C-9ED0-A275DEE58213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C4194ED-2CAB-41EC-9FA2-3C2FBB86B84E}" type="pres">
      <dgm:prSet presAssocID="{6984D184-3331-4D4C-9ED0-A275DEE58213}" presName="Parent2" presStyleLbl="node1" presStyleIdx="0" presStyleCnt="2" custScaleX="248747" custLinFactNeighborX="61296" custLinFactNeighborY="1270">
        <dgm:presLayoutVars>
          <dgm:chMax val="2"/>
          <dgm:chPref val="1"/>
          <dgm:bulletEnabled val="1"/>
        </dgm:presLayoutVars>
      </dgm:prSet>
      <dgm:spPr/>
    </dgm:pt>
    <dgm:pt modelId="{4FD78C37-5C1E-4870-9F3F-E7C0485EC61D}" type="pres">
      <dgm:prSet presAssocID="{E2F872FE-6704-42D3-B9BE-D25156F1BBF0}" presName="ChildAccent1" presStyleCnt="0"/>
      <dgm:spPr/>
    </dgm:pt>
    <dgm:pt modelId="{F11D0BC1-40CF-4F20-B886-646CCBD6D059}" type="pres">
      <dgm:prSet presAssocID="{E2F872FE-6704-42D3-B9BE-D25156F1BBF0}" presName="ChildAccent" presStyleLbl="alignImgPlace1" presStyleIdx="1" presStyleCnt="2" custScaleX="248747" custLinFactNeighborX="-63210" custLinFactNeighborY="-1382"/>
      <dgm:spPr/>
    </dgm:pt>
    <dgm:pt modelId="{E4171B8A-A1C0-4A38-8108-9D5A7171D090}" type="pres">
      <dgm:prSet presAssocID="{E2F872FE-6704-42D3-B9BE-D25156F1BBF0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F9CDD7B-9C83-4493-901F-7DBBC3FB8A2E}" type="pres">
      <dgm:prSet presAssocID="{E2F872FE-6704-42D3-B9BE-D25156F1BBF0}" presName="Parent1" presStyleLbl="node1" presStyleIdx="1" presStyleCnt="2" custScaleX="248747" custLinFactNeighborX="-63210" custLinFactNeighborY="-8294">
        <dgm:presLayoutVars>
          <dgm:chMax val="2"/>
          <dgm:chPref val="1"/>
          <dgm:bulletEnabled val="1"/>
        </dgm:presLayoutVars>
      </dgm:prSet>
      <dgm:spPr/>
    </dgm:pt>
  </dgm:ptLst>
  <dgm:cxnLst>
    <dgm:cxn modelId="{CCF1F401-D2E9-4703-93EF-16439F273804}" type="presOf" srcId="{E91B4A50-68C8-4782-BC9F-15EEEED0428E}" destId="{CFF88F57-0B39-4D66-B88B-A27DFD865B33}" srcOrd="1" destOrd="4" presId="urn:microsoft.com/office/officeart/2011/layout/InterconnectedBlockProcess"/>
    <dgm:cxn modelId="{917AC504-B89C-4F0B-AD7A-05BDAD1F397E}" type="presOf" srcId="{E2F872FE-6704-42D3-B9BE-D25156F1BBF0}" destId="{3F9CDD7B-9C83-4493-901F-7DBBC3FB8A2E}" srcOrd="0" destOrd="0" presId="urn:microsoft.com/office/officeart/2011/layout/InterconnectedBlockProcess"/>
    <dgm:cxn modelId="{C1C3CA16-E8AD-4117-8179-9E064FA71E15}" srcId="{6984D184-3331-4D4C-9ED0-A275DEE58213}" destId="{B76D949D-5F8C-4791-964B-223E49829DD3}" srcOrd="3" destOrd="0" parTransId="{252A5876-63A9-4BBD-BFCB-D707BEEBECFD}" sibTransId="{39A83A52-5B5B-4507-9304-4CB45F66EBFD}"/>
    <dgm:cxn modelId="{7014E217-CF2F-4C0D-B0EB-D768AE8DB7CE}" type="presOf" srcId="{C0A04C68-24D0-444C-A197-2983CA9184EF}" destId="{F11D0BC1-40CF-4F20-B886-646CCBD6D059}" srcOrd="0" destOrd="2" presId="urn:microsoft.com/office/officeart/2011/layout/InterconnectedBlockProcess"/>
    <dgm:cxn modelId="{68F6F825-89A1-411F-A709-BAD4FF84D250}" type="presOf" srcId="{B76D949D-5F8C-4791-964B-223E49829DD3}" destId="{CFF88F57-0B39-4D66-B88B-A27DFD865B33}" srcOrd="1" destOrd="3" presId="urn:microsoft.com/office/officeart/2011/layout/InterconnectedBlockProcess"/>
    <dgm:cxn modelId="{2441CF2F-CB8F-450D-97FD-2817D1CFF075}" type="presOf" srcId="{7CAD3EFA-F361-4F89-8594-3617E0109A5F}" destId="{CFF88F57-0B39-4D66-B88B-A27DFD865B33}" srcOrd="1" destOrd="1" presId="urn:microsoft.com/office/officeart/2011/layout/InterconnectedBlockProcess"/>
    <dgm:cxn modelId="{D5569E3A-4436-4694-9AC5-F10CBAFB0AFB}" srcId="{6984D184-3331-4D4C-9ED0-A275DEE58213}" destId="{924FFD3B-1B8C-4565-9A65-3496F8A9BB45}" srcOrd="2" destOrd="0" parTransId="{7A65E569-A046-4308-BFF9-8F83EEF22BC8}" sibTransId="{79088531-5B10-47F1-ACBF-B744CE7D0A4A}"/>
    <dgm:cxn modelId="{51F8E13A-9F56-43D9-AEF2-E11ECCF7264D}" type="presOf" srcId="{FCB61C67-0B12-41C9-89E6-2A66AAD8205A}" destId="{7620262B-112B-4527-A1C7-8CFE4CFE2267}" srcOrd="0" destOrd="0" presId="urn:microsoft.com/office/officeart/2011/layout/InterconnectedBlockProcess"/>
    <dgm:cxn modelId="{662F1D3E-09A9-47B3-9563-13F44F94CAEC}" type="presOf" srcId="{924FFD3B-1B8C-4565-9A65-3496F8A9BB45}" destId="{CFF88F57-0B39-4D66-B88B-A27DFD865B33}" srcOrd="1" destOrd="2" presId="urn:microsoft.com/office/officeart/2011/layout/InterconnectedBlockProcess"/>
    <dgm:cxn modelId="{7EB31440-68DA-4110-91B1-0F54E20337EE}" srcId="{191359DD-3EF9-4BFB-B83D-C0AF7ECEC2BC}" destId="{E2F872FE-6704-42D3-B9BE-D25156F1BBF0}" srcOrd="0" destOrd="0" parTransId="{0E55393B-2F5E-43BE-96B9-7F9DB9A3CEAA}" sibTransId="{6350DAFC-3562-488F-B0EA-A12D4BC8418A}"/>
    <dgm:cxn modelId="{232DBE61-1F73-4159-8361-60877F73EB82}" type="presOf" srcId="{BC0DE0D7-95B7-4897-8944-DF4D2A6113A0}" destId="{E4171B8A-A1C0-4A38-8108-9D5A7171D090}" srcOrd="1" destOrd="0" presId="urn:microsoft.com/office/officeart/2011/layout/InterconnectedBlockProcess"/>
    <dgm:cxn modelId="{D33FDA69-2FAA-4407-8CF1-19A704341DDB}" srcId="{E2F872FE-6704-42D3-B9BE-D25156F1BBF0}" destId="{8B2A3F07-4F28-4F40-A920-0127D660BDF3}" srcOrd="1" destOrd="0" parTransId="{9FFC70DE-E6C7-4CBB-94B4-1CE0F704F423}" sibTransId="{5BDDD4C6-46EF-454B-90FA-EF9FDB25D588}"/>
    <dgm:cxn modelId="{4765336D-B797-4301-917A-2A9BC5B74BB1}" type="presOf" srcId="{8B2A3F07-4F28-4F40-A920-0127D660BDF3}" destId="{F11D0BC1-40CF-4F20-B886-646CCBD6D059}" srcOrd="0" destOrd="1" presId="urn:microsoft.com/office/officeart/2011/layout/InterconnectedBlockProcess"/>
    <dgm:cxn modelId="{FB0F284F-42AD-4570-8FD2-50DEF0F098B5}" srcId="{E2F872FE-6704-42D3-B9BE-D25156F1BBF0}" destId="{BC0DE0D7-95B7-4897-8944-DF4D2A6113A0}" srcOrd="0" destOrd="0" parTransId="{B1A51A9D-98B0-49F7-8028-E66DBA0D6E9F}" sibTransId="{5EBB102F-1F35-4301-AC46-CAC9FE22F17A}"/>
    <dgm:cxn modelId="{39880659-ED62-43AC-AB0A-D3FB5A4BF93E}" type="presOf" srcId="{E91B4A50-68C8-4782-BC9F-15EEEED0428E}" destId="{7620262B-112B-4527-A1C7-8CFE4CFE2267}" srcOrd="0" destOrd="4" presId="urn:microsoft.com/office/officeart/2011/layout/InterconnectedBlockProcess"/>
    <dgm:cxn modelId="{AC0B1159-3D32-472B-937B-CC5ADEC68D09}" srcId="{E2F872FE-6704-42D3-B9BE-D25156F1BBF0}" destId="{C0A04C68-24D0-444C-A197-2983CA9184EF}" srcOrd="2" destOrd="0" parTransId="{08E386A4-9648-4A40-816F-F6C51FCAA89E}" sibTransId="{016470CD-D60A-4573-B4A0-78C9D9ED88A9}"/>
    <dgm:cxn modelId="{E4990E83-742B-4887-AE0C-515CD5EF0F4D}" type="presOf" srcId="{8B2A3F07-4F28-4F40-A920-0127D660BDF3}" destId="{E4171B8A-A1C0-4A38-8108-9D5A7171D090}" srcOrd="1" destOrd="1" presId="urn:microsoft.com/office/officeart/2011/layout/InterconnectedBlockProcess"/>
    <dgm:cxn modelId="{8EE79F88-2795-4923-B341-B7BB155A0366}" type="presOf" srcId="{BC0DE0D7-95B7-4897-8944-DF4D2A6113A0}" destId="{F11D0BC1-40CF-4F20-B886-646CCBD6D059}" srcOrd="0" destOrd="0" presId="urn:microsoft.com/office/officeart/2011/layout/InterconnectedBlockProcess"/>
    <dgm:cxn modelId="{CAAF4591-D017-4F52-A2F3-880320DE599F}" srcId="{191359DD-3EF9-4BFB-B83D-C0AF7ECEC2BC}" destId="{6984D184-3331-4D4C-9ED0-A275DEE58213}" srcOrd="1" destOrd="0" parTransId="{935E264C-A6F5-4462-BF0C-5E02C098411A}" sibTransId="{EEA1861C-918D-4151-9CAB-29006062788E}"/>
    <dgm:cxn modelId="{E6467C97-4319-4026-82D1-4BBEC629827E}" type="presOf" srcId="{7CAD3EFA-F361-4F89-8594-3617E0109A5F}" destId="{7620262B-112B-4527-A1C7-8CFE4CFE2267}" srcOrd="0" destOrd="1" presId="urn:microsoft.com/office/officeart/2011/layout/InterconnectedBlockProcess"/>
    <dgm:cxn modelId="{60EF9F97-52DF-49A9-AB78-3CC2F5CC5B03}" type="presOf" srcId="{B76D949D-5F8C-4791-964B-223E49829DD3}" destId="{7620262B-112B-4527-A1C7-8CFE4CFE2267}" srcOrd="0" destOrd="3" presId="urn:microsoft.com/office/officeart/2011/layout/InterconnectedBlockProcess"/>
    <dgm:cxn modelId="{0C29D297-411D-47A3-AFDB-F16E6355DC20}" type="presOf" srcId="{6984D184-3331-4D4C-9ED0-A275DEE58213}" destId="{8C4194ED-2CAB-41EC-9FA2-3C2FBB86B84E}" srcOrd="0" destOrd="0" presId="urn:microsoft.com/office/officeart/2011/layout/InterconnectedBlockProcess"/>
    <dgm:cxn modelId="{67791D9C-EF71-4D46-A7DD-096105D2A290}" type="presOf" srcId="{191359DD-3EF9-4BFB-B83D-C0AF7ECEC2BC}" destId="{141C9F79-46CB-4EA5-AE78-CFB3CCE7412E}" srcOrd="0" destOrd="0" presId="urn:microsoft.com/office/officeart/2011/layout/InterconnectedBlockProcess"/>
    <dgm:cxn modelId="{9C99529E-03D5-4B9A-8910-E8B5D41EEF23}" type="presOf" srcId="{FCB61C67-0B12-41C9-89E6-2A66AAD8205A}" destId="{CFF88F57-0B39-4D66-B88B-A27DFD865B33}" srcOrd="1" destOrd="0" presId="urn:microsoft.com/office/officeart/2011/layout/InterconnectedBlockProcess"/>
    <dgm:cxn modelId="{7E1C4CBC-C3D9-4D5A-A7E6-30390E31E66F}" type="presOf" srcId="{924FFD3B-1B8C-4565-9A65-3496F8A9BB45}" destId="{7620262B-112B-4527-A1C7-8CFE4CFE2267}" srcOrd="0" destOrd="2" presId="urn:microsoft.com/office/officeart/2011/layout/InterconnectedBlockProcess"/>
    <dgm:cxn modelId="{2FCF93C2-4AFD-48EB-A634-3301EA392BBB}" srcId="{6984D184-3331-4D4C-9ED0-A275DEE58213}" destId="{FCB61C67-0B12-41C9-89E6-2A66AAD8205A}" srcOrd="0" destOrd="0" parTransId="{65C418D2-A96C-4453-B7B5-16BA11461E8B}" sibTransId="{3D01F271-504B-4E0B-948B-7A65DFA760A1}"/>
    <dgm:cxn modelId="{9739B2C6-F59D-455F-9782-99AEF50F8AB9}" type="presOf" srcId="{C0A04C68-24D0-444C-A197-2983CA9184EF}" destId="{E4171B8A-A1C0-4A38-8108-9D5A7171D090}" srcOrd="1" destOrd="2" presId="urn:microsoft.com/office/officeart/2011/layout/InterconnectedBlockProcess"/>
    <dgm:cxn modelId="{588A1ED9-EA0B-4EE7-8775-B77B9866D319}" srcId="{6984D184-3331-4D4C-9ED0-A275DEE58213}" destId="{E91B4A50-68C8-4782-BC9F-15EEEED0428E}" srcOrd="4" destOrd="0" parTransId="{F7EFAE97-0F1F-4495-8AA1-1E8FBEE9E4A1}" sibTransId="{CC2A72ED-E20C-409F-8331-AFF7542664A3}"/>
    <dgm:cxn modelId="{83F78FD9-D2E4-4461-B668-EB44F440BC0F}" srcId="{6984D184-3331-4D4C-9ED0-A275DEE58213}" destId="{7CAD3EFA-F361-4F89-8594-3617E0109A5F}" srcOrd="1" destOrd="0" parTransId="{60DCD92B-A20E-4C15-98ED-7FF043F27178}" sibTransId="{5E6257C0-E010-4B8A-8675-9B1D839820B9}"/>
    <dgm:cxn modelId="{DFACF19F-90B2-496D-BBB9-0F1E7ABCB711}" type="presParOf" srcId="{141C9F79-46CB-4EA5-AE78-CFB3CCE7412E}" destId="{CB66025E-CBEB-4C90-936B-B9B1EEFACC52}" srcOrd="0" destOrd="0" presId="urn:microsoft.com/office/officeart/2011/layout/InterconnectedBlockProcess"/>
    <dgm:cxn modelId="{1DF73B04-9DF5-4C33-A8EA-87FF2E3B38D1}" type="presParOf" srcId="{CB66025E-CBEB-4C90-936B-B9B1EEFACC52}" destId="{7620262B-112B-4527-A1C7-8CFE4CFE2267}" srcOrd="0" destOrd="0" presId="urn:microsoft.com/office/officeart/2011/layout/InterconnectedBlockProcess"/>
    <dgm:cxn modelId="{01C45184-130B-44A0-862F-37CACAB6FDF0}" type="presParOf" srcId="{141C9F79-46CB-4EA5-AE78-CFB3CCE7412E}" destId="{CFF88F57-0B39-4D66-B88B-A27DFD865B33}" srcOrd="1" destOrd="0" presId="urn:microsoft.com/office/officeart/2011/layout/InterconnectedBlockProcess"/>
    <dgm:cxn modelId="{6EDF2AE0-C518-45BF-B9D3-EA8AE0C686C7}" type="presParOf" srcId="{141C9F79-46CB-4EA5-AE78-CFB3CCE7412E}" destId="{8C4194ED-2CAB-41EC-9FA2-3C2FBB86B84E}" srcOrd="2" destOrd="0" presId="urn:microsoft.com/office/officeart/2011/layout/InterconnectedBlockProcess"/>
    <dgm:cxn modelId="{F1BF37AD-9E44-4FC0-882F-5C23366DDEF4}" type="presParOf" srcId="{141C9F79-46CB-4EA5-AE78-CFB3CCE7412E}" destId="{4FD78C37-5C1E-4870-9F3F-E7C0485EC61D}" srcOrd="3" destOrd="0" presId="urn:microsoft.com/office/officeart/2011/layout/InterconnectedBlockProcess"/>
    <dgm:cxn modelId="{C3E2BD9D-B2B0-4F34-88F1-57D2F84609B5}" type="presParOf" srcId="{4FD78C37-5C1E-4870-9F3F-E7C0485EC61D}" destId="{F11D0BC1-40CF-4F20-B886-646CCBD6D059}" srcOrd="0" destOrd="0" presId="urn:microsoft.com/office/officeart/2011/layout/InterconnectedBlockProcess"/>
    <dgm:cxn modelId="{FCC8D021-E7EA-454B-B3A4-A01962681323}" type="presParOf" srcId="{141C9F79-46CB-4EA5-AE78-CFB3CCE7412E}" destId="{E4171B8A-A1C0-4A38-8108-9D5A7171D090}" srcOrd="4" destOrd="0" presId="urn:microsoft.com/office/officeart/2011/layout/InterconnectedBlockProcess"/>
    <dgm:cxn modelId="{010D529F-3F87-45C3-B9BF-51FBEA429EB0}" type="presParOf" srcId="{141C9F79-46CB-4EA5-AE78-CFB3CCE7412E}" destId="{3F9CDD7B-9C83-4493-901F-7DBBC3FB8A2E}" srcOrd="5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126719-CB40-44BE-8845-5C9D82CC971C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BD169CD9-E241-4AE4-8DD6-8D38C1C8100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contexto da Guerra Fria, a URSS e os Estados Unidos promoveram a corrida bélica. </a:t>
          </a:r>
        </a:p>
      </dgm:t>
    </dgm:pt>
    <dgm:pt modelId="{2689F28C-863E-447C-AEAA-6E62C8BFF778}" type="parTrans" cxnId="{559CAA7E-469D-476B-A024-143678176A0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74B422D-E024-4F0B-8D17-8398DAB67F4C}" type="sibTrans" cxnId="{559CAA7E-469D-476B-A024-143678176A0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7BE30C0-471F-4325-9A77-8DFBBB71D97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Essa corrida era caracterizada pela capacidade de produzir armas cada vez mais destrutivas.</a:t>
          </a:r>
        </a:p>
      </dgm:t>
    </dgm:pt>
    <dgm:pt modelId="{235ACA29-27E5-4602-88EA-B8E3FF824072}" type="parTrans" cxnId="{BFBC65E9-F274-437C-815A-0A12D9FA304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5A3064D-8741-4FF7-8A50-F1A0DDA69EE3}" type="sibTrans" cxnId="{BFBC65E9-F274-437C-815A-0A12D9FA304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AB3D9E5-C73D-425B-BE84-CCDAFC6170B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1946, os Estados Unidos iniciaram um série de testes atômicos. </a:t>
          </a:r>
        </a:p>
      </dgm:t>
    </dgm:pt>
    <dgm:pt modelId="{B9F93209-42A9-4C8D-8229-AF4A546DCFEE}" type="parTrans" cxnId="{4A092C64-FE18-4346-9928-1FB321FB59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42E9122-DEBC-4C43-B09D-A34E6DC6BD2C}" type="sibTrans" cxnId="{4A092C64-FE18-4346-9928-1FB321FB59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78D5063-7BE5-4ABC-958D-C4CE6D35A5A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1949, os soviéticos testaram a sua primeira bomba nuclear.</a:t>
          </a:r>
        </a:p>
      </dgm:t>
    </dgm:pt>
    <dgm:pt modelId="{E0C8943E-673C-46B2-9E27-728FCF91EA4E}" type="parTrans" cxnId="{82F4BB8A-B8B7-43FF-9B29-ADB2520C28E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5BBF916-6A9D-4222-A969-4CE54FD7EA54}" type="sibTrans" cxnId="{82F4BB8A-B8B7-43FF-9B29-ADB2520C28E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B0208D1-CEDE-4A02-B4BC-A3A77EFA2B9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Além das bombas atômicas, foram criadas bombas de hidrogênio, ainda mais destrutivas. </a:t>
          </a:r>
        </a:p>
      </dgm:t>
    </dgm:pt>
    <dgm:pt modelId="{9DCD92AC-16FB-430A-AE5E-3B6D378505D8}" type="parTrans" cxnId="{6A5E21E8-B214-4F70-9796-927412A74FD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D94C1DB-1D10-4D4D-84DA-1E1A45E389B2}" type="sibTrans" cxnId="{6A5E21E8-B214-4F70-9796-927412A74FD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55585C3-C6F0-4683-9811-A2D31EC91057}" type="pres">
      <dgm:prSet presAssocID="{84126719-CB40-44BE-8845-5C9D82CC971C}" presName="diagram" presStyleCnt="0">
        <dgm:presLayoutVars>
          <dgm:dir/>
          <dgm:resizeHandles val="exact"/>
        </dgm:presLayoutVars>
      </dgm:prSet>
      <dgm:spPr/>
    </dgm:pt>
    <dgm:pt modelId="{11D74A45-A0FB-4C4D-92ED-7880B0FDA6BE}" type="pres">
      <dgm:prSet presAssocID="{BD169CD9-E241-4AE4-8DD6-8D38C1C8100B}" presName="node" presStyleLbl="node1" presStyleIdx="0" presStyleCnt="5" custScaleX="266885">
        <dgm:presLayoutVars>
          <dgm:bulletEnabled val="1"/>
        </dgm:presLayoutVars>
      </dgm:prSet>
      <dgm:spPr/>
    </dgm:pt>
    <dgm:pt modelId="{3874D640-4567-44E5-A237-B1317B012327}" type="pres">
      <dgm:prSet presAssocID="{874B422D-E024-4F0B-8D17-8398DAB67F4C}" presName="sibTrans" presStyleCnt="0"/>
      <dgm:spPr/>
    </dgm:pt>
    <dgm:pt modelId="{1AEB2537-473C-4E3F-970E-73A7B47DACA2}" type="pres">
      <dgm:prSet presAssocID="{07BE30C0-471F-4325-9A77-8DFBBB71D976}" presName="node" presStyleLbl="node1" presStyleIdx="1" presStyleCnt="5" custScaleX="266885">
        <dgm:presLayoutVars>
          <dgm:bulletEnabled val="1"/>
        </dgm:presLayoutVars>
      </dgm:prSet>
      <dgm:spPr/>
    </dgm:pt>
    <dgm:pt modelId="{ADFE15FF-6F2D-484B-AC76-8D7316F3686F}" type="pres">
      <dgm:prSet presAssocID="{15A3064D-8741-4FF7-8A50-F1A0DDA69EE3}" presName="sibTrans" presStyleCnt="0"/>
      <dgm:spPr/>
    </dgm:pt>
    <dgm:pt modelId="{15FF5FC0-489E-4A68-8308-2D60A3510FD7}" type="pres">
      <dgm:prSet presAssocID="{BAB3D9E5-C73D-425B-BE84-CCDAFC6170BF}" presName="node" presStyleLbl="node1" presStyleIdx="2" presStyleCnt="5" custScaleX="266885">
        <dgm:presLayoutVars>
          <dgm:bulletEnabled val="1"/>
        </dgm:presLayoutVars>
      </dgm:prSet>
      <dgm:spPr/>
    </dgm:pt>
    <dgm:pt modelId="{62CD2AF5-B215-4001-956B-3429939F8843}" type="pres">
      <dgm:prSet presAssocID="{F42E9122-DEBC-4C43-B09D-A34E6DC6BD2C}" presName="sibTrans" presStyleCnt="0"/>
      <dgm:spPr/>
    </dgm:pt>
    <dgm:pt modelId="{010A359D-A884-46E8-B9D6-BE3A732E4625}" type="pres">
      <dgm:prSet presAssocID="{178D5063-7BE5-4ABC-958D-C4CE6D35A5A5}" presName="node" presStyleLbl="node1" presStyleIdx="3" presStyleCnt="5" custScaleX="266885">
        <dgm:presLayoutVars>
          <dgm:bulletEnabled val="1"/>
        </dgm:presLayoutVars>
      </dgm:prSet>
      <dgm:spPr/>
    </dgm:pt>
    <dgm:pt modelId="{B17E2B62-BCFE-42FA-82F3-AFDC3A8B9C3E}" type="pres">
      <dgm:prSet presAssocID="{25BBF916-6A9D-4222-A969-4CE54FD7EA54}" presName="sibTrans" presStyleCnt="0"/>
      <dgm:spPr/>
    </dgm:pt>
    <dgm:pt modelId="{40679B91-4266-4F3D-8976-F0658BA8FA44}" type="pres">
      <dgm:prSet presAssocID="{5B0208D1-CEDE-4A02-B4BC-A3A77EFA2B97}" presName="node" presStyleLbl="node1" presStyleIdx="4" presStyleCnt="5" custScaleX="266885">
        <dgm:presLayoutVars>
          <dgm:bulletEnabled val="1"/>
        </dgm:presLayoutVars>
      </dgm:prSet>
      <dgm:spPr/>
    </dgm:pt>
  </dgm:ptLst>
  <dgm:cxnLst>
    <dgm:cxn modelId="{4A092C64-FE18-4346-9928-1FB321FB5992}" srcId="{84126719-CB40-44BE-8845-5C9D82CC971C}" destId="{BAB3D9E5-C73D-425B-BE84-CCDAFC6170BF}" srcOrd="2" destOrd="0" parTransId="{B9F93209-42A9-4C8D-8229-AF4A546DCFEE}" sibTransId="{F42E9122-DEBC-4C43-B09D-A34E6DC6BD2C}"/>
    <dgm:cxn modelId="{3981856A-AD69-4D44-B6CF-57456084E954}" type="presOf" srcId="{178D5063-7BE5-4ABC-958D-C4CE6D35A5A5}" destId="{010A359D-A884-46E8-B9D6-BE3A732E4625}" srcOrd="0" destOrd="0" presId="urn:microsoft.com/office/officeart/2005/8/layout/default"/>
    <dgm:cxn modelId="{AC2FB678-2857-4E39-BD07-B171135ED0D2}" type="presOf" srcId="{07BE30C0-471F-4325-9A77-8DFBBB71D976}" destId="{1AEB2537-473C-4E3F-970E-73A7B47DACA2}" srcOrd="0" destOrd="0" presId="urn:microsoft.com/office/officeart/2005/8/layout/default"/>
    <dgm:cxn modelId="{559CAA7E-469D-476B-A024-143678176A0E}" srcId="{84126719-CB40-44BE-8845-5C9D82CC971C}" destId="{BD169CD9-E241-4AE4-8DD6-8D38C1C8100B}" srcOrd="0" destOrd="0" parTransId="{2689F28C-863E-447C-AEAA-6E62C8BFF778}" sibTransId="{874B422D-E024-4F0B-8D17-8398DAB67F4C}"/>
    <dgm:cxn modelId="{BA8E1D84-0289-41C3-8E4B-EF773F5AD8B1}" type="presOf" srcId="{BAB3D9E5-C73D-425B-BE84-CCDAFC6170BF}" destId="{15FF5FC0-489E-4A68-8308-2D60A3510FD7}" srcOrd="0" destOrd="0" presId="urn:microsoft.com/office/officeart/2005/8/layout/default"/>
    <dgm:cxn modelId="{0D534884-B3E8-4A30-B46D-6E1A442F9B81}" type="presOf" srcId="{BD169CD9-E241-4AE4-8DD6-8D38C1C8100B}" destId="{11D74A45-A0FB-4C4D-92ED-7880B0FDA6BE}" srcOrd="0" destOrd="0" presId="urn:microsoft.com/office/officeart/2005/8/layout/default"/>
    <dgm:cxn modelId="{82F4BB8A-B8B7-43FF-9B29-ADB2520C28E0}" srcId="{84126719-CB40-44BE-8845-5C9D82CC971C}" destId="{178D5063-7BE5-4ABC-958D-C4CE6D35A5A5}" srcOrd="3" destOrd="0" parTransId="{E0C8943E-673C-46B2-9E27-728FCF91EA4E}" sibTransId="{25BBF916-6A9D-4222-A969-4CE54FD7EA54}"/>
    <dgm:cxn modelId="{601DC0AA-D9F3-4DB8-A8B7-28CEEDC75EEF}" type="presOf" srcId="{5B0208D1-CEDE-4A02-B4BC-A3A77EFA2B97}" destId="{40679B91-4266-4F3D-8976-F0658BA8FA44}" srcOrd="0" destOrd="0" presId="urn:microsoft.com/office/officeart/2005/8/layout/default"/>
    <dgm:cxn modelId="{9D2442B7-2E6F-4ABE-8B4C-57343EBF9DD6}" type="presOf" srcId="{84126719-CB40-44BE-8845-5C9D82CC971C}" destId="{655585C3-C6F0-4683-9811-A2D31EC91057}" srcOrd="0" destOrd="0" presId="urn:microsoft.com/office/officeart/2005/8/layout/default"/>
    <dgm:cxn modelId="{6A5E21E8-B214-4F70-9796-927412A74FD4}" srcId="{84126719-CB40-44BE-8845-5C9D82CC971C}" destId="{5B0208D1-CEDE-4A02-B4BC-A3A77EFA2B97}" srcOrd="4" destOrd="0" parTransId="{9DCD92AC-16FB-430A-AE5E-3B6D378505D8}" sibTransId="{6D94C1DB-1D10-4D4D-84DA-1E1A45E389B2}"/>
    <dgm:cxn modelId="{BFBC65E9-F274-437C-815A-0A12D9FA304D}" srcId="{84126719-CB40-44BE-8845-5C9D82CC971C}" destId="{07BE30C0-471F-4325-9A77-8DFBBB71D976}" srcOrd="1" destOrd="0" parTransId="{235ACA29-27E5-4602-88EA-B8E3FF824072}" sibTransId="{15A3064D-8741-4FF7-8A50-F1A0DDA69EE3}"/>
    <dgm:cxn modelId="{2AAF9939-BB86-45B3-BFC4-A6D0D84940F1}" type="presParOf" srcId="{655585C3-C6F0-4683-9811-A2D31EC91057}" destId="{11D74A45-A0FB-4C4D-92ED-7880B0FDA6BE}" srcOrd="0" destOrd="0" presId="urn:microsoft.com/office/officeart/2005/8/layout/default"/>
    <dgm:cxn modelId="{877E26BA-043F-40B6-84D6-D663382B518E}" type="presParOf" srcId="{655585C3-C6F0-4683-9811-A2D31EC91057}" destId="{3874D640-4567-44E5-A237-B1317B012327}" srcOrd="1" destOrd="0" presId="urn:microsoft.com/office/officeart/2005/8/layout/default"/>
    <dgm:cxn modelId="{3CD12B6B-F6BD-4A5E-925C-2AC28099D27C}" type="presParOf" srcId="{655585C3-C6F0-4683-9811-A2D31EC91057}" destId="{1AEB2537-473C-4E3F-970E-73A7B47DACA2}" srcOrd="2" destOrd="0" presId="urn:microsoft.com/office/officeart/2005/8/layout/default"/>
    <dgm:cxn modelId="{854B3852-95C0-47F7-A390-E79AF0DFEDF2}" type="presParOf" srcId="{655585C3-C6F0-4683-9811-A2D31EC91057}" destId="{ADFE15FF-6F2D-484B-AC76-8D7316F3686F}" srcOrd="3" destOrd="0" presId="urn:microsoft.com/office/officeart/2005/8/layout/default"/>
    <dgm:cxn modelId="{D9045266-7453-487E-BD3A-0BEAEC57A7FF}" type="presParOf" srcId="{655585C3-C6F0-4683-9811-A2D31EC91057}" destId="{15FF5FC0-489E-4A68-8308-2D60A3510FD7}" srcOrd="4" destOrd="0" presId="urn:microsoft.com/office/officeart/2005/8/layout/default"/>
    <dgm:cxn modelId="{05434C3F-BEDB-4B01-BFBA-DEEC4CDA721E}" type="presParOf" srcId="{655585C3-C6F0-4683-9811-A2D31EC91057}" destId="{62CD2AF5-B215-4001-956B-3429939F8843}" srcOrd="5" destOrd="0" presId="urn:microsoft.com/office/officeart/2005/8/layout/default"/>
    <dgm:cxn modelId="{6E48B896-9267-40CC-8AC2-F6755D843D31}" type="presParOf" srcId="{655585C3-C6F0-4683-9811-A2D31EC91057}" destId="{010A359D-A884-46E8-B9D6-BE3A732E4625}" srcOrd="6" destOrd="0" presId="urn:microsoft.com/office/officeart/2005/8/layout/default"/>
    <dgm:cxn modelId="{0094C5F8-A1E5-45E9-AD6E-B59933CC1EC5}" type="presParOf" srcId="{655585C3-C6F0-4683-9811-A2D31EC91057}" destId="{B17E2B62-BCFE-42FA-82F3-AFDC3A8B9C3E}" srcOrd="7" destOrd="0" presId="urn:microsoft.com/office/officeart/2005/8/layout/default"/>
    <dgm:cxn modelId="{F226E43F-8DE8-43AD-BE42-A5754BB4642B}" type="presParOf" srcId="{655585C3-C6F0-4683-9811-A2D31EC91057}" destId="{40679B91-4266-4F3D-8976-F0658BA8FA4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6523BD-ABC5-477F-92D8-BA8A8AC60B88}" type="doc">
      <dgm:prSet loTypeId="urn:microsoft.com/office/officeart/2005/8/layout/hProcess4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pt-BR"/>
        </a:p>
      </dgm:t>
    </dgm:pt>
    <dgm:pt modelId="{79991F3E-2BBA-41AB-A525-6300EEC9433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Pesadelo Nuclear</a:t>
          </a:r>
        </a:p>
      </dgm:t>
    </dgm:pt>
    <dgm:pt modelId="{3EAEFF15-4078-4C71-A267-F2A2BFCBA3A3}" type="parTrans" cxnId="{3B3A1DE2-770D-4B94-86E8-DC3F7F1B5FD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0921ACA-478A-4A82-9530-3CC924F0FAF1}" type="sibTrans" cxnId="{3B3A1DE2-770D-4B94-86E8-DC3F7F1B5FD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1D30A75-ACCC-4058-8978-3E871DF62BB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1961, o presidente estadunidense John Kennedy incentivou a construção de abrigos antinucleares.</a:t>
          </a:r>
        </a:p>
      </dgm:t>
    </dgm:pt>
    <dgm:pt modelId="{0BB29B21-ADB7-41F4-B5A8-EC6E2DB6D4D9}" type="parTrans" cxnId="{9B80B8BC-8D55-4D18-9681-FC139569FF2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A9C233B-CCC1-4B3B-BC59-2564ACF76845}" type="sibTrans" cxnId="{9B80B8BC-8D55-4D18-9681-FC139569FF2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48D0039-6584-401D-ABC8-39D99E4D8B0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pessoas dominadas pelo terror de uma possível guerra nuclear construíram muito desses abrigos. </a:t>
          </a:r>
        </a:p>
      </dgm:t>
    </dgm:pt>
    <dgm:pt modelId="{A6B0AD29-55CC-442F-B9C6-BE3D3212A27C}" type="parTrans" cxnId="{71F44A4A-CBDF-493D-8CE3-FAB9A0A0E46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27B821C-7CF6-48A9-9809-521CA1675492}" type="sibTrans" cxnId="{71F44A4A-CBDF-493D-8CE3-FAB9A0A0E46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0B8AA47-EB4F-4926-B84F-F728F66A2B4C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9F8EDCC5-5B32-405A-B813-F390A5899110}" type="parTrans" cxnId="{2DEAB976-D1F0-49D7-A63D-634BB098ABF5}">
      <dgm:prSet/>
      <dgm:spPr/>
      <dgm:t>
        <a:bodyPr/>
        <a:lstStyle/>
        <a:p>
          <a:endParaRPr lang="pt-BR"/>
        </a:p>
      </dgm:t>
    </dgm:pt>
    <dgm:pt modelId="{4C73252B-BAF6-4DFD-B5A0-EFB9C60CE091}" type="sibTrans" cxnId="{2DEAB976-D1F0-49D7-A63D-634BB098ABF5}">
      <dgm:prSet/>
      <dgm:spPr/>
      <dgm:t>
        <a:bodyPr/>
        <a:lstStyle/>
        <a:p>
          <a:endParaRPr lang="pt-BR"/>
        </a:p>
      </dgm:t>
    </dgm:pt>
    <dgm:pt modelId="{8D39D603-2317-4087-8045-6B0EEBE18D78}" type="pres">
      <dgm:prSet presAssocID="{1E6523BD-ABC5-477F-92D8-BA8A8AC60B88}" presName="Name0" presStyleCnt="0">
        <dgm:presLayoutVars>
          <dgm:dir/>
          <dgm:animLvl val="lvl"/>
          <dgm:resizeHandles val="exact"/>
        </dgm:presLayoutVars>
      </dgm:prSet>
      <dgm:spPr/>
    </dgm:pt>
    <dgm:pt modelId="{0C53FF77-FAC3-413A-9ABD-91AF49E294DA}" type="pres">
      <dgm:prSet presAssocID="{1E6523BD-ABC5-477F-92D8-BA8A8AC60B88}" presName="tSp" presStyleCnt="0"/>
      <dgm:spPr/>
    </dgm:pt>
    <dgm:pt modelId="{3D67098D-EE41-40E5-9123-FCF46A48D1C5}" type="pres">
      <dgm:prSet presAssocID="{1E6523BD-ABC5-477F-92D8-BA8A8AC60B88}" presName="bSp" presStyleCnt="0"/>
      <dgm:spPr/>
    </dgm:pt>
    <dgm:pt modelId="{1BB42276-4F93-493A-8915-73A515AE69BF}" type="pres">
      <dgm:prSet presAssocID="{1E6523BD-ABC5-477F-92D8-BA8A8AC60B88}" presName="process" presStyleCnt="0"/>
      <dgm:spPr/>
    </dgm:pt>
    <dgm:pt modelId="{0718C272-EB26-4D06-9CC6-85EEF5F86D41}" type="pres">
      <dgm:prSet presAssocID="{79991F3E-2BBA-41AB-A525-6300EEC94338}" presName="composite1" presStyleCnt="0"/>
      <dgm:spPr/>
    </dgm:pt>
    <dgm:pt modelId="{8AB0866A-41D2-4278-A947-71EF57A55413}" type="pres">
      <dgm:prSet presAssocID="{79991F3E-2BBA-41AB-A525-6300EEC94338}" presName="dummyNode1" presStyleLbl="node1" presStyleIdx="0" presStyleCnt="1"/>
      <dgm:spPr/>
    </dgm:pt>
    <dgm:pt modelId="{CE148BDD-2459-40C9-8386-930451BF3D50}" type="pres">
      <dgm:prSet presAssocID="{79991F3E-2BBA-41AB-A525-6300EEC94338}" presName="childNode1" presStyleLbl="bgAcc1" presStyleIdx="0" presStyleCnt="1" custScaleX="458950" custScaleY="204281" custLinFactX="-21569" custLinFactNeighborX="-100000" custLinFactNeighborY="4512">
        <dgm:presLayoutVars>
          <dgm:bulletEnabled val="1"/>
        </dgm:presLayoutVars>
      </dgm:prSet>
      <dgm:spPr/>
    </dgm:pt>
    <dgm:pt modelId="{82CF69D3-BFB7-45A5-98AB-18DD6B199F1D}" type="pres">
      <dgm:prSet presAssocID="{79991F3E-2BBA-41AB-A525-6300EEC94338}" presName="childNode1tx" presStyleLbl="bgAcc1" presStyleIdx="0" presStyleCnt="1">
        <dgm:presLayoutVars>
          <dgm:bulletEnabled val="1"/>
        </dgm:presLayoutVars>
      </dgm:prSet>
      <dgm:spPr/>
    </dgm:pt>
    <dgm:pt modelId="{EC4024C9-9682-4CB0-800D-FE99CFB92C58}" type="pres">
      <dgm:prSet presAssocID="{79991F3E-2BBA-41AB-A525-6300EEC94338}" presName="parentNode1" presStyleLbl="node1" presStyleIdx="0" presStyleCnt="1" custScaleX="259906" custScaleY="209857" custLinFactX="100000" custLinFactNeighborX="130426" custLinFactNeighborY="12264">
        <dgm:presLayoutVars>
          <dgm:chMax val="1"/>
          <dgm:bulletEnabled val="1"/>
        </dgm:presLayoutVars>
      </dgm:prSet>
      <dgm:spPr/>
    </dgm:pt>
    <dgm:pt modelId="{8CF89711-3E19-40BA-9F6D-55C7AF1486E9}" type="pres">
      <dgm:prSet presAssocID="{79991F3E-2BBA-41AB-A525-6300EEC94338}" presName="connSite1" presStyleCnt="0"/>
      <dgm:spPr/>
    </dgm:pt>
  </dgm:ptLst>
  <dgm:cxnLst>
    <dgm:cxn modelId="{1928542A-A360-4321-A5A3-C54D6F45B9A6}" type="presOf" srcId="{1E6523BD-ABC5-477F-92D8-BA8A8AC60B88}" destId="{8D39D603-2317-4087-8045-6B0EEBE18D78}" srcOrd="0" destOrd="0" presId="urn:microsoft.com/office/officeart/2005/8/layout/hProcess4"/>
    <dgm:cxn modelId="{E324193A-4CFA-4F68-A593-E817B03E6FE7}" type="presOf" srcId="{91D30A75-ACCC-4058-8978-3E871DF62BB5}" destId="{82CF69D3-BFB7-45A5-98AB-18DD6B199F1D}" srcOrd="1" destOrd="0" presId="urn:microsoft.com/office/officeart/2005/8/layout/hProcess4"/>
    <dgm:cxn modelId="{71F44A4A-CBDF-493D-8CE3-FAB9A0A0E462}" srcId="{79991F3E-2BBA-41AB-A525-6300EEC94338}" destId="{948D0039-6584-401D-ABC8-39D99E4D8B0A}" srcOrd="1" destOrd="0" parTransId="{A6B0AD29-55CC-442F-B9C6-BE3D3212A27C}" sibTransId="{C27B821C-7CF6-48A9-9809-521CA1675492}"/>
    <dgm:cxn modelId="{2DEAB976-D1F0-49D7-A63D-634BB098ABF5}" srcId="{79991F3E-2BBA-41AB-A525-6300EEC94338}" destId="{20B8AA47-EB4F-4926-B84F-F728F66A2B4C}" srcOrd="2" destOrd="0" parTransId="{9F8EDCC5-5B32-405A-B813-F390A5899110}" sibTransId="{4C73252B-BAF6-4DFD-B5A0-EFB9C60CE091}"/>
    <dgm:cxn modelId="{70FBF890-804C-468A-93DA-526472B98CD8}" type="presOf" srcId="{20B8AA47-EB4F-4926-B84F-F728F66A2B4C}" destId="{82CF69D3-BFB7-45A5-98AB-18DD6B199F1D}" srcOrd="1" destOrd="2" presId="urn:microsoft.com/office/officeart/2005/8/layout/hProcess4"/>
    <dgm:cxn modelId="{9B80B8BC-8D55-4D18-9681-FC139569FF2A}" srcId="{79991F3E-2BBA-41AB-A525-6300EEC94338}" destId="{91D30A75-ACCC-4058-8978-3E871DF62BB5}" srcOrd="0" destOrd="0" parTransId="{0BB29B21-ADB7-41F4-B5A8-EC6E2DB6D4D9}" sibTransId="{FA9C233B-CCC1-4B3B-BC59-2564ACF76845}"/>
    <dgm:cxn modelId="{3504C8C3-DE5D-4B46-824A-0978EB2DEDA7}" type="presOf" srcId="{20B8AA47-EB4F-4926-B84F-F728F66A2B4C}" destId="{CE148BDD-2459-40C9-8386-930451BF3D50}" srcOrd="0" destOrd="2" presId="urn:microsoft.com/office/officeart/2005/8/layout/hProcess4"/>
    <dgm:cxn modelId="{0E6C63C7-30DF-48EB-A68C-67B5AC3429A3}" type="presOf" srcId="{91D30A75-ACCC-4058-8978-3E871DF62BB5}" destId="{CE148BDD-2459-40C9-8386-930451BF3D50}" srcOrd="0" destOrd="0" presId="urn:microsoft.com/office/officeart/2005/8/layout/hProcess4"/>
    <dgm:cxn modelId="{CC1D7CD3-5C48-41B5-AFB0-FEACF4AB1358}" type="presOf" srcId="{948D0039-6584-401D-ABC8-39D99E4D8B0A}" destId="{CE148BDD-2459-40C9-8386-930451BF3D50}" srcOrd="0" destOrd="1" presId="urn:microsoft.com/office/officeart/2005/8/layout/hProcess4"/>
    <dgm:cxn modelId="{3B3A1DE2-770D-4B94-86E8-DC3F7F1B5FD5}" srcId="{1E6523BD-ABC5-477F-92D8-BA8A8AC60B88}" destId="{79991F3E-2BBA-41AB-A525-6300EEC94338}" srcOrd="0" destOrd="0" parTransId="{3EAEFF15-4078-4C71-A267-F2A2BFCBA3A3}" sibTransId="{C0921ACA-478A-4A82-9530-3CC924F0FAF1}"/>
    <dgm:cxn modelId="{7C557AE9-284E-4F87-99FF-80DE60C00645}" type="presOf" srcId="{948D0039-6584-401D-ABC8-39D99E4D8B0A}" destId="{82CF69D3-BFB7-45A5-98AB-18DD6B199F1D}" srcOrd="1" destOrd="1" presId="urn:microsoft.com/office/officeart/2005/8/layout/hProcess4"/>
    <dgm:cxn modelId="{35B2C7F2-A2C7-4CBF-B95C-B2ADB9B3981C}" type="presOf" srcId="{79991F3E-2BBA-41AB-A525-6300EEC94338}" destId="{EC4024C9-9682-4CB0-800D-FE99CFB92C58}" srcOrd="0" destOrd="0" presId="urn:microsoft.com/office/officeart/2005/8/layout/hProcess4"/>
    <dgm:cxn modelId="{690C8D74-6878-42B0-89F3-6CF0993B752A}" type="presParOf" srcId="{8D39D603-2317-4087-8045-6B0EEBE18D78}" destId="{0C53FF77-FAC3-413A-9ABD-91AF49E294DA}" srcOrd="0" destOrd="0" presId="urn:microsoft.com/office/officeart/2005/8/layout/hProcess4"/>
    <dgm:cxn modelId="{92F246A8-64DA-4BAB-AB38-22DECAA9EFC6}" type="presParOf" srcId="{8D39D603-2317-4087-8045-6B0EEBE18D78}" destId="{3D67098D-EE41-40E5-9123-FCF46A48D1C5}" srcOrd="1" destOrd="0" presId="urn:microsoft.com/office/officeart/2005/8/layout/hProcess4"/>
    <dgm:cxn modelId="{2FED0366-4007-45F3-BEC5-AAB5A91198B8}" type="presParOf" srcId="{8D39D603-2317-4087-8045-6B0EEBE18D78}" destId="{1BB42276-4F93-493A-8915-73A515AE69BF}" srcOrd="2" destOrd="0" presId="urn:microsoft.com/office/officeart/2005/8/layout/hProcess4"/>
    <dgm:cxn modelId="{DD92E878-2E06-4EFE-85FF-2FB3B2CDFE13}" type="presParOf" srcId="{1BB42276-4F93-493A-8915-73A515AE69BF}" destId="{0718C272-EB26-4D06-9CC6-85EEF5F86D41}" srcOrd="0" destOrd="0" presId="urn:microsoft.com/office/officeart/2005/8/layout/hProcess4"/>
    <dgm:cxn modelId="{74F16F5B-100F-4FB7-91AA-6055EA96D205}" type="presParOf" srcId="{0718C272-EB26-4D06-9CC6-85EEF5F86D41}" destId="{8AB0866A-41D2-4278-A947-71EF57A55413}" srcOrd="0" destOrd="0" presId="urn:microsoft.com/office/officeart/2005/8/layout/hProcess4"/>
    <dgm:cxn modelId="{99208852-1852-4397-BD0B-BCF0731A10DD}" type="presParOf" srcId="{0718C272-EB26-4D06-9CC6-85EEF5F86D41}" destId="{CE148BDD-2459-40C9-8386-930451BF3D50}" srcOrd="1" destOrd="0" presId="urn:microsoft.com/office/officeart/2005/8/layout/hProcess4"/>
    <dgm:cxn modelId="{4C9DBC39-34EA-45EC-B192-27FCA3476EAB}" type="presParOf" srcId="{0718C272-EB26-4D06-9CC6-85EEF5F86D41}" destId="{82CF69D3-BFB7-45A5-98AB-18DD6B199F1D}" srcOrd="2" destOrd="0" presId="urn:microsoft.com/office/officeart/2005/8/layout/hProcess4"/>
    <dgm:cxn modelId="{ED30EC4E-C4F6-435E-9442-B793351CEAF0}" type="presParOf" srcId="{0718C272-EB26-4D06-9CC6-85EEF5F86D41}" destId="{EC4024C9-9682-4CB0-800D-FE99CFB92C58}" srcOrd="3" destOrd="0" presId="urn:microsoft.com/office/officeart/2005/8/layout/hProcess4"/>
    <dgm:cxn modelId="{84BF726B-BCE6-4B7B-A477-3EB73B1B50FC}" type="presParOf" srcId="{0718C272-EB26-4D06-9CC6-85EEF5F86D41}" destId="{8CF89711-3E19-40BA-9F6D-55C7AF1486E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9958A1-0251-49AD-B872-220A50DC44DE}" type="doc">
      <dgm:prSet loTypeId="urn:microsoft.com/office/officeart/2005/8/layout/b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3612F96E-5798-4E1E-A64C-0020B14F939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1921, foi fundado o Partido Comunista da China (PCC), liderado por Mao Tsé-Tung.</a:t>
          </a:r>
        </a:p>
      </dgm:t>
    </dgm:pt>
    <dgm:pt modelId="{32BE439B-F50B-4BB5-9E8E-75FF412B2E74}" type="parTrans" cxnId="{6C27114D-B6B5-4EC9-A2FD-9D78399238C6}">
      <dgm:prSet/>
      <dgm:spPr/>
      <dgm:t>
        <a:bodyPr/>
        <a:lstStyle/>
        <a:p>
          <a:endParaRPr lang="pt-BR"/>
        </a:p>
      </dgm:t>
    </dgm:pt>
    <dgm:pt modelId="{4368391D-9C01-4441-B4F4-4BD4B774802E}" type="sibTrans" cxnId="{6C27114D-B6B5-4EC9-A2FD-9D78399238C6}">
      <dgm:prSet/>
      <dgm:spPr/>
      <dgm:t>
        <a:bodyPr/>
        <a:lstStyle/>
        <a:p>
          <a:endParaRPr lang="pt-BR"/>
        </a:p>
      </dgm:t>
    </dgm:pt>
    <dgm:pt modelId="{AA7D65F8-BEB3-41ED-A192-F1113E1BE74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Inicialmente o partido PCC e o Kuomintang uniram-se para impedir a volta da Monarquia no país.</a:t>
          </a:r>
        </a:p>
      </dgm:t>
    </dgm:pt>
    <dgm:pt modelId="{551B2300-899F-47E4-B6CC-5A61308C0197}" type="parTrans" cxnId="{EBBF4AF9-D623-4FFF-B789-4C9176F23A2D}">
      <dgm:prSet/>
      <dgm:spPr/>
      <dgm:t>
        <a:bodyPr/>
        <a:lstStyle/>
        <a:p>
          <a:endParaRPr lang="pt-BR"/>
        </a:p>
      </dgm:t>
    </dgm:pt>
    <dgm:pt modelId="{8CC82F41-BDA0-4238-B777-23937AB52D01}" type="sibTrans" cxnId="{EBBF4AF9-D623-4FFF-B789-4C9176F23A2D}">
      <dgm:prSet/>
      <dgm:spPr/>
      <dgm:t>
        <a:bodyPr/>
        <a:lstStyle/>
        <a:p>
          <a:endParaRPr lang="pt-BR"/>
        </a:p>
      </dgm:t>
    </dgm:pt>
    <dgm:pt modelId="{EC628BA0-F4FD-4FEC-BA0A-2EF122ECE54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Porém, em 1925, os dois partidos passaram a lutar por projetos diversos.</a:t>
          </a:r>
        </a:p>
      </dgm:t>
    </dgm:pt>
    <dgm:pt modelId="{BD5D8FF9-9CC3-46D7-8DE2-43FC6F802827}" type="parTrans" cxnId="{93901A83-6CB1-4AA8-8BDE-D48D04B4DFDD}">
      <dgm:prSet/>
      <dgm:spPr/>
      <dgm:t>
        <a:bodyPr/>
        <a:lstStyle/>
        <a:p>
          <a:endParaRPr lang="pt-BR"/>
        </a:p>
      </dgm:t>
    </dgm:pt>
    <dgm:pt modelId="{28484943-2B9F-4455-BB16-B48BA377FE51}" type="sibTrans" cxnId="{93901A83-6CB1-4AA8-8BDE-D48D04B4DFDD}">
      <dgm:prSet/>
      <dgm:spPr/>
      <dgm:t>
        <a:bodyPr/>
        <a:lstStyle/>
        <a:p>
          <a:endParaRPr lang="pt-BR"/>
        </a:p>
      </dgm:t>
    </dgm:pt>
    <dgm:pt modelId="{C4AE5782-2055-4BA9-9A41-0908C935D42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disputa entre os dois partidos provocaram uma guerra civil.</a:t>
          </a:r>
        </a:p>
      </dgm:t>
    </dgm:pt>
    <dgm:pt modelId="{EEDCC62B-F794-4FEF-8C95-DD950FF421E3}" type="parTrans" cxnId="{5307E6AD-439F-4461-B6B1-1C5DAC2E080B}">
      <dgm:prSet/>
      <dgm:spPr/>
      <dgm:t>
        <a:bodyPr/>
        <a:lstStyle/>
        <a:p>
          <a:endParaRPr lang="pt-BR"/>
        </a:p>
      </dgm:t>
    </dgm:pt>
    <dgm:pt modelId="{DDC748EE-A4DD-4B92-B93B-A1A170817FC8}" type="sibTrans" cxnId="{5307E6AD-439F-4461-B6B1-1C5DAC2E080B}">
      <dgm:prSet/>
      <dgm:spPr/>
      <dgm:t>
        <a:bodyPr/>
        <a:lstStyle/>
        <a:p>
          <a:endParaRPr lang="pt-BR"/>
        </a:p>
      </dgm:t>
    </dgm:pt>
    <dgm:pt modelId="{96311209-D7CF-4EC5-8C98-33FB6CEDC48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1949, o Exército Vermelho venceu as forças governamentais e conquistou Pequim.</a:t>
          </a:r>
        </a:p>
      </dgm:t>
    </dgm:pt>
    <dgm:pt modelId="{FAB85768-066D-40BF-9F36-284B12E1366D}" type="parTrans" cxnId="{7FE89DED-5717-4806-9B09-D11BE0F22261}">
      <dgm:prSet/>
      <dgm:spPr/>
      <dgm:t>
        <a:bodyPr/>
        <a:lstStyle/>
        <a:p>
          <a:endParaRPr lang="pt-BR"/>
        </a:p>
      </dgm:t>
    </dgm:pt>
    <dgm:pt modelId="{FC92A2DD-F6EE-4F0E-98CC-37C62D542628}" type="sibTrans" cxnId="{7FE89DED-5717-4806-9B09-D11BE0F22261}">
      <dgm:prSet/>
      <dgm:spPr/>
      <dgm:t>
        <a:bodyPr/>
        <a:lstStyle/>
        <a:p>
          <a:endParaRPr lang="pt-BR"/>
        </a:p>
      </dgm:t>
    </dgm:pt>
    <dgm:pt modelId="{72EE8C30-7A44-4DEA-8737-329F6E99D39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Mao Tsé-Tung proclamou então a República Popular da China.</a:t>
          </a:r>
        </a:p>
      </dgm:t>
    </dgm:pt>
    <dgm:pt modelId="{5184603D-5DE9-40E0-B579-C56AF3E3AF76}" type="parTrans" cxnId="{2C28F375-C40C-4303-9713-9F1A66AF4480}">
      <dgm:prSet/>
      <dgm:spPr/>
      <dgm:t>
        <a:bodyPr/>
        <a:lstStyle/>
        <a:p>
          <a:endParaRPr lang="pt-BR"/>
        </a:p>
      </dgm:t>
    </dgm:pt>
    <dgm:pt modelId="{01D33C35-052C-4356-B28F-6947EC797745}" type="sibTrans" cxnId="{2C28F375-C40C-4303-9713-9F1A66AF4480}">
      <dgm:prSet/>
      <dgm:spPr/>
      <dgm:t>
        <a:bodyPr/>
        <a:lstStyle/>
        <a:p>
          <a:endParaRPr lang="pt-BR"/>
        </a:p>
      </dgm:t>
    </dgm:pt>
    <dgm:pt modelId="{4D803F13-AE38-49DE-8E28-71757F72210A}" type="pres">
      <dgm:prSet presAssocID="{769958A1-0251-49AD-B872-220A50DC44DE}" presName="Name0" presStyleCnt="0">
        <dgm:presLayoutVars>
          <dgm:dir/>
          <dgm:resizeHandles val="exact"/>
        </dgm:presLayoutVars>
      </dgm:prSet>
      <dgm:spPr/>
    </dgm:pt>
    <dgm:pt modelId="{1069BA89-358D-4918-B540-04152C397B6C}" type="pres">
      <dgm:prSet presAssocID="{3612F96E-5798-4E1E-A64C-0020B14F9395}" presName="node" presStyleLbl="node1" presStyleIdx="0" presStyleCnt="6" custScaleY="141334" custLinFactNeighborX="-12634">
        <dgm:presLayoutVars>
          <dgm:bulletEnabled val="1"/>
        </dgm:presLayoutVars>
      </dgm:prSet>
      <dgm:spPr/>
    </dgm:pt>
    <dgm:pt modelId="{27046F7A-8007-48F1-848D-B0D92A9BBA96}" type="pres">
      <dgm:prSet presAssocID="{4368391D-9C01-4441-B4F4-4BD4B774802E}" presName="sibTrans" presStyleLbl="sibTrans1D1" presStyleIdx="0" presStyleCnt="5"/>
      <dgm:spPr/>
    </dgm:pt>
    <dgm:pt modelId="{29B15046-C9EF-49DD-8448-D584146C5981}" type="pres">
      <dgm:prSet presAssocID="{4368391D-9C01-4441-B4F4-4BD4B774802E}" presName="connectorText" presStyleLbl="sibTrans1D1" presStyleIdx="0" presStyleCnt="5"/>
      <dgm:spPr/>
    </dgm:pt>
    <dgm:pt modelId="{16BFC9E9-F4D4-4445-B4E8-AE44CC6BD595}" type="pres">
      <dgm:prSet presAssocID="{AA7D65F8-BEB3-41ED-A192-F1113E1BE74F}" presName="node" presStyleLbl="node1" presStyleIdx="1" presStyleCnt="6" custScaleX="118652" custScaleY="141334">
        <dgm:presLayoutVars>
          <dgm:bulletEnabled val="1"/>
        </dgm:presLayoutVars>
      </dgm:prSet>
      <dgm:spPr/>
    </dgm:pt>
    <dgm:pt modelId="{062DEB72-F966-4F64-AE59-EEBC0B96CE8A}" type="pres">
      <dgm:prSet presAssocID="{8CC82F41-BDA0-4238-B777-23937AB52D01}" presName="sibTrans" presStyleLbl="sibTrans1D1" presStyleIdx="1" presStyleCnt="5"/>
      <dgm:spPr/>
    </dgm:pt>
    <dgm:pt modelId="{CF55BFF7-9849-4355-8CD6-777BD977B982}" type="pres">
      <dgm:prSet presAssocID="{8CC82F41-BDA0-4238-B777-23937AB52D01}" presName="connectorText" presStyleLbl="sibTrans1D1" presStyleIdx="1" presStyleCnt="5"/>
      <dgm:spPr/>
    </dgm:pt>
    <dgm:pt modelId="{BBF568C2-618B-441C-922C-F865201D48FC}" type="pres">
      <dgm:prSet presAssocID="{EC628BA0-F4FD-4FEC-BA0A-2EF122ECE541}" presName="node" presStyleLbl="node1" presStyleIdx="2" presStyleCnt="6" custScaleY="141334">
        <dgm:presLayoutVars>
          <dgm:bulletEnabled val="1"/>
        </dgm:presLayoutVars>
      </dgm:prSet>
      <dgm:spPr/>
    </dgm:pt>
    <dgm:pt modelId="{A83C1510-F42E-4ABB-8181-47BE9520DAAF}" type="pres">
      <dgm:prSet presAssocID="{28484943-2B9F-4455-BB16-B48BA377FE51}" presName="sibTrans" presStyleLbl="sibTrans1D1" presStyleIdx="2" presStyleCnt="5"/>
      <dgm:spPr/>
    </dgm:pt>
    <dgm:pt modelId="{DCB80145-F899-4B4B-9F03-F2886172B3AC}" type="pres">
      <dgm:prSet presAssocID="{28484943-2B9F-4455-BB16-B48BA377FE51}" presName="connectorText" presStyleLbl="sibTrans1D1" presStyleIdx="2" presStyleCnt="5"/>
      <dgm:spPr/>
    </dgm:pt>
    <dgm:pt modelId="{4DA4A259-3905-4F44-A1BC-3492EDC00AF1}" type="pres">
      <dgm:prSet presAssocID="{C4AE5782-2055-4BA9-9A41-0908C935D421}" presName="node" presStyleLbl="node1" presStyleIdx="3" presStyleCnt="6" custScaleY="141334">
        <dgm:presLayoutVars>
          <dgm:bulletEnabled val="1"/>
        </dgm:presLayoutVars>
      </dgm:prSet>
      <dgm:spPr/>
    </dgm:pt>
    <dgm:pt modelId="{4C69C1D5-5792-4804-922F-60997FAB8D58}" type="pres">
      <dgm:prSet presAssocID="{DDC748EE-A4DD-4B92-B93B-A1A170817FC8}" presName="sibTrans" presStyleLbl="sibTrans1D1" presStyleIdx="3" presStyleCnt="5"/>
      <dgm:spPr/>
    </dgm:pt>
    <dgm:pt modelId="{ABFB2F90-0965-44A6-B1CD-2AABDF7EA927}" type="pres">
      <dgm:prSet presAssocID="{DDC748EE-A4DD-4B92-B93B-A1A170817FC8}" presName="connectorText" presStyleLbl="sibTrans1D1" presStyleIdx="3" presStyleCnt="5"/>
      <dgm:spPr/>
    </dgm:pt>
    <dgm:pt modelId="{FB32D6A9-D2CA-4CE5-8C34-B3CB7705C441}" type="pres">
      <dgm:prSet presAssocID="{96311209-D7CF-4EC5-8C98-33FB6CEDC483}" presName="node" presStyleLbl="node1" presStyleIdx="4" presStyleCnt="6" custScaleY="141334">
        <dgm:presLayoutVars>
          <dgm:bulletEnabled val="1"/>
        </dgm:presLayoutVars>
      </dgm:prSet>
      <dgm:spPr/>
    </dgm:pt>
    <dgm:pt modelId="{40DCD950-57B3-4CE9-912F-8F1E8A0E141F}" type="pres">
      <dgm:prSet presAssocID="{FC92A2DD-F6EE-4F0E-98CC-37C62D542628}" presName="sibTrans" presStyleLbl="sibTrans1D1" presStyleIdx="4" presStyleCnt="5"/>
      <dgm:spPr/>
    </dgm:pt>
    <dgm:pt modelId="{CDCFDD57-EB70-41BF-97BD-3651E8BEE6C4}" type="pres">
      <dgm:prSet presAssocID="{FC92A2DD-F6EE-4F0E-98CC-37C62D542628}" presName="connectorText" presStyleLbl="sibTrans1D1" presStyleIdx="4" presStyleCnt="5"/>
      <dgm:spPr/>
    </dgm:pt>
    <dgm:pt modelId="{0C8711CF-5398-4106-A99E-E41BAB1AF7C8}" type="pres">
      <dgm:prSet presAssocID="{72EE8C30-7A44-4DEA-8737-329F6E99D395}" presName="node" presStyleLbl="node1" presStyleIdx="5" presStyleCnt="6" custScaleY="141334">
        <dgm:presLayoutVars>
          <dgm:bulletEnabled val="1"/>
        </dgm:presLayoutVars>
      </dgm:prSet>
      <dgm:spPr/>
    </dgm:pt>
  </dgm:ptLst>
  <dgm:cxnLst>
    <dgm:cxn modelId="{33CDA300-259F-4F20-BB04-7233D16CC3C6}" type="presOf" srcId="{28484943-2B9F-4455-BB16-B48BA377FE51}" destId="{A83C1510-F42E-4ABB-8181-47BE9520DAAF}" srcOrd="0" destOrd="0" presId="urn:microsoft.com/office/officeart/2005/8/layout/bProcess3"/>
    <dgm:cxn modelId="{0B176101-FE90-406B-9FA4-0F0B0BB7DD4C}" type="presOf" srcId="{28484943-2B9F-4455-BB16-B48BA377FE51}" destId="{DCB80145-F899-4B4B-9F03-F2886172B3AC}" srcOrd="1" destOrd="0" presId="urn:microsoft.com/office/officeart/2005/8/layout/bProcess3"/>
    <dgm:cxn modelId="{49161E07-3BF0-4B50-8BE8-2967BAA19992}" type="presOf" srcId="{C4AE5782-2055-4BA9-9A41-0908C935D421}" destId="{4DA4A259-3905-4F44-A1BC-3492EDC00AF1}" srcOrd="0" destOrd="0" presId="urn:microsoft.com/office/officeart/2005/8/layout/bProcess3"/>
    <dgm:cxn modelId="{CF33B50E-1B56-4A28-B076-9AB835A79149}" type="presOf" srcId="{FC92A2DD-F6EE-4F0E-98CC-37C62D542628}" destId="{40DCD950-57B3-4CE9-912F-8F1E8A0E141F}" srcOrd="0" destOrd="0" presId="urn:microsoft.com/office/officeart/2005/8/layout/bProcess3"/>
    <dgm:cxn modelId="{C7A6031B-056F-4D02-AF41-B5CE252D9CB7}" type="presOf" srcId="{4368391D-9C01-4441-B4F4-4BD4B774802E}" destId="{29B15046-C9EF-49DD-8448-D584146C5981}" srcOrd="1" destOrd="0" presId="urn:microsoft.com/office/officeart/2005/8/layout/bProcess3"/>
    <dgm:cxn modelId="{B328FB23-57B2-4564-9735-E5711BADDBDE}" type="presOf" srcId="{3612F96E-5798-4E1E-A64C-0020B14F9395}" destId="{1069BA89-358D-4918-B540-04152C397B6C}" srcOrd="0" destOrd="0" presId="urn:microsoft.com/office/officeart/2005/8/layout/bProcess3"/>
    <dgm:cxn modelId="{763C7B36-46B1-4639-8C99-80B13579B79E}" type="presOf" srcId="{FC92A2DD-F6EE-4F0E-98CC-37C62D542628}" destId="{CDCFDD57-EB70-41BF-97BD-3651E8BEE6C4}" srcOrd="1" destOrd="0" presId="urn:microsoft.com/office/officeart/2005/8/layout/bProcess3"/>
    <dgm:cxn modelId="{C69D8539-C054-4612-8C42-06738E0C0BE5}" type="presOf" srcId="{DDC748EE-A4DD-4B92-B93B-A1A170817FC8}" destId="{ABFB2F90-0965-44A6-B1CD-2AABDF7EA927}" srcOrd="1" destOrd="0" presId="urn:microsoft.com/office/officeart/2005/8/layout/bProcess3"/>
    <dgm:cxn modelId="{8DB3BE39-6B1D-41CB-9F33-8A2AD6CFC552}" type="presOf" srcId="{96311209-D7CF-4EC5-8C98-33FB6CEDC483}" destId="{FB32D6A9-D2CA-4CE5-8C34-B3CB7705C441}" srcOrd="0" destOrd="0" presId="urn:microsoft.com/office/officeart/2005/8/layout/bProcess3"/>
    <dgm:cxn modelId="{1DC1456B-4687-41F0-846E-D89354684B0B}" type="presOf" srcId="{EC628BA0-F4FD-4FEC-BA0A-2EF122ECE541}" destId="{BBF568C2-618B-441C-922C-F865201D48FC}" srcOrd="0" destOrd="0" presId="urn:microsoft.com/office/officeart/2005/8/layout/bProcess3"/>
    <dgm:cxn modelId="{6C27114D-B6B5-4EC9-A2FD-9D78399238C6}" srcId="{769958A1-0251-49AD-B872-220A50DC44DE}" destId="{3612F96E-5798-4E1E-A64C-0020B14F9395}" srcOrd="0" destOrd="0" parTransId="{32BE439B-F50B-4BB5-9E8E-75FF412B2E74}" sibTransId="{4368391D-9C01-4441-B4F4-4BD4B774802E}"/>
    <dgm:cxn modelId="{2C28F375-C40C-4303-9713-9F1A66AF4480}" srcId="{769958A1-0251-49AD-B872-220A50DC44DE}" destId="{72EE8C30-7A44-4DEA-8737-329F6E99D395}" srcOrd="5" destOrd="0" parTransId="{5184603D-5DE9-40E0-B579-C56AF3E3AF76}" sibTransId="{01D33C35-052C-4356-B28F-6947EC797745}"/>
    <dgm:cxn modelId="{4F800583-B285-493C-9025-E9708C6E56FB}" type="presOf" srcId="{4368391D-9C01-4441-B4F4-4BD4B774802E}" destId="{27046F7A-8007-48F1-848D-B0D92A9BBA96}" srcOrd="0" destOrd="0" presId="urn:microsoft.com/office/officeart/2005/8/layout/bProcess3"/>
    <dgm:cxn modelId="{93901A83-6CB1-4AA8-8BDE-D48D04B4DFDD}" srcId="{769958A1-0251-49AD-B872-220A50DC44DE}" destId="{EC628BA0-F4FD-4FEC-BA0A-2EF122ECE541}" srcOrd="2" destOrd="0" parTransId="{BD5D8FF9-9CC3-46D7-8DE2-43FC6F802827}" sibTransId="{28484943-2B9F-4455-BB16-B48BA377FE51}"/>
    <dgm:cxn modelId="{8E1996A2-AA25-4C53-B93C-DE3CFC496DC7}" type="presOf" srcId="{72EE8C30-7A44-4DEA-8737-329F6E99D395}" destId="{0C8711CF-5398-4106-A99E-E41BAB1AF7C8}" srcOrd="0" destOrd="0" presId="urn:microsoft.com/office/officeart/2005/8/layout/bProcess3"/>
    <dgm:cxn modelId="{26C9AAA5-4BB0-416A-95CC-C76319C21778}" type="presOf" srcId="{769958A1-0251-49AD-B872-220A50DC44DE}" destId="{4D803F13-AE38-49DE-8E28-71757F72210A}" srcOrd="0" destOrd="0" presId="urn:microsoft.com/office/officeart/2005/8/layout/bProcess3"/>
    <dgm:cxn modelId="{5307E6AD-439F-4461-B6B1-1C5DAC2E080B}" srcId="{769958A1-0251-49AD-B872-220A50DC44DE}" destId="{C4AE5782-2055-4BA9-9A41-0908C935D421}" srcOrd="3" destOrd="0" parTransId="{EEDCC62B-F794-4FEF-8C95-DD950FF421E3}" sibTransId="{DDC748EE-A4DD-4B92-B93B-A1A170817FC8}"/>
    <dgm:cxn modelId="{81565ABE-170C-442F-85E1-1BBABDE8AE31}" type="presOf" srcId="{AA7D65F8-BEB3-41ED-A192-F1113E1BE74F}" destId="{16BFC9E9-F4D4-4445-B4E8-AE44CC6BD595}" srcOrd="0" destOrd="0" presId="urn:microsoft.com/office/officeart/2005/8/layout/bProcess3"/>
    <dgm:cxn modelId="{73489CC7-F007-47B0-A208-552A26D078A3}" type="presOf" srcId="{8CC82F41-BDA0-4238-B777-23937AB52D01}" destId="{CF55BFF7-9849-4355-8CD6-777BD977B982}" srcOrd="1" destOrd="0" presId="urn:microsoft.com/office/officeart/2005/8/layout/bProcess3"/>
    <dgm:cxn modelId="{A4DD35D2-07AB-4D0F-9E81-4C1D49780968}" type="presOf" srcId="{DDC748EE-A4DD-4B92-B93B-A1A170817FC8}" destId="{4C69C1D5-5792-4804-922F-60997FAB8D58}" srcOrd="0" destOrd="0" presId="urn:microsoft.com/office/officeart/2005/8/layout/bProcess3"/>
    <dgm:cxn modelId="{D877D9DA-6330-457C-95CC-90E5990FA3AC}" type="presOf" srcId="{8CC82F41-BDA0-4238-B777-23937AB52D01}" destId="{062DEB72-F966-4F64-AE59-EEBC0B96CE8A}" srcOrd="0" destOrd="0" presId="urn:microsoft.com/office/officeart/2005/8/layout/bProcess3"/>
    <dgm:cxn modelId="{7FE89DED-5717-4806-9B09-D11BE0F22261}" srcId="{769958A1-0251-49AD-B872-220A50DC44DE}" destId="{96311209-D7CF-4EC5-8C98-33FB6CEDC483}" srcOrd="4" destOrd="0" parTransId="{FAB85768-066D-40BF-9F36-284B12E1366D}" sibTransId="{FC92A2DD-F6EE-4F0E-98CC-37C62D542628}"/>
    <dgm:cxn modelId="{EBBF4AF9-D623-4FFF-B789-4C9176F23A2D}" srcId="{769958A1-0251-49AD-B872-220A50DC44DE}" destId="{AA7D65F8-BEB3-41ED-A192-F1113E1BE74F}" srcOrd="1" destOrd="0" parTransId="{551B2300-899F-47E4-B6CC-5A61308C0197}" sibTransId="{8CC82F41-BDA0-4238-B777-23937AB52D01}"/>
    <dgm:cxn modelId="{40E758A1-FBE9-4AD9-914B-0E95B29ADA0E}" type="presParOf" srcId="{4D803F13-AE38-49DE-8E28-71757F72210A}" destId="{1069BA89-358D-4918-B540-04152C397B6C}" srcOrd="0" destOrd="0" presId="urn:microsoft.com/office/officeart/2005/8/layout/bProcess3"/>
    <dgm:cxn modelId="{1619E1F0-72E0-4268-B090-747622CB63F7}" type="presParOf" srcId="{4D803F13-AE38-49DE-8E28-71757F72210A}" destId="{27046F7A-8007-48F1-848D-B0D92A9BBA96}" srcOrd="1" destOrd="0" presId="urn:microsoft.com/office/officeart/2005/8/layout/bProcess3"/>
    <dgm:cxn modelId="{117CEA7C-1202-4A93-9F40-0E6455952E9D}" type="presParOf" srcId="{27046F7A-8007-48F1-848D-B0D92A9BBA96}" destId="{29B15046-C9EF-49DD-8448-D584146C5981}" srcOrd="0" destOrd="0" presId="urn:microsoft.com/office/officeart/2005/8/layout/bProcess3"/>
    <dgm:cxn modelId="{0FD9058F-CB8D-4BE8-89C3-6F232F0075F8}" type="presParOf" srcId="{4D803F13-AE38-49DE-8E28-71757F72210A}" destId="{16BFC9E9-F4D4-4445-B4E8-AE44CC6BD595}" srcOrd="2" destOrd="0" presId="urn:microsoft.com/office/officeart/2005/8/layout/bProcess3"/>
    <dgm:cxn modelId="{90668083-09E9-4D51-B548-8A3BA3FA7967}" type="presParOf" srcId="{4D803F13-AE38-49DE-8E28-71757F72210A}" destId="{062DEB72-F966-4F64-AE59-EEBC0B96CE8A}" srcOrd="3" destOrd="0" presId="urn:microsoft.com/office/officeart/2005/8/layout/bProcess3"/>
    <dgm:cxn modelId="{54A3B2BF-08E3-4803-837B-6E705A01CE03}" type="presParOf" srcId="{062DEB72-F966-4F64-AE59-EEBC0B96CE8A}" destId="{CF55BFF7-9849-4355-8CD6-777BD977B982}" srcOrd="0" destOrd="0" presId="urn:microsoft.com/office/officeart/2005/8/layout/bProcess3"/>
    <dgm:cxn modelId="{B97146D0-1A46-4115-A4DE-B6ABCC00C360}" type="presParOf" srcId="{4D803F13-AE38-49DE-8E28-71757F72210A}" destId="{BBF568C2-618B-441C-922C-F865201D48FC}" srcOrd="4" destOrd="0" presId="urn:microsoft.com/office/officeart/2005/8/layout/bProcess3"/>
    <dgm:cxn modelId="{B4182EE9-E823-497E-9524-25085BF46236}" type="presParOf" srcId="{4D803F13-AE38-49DE-8E28-71757F72210A}" destId="{A83C1510-F42E-4ABB-8181-47BE9520DAAF}" srcOrd="5" destOrd="0" presId="urn:microsoft.com/office/officeart/2005/8/layout/bProcess3"/>
    <dgm:cxn modelId="{E8C422F1-00D5-4BD3-865B-3B6D7062E06B}" type="presParOf" srcId="{A83C1510-F42E-4ABB-8181-47BE9520DAAF}" destId="{DCB80145-F899-4B4B-9F03-F2886172B3AC}" srcOrd="0" destOrd="0" presId="urn:microsoft.com/office/officeart/2005/8/layout/bProcess3"/>
    <dgm:cxn modelId="{30227C41-86AC-4C10-B931-A86B76B99CA7}" type="presParOf" srcId="{4D803F13-AE38-49DE-8E28-71757F72210A}" destId="{4DA4A259-3905-4F44-A1BC-3492EDC00AF1}" srcOrd="6" destOrd="0" presId="urn:microsoft.com/office/officeart/2005/8/layout/bProcess3"/>
    <dgm:cxn modelId="{446D1845-F82C-4672-BD05-40CBF7484230}" type="presParOf" srcId="{4D803F13-AE38-49DE-8E28-71757F72210A}" destId="{4C69C1D5-5792-4804-922F-60997FAB8D58}" srcOrd="7" destOrd="0" presId="urn:microsoft.com/office/officeart/2005/8/layout/bProcess3"/>
    <dgm:cxn modelId="{F483A4A8-985A-40F6-8AFD-BBC0C2224C41}" type="presParOf" srcId="{4C69C1D5-5792-4804-922F-60997FAB8D58}" destId="{ABFB2F90-0965-44A6-B1CD-2AABDF7EA927}" srcOrd="0" destOrd="0" presId="urn:microsoft.com/office/officeart/2005/8/layout/bProcess3"/>
    <dgm:cxn modelId="{F93FCC17-0ABA-42B4-9018-49C35198AA09}" type="presParOf" srcId="{4D803F13-AE38-49DE-8E28-71757F72210A}" destId="{FB32D6A9-D2CA-4CE5-8C34-B3CB7705C441}" srcOrd="8" destOrd="0" presId="urn:microsoft.com/office/officeart/2005/8/layout/bProcess3"/>
    <dgm:cxn modelId="{11BAAE95-B61A-4FB4-B1BF-F3F962249A7C}" type="presParOf" srcId="{4D803F13-AE38-49DE-8E28-71757F72210A}" destId="{40DCD950-57B3-4CE9-912F-8F1E8A0E141F}" srcOrd="9" destOrd="0" presId="urn:microsoft.com/office/officeart/2005/8/layout/bProcess3"/>
    <dgm:cxn modelId="{7F8591C4-C576-4DED-9F91-3EFCAD853DD7}" type="presParOf" srcId="{40DCD950-57B3-4CE9-912F-8F1E8A0E141F}" destId="{CDCFDD57-EB70-41BF-97BD-3651E8BEE6C4}" srcOrd="0" destOrd="0" presId="urn:microsoft.com/office/officeart/2005/8/layout/bProcess3"/>
    <dgm:cxn modelId="{00E6A277-38B7-42E2-B421-9900A990A0F7}" type="presParOf" srcId="{4D803F13-AE38-49DE-8E28-71757F72210A}" destId="{0C8711CF-5398-4106-A99E-E41BAB1AF7C8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F296A00-6F05-4B87-B42F-D91AD3A220AC}" type="doc">
      <dgm:prSet loTypeId="urn:microsoft.com/office/officeart/2008/layout/LinedList" loCatId="hierarchy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3E786520-FE13-43BB-85A1-0DAA472F338D}">
      <dgm:prSet phldrT="[Texto]" custT="1"/>
      <dgm:spPr/>
      <dgm:t>
        <a:bodyPr/>
        <a:lstStyle/>
        <a:p>
          <a:r>
            <a:rPr lang="pt-BR" sz="2800" b="1" dirty="0">
              <a:latin typeface="Roboto" pitchFamily="2" charset="0"/>
              <a:ea typeface="Roboto" pitchFamily="2" charset="0"/>
            </a:rPr>
            <a:t>A Revolução Cubana</a:t>
          </a:r>
          <a:endParaRPr lang="pt-BR" sz="2800" dirty="0">
            <a:latin typeface="Roboto" pitchFamily="2" charset="0"/>
            <a:ea typeface="Roboto" pitchFamily="2" charset="0"/>
          </a:endParaRPr>
        </a:p>
      </dgm:t>
    </dgm:pt>
    <dgm:pt modelId="{D101A412-2363-486D-8615-0A5AF36E1713}" type="parTrans" cxnId="{51EE28FF-C023-4329-9FC5-3309ADC89B9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3F43436-69C9-4485-881E-78F8C581C1AB}" type="sibTrans" cxnId="{51EE28FF-C023-4329-9FC5-3309ADC89B9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7DF203C-CDB7-4BCF-86F0-234B58CE4F2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 década de 1950, a estrutura social e econômica de Cuba era controlada por uma elite latifundiária.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E5A4D45-3C14-4801-A8CD-DD9E056C95BF}" type="parTrans" cxnId="{9C2FE439-1779-4BE3-88C4-868FA07B4A5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66DDCFE-7AE4-4B4F-AB35-2409CC16DD15}" type="sibTrans" cxnId="{9C2FE439-1779-4BE3-88C4-868FA07B4A5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B23EE98-8F7E-431B-BC27-2B32FADEECB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partir de então, na região de Sierra Maestra organizou-se um movimento revolucionário, o qual o exército do presidente não pôde conter.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A21704A-1DB3-4D5D-80F3-3528A8BD7ADB}" type="parTrans" cxnId="{0C072B65-83CD-47C1-AA26-C5A62AEE073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F8EE291-A060-4483-A101-DF8A13DBC952}" type="sibTrans" cxnId="{0C072B65-83CD-47C1-AA26-C5A62AEE073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ADEF426-A07C-4CC3-92B6-B6A51907A81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Assim, com a ajuda da população, esses guerrilheiros tomaram a capital Havana em 1º de abril de 1959.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014F957-556F-49F8-9DE4-AB95ACE3A260}" type="parTrans" cxnId="{D2789160-1CD3-496D-B589-518E1D0E5FA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13DEB4C-E7E3-4BC3-B4B6-78A40DE1176C}" type="sibTrans" cxnId="{D2789160-1CD3-496D-B589-518E1D0E5FA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B0598E4-679C-4F2B-8FEC-FDB42222BF2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Nessa época, governava Fulgêncio Batista, ao qual muitos expressavam insatisfação. Entre essas pessoas, destacou-se o advogado Fidel Castro. 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DC542720-95E7-4B00-A8CC-21F1AE0FF3EA}" type="parTrans" cxnId="{380EEF4B-F39A-4529-96EA-8D9CBF14939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F1B49B7-71EF-4B80-83D5-122821E194F4}" type="sibTrans" cxnId="{380EEF4B-F39A-4529-96EA-8D9CBF14939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173D3CA-B5D8-4B65-8AA9-73B4EE1ADE6A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final de 1956, Fidel Castro planejou o desembarque de revolucionários em Santiago de Cuba.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0ADB6F1E-F699-4976-9390-27E2439A81B6}" type="parTrans" cxnId="{DC01CC3B-BB20-4005-A21C-6CC261EC2DF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E86027A-AE4A-47C9-8E36-4A7A39766CDE}" type="sibTrans" cxnId="{DC01CC3B-BB20-4005-A21C-6CC261EC2DF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27D1242-288E-4FCF-9ADD-FAEB2BD1A070}" type="pres">
      <dgm:prSet presAssocID="{AF296A00-6F05-4B87-B42F-D91AD3A220AC}" presName="vert0" presStyleCnt="0">
        <dgm:presLayoutVars>
          <dgm:dir/>
          <dgm:animOne val="branch"/>
          <dgm:animLvl val="lvl"/>
        </dgm:presLayoutVars>
      </dgm:prSet>
      <dgm:spPr/>
    </dgm:pt>
    <dgm:pt modelId="{E2F126D3-7C77-41BD-B427-CBB3A089816B}" type="pres">
      <dgm:prSet presAssocID="{3E786520-FE13-43BB-85A1-0DAA472F338D}" presName="thickLine" presStyleLbl="alignNode1" presStyleIdx="0" presStyleCnt="1"/>
      <dgm:spPr/>
    </dgm:pt>
    <dgm:pt modelId="{3D5F1A73-1327-4085-8D88-ED6F0C490FFB}" type="pres">
      <dgm:prSet presAssocID="{3E786520-FE13-43BB-85A1-0DAA472F338D}" presName="horz1" presStyleCnt="0"/>
      <dgm:spPr/>
    </dgm:pt>
    <dgm:pt modelId="{0158CFA9-002A-41EE-ADDA-21CFE38CF9DA}" type="pres">
      <dgm:prSet presAssocID="{3E786520-FE13-43BB-85A1-0DAA472F338D}" presName="tx1" presStyleLbl="revTx" presStyleIdx="0" presStyleCnt="6" custScaleX="168908"/>
      <dgm:spPr/>
    </dgm:pt>
    <dgm:pt modelId="{038987E8-7CD9-4081-8C48-3B21FCA0495B}" type="pres">
      <dgm:prSet presAssocID="{3E786520-FE13-43BB-85A1-0DAA472F338D}" presName="vert1" presStyleCnt="0"/>
      <dgm:spPr/>
    </dgm:pt>
    <dgm:pt modelId="{C520D1C8-20C1-42E7-A0F0-2DD954F87508}" type="pres">
      <dgm:prSet presAssocID="{A7DF203C-CDB7-4BCF-86F0-234B58CE4F2F}" presName="vertSpace2a" presStyleCnt="0"/>
      <dgm:spPr/>
    </dgm:pt>
    <dgm:pt modelId="{982436A6-123F-4799-97DA-C154E6491066}" type="pres">
      <dgm:prSet presAssocID="{A7DF203C-CDB7-4BCF-86F0-234B58CE4F2F}" presName="horz2" presStyleCnt="0"/>
      <dgm:spPr/>
    </dgm:pt>
    <dgm:pt modelId="{94936B78-49EA-4EC8-BF2B-AAAADEB435BA}" type="pres">
      <dgm:prSet presAssocID="{A7DF203C-CDB7-4BCF-86F0-234B58CE4F2F}" presName="horzSpace2" presStyleCnt="0"/>
      <dgm:spPr/>
    </dgm:pt>
    <dgm:pt modelId="{1015E3B9-E661-4E3C-BCD2-88EE357AC74F}" type="pres">
      <dgm:prSet presAssocID="{A7DF203C-CDB7-4BCF-86F0-234B58CE4F2F}" presName="tx2" presStyleLbl="revTx" presStyleIdx="1" presStyleCnt="6"/>
      <dgm:spPr/>
    </dgm:pt>
    <dgm:pt modelId="{357FCB99-2B0E-4D28-B1B8-A065D1B42E10}" type="pres">
      <dgm:prSet presAssocID="{A7DF203C-CDB7-4BCF-86F0-234B58CE4F2F}" presName="vert2" presStyleCnt="0"/>
      <dgm:spPr/>
    </dgm:pt>
    <dgm:pt modelId="{6642C583-D37E-43C7-A0CF-D98CC7B9689D}" type="pres">
      <dgm:prSet presAssocID="{A7DF203C-CDB7-4BCF-86F0-234B58CE4F2F}" presName="thinLine2b" presStyleLbl="callout" presStyleIdx="0" presStyleCnt="5"/>
      <dgm:spPr/>
    </dgm:pt>
    <dgm:pt modelId="{BAF7D33F-C239-4D7E-847C-588C72C57287}" type="pres">
      <dgm:prSet presAssocID="{A7DF203C-CDB7-4BCF-86F0-234B58CE4F2F}" presName="vertSpace2b" presStyleCnt="0"/>
      <dgm:spPr/>
    </dgm:pt>
    <dgm:pt modelId="{388CEDF6-7D8D-45DC-92FE-9FA49DBBF8DA}" type="pres">
      <dgm:prSet presAssocID="{BB0598E4-679C-4F2B-8FEC-FDB42222BF20}" presName="horz2" presStyleCnt="0"/>
      <dgm:spPr/>
    </dgm:pt>
    <dgm:pt modelId="{14112526-1FFF-479A-9318-A6672F95E43B}" type="pres">
      <dgm:prSet presAssocID="{BB0598E4-679C-4F2B-8FEC-FDB42222BF20}" presName="horzSpace2" presStyleCnt="0"/>
      <dgm:spPr/>
    </dgm:pt>
    <dgm:pt modelId="{09489992-FCFE-4F9E-BFBB-36FA61751B6D}" type="pres">
      <dgm:prSet presAssocID="{BB0598E4-679C-4F2B-8FEC-FDB42222BF20}" presName="tx2" presStyleLbl="revTx" presStyleIdx="2" presStyleCnt="6"/>
      <dgm:spPr/>
    </dgm:pt>
    <dgm:pt modelId="{88D6F868-1FA7-4324-8EB2-36645CF7F727}" type="pres">
      <dgm:prSet presAssocID="{BB0598E4-679C-4F2B-8FEC-FDB42222BF20}" presName="vert2" presStyleCnt="0"/>
      <dgm:spPr/>
    </dgm:pt>
    <dgm:pt modelId="{F3BF1F09-E494-4F20-8ECF-4B0F35CCEEE2}" type="pres">
      <dgm:prSet presAssocID="{BB0598E4-679C-4F2B-8FEC-FDB42222BF20}" presName="thinLine2b" presStyleLbl="callout" presStyleIdx="1" presStyleCnt="5"/>
      <dgm:spPr/>
    </dgm:pt>
    <dgm:pt modelId="{B24D87B6-E6CB-4D28-9DD4-4EABCFB1978B}" type="pres">
      <dgm:prSet presAssocID="{BB0598E4-679C-4F2B-8FEC-FDB42222BF20}" presName="vertSpace2b" presStyleCnt="0"/>
      <dgm:spPr/>
    </dgm:pt>
    <dgm:pt modelId="{15CFA3C4-722C-44CA-8016-2803AB547E17}" type="pres">
      <dgm:prSet presAssocID="{3173D3CA-B5D8-4B65-8AA9-73B4EE1ADE6A}" presName="horz2" presStyleCnt="0"/>
      <dgm:spPr/>
    </dgm:pt>
    <dgm:pt modelId="{9BED63DA-7B99-4D72-AB52-DF36ADE050A6}" type="pres">
      <dgm:prSet presAssocID="{3173D3CA-B5D8-4B65-8AA9-73B4EE1ADE6A}" presName="horzSpace2" presStyleCnt="0"/>
      <dgm:spPr/>
    </dgm:pt>
    <dgm:pt modelId="{9E7BF826-299B-480E-955C-3A4CC3D2BFC5}" type="pres">
      <dgm:prSet presAssocID="{3173D3CA-B5D8-4B65-8AA9-73B4EE1ADE6A}" presName="tx2" presStyleLbl="revTx" presStyleIdx="3" presStyleCnt="6"/>
      <dgm:spPr/>
    </dgm:pt>
    <dgm:pt modelId="{28770AB6-5D52-4398-8FBF-1EF292D983C0}" type="pres">
      <dgm:prSet presAssocID="{3173D3CA-B5D8-4B65-8AA9-73B4EE1ADE6A}" presName="vert2" presStyleCnt="0"/>
      <dgm:spPr/>
    </dgm:pt>
    <dgm:pt modelId="{F8720F52-6C96-406E-BC09-C5D9359434BB}" type="pres">
      <dgm:prSet presAssocID="{3173D3CA-B5D8-4B65-8AA9-73B4EE1ADE6A}" presName="thinLine2b" presStyleLbl="callout" presStyleIdx="2" presStyleCnt="5"/>
      <dgm:spPr/>
    </dgm:pt>
    <dgm:pt modelId="{7BD4FFDE-2EC6-434E-B542-D5E0CE9CB8F1}" type="pres">
      <dgm:prSet presAssocID="{3173D3CA-B5D8-4B65-8AA9-73B4EE1ADE6A}" presName="vertSpace2b" presStyleCnt="0"/>
      <dgm:spPr/>
    </dgm:pt>
    <dgm:pt modelId="{54EB7CC4-C276-448C-A6E1-AF5668E8EEB0}" type="pres">
      <dgm:prSet presAssocID="{2B23EE98-8F7E-431B-BC27-2B32FADEECB6}" presName="horz2" presStyleCnt="0"/>
      <dgm:spPr/>
    </dgm:pt>
    <dgm:pt modelId="{940F174F-1621-486E-823D-31BF2F99A387}" type="pres">
      <dgm:prSet presAssocID="{2B23EE98-8F7E-431B-BC27-2B32FADEECB6}" presName="horzSpace2" presStyleCnt="0"/>
      <dgm:spPr/>
    </dgm:pt>
    <dgm:pt modelId="{E9BB89A2-A075-4F7B-B613-5ECD92228726}" type="pres">
      <dgm:prSet presAssocID="{2B23EE98-8F7E-431B-BC27-2B32FADEECB6}" presName="tx2" presStyleLbl="revTx" presStyleIdx="4" presStyleCnt="6"/>
      <dgm:spPr/>
    </dgm:pt>
    <dgm:pt modelId="{50F53C48-707F-4F7B-BAB1-6745EE31A624}" type="pres">
      <dgm:prSet presAssocID="{2B23EE98-8F7E-431B-BC27-2B32FADEECB6}" presName="vert2" presStyleCnt="0"/>
      <dgm:spPr/>
    </dgm:pt>
    <dgm:pt modelId="{FF8B2F2E-AB96-4A79-9393-518A946E4628}" type="pres">
      <dgm:prSet presAssocID="{2B23EE98-8F7E-431B-BC27-2B32FADEECB6}" presName="thinLine2b" presStyleLbl="callout" presStyleIdx="3" presStyleCnt="5"/>
      <dgm:spPr/>
    </dgm:pt>
    <dgm:pt modelId="{CFCD55C4-1A1D-4D84-B88F-59CFF9047421}" type="pres">
      <dgm:prSet presAssocID="{2B23EE98-8F7E-431B-BC27-2B32FADEECB6}" presName="vertSpace2b" presStyleCnt="0"/>
      <dgm:spPr/>
    </dgm:pt>
    <dgm:pt modelId="{C582F733-B342-4E4D-A4F1-82A9258624B6}" type="pres">
      <dgm:prSet presAssocID="{EADEF426-A07C-4CC3-92B6-B6A51907A81D}" presName="horz2" presStyleCnt="0"/>
      <dgm:spPr/>
    </dgm:pt>
    <dgm:pt modelId="{BF00315F-356C-4C62-B52C-507793BD6E9B}" type="pres">
      <dgm:prSet presAssocID="{EADEF426-A07C-4CC3-92B6-B6A51907A81D}" presName="horzSpace2" presStyleCnt="0"/>
      <dgm:spPr/>
    </dgm:pt>
    <dgm:pt modelId="{484662ED-0285-4437-81A3-9BCEDEAA8F2A}" type="pres">
      <dgm:prSet presAssocID="{EADEF426-A07C-4CC3-92B6-B6A51907A81D}" presName="tx2" presStyleLbl="revTx" presStyleIdx="5" presStyleCnt="6"/>
      <dgm:spPr/>
    </dgm:pt>
    <dgm:pt modelId="{346F4AB9-4630-409C-ABF6-495E320F64D0}" type="pres">
      <dgm:prSet presAssocID="{EADEF426-A07C-4CC3-92B6-B6A51907A81D}" presName="vert2" presStyleCnt="0"/>
      <dgm:spPr/>
    </dgm:pt>
    <dgm:pt modelId="{18338305-5FB7-48EB-A536-547A806EDE0F}" type="pres">
      <dgm:prSet presAssocID="{EADEF426-A07C-4CC3-92B6-B6A51907A81D}" presName="thinLine2b" presStyleLbl="callout" presStyleIdx="4" presStyleCnt="5"/>
      <dgm:spPr/>
    </dgm:pt>
    <dgm:pt modelId="{FC5685A5-830C-4E68-9D08-6104108A91A5}" type="pres">
      <dgm:prSet presAssocID="{EADEF426-A07C-4CC3-92B6-B6A51907A81D}" presName="vertSpace2b" presStyleCnt="0"/>
      <dgm:spPr/>
    </dgm:pt>
  </dgm:ptLst>
  <dgm:cxnLst>
    <dgm:cxn modelId="{468BCA34-6941-43E7-A37D-FC6E10313DD5}" type="presOf" srcId="{2B23EE98-8F7E-431B-BC27-2B32FADEECB6}" destId="{E9BB89A2-A075-4F7B-B613-5ECD92228726}" srcOrd="0" destOrd="0" presId="urn:microsoft.com/office/officeart/2008/layout/LinedList"/>
    <dgm:cxn modelId="{213CD336-4B39-47F2-AB4F-7B2F66EE9E7D}" type="presOf" srcId="{AF296A00-6F05-4B87-B42F-D91AD3A220AC}" destId="{027D1242-288E-4FCF-9ADD-FAEB2BD1A070}" srcOrd="0" destOrd="0" presId="urn:microsoft.com/office/officeart/2008/layout/LinedList"/>
    <dgm:cxn modelId="{9C2FE439-1779-4BE3-88C4-868FA07B4A5E}" srcId="{3E786520-FE13-43BB-85A1-0DAA472F338D}" destId="{A7DF203C-CDB7-4BCF-86F0-234B58CE4F2F}" srcOrd="0" destOrd="0" parTransId="{1E5A4D45-3C14-4801-A8CD-DD9E056C95BF}" sibTransId="{B66DDCFE-7AE4-4B4F-AB35-2409CC16DD15}"/>
    <dgm:cxn modelId="{DC01CC3B-BB20-4005-A21C-6CC261EC2DFD}" srcId="{3E786520-FE13-43BB-85A1-0DAA472F338D}" destId="{3173D3CA-B5D8-4B65-8AA9-73B4EE1ADE6A}" srcOrd="2" destOrd="0" parTransId="{0ADB6F1E-F699-4976-9390-27E2439A81B6}" sibTransId="{AE86027A-AE4A-47C9-8E36-4A7A39766CDE}"/>
    <dgm:cxn modelId="{1690685E-F0BF-4493-BE94-CF4A31CA2ECD}" type="presOf" srcId="{3E786520-FE13-43BB-85A1-0DAA472F338D}" destId="{0158CFA9-002A-41EE-ADDA-21CFE38CF9DA}" srcOrd="0" destOrd="0" presId="urn:microsoft.com/office/officeart/2008/layout/LinedList"/>
    <dgm:cxn modelId="{D2789160-1CD3-496D-B589-518E1D0E5FA0}" srcId="{3E786520-FE13-43BB-85A1-0DAA472F338D}" destId="{EADEF426-A07C-4CC3-92B6-B6A51907A81D}" srcOrd="4" destOrd="0" parTransId="{F014F957-556F-49F8-9DE4-AB95ACE3A260}" sibTransId="{713DEB4C-E7E3-4BC3-B4B6-78A40DE1176C}"/>
    <dgm:cxn modelId="{0C072B65-83CD-47C1-AA26-C5A62AEE073F}" srcId="{3E786520-FE13-43BB-85A1-0DAA472F338D}" destId="{2B23EE98-8F7E-431B-BC27-2B32FADEECB6}" srcOrd="3" destOrd="0" parTransId="{2A21704A-1DB3-4D5D-80F3-3528A8BD7ADB}" sibTransId="{9F8EE291-A060-4483-A101-DF8A13DBC952}"/>
    <dgm:cxn modelId="{380EEF4B-F39A-4529-96EA-8D9CBF14939A}" srcId="{3E786520-FE13-43BB-85A1-0DAA472F338D}" destId="{BB0598E4-679C-4F2B-8FEC-FDB42222BF20}" srcOrd="1" destOrd="0" parTransId="{DC542720-95E7-4B00-A8CC-21F1AE0FF3EA}" sibTransId="{AF1B49B7-71EF-4B80-83D5-122821E194F4}"/>
    <dgm:cxn modelId="{951D9554-ED80-485E-9FEF-9654628351DB}" type="presOf" srcId="{A7DF203C-CDB7-4BCF-86F0-234B58CE4F2F}" destId="{1015E3B9-E661-4E3C-BCD2-88EE357AC74F}" srcOrd="0" destOrd="0" presId="urn:microsoft.com/office/officeart/2008/layout/LinedList"/>
    <dgm:cxn modelId="{582FF7C8-1AC9-4D92-B034-77200B660D69}" type="presOf" srcId="{3173D3CA-B5D8-4B65-8AA9-73B4EE1ADE6A}" destId="{9E7BF826-299B-480E-955C-3A4CC3D2BFC5}" srcOrd="0" destOrd="0" presId="urn:microsoft.com/office/officeart/2008/layout/LinedList"/>
    <dgm:cxn modelId="{82E496CC-490D-49E5-AADC-FAAA10A9BBF6}" type="presOf" srcId="{EADEF426-A07C-4CC3-92B6-B6A51907A81D}" destId="{484662ED-0285-4437-81A3-9BCEDEAA8F2A}" srcOrd="0" destOrd="0" presId="urn:microsoft.com/office/officeart/2008/layout/LinedList"/>
    <dgm:cxn modelId="{747BE2F8-121D-45F4-A871-25780020EF16}" type="presOf" srcId="{BB0598E4-679C-4F2B-8FEC-FDB42222BF20}" destId="{09489992-FCFE-4F9E-BFBB-36FA61751B6D}" srcOrd="0" destOrd="0" presId="urn:microsoft.com/office/officeart/2008/layout/LinedList"/>
    <dgm:cxn modelId="{51EE28FF-C023-4329-9FC5-3309ADC89B9D}" srcId="{AF296A00-6F05-4B87-B42F-D91AD3A220AC}" destId="{3E786520-FE13-43BB-85A1-0DAA472F338D}" srcOrd="0" destOrd="0" parTransId="{D101A412-2363-486D-8615-0A5AF36E1713}" sibTransId="{B3F43436-69C9-4485-881E-78F8C581C1AB}"/>
    <dgm:cxn modelId="{DF65AB2C-B865-48B3-A86A-BC9363386984}" type="presParOf" srcId="{027D1242-288E-4FCF-9ADD-FAEB2BD1A070}" destId="{E2F126D3-7C77-41BD-B427-CBB3A089816B}" srcOrd="0" destOrd="0" presId="urn:microsoft.com/office/officeart/2008/layout/LinedList"/>
    <dgm:cxn modelId="{47F609B2-80F2-4AAD-8EB5-74E7368E5CE3}" type="presParOf" srcId="{027D1242-288E-4FCF-9ADD-FAEB2BD1A070}" destId="{3D5F1A73-1327-4085-8D88-ED6F0C490FFB}" srcOrd="1" destOrd="0" presId="urn:microsoft.com/office/officeart/2008/layout/LinedList"/>
    <dgm:cxn modelId="{3114ECE2-916E-4A29-B7E6-A45D2578455F}" type="presParOf" srcId="{3D5F1A73-1327-4085-8D88-ED6F0C490FFB}" destId="{0158CFA9-002A-41EE-ADDA-21CFE38CF9DA}" srcOrd="0" destOrd="0" presId="urn:microsoft.com/office/officeart/2008/layout/LinedList"/>
    <dgm:cxn modelId="{F933AE22-606D-4033-A8C8-01453EFA522A}" type="presParOf" srcId="{3D5F1A73-1327-4085-8D88-ED6F0C490FFB}" destId="{038987E8-7CD9-4081-8C48-3B21FCA0495B}" srcOrd="1" destOrd="0" presId="urn:microsoft.com/office/officeart/2008/layout/LinedList"/>
    <dgm:cxn modelId="{54F64C18-5160-40E0-BBA3-EA6987C108D3}" type="presParOf" srcId="{038987E8-7CD9-4081-8C48-3B21FCA0495B}" destId="{C520D1C8-20C1-42E7-A0F0-2DD954F87508}" srcOrd="0" destOrd="0" presId="urn:microsoft.com/office/officeart/2008/layout/LinedList"/>
    <dgm:cxn modelId="{56ED29D0-5CAB-4980-A847-0844BA86F197}" type="presParOf" srcId="{038987E8-7CD9-4081-8C48-3B21FCA0495B}" destId="{982436A6-123F-4799-97DA-C154E6491066}" srcOrd="1" destOrd="0" presId="urn:microsoft.com/office/officeart/2008/layout/LinedList"/>
    <dgm:cxn modelId="{0672A994-30FB-4E25-BAAB-818A02561D9E}" type="presParOf" srcId="{982436A6-123F-4799-97DA-C154E6491066}" destId="{94936B78-49EA-4EC8-BF2B-AAAADEB435BA}" srcOrd="0" destOrd="0" presId="urn:microsoft.com/office/officeart/2008/layout/LinedList"/>
    <dgm:cxn modelId="{B23A34C4-7DC8-44C0-91DB-82B99D5AFCD2}" type="presParOf" srcId="{982436A6-123F-4799-97DA-C154E6491066}" destId="{1015E3B9-E661-4E3C-BCD2-88EE357AC74F}" srcOrd="1" destOrd="0" presId="urn:microsoft.com/office/officeart/2008/layout/LinedList"/>
    <dgm:cxn modelId="{D6557607-C8B3-4E49-8FD1-D9BC1FEB5AA8}" type="presParOf" srcId="{982436A6-123F-4799-97DA-C154E6491066}" destId="{357FCB99-2B0E-4D28-B1B8-A065D1B42E10}" srcOrd="2" destOrd="0" presId="urn:microsoft.com/office/officeart/2008/layout/LinedList"/>
    <dgm:cxn modelId="{588B5F02-AA8E-4C70-970A-1840AB2D25F3}" type="presParOf" srcId="{038987E8-7CD9-4081-8C48-3B21FCA0495B}" destId="{6642C583-D37E-43C7-A0CF-D98CC7B9689D}" srcOrd="2" destOrd="0" presId="urn:microsoft.com/office/officeart/2008/layout/LinedList"/>
    <dgm:cxn modelId="{4C0F7F04-ABDA-47DE-9161-23ED0BBEE606}" type="presParOf" srcId="{038987E8-7CD9-4081-8C48-3B21FCA0495B}" destId="{BAF7D33F-C239-4D7E-847C-588C72C57287}" srcOrd="3" destOrd="0" presId="urn:microsoft.com/office/officeart/2008/layout/LinedList"/>
    <dgm:cxn modelId="{824090DA-1B38-4F3E-ADD5-D347E58FAB53}" type="presParOf" srcId="{038987E8-7CD9-4081-8C48-3B21FCA0495B}" destId="{388CEDF6-7D8D-45DC-92FE-9FA49DBBF8DA}" srcOrd="4" destOrd="0" presId="urn:microsoft.com/office/officeart/2008/layout/LinedList"/>
    <dgm:cxn modelId="{19DD6726-625F-4BE2-8FA8-27770D984356}" type="presParOf" srcId="{388CEDF6-7D8D-45DC-92FE-9FA49DBBF8DA}" destId="{14112526-1FFF-479A-9318-A6672F95E43B}" srcOrd="0" destOrd="0" presId="urn:microsoft.com/office/officeart/2008/layout/LinedList"/>
    <dgm:cxn modelId="{04D1FBA2-57DE-48AB-BEFA-B0BE49CD8CAB}" type="presParOf" srcId="{388CEDF6-7D8D-45DC-92FE-9FA49DBBF8DA}" destId="{09489992-FCFE-4F9E-BFBB-36FA61751B6D}" srcOrd="1" destOrd="0" presId="urn:microsoft.com/office/officeart/2008/layout/LinedList"/>
    <dgm:cxn modelId="{1228594A-1D35-4629-A11A-B51813122D50}" type="presParOf" srcId="{388CEDF6-7D8D-45DC-92FE-9FA49DBBF8DA}" destId="{88D6F868-1FA7-4324-8EB2-36645CF7F727}" srcOrd="2" destOrd="0" presId="urn:microsoft.com/office/officeart/2008/layout/LinedList"/>
    <dgm:cxn modelId="{9502D806-5B44-4195-903E-06FD3571FCAA}" type="presParOf" srcId="{038987E8-7CD9-4081-8C48-3B21FCA0495B}" destId="{F3BF1F09-E494-4F20-8ECF-4B0F35CCEEE2}" srcOrd="5" destOrd="0" presId="urn:microsoft.com/office/officeart/2008/layout/LinedList"/>
    <dgm:cxn modelId="{2B087913-312B-482D-B559-F72C675C00A2}" type="presParOf" srcId="{038987E8-7CD9-4081-8C48-3B21FCA0495B}" destId="{B24D87B6-E6CB-4D28-9DD4-4EABCFB1978B}" srcOrd="6" destOrd="0" presId="urn:microsoft.com/office/officeart/2008/layout/LinedList"/>
    <dgm:cxn modelId="{27F98279-7597-41B5-8DAE-9D5B6A0D2108}" type="presParOf" srcId="{038987E8-7CD9-4081-8C48-3B21FCA0495B}" destId="{15CFA3C4-722C-44CA-8016-2803AB547E17}" srcOrd="7" destOrd="0" presId="urn:microsoft.com/office/officeart/2008/layout/LinedList"/>
    <dgm:cxn modelId="{EC4B9C3A-A0D8-4936-A18F-81A5644F16AF}" type="presParOf" srcId="{15CFA3C4-722C-44CA-8016-2803AB547E17}" destId="{9BED63DA-7B99-4D72-AB52-DF36ADE050A6}" srcOrd="0" destOrd="0" presId="urn:microsoft.com/office/officeart/2008/layout/LinedList"/>
    <dgm:cxn modelId="{4F140348-1508-41CF-B985-5962BFEF9FC4}" type="presParOf" srcId="{15CFA3C4-722C-44CA-8016-2803AB547E17}" destId="{9E7BF826-299B-480E-955C-3A4CC3D2BFC5}" srcOrd="1" destOrd="0" presId="urn:microsoft.com/office/officeart/2008/layout/LinedList"/>
    <dgm:cxn modelId="{36110A56-7A72-4CE2-B27F-F45BA0E3DA88}" type="presParOf" srcId="{15CFA3C4-722C-44CA-8016-2803AB547E17}" destId="{28770AB6-5D52-4398-8FBF-1EF292D983C0}" srcOrd="2" destOrd="0" presId="urn:microsoft.com/office/officeart/2008/layout/LinedList"/>
    <dgm:cxn modelId="{653537CF-1517-413C-A794-AA84FE4B7C2D}" type="presParOf" srcId="{038987E8-7CD9-4081-8C48-3B21FCA0495B}" destId="{F8720F52-6C96-406E-BC09-C5D9359434BB}" srcOrd="8" destOrd="0" presId="urn:microsoft.com/office/officeart/2008/layout/LinedList"/>
    <dgm:cxn modelId="{38F33D34-86C1-47C4-8FCA-70B84119A32E}" type="presParOf" srcId="{038987E8-7CD9-4081-8C48-3B21FCA0495B}" destId="{7BD4FFDE-2EC6-434E-B542-D5E0CE9CB8F1}" srcOrd="9" destOrd="0" presId="urn:microsoft.com/office/officeart/2008/layout/LinedList"/>
    <dgm:cxn modelId="{002C7CFB-6BAF-4F01-B77B-D4C3582C0E8D}" type="presParOf" srcId="{038987E8-7CD9-4081-8C48-3B21FCA0495B}" destId="{54EB7CC4-C276-448C-A6E1-AF5668E8EEB0}" srcOrd="10" destOrd="0" presId="urn:microsoft.com/office/officeart/2008/layout/LinedList"/>
    <dgm:cxn modelId="{40CD6936-0039-4CE2-A1E8-5D8F2E5BA3C5}" type="presParOf" srcId="{54EB7CC4-C276-448C-A6E1-AF5668E8EEB0}" destId="{940F174F-1621-486E-823D-31BF2F99A387}" srcOrd="0" destOrd="0" presId="urn:microsoft.com/office/officeart/2008/layout/LinedList"/>
    <dgm:cxn modelId="{1A955CF2-FF46-465C-A4E0-6560897FBA7C}" type="presParOf" srcId="{54EB7CC4-C276-448C-A6E1-AF5668E8EEB0}" destId="{E9BB89A2-A075-4F7B-B613-5ECD92228726}" srcOrd="1" destOrd="0" presId="urn:microsoft.com/office/officeart/2008/layout/LinedList"/>
    <dgm:cxn modelId="{7F30EF72-757D-4721-A7E6-8786A5B26595}" type="presParOf" srcId="{54EB7CC4-C276-448C-A6E1-AF5668E8EEB0}" destId="{50F53C48-707F-4F7B-BAB1-6745EE31A624}" srcOrd="2" destOrd="0" presId="urn:microsoft.com/office/officeart/2008/layout/LinedList"/>
    <dgm:cxn modelId="{34FC9F96-3FE8-4E45-B819-511B2900A84F}" type="presParOf" srcId="{038987E8-7CD9-4081-8C48-3B21FCA0495B}" destId="{FF8B2F2E-AB96-4A79-9393-518A946E4628}" srcOrd="11" destOrd="0" presId="urn:microsoft.com/office/officeart/2008/layout/LinedList"/>
    <dgm:cxn modelId="{0DAF88E6-5686-460F-84A3-D54BB4B14EE9}" type="presParOf" srcId="{038987E8-7CD9-4081-8C48-3B21FCA0495B}" destId="{CFCD55C4-1A1D-4D84-B88F-59CFF9047421}" srcOrd="12" destOrd="0" presId="urn:microsoft.com/office/officeart/2008/layout/LinedList"/>
    <dgm:cxn modelId="{5244D3DA-10E9-4687-86A0-B6E00EF1E488}" type="presParOf" srcId="{038987E8-7CD9-4081-8C48-3B21FCA0495B}" destId="{C582F733-B342-4E4D-A4F1-82A9258624B6}" srcOrd="13" destOrd="0" presId="urn:microsoft.com/office/officeart/2008/layout/LinedList"/>
    <dgm:cxn modelId="{68A35F73-A130-446C-B47D-E12185967996}" type="presParOf" srcId="{C582F733-B342-4E4D-A4F1-82A9258624B6}" destId="{BF00315F-356C-4C62-B52C-507793BD6E9B}" srcOrd="0" destOrd="0" presId="urn:microsoft.com/office/officeart/2008/layout/LinedList"/>
    <dgm:cxn modelId="{57C7C7AB-C736-4866-87F6-35F06FC192C6}" type="presParOf" srcId="{C582F733-B342-4E4D-A4F1-82A9258624B6}" destId="{484662ED-0285-4437-81A3-9BCEDEAA8F2A}" srcOrd="1" destOrd="0" presId="urn:microsoft.com/office/officeart/2008/layout/LinedList"/>
    <dgm:cxn modelId="{6DEF2D49-AB26-4D3E-A2E8-81287BEC58DB}" type="presParOf" srcId="{C582F733-B342-4E4D-A4F1-82A9258624B6}" destId="{346F4AB9-4630-409C-ABF6-495E320F64D0}" srcOrd="2" destOrd="0" presId="urn:microsoft.com/office/officeart/2008/layout/LinedList"/>
    <dgm:cxn modelId="{591FB890-76E6-40E9-B0EA-1F532D84F331}" type="presParOf" srcId="{038987E8-7CD9-4081-8C48-3B21FCA0495B}" destId="{18338305-5FB7-48EB-A536-547A806EDE0F}" srcOrd="14" destOrd="0" presId="urn:microsoft.com/office/officeart/2008/layout/LinedList"/>
    <dgm:cxn modelId="{982BFF19-C66B-4871-B7CB-B91987DEB6E0}" type="presParOf" srcId="{038987E8-7CD9-4081-8C48-3B21FCA0495B}" destId="{FC5685A5-830C-4E68-9D08-6104108A91A5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454E17-9AD5-42CB-A8AA-79F7D2437845}" type="doc">
      <dgm:prSet loTypeId="urn:microsoft.com/office/officeart/2008/layout/VerticalAccentList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4BD53E7C-EDCA-486C-896E-BBD65852EA4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1962, os EUA e outros países da América decretaram um bloqueio econômico a Cuba.</a:t>
          </a:r>
        </a:p>
      </dgm:t>
    </dgm:pt>
    <dgm:pt modelId="{F4C70A0A-A32A-442C-BFF4-C436A9D073E7}" type="parTrans" cxnId="{D7D6233B-8060-4AEA-A7D3-98E4A30D477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8F57153-28D3-48B7-A77C-61531D8D40FC}" type="sibTrans" cxnId="{D7D6233B-8060-4AEA-A7D3-98E4A30D477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15276CF-C671-4BC2-93B7-B101A2F7D65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Fidel Castro intensificou as relações comerciais e diplomáticas com a URSS.</a:t>
          </a:r>
        </a:p>
      </dgm:t>
    </dgm:pt>
    <dgm:pt modelId="{0FF9DAF2-1581-4CB8-A06A-C998E513A2BA}" type="parTrans" cxnId="{8F82FB13-5590-4DB6-9209-3FCF6849E1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6F4FD35-9167-4275-BEBC-580B9E05D72A}" type="sibTrans" cxnId="{8F82FB13-5590-4DB6-9209-3FCF6849E1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33FC328-15A3-42BF-A01D-B740FC72E24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início da década de 1960, a URSS  instalou uma base de lançamento de mísseis nucleares em Cuba.</a:t>
          </a:r>
        </a:p>
      </dgm:t>
    </dgm:pt>
    <dgm:pt modelId="{2C0233EB-EF42-45A8-9A45-F9212C0B674B}" type="parTrans" cxnId="{4AA2E4BC-1A8C-4258-8646-A07DCAE8839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6F10282-99D5-4951-BFB1-A967EBA67A21}" type="sibTrans" cxnId="{4AA2E4BC-1A8C-4258-8646-A07DCAE8839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0C694FF-F327-4880-8221-47D15443A461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Os EUA responderam mobilizando forças militares em torno de Cuba. </a:t>
          </a:r>
        </a:p>
      </dgm:t>
    </dgm:pt>
    <dgm:pt modelId="{895F6E7C-CD75-4B3F-B813-DF6B10F53CD8}" type="parTrans" cxnId="{0853E88D-4522-44C3-A1E6-878C45B3ED5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797B19E-8970-436B-8226-774B29705126}" type="sibTrans" cxnId="{0853E88D-4522-44C3-A1E6-878C45B3ED5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1B160E0-2898-4784-A4BA-3B3DB77CAE7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crise foi superada com um acordo entre os EUA e a URSS. </a:t>
          </a:r>
        </a:p>
      </dgm:t>
    </dgm:pt>
    <dgm:pt modelId="{A19E6659-E97C-4181-A2F2-465D01A8D88D}" type="parTrans" cxnId="{05990DE1-B8E3-4ECA-9D43-9A63FEE9E30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0035F2B-890C-47DA-A00B-3C1F9A6BA72F}" type="sibTrans" cxnId="{05990DE1-B8E3-4ECA-9D43-9A63FEE9E30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FDC04C2-C4C6-421A-AA61-96E76239177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abril de 1961, Fidel Castro declarou o início do regime socialista em Cuba. </a:t>
          </a:r>
        </a:p>
      </dgm:t>
    </dgm:pt>
    <dgm:pt modelId="{93D67E91-67C7-408D-8706-3D2D090005FF}" type="sibTrans" cxnId="{8B1381E7-BD5E-4124-BB27-2CD7402D136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E52C358-9D50-44EF-A22E-12A7FF3CDE96}" type="parTrans" cxnId="{8B1381E7-BD5E-4124-BB27-2CD7402D136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0FB0713-BF4F-486D-9954-95DAD62B3A18}" type="pres">
      <dgm:prSet presAssocID="{6D454E17-9AD5-42CB-A8AA-79F7D2437845}" presName="Name0" presStyleCnt="0">
        <dgm:presLayoutVars>
          <dgm:chMax/>
          <dgm:chPref/>
          <dgm:dir/>
        </dgm:presLayoutVars>
      </dgm:prSet>
      <dgm:spPr/>
    </dgm:pt>
    <dgm:pt modelId="{F36E757E-5856-418E-96E5-6C1BBA9ECD01}" type="pres">
      <dgm:prSet presAssocID="{BFDC04C2-C4C6-421A-AA61-96E762391770}" presName="parenttextcomposite" presStyleCnt="0"/>
      <dgm:spPr/>
    </dgm:pt>
    <dgm:pt modelId="{4A2ED43F-FB9E-4080-BBF5-8EAC4AC48EAE}" type="pres">
      <dgm:prSet presAssocID="{BFDC04C2-C4C6-421A-AA61-96E762391770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BD79E5A7-0E79-4F4A-A012-18AF3F5FB09F}" type="pres">
      <dgm:prSet presAssocID="{BFDC04C2-C4C6-421A-AA61-96E762391770}" presName="composite" presStyleCnt="0"/>
      <dgm:spPr/>
    </dgm:pt>
    <dgm:pt modelId="{1E31EC51-50A5-48D1-BDEB-EBA993C9D2C4}" type="pres">
      <dgm:prSet presAssocID="{BFDC04C2-C4C6-421A-AA61-96E762391770}" presName="chevron1" presStyleLbl="alignNode1" presStyleIdx="0" presStyleCnt="21"/>
      <dgm:spPr/>
    </dgm:pt>
    <dgm:pt modelId="{158CB93E-6EFF-4E11-93E2-425D45CB384F}" type="pres">
      <dgm:prSet presAssocID="{BFDC04C2-C4C6-421A-AA61-96E762391770}" presName="chevron2" presStyleLbl="alignNode1" presStyleIdx="1" presStyleCnt="21"/>
      <dgm:spPr/>
    </dgm:pt>
    <dgm:pt modelId="{4FAA7699-B72F-435E-B68B-7A2ABA824049}" type="pres">
      <dgm:prSet presAssocID="{BFDC04C2-C4C6-421A-AA61-96E762391770}" presName="chevron3" presStyleLbl="alignNode1" presStyleIdx="2" presStyleCnt="21"/>
      <dgm:spPr/>
    </dgm:pt>
    <dgm:pt modelId="{00DD251E-A7D4-4382-A895-6EDEA44B526D}" type="pres">
      <dgm:prSet presAssocID="{BFDC04C2-C4C6-421A-AA61-96E762391770}" presName="chevron4" presStyleLbl="alignNode1" presStyleIdx="3" presStyleCnt="21"/>
      <dgm:spPr/>
    </dgm:pt>
    <dgm:pt modelId="{0856D4D1-31D0-4E78-84CB-3518B53C11B2}" type="pres">
      <dgm:prSet presAssocID="{BFDC04C2-C4C6-421A-AA61-96E762391770}" presName="chevron5" presStyleLbl="alignNode1" presStyleIdx="4" presStyleCnt="21"/>
      <dgm:spPr/>
    </dgm:pt>
    <dgm:pt modelId="{C948AF71-C105-4E6C-8A4A-73E7B0E503A2}" type="pres">
      <dgm:prSet presAssocID="{BFDC04C2-C4C6-421A-AA61-96E762391770}" presName="chevron6" presStyleLbl="alignNode1" presStyleIdx="5" presStyleCnt="21"/>
      <dgm:spPr/>
    </dgm:pt>
    <dgm:pt modelId="{1E00EEAA-42AD-47AB-AB7A-EFC07E96DC12}" type="pres">
      <dgm:prSet presAssocID="{BFDC04C2-C4C6-421A-AA61-96E762391770}" presName="chevron7" presStyleLbl="alignNode1" presStyleIdx="6" presStyleCnt="21"/>
      <dgm:spPr/>
    </dgm:pt>
    <dgm:pt modelId="{EF8310AD-5E74-4258-A8A4-D904D3D44BF2}" type="pres">
      <dgm:prSet presAssocID="{BFDC04C2-C4C6-421A-AA61-96E762391770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DFB91642-049B-40CD-9E2B-5B55FB724985}" type="pres">
      <dgm:prSet presAssocID="{93D67E91-67C7-408D-8706-3D2D090005FF}" presName="sibTrans" presStyleCnt="0"/>
      <dgm:spPr/>
    </dgm:pt>
    <dgm:pt modelId="{36523DA7-4E49-45FF-A1DF-77708F404AD7}" type="pres">
      <dgm:prSet presAssocID="{715276CF-C671-4BC2-93B7-B101A2F7D651}" presName="parenttextcomposite" presStyleCnt="0"/>
      <dgm:spPr/>
    </dgm:pt>
    <dgm:pt modelId="{879251B9-367E-44AC-A820-C4DA9033319B}" type="pres">
      <dgm:prSet presAssocID="{715276CF-C671-4BC2-93B7-B101A2F7D651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DE7DD19D-933B-46DB-9CC2-FB411A338DE6}" type="pres">
      <dgm:prSet presAssocID="{715276CF-C671-4BC2-93B7-B101A2F7D651}" presName="composite" presStyleCnt="0"/>
      <dgm:spPr/>
    </dgm:pt>
    <dgm:pt modelId="{C5BB095E-A655-4D87-9A43-984B19E72845}" type="pres">
      <dgm:prSet presAssocID="{715276CF-C671-4BC2-93B7-B101A2F7D651}" presName="chevron1" presStyleLbl="alignNode1" presStyleIdx="7" presStyleCnt="21"/>
      <dgm:spPr/>
    </dgm:pt>
    <dgm:pt modelId="{1BF323FB-F058-4DFC-A4A1-6A01BD91625C}" type="pres">
      <dgm:prSet presAssocID="{715276CF-C671-4BC2-93B7-B101A2F7D651}" presName="chevron2" presStyleLbl="alignNode1" presStyleIdx="8" presStyleCnt="21"/>
      <dgm:spPr/>
    </dgm:pt>
    <dgm:pt modelId="{ABDE78BB-C8FB-429B-A4C7-95B890F1E15F}" type="pres">
      <dgm:prSet presAssocID="{715276CF-C671-4BC2-93B7-B101A2F7D651}" presName="chevron3" presStyleLbl="alignNode1" presStyleIdx="9" presStyleCnt="21"/>
      <dgm:spPr/>
    </dgm:pt>
    <dgm:pt modelId="{048F126A-16C5-4331-91F7-41BAA2C862E6}" type="pres">
      <dgm:prSet presAssocID="{715276CF-C671-4BC2-93B7-B101A2F7D651}" presName="chevron4" presStyleLbl="alignNode1" presStyleIdx="10" presStyleCnt="21"/>
      <dgm:spPr/>
    </dgm:pt>
    <dgm:pt modelId="{71F9D7F2-7BAF-48B3-8E83-F0520ED117BE}" type="pres">
      <dgm:prSet presAssocID="{715276CF-C671-4BC2-93B7-B101A2F7D651}" presName="chevron5" presStyleLbl="alignNode1" presStyleIdx="11" presStyleCnt="21"/>
      <dgm:spPr/>
    </dgm:pt>
    <dgm:pt modelId="{C9992B75-DD73-4232-8226-E64E57C45751}" type="pres">
      <dgm:prSet presAssocID="{715276CF-C671-4BC2-93B7-B101A2F7D651}" presName="chevron6" presStyleLbl="alignNode1" presStyleIdx="12" presStyleCnt="21"/>
      <dgm:spPr/>
    </dgm:pt>
    <dgm:pt modelId="{33FC5157-959C-4B1A-81DD-5085BB520EDD}" type="pres">
      <dgm:prSet presAssocID="{715276CF-C671-4BC2-93B7-B101A2F7D651}" presName="chevron7" presStyleLbl="alignNode1" presStyleIdx="13" presStyleCnt="21"/>
      <dgm:spPr/>
    </dgm:pt>
    <dgm:pt modelId="{38EF0BD0-C3C0-4FFF-8471-639EEC1EEE2D}" type="pres">
      <dgm:prSet presAssocID="{715276CF-C671-4BC2-93B7-B101A2F7D651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01892EDA-F6E2-40C9-88FE-E78970E8C65A}" type="pres">
      <dgm:prSet presAssocID="{76F4FD35-9167-4275-BEBC-580B9E05D72A}" presName="sibTrans" presStyleCnt="0"/>
      <dgm:spPr/>
    </dgm:pt>
    <dgm:pt modelId="{DEF3F8D7-0CC2-4EAA-B380-7A7879515FE8}" type="pres">
      <dgm:prSet presAssocID="{90C694FF-F327-4880-8221-47D15443A461}" presName="parenttextcomposite" presStyleCnt="0"/>
      <dgm:spPr/>
    </dgm:pt>
    <dgm:pt modelId="{DC4A158A-DF8D-461D-90EC-AC7F639EC63F}" type="pres">
      <dgm:prSet presAssocID="{90C694FF-F327-4880-8221-47D15443A461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FF5EE716-0CE3-4DC2-8F40-EFD46D55876F}" type="pres">
      <dgm:prSet presAssocID="{90C694FF-F327-4880-8221-47D15443A461}" presName="composite" presStyleCnt="0"/>
      <dgm:spPr/>
    </dgm:pt>
    <dgm:pt modelId="{8F4122B6-9832-4274-AF71-4EA6CB0F5602}" type="pres">
      <dgm:prSet presAssocID="{90C694FF-F327-4880-8221-47D15443A461}" presName="chevron1" presStyleLbl="alignNode1" presStyleIdx="14" presStyleCnt="21"/>
      <dgm:spPr/>
    </dgm:pt>
    <dgm:pt modelId="{73508134-F88C-44BC-8E6C-01CB09CFB3EB}" type="pres">
      <dgm:prSet presAssocID="{90C694FF-F327-4880-8221-47D15443A461}" presName="chevron2" presStyleLbl="alignNode1" presStyleIdx="15" presStyleCnt="21"/>
      <dgm:spPr/>
    </dgm:pt>
    <dgm:pt modelId="{8653A713-0FE7-480A-8E6B-21C4F9A28001}" type="pres">
      <dgm:prSet presAssocID="{90C694FF-F327-4880-8221-47D15443A461}" presName="chevron3" presStyleLbl="alignNode1" presStyleIdx="16" presStyleCnt="21"/>
      <dgm:spPr/>
    </dgm:pt>
    <dgm:pt modelId="{50699241-E663-4430-AD20-27B7D9AAA6C9}" type="pres">
      <dgm:prSet presAssocID="{90C694FF-F327-4880-8221-47D15443A461}" presName="chevron4" presStyleLbl="alignNode1" presStyleIdx="17" presStyleCnt="21"/>
      <dgm:spPr/>
    </dgm:pt>
    <dgm:pt modelId="{7DD6481D-D91F-42BE-BD01-07E230CCC266}" type="pres">
      <dgm:prSet presAssocID="{90C694FF-F327-4880-8221-47D15443A461}" presName="chevron5" presStyleLbl="alignNode1" presStyleIdx="18" presStyleCnt="21"/>
      <dgm:spPr/>
    </dgm:pt>
    <dgm:pt modelId="{A1C5E5F3-0C97-4EE1-888E-3993C04CC040}" type="pres">
      <dgm:prSet presAssocID="{90C694FF-F327-4880-8221-47D15443A461}" presName="chevron6" presStyleLbl="alignNode1" presStyleIdx="19" presStyleCnt="21"/>
      <dgm:spPr/>
    </dgm:pt>
    <dgm:pt modelId="{B34120AF-7376-4D8A-B8FC-18D33F96B3DE}" type="pres">
      <dgm:prSet presAssocID="{90C694FF-F327-4880-8221-47D15443A461}" presName="chevron7" presStyleLbl="alignNode1" presStyleIdx="20" presStyleCnt="21"/>
      <dgm:spPr/>
    </dgm:pt>
    <dgm:pt modelId="{2F0AB738-8E54-4430-BE3E-25120C51D7C5}" type="pres">
      <dgm:prSet presAssocID="{90C694FF-F327-4880-8221-47D15443A461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7A474512-8F18-455E-B8ED-935F18C66CC1}" type="presOf" srcId="{61B160E0-2898-4784-A4BA-3B3DB77CAE70}" destId="{2F0AB738-8E54-4430-BE3E-25120C51D7C5}" srcOrd="0" destOrd="0" presId="urn:microsoft.com/office/officeart/2008/layout/VerticalAccentList"/>
    <dgm:cxn modelId="{8F82FB13-5590-4DB6-9209-3FCF6849E16C}" srcId="{6D454E17-9AD5-42CB-A8AA-79F7D2437845}" destId="{715276CF-C671-4BC2-93B7-B101A2F7D651}" srcOrd="1" destOrd="0" parTransId="{0FF9DAF2-1581-4CB8-A06A-C998E513A2BA}" sibTransId="{76F4FD35-9167-4275-BEBC-580B9E05D72A}"/>
    <dgm:cxn modelId="{D7D6233B-8060-4AEA-A7D3-98E4A30D477C}" srcId="{BFDC04C2-C4C6-421A-AA61-96E762391770}" destId="{4BD53E7C-EDCA-486C-896E-BBD65852EA43}" srcOrd="0" destOrd="0" parTransId="{F4C70A0A-A32A-442C-BFF4-C436A9D073E7}" sibTransId="{F8F57153-28D3-48B7-A77C-61531D8D40FC}"/>
    <dgm:cxn modelId="{07C37B3C-2674-4DAA-81F8-2DEC3C88C95A}" type="presOf" srcId="{715276CF-C671-4BC2-93B7-B101A2F7D651}" destId="{879251B9-367E-44AC-A820-C4DA9033319B}" srcOrd="0" destOrd="0" presId="urn:microsoft.com/office/officeart/2008/layout/VerticalAccentList"/>
    <dgm:cxn modelId="{1F72E077-4A77-4D8D-9D81-7FB1703BE84A}" type="presOf" srcId="{B33FC328-15A3-42BF-A01D-B740FC72E24E}" destId="{38EF0BD0-C3C0-4FFF-8471-639EEC1EEE2D}" srcOrd="0" destOrd="0" presId="urn:microsoft.com/office/officeart/2008/layout/VerticalAccentList"/>
    <dgm:cxn modelId="{98C41A7B-4FD2-4E96-AAE0-E97BAF90B6D0}" type="presOf" srcId="{90C694FF-F327-4880-8221-47D15443A461}" destId="{DC4A158A-DF8D-461D-90EC-AC7F639EC63F}" srcOrd="0" destOrd="0" presId="urn:microsoft.com/office/officeart/2008/layout/VerticalAccentList"/>
    <dgm:cxn modelId="{0853E88D-4522-44C3-A1E6-878C45B3ED5F}" srcId="{6D454E17-9AD5-42CB-A8AA-79F7D2437845}" destId="{90C694FF-F327-4880-8221-47D15443A461}" srcOrd="2" destOrd="0" parTransId="{895F6E7C-CD75-4B3F-B813-DF6B10F53CD8}" sibTransId="{A797B19E-8970-436B-8226-774B29705126}"/>
    <dgm:cxn modelId="{B26A52A7-7119-4F90-927D-A0DCBD85F346}" type="presOf" srcId="{4BD53E7C-EDCA-486C-896E-BBD65852EA43}" destId="{EF8310AD-5E74-4258-A8A4-D904D3D44BF2}" srcOrd="0" destOrd="0" presId="urn:microsoft.com/office/officeart/2008/layout/VerticalAccentList"/>
    <dgm:cxn modelId="{4AA2E4BC-1A8C-4258-8646-A07DCAE8839B}" srcId="{715276CF-C671-4BC2-93B7-B101A2F7D651}" destId="{B33FC328-15A3-42BF-A01D-B740FC72E24E}" srcOrd="0" destOrd="0" parTransId="{2C0233EB-EF42-45A8-9A45-F9212C0B674B}" sibTransId="{E6F10282-99D5-4951-BFB1-A967EBA67A21}"/>
    <dgm:cxn modelId="{05990DE1-B8E3-4ECA-9D43-9A63FEE9E30D}" srcId="{90C694FF-F327-4880-8221-47D15443A461}" destId="{61B160E0-2898-4784-A4BA-3B3DB77CAE70}" srcOrd="0" destOrd="0" parTransId="{A19E6659-E97C-4181-A2F2-465D01A8D88D}" sibTransId="{A0035F2B-890C-47DA-A00B-3C1F9A6BA72F}"/>
    <dgm:cxn modelId="{3FC908E4-DA4E-4465-87C0-A22594E131E4}" type="presOf" srcId="{BFDC04C2-C4C6-421A-AA61-96E762391770}" destId="{4A2ED43F-FB9E-4080-BBF5-8EAC4AC48EAE}" srcOrd="0" destOrd="0" presId="urn:microsoft.com/office/officeart/2008/layout/VerticalAccentList"/>
    <dgm:cxn modelId="{8B1381E7-BD5E-4124-BB27-2CD7402D1361}" srcId="{6D454E17-9AD5-42CB-A8AA-79F7D2437845}" destId="{BFDC04C2-C4C6-421A-AA61-96E762391770}" srcOrd="0" destOrd="0" parTransId="{FE52C358-9D50-44EF-A22E-12A7FF3CDE96}" sibTransId="{93D67E91-67C7-408D-8706-3D2D090005FF}"/>
    <dgm:cxn modelId="{339F52EF-50EA-4507-AEE3-6DCCA5E2FD4B}" type="presOf" srcId="{6D454E17-9AD5-42CB-A8AA-79F7D2437845}" destId="{30FB0713-BF4F-486D-9954-95DAD62B3A18}" srcOrd="0" destOrd="0" presId="urn:microsoft.com/office/officeart/2008/layout/VerticalAccentList"/>
    <dgm:cxn modelId="{EC2D0109-526E-4C16-BB8E-7865B256C4A3}" type="presParOf" srcId="{30FB0713-BF4F-486D-9954-95DAD62B3A18}" destId="{F36E757E-5856-418E-96E5-6C1BBA9ECD01}" srcOrd="0" destOrd="0" presId="urn:microsoft.com/office/officeart/2008/layout/VerticalAccentList"/>
    <dgm:cxn modelId="{FD9A58AD-908C-4879-8BBD-D4158F9BFC66}" type="presParOf" srcId="{F36E757E-5856-418E-96E5-6C1BBA9ECD01}" destId="{4A2ED43F-FB9E-4080-BBF5-8EAC4AC48EAE}" srcOrd="0" destOrd="0" presId="urn:microsoft.com/office/officeart/2008/layout/VerticalAccentList"/>
    <dgm:cxn modelId="{02DE896A-8859-4D79-8060-26800C320D32}" type="presParOf" srcId="{30FB0713-BF4F-486D-9954-95DAD62B3A18}" destId="{BD79E5A7-0E79-4F4A-A012-18AF3F5FB09F}" srcOrd="1" destOrd="0" presId="urn:microsoft.com/office/officeart/2008/layout/VerticalAccentList"/>
    <dgm:cxn modelId="{97D2EE30-D1C6-41C0-81D9-E2B19F2953DF}" type="presParOf" srcId="{BD79E5A7-0E79-4F4A-A012-18AF3F5FB09F}" destId="{1E31EC51-50A5-48D1-BDEB-EBA993C9D2C4}" srcOrd="0" destOrd="0" presId="urn:microsoft.com/office/officeart/2008/layout/VerticalAccentList"/>
    <dgm:cxn modelId="{0CF4C80D-24C1-4C8E-AB81-176DB309D342}" type="presParOf" srcId="{BD79E5A7-0E79-4F4A-A012-18AF3F5FB09F}" destId="{158CB93E-6EFF-4E11-93E2-425D45CB384F}" srcOrd="1" destOrd="0" presId="urn:microsoft.com/office/officeart/2008/layout/VerticalAccentList"/>
    <dgm:cxn modelId="{B7E1232B-BE1E-4AEB-B254-0592545BBC1B}" type="presParOf" srcId="{BD79E5A7-0E79-4F4A-A012-18AF3F5FB09F}" destId="{4FAA7699-B72F-435E-B68B-7A2ABA824049}" srcOrd="2" destOrd="0" presId="urn:microsoft.com/office/officeart/2008/layout/VerticalAccentList"/>
    <dgm:cxn modelId="{EB21441B-F83B-4FA5-8C27-8F5D2CEA3F00}" type="presParOf" srcId="{BD79E5A7-0E79-4F4A-A012-18AF3F5FB09F}" destId="{00DD251E-A7D4-4382-A895-6EDEA44B526D}" srcOrd="3" destOrd="0" presId="urn:microsoft.com/office/officeart/2008/layout/VerticalAccentList"/>
    <dgm:cxn modelId="{EA1CA9BD-D6B2-4391-BBE4-8B1F70C7BE5B}" type="presParOf" srcId="{BD79E5A7-0E79-4F4A-A012-18AF3F5FB09F}" destId="{0856D4D1-31D0-4E78-84CB-3518B53C11B2}" srcOrd="4" destOrd="0" presId="urn:microsoft.com/office/officeart/2008/layout/VerticalAccentList"/>
    <dgm:cxn modelId="{0E9E7DE8-38CD-4E52-B50E-E14EB60E5F30}" type="presParOf" srcId="{BD79E5A7-0E79-4F4A-A012-18AF3F5FB09F}" destId="{C948AF71-C105-4E6C-8A4A-73E7B0E503A2}" srcOrd="5" destOrd="0" presId="urn:microsoft.com/office/officeart/2008/layout/VerticalAccentList"/>
    <dgm:cxn modelId="{7248687B-A5EF-4FD1-82E5-1C669B05CB4E}" type="presParOf" srcId="{BD79E5A7-0E79-4F4A-A012-18AF3F5FB09F}" destId="{1E00EEAA-42AD-47AB-AB7A-EFC07E96DC12}" srcOrd="6" destOrd="0" presId="urn:microsoft.com/office/officeart/2008/layout/VerticalAccentList"/>
    <dgm:cxn modelId="{300271B2-6196-4F51-A17A-D9FBDFF560FF}" type="presParOf" srcId="{BD79E5A7-0E79-4F4A-A012-18AF3F5FB09F}" destId="{EF8310AD-5E74-4258-A8A4-D904D3D44BF2}" srcOrd="7" destOrd="0" presId="urn:microsoft.com/office/officeart/2008/layout/VerticalAccentList"/>
    <dgm:cxn modelId="{64AF00A0-F712-4729-8A1F-ED88EEBA18DB}" type="presParOf" srcId="{30FB0713-BF4F-486D-9954-95DAD62B3A18}" destId="{DFB91642-049B-40CD-9E2B-5B55FB724985}" srcOrd="2" destOrd="0" presId="urn:microsoft.com/office/officeart/2008/layout/VerticalAccentList"/>
    <dgm:cxn modelId="{50173C5D-84FC-4B60-8BE7-CDF1FC0F13EB}" type="presParOf" srcId="{30FB0713-BF4F-486D-9954-95DAD62B3A18}" destId="{36523DA7-4E49-45FF-A1DF-77708F404AD7}" srcOrd="3" destOrd="0" presId="urn:microsoft.com/office/officeart/2008/layout/VerticalAccentList"/>
    <dgm:cxn modelId="{D88489F9-AEAD-4051-AA70-479F78D32900}" type="presParOf" srcId="{36523DA7-4E49-45FF-A1DF-77708F404AD7}" destId="{879251B9-367E-44AC-A820-C4DA9033319B}" srcOrd="0" destOrd="0" presId="urn:microsoft.com/office/officeart/2008/layout/VerticalAccentList"/>
    <dgm:cxn modelId="{B72ECB39-EDB9-4A0D-BA4B-B6EC98C1E48B}" type="presParOf" srcId="{30FB0713-BF4F-486D-9954-95DAD62B3A18}" destId="{DE7DD19D-933B-46DB-9CC2-FB411A338DE6}" srcOrd="4" destOrd="0" presId="urn:microsoft.com/office/officeart/2008/layout/VerticalAccentList"/>
    <dgm:cxn modelId="{8115025A-1E30-4660-B8EA-C5C19A055681}" type="presParOf" srcId="{DE7DD19D-933B-46DB-9CC2-FB411A338DE6}" destId="{C5BB095E-A655-4D87-9A43-984B19E72845}" srcOrd="0" destOrd="0" presId="urn:microsoft.com/office/officeart/2008/layout/VerticalAccentList"/>
    <dgm:cxn modelId="{4D387FA7-4DB7-4562-AD5D-D921966B5AF5}" type="presParOf" srcId="{DE7DD19D-933B-46DB-9CC2-FB411A338DE6}" destId="{1BF323FB-F058-4DFC-A4A1-6A01BD91625C}" srcOrd="1" destOrd="0" presId="urn:microsoft.com/office/officeart/2008/layout/VerticalAccentList"/>
    <dgm:cxn modelId="{FE85966D-C485-4F1D-A697-CA6F4250E578}" type="presParOf" srcId="{DE7DD19D-933B-46DB-9CC2-FB411A338DE6}" destId="{ABDE78BB-C8FB-429B-A4C7-95B890F1E15F}" srcOrd="2" destOrd="0" presId="urn:microsoft.com/office/officeart/2008/layout/VerticalAccentList"/>
    <dgm:cxn modelId="{1F40CBF5-671C-46D1-8A4A-97E7DDCEF216}" type="presParOf" srcId="{DE7DD19D-933B-46DB-9CC2-FB411A338DE6}" destId="{048F126A-16C5-4331-91F7-41BAA2C862E6}" srcOrd="3" destOrd="0" presId="urn:microsoft.com/office/officeart/2008/layout/VerticalAccentList"/>
    <dgm:cxn modelId="{8D04EA4F-53FD-463A-AE49-B15EF087565B}" type="presParOf" srcId="{DE7DD19D-933B-46DB-9CC2-FB411A338DE6}" destId="{71F9D7F2-7BAF-48B3-8E83-F0520ED117BE}" srcOrd="4" destOrd="0" presId="urn:microsoft.com/office/officeart/2008/layout/VerticalAccentList"/>
    <dgm:cxn modelId="{4132AE6F-7078-4655-B3A8-19B281964F3C}" type="presParOf" srcId="{DE7DD19D-933B-46DB-9CC2-FB411A338DE6}" destId="{C9992B75-DD73-4232-8226-E64E57C45751}" srcOrd="5" destOrd="0" presId="urn:microsoft.com/office/officeart/2008/layout/VerticalAccentList"/>
    <dgm:cxn modelId="{0ACD3B06-7B0B-4F42-BECD-638E113E3257}" type="presParOf" srcId="{DE7DD19D-933B-46DB-9CC2-FB411A338DE6}" destId="{33FC5157-959C-4B1A-81DD-5085BB520EDD}" srcOrd="6" destOrd="0" presId="urn:microsoft.com/office/officeart/2008/layout/VerticalAccentList"/>
    <dgm:cxn modelId="{695BAFF6-E667-464F-A795-980532E24630}" type="presParOf" srcId="{DE7DD19D-933B-46DB-9CC2-FB411A338DE6}" destId="{38EF0BD0-C3C0-4FFF-8471-639EEC1EEE2D}" srcOrd="7" destOrd="0" presId="urn:microsoft.com/office/officeart/2008/layout/VerticalAccentList"/>
    <dgm:cxn modelId="{C21A02E4-F2CD-4B94-BBC7-D95EC6C7EC5D}" type="presParOf" srcId="{30FB0713-BF4F-486D-9954-95DAD62B3A18}" destId="{01892EDA-F6E2-40C9-88FE-E78970E8C65A}" srcOrd="5" destOrd="0" presId="urn:microsoft.com/office/officeart/2008/layout/VerticalAccentList"/>
    <dgm:cxn modelId="{AAACA2B2-44ED-4A0B-999D-3EB560251B27}" type="presParOf" srcId="{30FB0713-BF4F-486D-9954-95DAD62B3A18}" destId="{DEF3F8D7-0CC2-4EAA-B380-7A7879515FE8}" srcOrd="6" destOrd="0" presId="urn:microsoft.com/office/officeart/2008/layout/VerticalAccentList"/>
    <dgm:cxn modelId="{797EF6F0-5B06-4AD3-83EA-F49BA328C4CF}" type="presParOf" srcId="{DEF3F8D7-0CC2-4EAA-B380-7A7879515FE8}" destId="{DC4A158A-DF8D-461D-90EC-AC7F639EC63F}" srcOrd="0" destOrd="0" presId="urn:microsoft.com/office/officeart/2008/layout/VerticalAccentList"/>
    <dgm:cxn modelId="{FF15E98B-A952-4CBB-9DD7-44FB83FC169D}" type="presParOf" srcId="{30FB0713-BF4F-486D-9954-95DAD62B3A18}" destId="{FF5EE716-0CE3-4DC2-8F40-EFD46D55876F}" srcOrd="7" destOrd="0" presId="urn:microsoft.com/office/officeart/2008/layout/VerticalAccentList"/>
    <dgm:cxn modelId="{5F1B49DD-9931-42B7-BE97-209267F2BFA4}" type="presParOf" srcId="{FF5EE716-0CE3-4DC2-8F40-EFD46D55876F}" destId="{8F4122B6-9832-4274-AF71-4EA6CB0F5602}" srcOrd="0" destOrd="0" presId="urn:microsoft.com/office/officeart/2008/layout/VerticalAccentList"/>
    <dgm:cxn modelId="{F2922C39-5090-4521-B85C-A3F3797027BC}" type="presParOf" srcId="{FF5EE716-0CE3-4DC2-8F40-EFD46D55876F}" destId="{73508134-F88C-44BC-8E6C-01CB09CFB3EB}" srcOrd="1" destOrd="0" presId="urn:microsoft.com/office/officeart/2008/layout/VerticalAccentList"/>
    <dgm:cxn modelId="{787C010B-A614-4324-AD3E-463A602B7CF8}" type="presParOf" srcId="{FF5EE716-0CE3-4DC2-8F40-EFD46D55876F}" destId="{8653A713-0FE7-480A-8E6B-21C4F9A28001}" srcOrd="2" destOrd="0" presId="urn:microsoft.com/office/officeart/2008/layout/VerticalAccentList"/>
    <dgm:cxn modelId="{6369B242-70CE-4EC3-BED4-88E7BC0FC914}" type="presParOf" srcId="{FF5EE716-0CE3-4DC2-8F40-EFD46D55876F}" destId="{50699241-E663-4430-AD20-27B7D9AAA6C9}" srcOrd="3" destOrd="0" presId="urn:microsoft.com/office/officeart/2008/layout/VerticalAccentList"/>
    <dgm:cxn modelId="{04DB070B-B3FB-4DFB-9934-ECF38466B465}" type="presParOf" srcId="{FF5EE716-0CE3-4DC2-8F40-EFD46D55876F}" destId="{7DD6481D-D91F-42BE-BD01-07E230CCC266}" srcOrd="4" destOrd="0" presId="urn:microsoft.com/office/officeart/2008/layout/VerticalAccentList"/>
    <dgm:cxn modelId="{E4FC8F12-F722-480F-95A8-8DDC2C1AB510}" type="presParOf" srcId="{FF5EE716-0CE3-4DC2-8F40-EFD46D55876F}" destId="{A1C5E5F3-0C97-4EE1-888E-3993C04CC040}" srcOrd="5" destOrd="0" presId="urn:microsoft.com/office/officeart/2008/layout/VerticalAccentList"/>
    <dgm:cxn modelId="{664264A1-50CB-44DD-9E33-123B2F282820}" type="presParOf" srcId="{FF5EE716-0CE3-4DC2-8F40-EFD46D55876F}" destId="{B34120AF-7376-4D8A-B8FC-18D33F96B3DE}" srcOrd="6" destOrd="0" presId="urn:microsoft.com/office/officeart/2008/layout/VerticalAccentList"/>
    <dgm:cxn modelId="{2FF1D99F-F996-4212-916A-E3371B3F10A2}" type="presParOf" srcId="{FF5EE716-0CE3-4DC2-8F40-EFD46D55876F}" destId="{2F0AB738-8E54-4430-BE3E-25120C51D7C5}" srcOrd="7" destOrd="0" presId="urn:microsoft.com/office/officeart/2008/layout/VerticalAccentList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E42CD0F-E077-47EA-96CD-FF00DA35738C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8ECD4123-9AB2-4975-B9D6-727C0CB42EC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Movimento artístico surgido em Londres, no final da década de 1950.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Os artistas se valiam da ironia para criticar a sociedade de consumo.</a:t>
          </a:r>
        </a:p>
      </dgm:t>
    </dgm:pt>
    <dgm:pt modelId="{DE1459A2-8C50-42E5-9350-5472AC685250}" type="parTrans" cxnId="{078C024E-B96D-44B7-9100-B884ADFC0FC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F165CD9-BC90-4B81-AA5B-83120722D53F}" type="sibTrans" cxnId="{078C024E-B96D-44B7-9100-B884ADFC0FC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FA6E1C-344E-4A50-B933-85FA687EFD56}">
      <dgm:prSet phldrT="[Texto]" custT="1"/>
      <dgm:spPr/>
      <dgm:t>
        <a:bodyPr/>
        <a:lstStyle/>
        <a:p>
          <a:r>
            <a:rPr lang="pt-BR" sz="1900" i="1" dirty="0">
              <a:latin typeface="Roboto" pitchFamily="2" charset="0"/>
              <a:ea typeface="Roboto" pitchFamily="2" charset="0"/>
            </a:rPr>
            <a:t>Pop Art</a:t>
          </a:r>
        </a:p>
      </dgm:t>
    </dgm:pt>
    <dgm:pt modelId="{DADC9C60-4C54-49C1-90FC-8F550B29E059}" type="sibTrans" cxnId="{7E92A96D-FD18-4FC9-A5E3-BED2AE1F13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FBD22CF-40B2-42DE-81DB-633426B7F7EB}" type="parTrans" cxnId="{7E92A96D-FD18-4FC9-A5E3-BED2AE1F13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DD9AD6D-B13F-405C-981E-AF39A4C81C38}" type="pres">
      <dgm:prSet presAssocID="{9E42CD0F-E077-47EA-96CD-FF00DA35738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8524242-9903-4886-9AC8-4B2DD56778F5}" type="pres">
      <dgm:prSet presAssocID="{6EFA6E1C-344E-4A50-B933-85FA687EFD56}" presName="root" presStyleCnt="0"/>
      <dgm:spPr/>
    </dgm:pt>
    <dgm:pt modelId="{0350F066-BDBE-4B20-89AD-DCDE4DCA1257}" type="pres">
      <dgm:prSet presAssocID="{6EFA6E1C-344E-4A50-B933-85FA687EFD56}" presName="rootComposite" presStyleCnt="0"/>
      <dgm:spPr/>
    </dgm:pt>
    <dgm:pt modelId="{65C53384-586A-4236-9430-4DDC2679DAC0}" type="pres">
      <dgm:prSet presAssocID="{6EFA6E1C-344E-4A50-B933-85FA687EFD56}" presName="rootText" presStyleLbl="node1" presStyleIdx="0" presStyleCnt="1" custScaleX="181508" custScaleY="62048"/>
      <dgm:spPr/>
    </dgm:pt>
    <dgm:pt modelId="{0C579D8D-D333-4FC3-B0E9-0DE981A437D1}" type="pres">
      <dgm:prSet presAssocID="{6EFA6E1C-344E-4A50-B933-85FA687EFD56}" presName="rootConnector" presStyleLbl="node1" presStyleIdx="0" presStyleCnt="1"/>
      <dgm:spPr/>
    </dgm:pt>
    <dgm:pt modelId="{F3F7D998-29BE-49DF-A24B-603C8F8835F6}" type="pres">
      <dgm:prSet presAssocID="{6EFA6E1C-344E-4A50-B933-85FA687EFD56}" presName="childShape" presStyleCnt="0"/>
      <dgm:spPr/>
    </dgm:pt>
    <dgm:pt modelId="{EDF3971D-FFE0-4F84-BF30-F12A035EEE46}" type="pres">
      <dgm:prSet presAssocID="{DE1459A2-8C50-42E5-9350-5472AC685250}" presName="Name13" presStyleLbl="parChTrans1D2" presStyleIdx="0" presStyleCnt="1"/>
      <dgm:spPr/>
    </dgm:pt>
    <dgm:pt modelId="{3A89AA75-9A52-435B-B44C-C3A969B762CA}" type="pres">
      <dgm:prSet presAssocID="{8ECD4123-9AB2-4975-B9D6-727C0CB42EC3}" presName="childText" presStyleLbl="bgAcc1" presStyleIdx="0" presStyleCnt="1" custScaleX="298017" custScaleY="267060">
        <dgm:presLayoutVars>
          <dgm:bulletEnabled val="1"/>
        </dgm:presLayoutVars>
      </dgm:prSet>
      <dgm:spPr/>
    </dgm:pt>
  </dgm:ptLst>
  <dgm:cxnLst>
    <dgm:cxn modelId="{EABB4E1B-F4DD-4599-A642-886C664F6D1F}" type="presOf" srcId="{DE1459A2-8C50-42E5-9350-5472AC685250}" destId="{EDF3971D-FFE0-4F84-BF30-F12A035EEE46}" srcOrd="0" destOrd="0" presId="urn:microsoft.com/office/officeart/2005/8/layout/hierarchy3"/>
    <dgm:cxn modelId="{5573893B-3B46-42B2-B6FD-43FE3DB376B1}" type="presOf" srcId="{9E42CD0F-E077-47EA-96CD-FF00DA35738C}" destId="{ADD9AD6D-B13F-405C-981E-AF39A4C81C38}" srcOrd="0" destOrd="0" presId="urn:microsoft.com/office/officeart/2005/8/layout/hierarchy3"/>
    <dgm:cxn modelId="{D2F3D549-0469-4E47-8EDE-4C8D96B4DD71}" type="presOf" srcId="{6EFA6E1C-344E-4A50-B933-85FA687EFD56}" destId="{0C579D8D-D333-4FC3-B0E9-0DE981A437D1}" srcOrd="1" destOrd="0" presId="urn:microsoft.com/office/officeart/2005/8/layout/hierarchy3"/>
    <dgm:cxn modelId="{7E92A96D-FD18-4FC9-A5E3-BED2AE1F1337}" srcId="{9E42CD0F-E077-47EA-96CD-FF00DA35738C}" destId="{6EFA6E1C-344E-4A50-B933-85FA687EFD56}" srcOrd="0" destOrd="0" parTransId="{1FBD22CF-40B2-42DE-81DB-633426B7F7EB}" sibTransId="{DADC9C60-4C54-49C1-90FC-8F550B29E059}"/>
    <dgm:cxn modelId="{078C024E-B96D-44B7-9100-B884ADFC0FCA}" srcId="{6EFA6E1C-344E-4A50-B933-85FA687EFD56}" destId="{8ECD4123-9AB2-4975-B9D6-727C0CB42EC3}" srcOrd="0" destOrd="0" parTransId="{DE1459A2-8C50-42E5-9350-5472AC685250}" sibTransId="{4F165CD9-BC90-4B81-AA5B-83120722D53F}"/>
    <dgm:cxn modelId="{F174C97A-BB34-4AED-83C3-040768235B41}" type="presOf" srcId="{8ECD4123-9AB2-4975-B9D6-727C0CB42EC3}" destId="{3A89AA75-9A52-435B-B44C-C3A969B762CA}" srcOrd="0" destOrd="0" presId="urn:microsoft.com/office/officeart/2005/8/layout/hierarchy3"/>
    <dgm:cxn modelId="{E0B881E4-820A-4C5F-A00C-B06E852745D9}" type="presOf" srcId="{6EFA6E1C-344E-4A50-B933-85FA687EFD56}" destId="{65C53384-586A-4236-9430-4DDC2679DAC0}" srcOrd="0" destOrd="0" presId="urn:microsoft.com/office/officeart/2005/8/layout/hierarchy3"/>
    <dgm:cxn modelId="{B1CE55EC-AA74-497A-9774-675B25FBBAC2}" type="presParOf" srcId="{ADD9AD6D-B13F-405C-981E-AF39A4C81C38}" destId="{88524242-9903-4886-9AC8-4B2DD56778F5}" srcOrd="0" destOrd="0" presId="urn:microsoft.com/office/officeart/2005/8/layout/hierarchy3"/>
    <dgm:cxn modelId="{0C8BD729-C623-400E-8077-26BB49388F54}" type="presParOf" srcId="{88524242-9903-4886-9AC8-4B2DD56778F5}" destId="{0350F066-BDBE-4B20-89AD-DCDE4DCA1257}" srcOrd="0" destOrd="0" presId="urn:microsoft.com/office/officeart/2005/8/layout/hierarchy3"/>
    <dgm:cxn modelId="{EEFF907E-D607-4EB7-AA13-D42E7859F3D2}" type="presParOf" srcId="{0350F066-BDBE-4B20-89AD-DCDE4DCA1257}" destId="{65C53384-586A-4236-9430-4DDC2679DAC0}" srcOrd="0" destOrd="0" presId="urn:microsoft.com/office/officeart/2005/8/layout/hierarchy3"/>
    <dgm:cxn modelId="{BA90466F-E0C9-49AB-86EA-BB1641F8B106}" type="presParOf" srcId="{0350F066-BDBE-4B20-89AD-DCDE4DCA1257}" destId="{0C579D8D-D333-4FC3-B0E9-0DE981A437D1}" srcOrd="1" destOrd="0" presId="urn:microsoft.com/office/officeart/2005/8/layout/hierarchy3"/>
    <dgm:cxn modelId="{7DE7220C-F7B9-498F-A7E3-C10B7B4B10E0}" type="presParOf" srcId="{88524242-9903-4886-9AC8-4B2DD56778F5}" destId="{F3F7D998-29BE-49DF-A24B-603C8F8835F6}" srcOrd="1" destOrd="0" presId="urn:microsoft.com/office/officeart/2005/8/layout/hierarchy3"/>
    <dgm:cxn modelId="{D67A74AC-52B9-4314-ABF3-F49FEE97CDCA}" type="presParOf" srcId="{F3F7D998-29BE-49DF-A24B-603C8F8835F6}" destId="{EDF3971D-FFE0-4F84-BF30-F12A035EEE46}" srcOrd="0" destOrd="0" presId="urn:microsoft.com/office/officeart/2005/8/layout/hierarchy3"/>
    <dgm:cxn modelId="{20164D52-F567-4CFA-BAC3-C0147BC47EAC}" type="presParOf" srcId="{F3F7D998-29BE-49DF-A24B-603C8F8835F6}" destId="{3A89AA75-9A52-435B-B44C-C3A969B762C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E42CD0F-E077-47EA-96CD-FF00DA35738C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pt-BR"/>
        </a:p>
      </dgm:t>
    </dgm:pt>
    <dgm:pt modelId="{8ECD4123-9AB2-4975-B9D6-727C0CB42EC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Opunha-se aos valores morais dominantes nas sociedades ocidentais.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Aderiu ao vegetarianismo e defendia a liberdade sexual.</a:t>
          </a:r>
        </a:p>
      </dgm:t>
    </dgm:pt>
    <dgm:pt modelId="{DE1459A2-8C50-42E5-9350-5472AC685250}" type="parTrans" cxnId="{078C024E-B96D-44B7-9100-B884ADFC0FC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F165CD9-BC90-4B81-AA5B-83120722D53F}" type="sibTrans" cxnId="{078C024E-B96D-44B7-9100-B884ADFC0FC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FA6E1C-344E-4A50-B933-85FA687EFD5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Movimento </a:t>
          </a:r>
          <a:r>
            <a:rPr lang="pt-BR" sz="1900" i="1" dirty="0">
              <a:latin typeface="Roboto" pitchFamily="2" charset="0"/>
              <a:ea typeface="Roboto" pitchFamily="2" charset="0"/>
            </a:rPr>
            <a:t>hippie</a:t>
          </a:r>
        </a:p>
      </dgm:t>
    </dgm:pt>
    <dgm:pt modelId="{DADC9C60-4C54-49C1-90FC-8F550B29E059}" type="sibTrans" cxnId="{7E92A96D-FD18-4FC9-A5E3-BED2AE1F13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FBD22CF-40B2-42DE-81DB-633426B7F7EB}" type="parTrans" cxnId="{7E92A96D-FD18-4FC9-A5E3-BED2AE1F13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DD9AD6D-B13F-405C-981E-AF39A4C81C38}" type="pres">
      <dgm:prSet presAssocID="{9E42CD0F-E077-47EA-96CD-FF00DA35738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8524242-9903-4886-9AC8-4B2DD56778F5}" type="pres">
      <dgm:prSet presAssocID="{6EFA6E1C-344E-4A50-B933-85FA687EFD56}" presName="root" presStyleCnt="0"/>
      <dgm:spPr/>
    </dgm:pt>
    <dgm:pt modelId="{0350F066-BDBE-4B20-89AD-DCDE4DCA1257}" type="pres">
      <dgm:prSet presAssocID="{6EFA6E1C-344E-4A50-B933-85FA687EFD56}" presName="rootComposite" presStyleCnt="0"/>
      <dgm:spPr/>
    </dgm:pt>
    <dgm:pt modelId="{65C53384-586A-4236-9430-4DDC2679DAC0}" type="pres">
      <dgm:prSet presAssocID="{6EFA6E1C-344E-4A50-B933-85FA687EFD56}" presName="rootText" presStyleLbl="node1" presStyleIdx="0" presStyleCnt="1" custScaleX="181508" custScaleY="62048"/>
      <dgm:spPr/>
    </dgm:pt>
    <dgm:pt modelId="{0C579D8D-D333-4FC3-B0E9-0DE981A437D1}" type="pres">
      <dgm:prSet presAssocID="{6EFA6E1C-344E-4A50-B933-85FA687EFD56}" presName="rootConnector" presStyleLbl="node1" presStyleIdx="0" presStyleCnt="1"/>
      <dgm:spPr/>
    </dgm:pt>
    <dgm:pt modelId="{F3F7D998-29BE-49DF-A24B-603C8F8835F6}" type="pres">
      <dgm:prSet presAssocID="{6EFA6E1C-344E-4A50-B933-85FA687EFD56}" presName="childShape" presStyleCnt="0"/>
      <dgm:spPr/>
    </dgm:pt>
    <dgm:pt modelId="{EDF3971D-FFE0-4F84-BF30-F12A035EEE46}" type="pres">
      <dgm:prSet presAssocID="{DE1459A2-8C50-42E5-9350-5472AC685250}" presName="Name13" presStyleLbl="parChTrans1D2" presStyleIdx="0" presStyleCnt="1"/>
      <dgm:spPr/>
    </dgm:pt>
    <dgm:pt modelId="{3A89AA75-9A52-435B-B44C-C3A969B762CA}" type="pres">
      <dgm:prSet presAssocID="{8ECD4123-9AB2-4975-B9D6-727C0CB42EC3}" presName="childText" presStyleLbl="bgAcc1" presStyleIdx="0" presStyleCnt="1" custScaleX="298017" custScaleY="267060">
        <dgm:presLayoutVars>
          <dgm:bulletEnabled val="1"/>
        </dgm:presLayoutVars>
      </dgm:prSet>
      <dgm:spPr/>
    </dgm:pt>
  </dgm:ptLst>
  <dgm:cxnLst>
    <dgm:cxn modelId="{7E92A96D-FD18-4FC9-A5E3-BED2AE1F1337}" srcId="{9E42CD0F-E077-47EA-96CD-FF00DA35738C}" destId="{6EFA6E1C-344E-4A50-B933-85FA687EFD56}" srcOrd="0" destOrd="0" parTransId="{1FBD22CF-40B2-42DE-81DB-633426B7F7EB}" sibTransId="{DADC9C60-4C54-49C1-90FC-8F550B29E059}"/>
    <dgm:cxn modelId="{078C024E-B96D-44B7-9100-B884ADFC0FCA}" srcId="{6EFA6E1C-344E-4A50-B933-85FA687EFD56}" destId="{8ECD4123-9AB2-4975-B9D6-727C0CB42EC3}" srcOrd="0" destOrd="0" parTransId="{DE1459A2-8C50-42E5-9350-5472AC685250}" sibTransId="{4F165CD9-BC90-4B81-AA5B-83120722D53F}"/>
    <dgm:cxn modelId="{0C316779-8B3A-4A1F-95C7-EE6F494A004A}" type="presOf" srcId="{9E42CD0F-E077-47EA-96CD-FF00DA35738C}" destId="{ADD9AD6D-B13F-405C-981E-AF39A4C81C38}" srcOrd="0" destOrd="0" presId="urn:microsoft.com/office/officeart/2005/8/layout/hierarchy3"/>
    <dgm:cxn modelId="{3BE9DE8C-2C06-4F69-A35F-C2637D920C0C}" type="presOf" srcId="{DE1459A2-8C50-42E5-9350-5472AC685250}" destId="{EDF3971D-FFE0-4F84-BF30-F12A035EEE46}" srcOrd="0" destOrd="0" presId="urn:microsoft.com/office/officeart/2005/8/layout/hierarchy3"/>
    <dgm:cxn modelId="{5D8277B2-E579-4B40-9EDA-D8B634EED4FC}" type="presOf" srcId="{6EFA6E1C-344E-4A50-B933-85FA687EFD56}" destId="{0C579D8D-D333-4FC3-B0E9-0DE981A437D1}" srcOrd="1" destOrd="0" presId="urn:microsoft.com/office/officeart/2005/8/layout/hierarchy3"/>
    <dgm:cxn modelId="{4E80EBF8-004B-4DD1-8355-17E6307F37B4}" type="presOf" srcId="{6EFA6E1C-344E-4A50-B933-85FA687EFD56}" destId="{65C53384-586A-4236-9430-4DDC2679DAC0}" srcOrd="0" destOrd="0" presId="urn:microsoft.com/office/officeart/2005/8/layout/hierarchy3"/>
    <dgm:cxn modelId="{7D955BFD-8AFD-4E83-89C4-4DBEA5EF8CBA}" type="presOf" srcId="{8ECD4123-9AB2-4975-B9D6-727C0CB42EC3}" destId="{3A89AA75-9A52-435B-B44C-C3A969B762CA}" srcOrd="0" destOrd="0" presId="urn:microsoft.com/office/officeart/2005/8/layout/hierarchy3"/>
    <dgm:cxn modelId="{29888725-C5D1-4B01-A32B-0DA2A436CEDF}" type="presParOf" srcId="{ADD9AD6D-B13F-405C-981E-AF39A4C81C38}" destId="{88524242-9903-4886-9AC8-4B2DD56778F5}" srcOrd="0" destOrd="0" presId="urn:microsoft.com/office/officeart/2005/8/layout/hierarchy3"/>
    <dgm:cxn modelId="{A486B6AE-4D15-4F18-A0D3-42EF928B2371}" type="presParOf" srcId="{88524242-9903-4886-9AC8-4B2DD56778F5}" destId="{0350F066-BDBE-4B20-89AD-DCDE4DCA1257}" srcOrd="0" destOrd="0" presId="urn:microsoft.com/office/officeart/2005/8/layout/hierarchy3"/>
    <dgm:cxn modelId="{FDEB8A1B-E3F7-4CCF-B04B-50E48576003B}" type="presParOf" srcId="{0350F066-BDBE-4B20-89AD-DCDE4DCA1257}" destId="{65C53384-586A-4236-9430-4DDC2679DAC0}" srcOrd="0" destOrd="0" presId="urn:microsoft.com/office/officeart/2005/8/layout/hierarchy3"/>
    <dgm:cxn modelId="{567F673C-073B-4718-911D-412038B1FEAD}" type="presParOf" srcId="{0350F066-BDBE-4B20-89AD-DCDE4DCA1257}" destId="{0C579D8D-D333-4FC3-B0E9-0DE981A437D1}" srcOrd="1" destOrd="0" presId="urn:microsoft.com/office/officeart/2005/8/layout/hierarchy3"/>
    <dgm:cxn modelId="{00ADC5A9-C259-479A-9037-697403130E89}" type="presParOf" srcId="{88524242-9903-4886-9AC8-4B2DD56778F5}" destId="{F3F7D998-29BE-49DF-A24B-603C8F8835F6}" srcOrd="1" destOrd="0" presId="urn:microsoft.com/office/officeart/2005/8/layout/hierarchy3"/>
    <dgm:cxn modelId="{4777D4A5-AA9C-474C-8449-9BEA81627CA4}" type="presParOf" srcId="{F3F7D998-29BE-49DF-A24B-603C8F8835F6}" destId="{EDF3971D-FFE0-4F84-BF30-F12A035EEE46}" srcOrd="0" destOrd="0" presId="urn:microsoft.com/office/officeart/2005/8/layout/hierarchy3"/>
    <dgm:cxn modelId="{DE8E90FD-2202-4E20-8D05-F20CC9A793EF}" type="presParOf" srcId="{F3F7D998-29BE-49DF-A24B-603C8F8835F6}" destId="{3A89AA75-9A52-435B-B44C-C3A969B762C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E42CD0F-E077-47EA-96CD-FF00DA35738C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BR"/>
        </a:p>
      </dgm:t>
    </dgm:pt>
    <dgm:pt modelId="{8ECD4123-9AB2-4975-B9D6-727C0CB42EC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Luta pela igualdade civil entre brancos e negros nos EUA.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Principais líderes foram Martin Luther King e Malcolm X. </a:t>
          </a:r>
        </a:p>
      </dgm:t>
    </dgm:pt>
    <dgm:pt modelId="{DE1459A2-8C50-42E5-9350-5472AC685250}" type="parTrans" cxnId="{078C024E-B96D-44B7-9100-B884ADFC0FC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F165CD9-BC90-4B81-AA5B-83120722D53F}" type="sibTrans" cxnId="{078C024E-B96D-44B7-9100-B884ADFC0FC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FA6E1C-344E-4A50-B933-85FA687EFD5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Movimento negro</a:t>
          </a:r>
        </a:p>
      </dgm:t>
    </dgm:pt>
    <dgm:pt modelId="{DADC9C60-4C54-49C1-90FC-8F550B29E059}" type="sibTrans" cxnId="{7E92A96D-FD18-4FC9-A5E3-BED2AE1F13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FBD22CF-40B2-42DE-81DB-633426B7F7EB}" type="parTrans" cxnId="{7E92A96D-FD18-4FC9-A5E3-BED2AE1F13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DD9AD6D-B13F-405C-981E-AF39A4C81C38}" type="pres">
      <dgm:prSet presAssocID="{9E42CD0F-E077-47EA-96CD-FF00DA35738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8524242-9903-4886-9AC8-4B2DD56778F5}" type="pres">
      <dgm:prSet presAssocID="{6EFA6E1C-344E-4A50-B933-85FA687EFD56}" presName="root" presStyleCnt="0"/>
      <dgm:spPr/>
    </dgm:pt>
    <dgm:pt modelId="{0350F066-BDBE-4B20-89AD-DCDE4DCA1257}" type="pres">
      <dgm:prSet presAssocID="{6EFA6E1C-344E-4A50-B933-85FA687EFD56}" presName="rootComposite" presStyleCnt="0"/>
      <dgm:spPr/>
    </dgm:pt>
    <dgm:pt modelId="{65C53384-586A-4236-9430-4DDC2679DAC0}" type="pres">
      <dgm:prSet presAssocID="{6EFA6E1C-344E-4A50-B933-85FA687EFD56}" presName="rootText" presStyleLbl="node1" presStyleIdx="0" presStyleCnt="1" custScaleX="181508" custScaleY="62048"/>
      <dgm:spPr/>
    </dgm:pt>
    <dgm:pt modelId="{0C579D8D-D333-4FC3-B0E9-0DE981A437D1}" type="pres">
      <dgm:prSet presAssocID="{6EFA6E1C-344E-4A50-B933-85FA687EFD56}" presName="rootConnector" presStyleLbl="node1" presStyleIdx="0" presStyleCnt="1"/>
      <dgm:spPr/>
    </dgm:pt>
    <dgm:pt modelId="{F3F7D998-29BE-49DF-A24B-603C8F8835F6}" type="pres">
      <dgm:prSet presAssocID="{6EFA6E1C-344E-4A50-B933-85FA687EFD56}" presName="childShape" presStyleCnt="0"/>
      <dgm:spPr/>
    </dgm:pt>
    <dgm:pt modelId="{EDF3971D-FFE0-4F84-BF30-F12A035EEE46}" type="pres">
      <dgm:prSet presAssocID="{DE1459A2-8C50-42E5-9350-5472AC685250}" presName="Name13" presStyleLbl="parChTrans1D2" presStyleIdx="0" presStyleCnt="1"/>
      <dgm:spPr/>
    </dgm:pt>
    <dgm:pt modelId="{3A89AA75-9A52-435B-B44C-C3A969B762CA}" type="pres">
      <dgm:prSet presAssocID="{8ECD4123-9AB2-4975-B9D6-727C0CB42EC3}" presName="childText" presStyleLbl="bgAcc1" presStyleIdx="0" presStyleCnt="1" custScaleX="298017" custScaleY="267060">
        <dgm:presLayoutVars>
          <dgm:bulletEnabled val="1"/>
        </dgm:presLayoutVars>
      </dgm:prSet>
      <dgm:spPr/>
    </dgm:pt>
  </dgm:ptLst>
  <dgm:cxnLst>
    <dgm:cxn modelId="{DCE0AC28-42D3-456B-91DA-582D8BFED703}" type="presOf" srcId="{6EFA6E1C-344E-4A50-B933-85FA687EFD56}" destId="{65C53384-586A-4236-9430-4DDC2679DAC0}" srcOrd="0" destOrd="0" presId="urn:microsoft.com/office/officeart/2005/8/layout/hierarchy3"/>
    <dgm:cxn modelId="{CBDF793B-2799-4D3F-9714-914D8083303B}" type="presOf" srcId="{DE1459A2-8C50-42E5-9350-5472AC685250}" destId="{EDF3971D-FFE0-4F84-BF30-F12A035EEE46}" srcOrd="0" destOrd="0" presId="urn:microsoft.com/office/officeart/2005/8/layout/hierarchy3"/>
    <dgm:cxn modelId="{7E92A96D-FD18-4FC9-A5E3-BED2AE1F1337}" srcId="{9E42CD0F-E077-47EA-96CD-FF00DA35738C}" destId="{6EFA6E1C-344E-4A50-B933-85FA687EFD56}" srcOrd="0" destOrd="0" parTransId="{1FBD22CF-40B2-42DE-81DB-633426B7F7EB}" sibTransId="{DADC9C60-4C54-49C1-90FC-8F550B29E059}"/>
    <dgm:cxn modelId="{078C024E-B96D-44B7-9100-B884ADFC0FCA}" srcId="{6EFA6E1C-344E-4A50-B933-85FA687EFD56}" destId="{8ECD4123-9AB2-4975-B9D6-727C0CB42EC3}" srcOrd="0" destOrd="0" parTransId="{DE1459A2-8C50-42E5-9350-5472AC685250}" sibTransId="{4F165CD9-BC90-4B81-AA5B-83120722D53F}"/>
    <dgm:cxn modelId="{AC0BA6B7-6B04-49D3-8BF0-91610E421692}" type="presOf" srcId="{6EFA6E1C-344E-4A50-B933-85FA687EFD56}" destId="{0C579D8D-D333-4FC3-B0E9-0DE981A437D1}" srcOrd="1" destOrd="0" presId="urn:microsoft.com/office/officeart/2005/8/layout/hierarchy3"/>
    <dgm:cxn modelId="{2F55FBDE-62C5-4FC1-9DEB-785F1CA6C0AF}" type="presOf" srcId="{9E42CD0F-E077-47EA-96CD-FF00DA35738C}" destId="{ADD9AD6D-B13F-405C-981E-AF39A4C81C38}" srcOrd="0" destOrd="0" presId="urn:microsoft.com/office/officeart/2005/8/layout/hierarchy3"/>
    <dgm:cxn modelId="{1186D5EB-EE91-4A13-AA81-AE83E6AC9EBC}" type="presOf" srcId="{8ECD4123-9AB2-4975-B9D6-727C0CB42EC3}" destId="{3A89AA75-9A52-435B-B44C-C3A969B762CA}" srcOrd="0" destOrd="0" presId="urn:microsoft.com/office/officeart/2005/8/layout/hierarchy3"/>
    <dgm:cxn modelId="{52AAD0E3-5413-4984-9D00-3424BE1911BB}" type="presParOf" srcId="{ADD9AD6D-B13F-405C-981E-AF39A4C81C38}" destId="{88524242-9903-4886-9AC8-4B2DD56778F5}" srcOrd="0" destOrd="0" presId="urn:microsoft.com/office/officeart/2005/8/layout/hierarchy3"/>
    <dgm:cxn modelId="{BD91CE9F-6E05-4923-9DBA-E5BD46BC137D}" type="presParOf" srcId="{88524242-9903-4886-9AC8-4B2DD56778F5}" destId="{0350F066-BDBE-4B20-89AD-DCDE4DCA1257}" srcOrd="0" destOrd="0" presId="urn:microsoft.com/office/officeart/2005/8/layout/hierarchy3"/>
    <dgm:cxn modelId="{9FB606D3-D8D7-4DC1-AF26-763E2F5C973F}" type="presParOf" srcId="{0350F066-BDBE-4B20-89AD-DCDE4DCA1257}" destId="{65C53384-586A-4236-9430-4DDC2679DAC0}" srcOrd="0" destOrd="0" presId="urn:microsoft.com/office/officeart/2005/8/layout/hierarchy3"/>
    <dgm:cxn modelId="{3E396B41-B294-4F9E-81F1-43173FD552DE}" type="presParOf" srcId="{0350F066-BDBE-4B20-89AD-DCDE4DCA1257}" destId="{0C579D8D-D333-4FC3-B0E9-0DE981A437D1}" srcOrd="1" destOrd="0" presId="urn:microsoft.com/office/officeart/2005/8/layout/hierarchy3"/>
    <dgm:cxn modelId="{FCCDEB95-4CCB-42BA-835A-584C5856A667}" type="presParOf" srcId="{88524242-9903-4886-9AC8-4B2DD56778F5}" destId="{F3F7D998-29BE-49DF-A24B-603C8F8835F6}" srcOrd="1" destOrd="0" presId="urn:microsoft.com/office/officeart/2005/8/layout/hierarchy3"/>
    <dgm:cxn modelId="{05DEDA71-98C4-416C-9304-88D1E76FB6A2}" type="presParOf" srcId="{F3F7D998-29BE-49DF-A24B-603C8F8835F6}" destId="{EDF3971D-FFE0-4F84-BF30-F12A035EEE46}" srcOrd="0" destOrd="0" presId="urn:microsoft.com/office/officeart/2005/8/layout/hierarchy3"/>
    <dgm:cxn modelId="{174A4CC1-4AF8-435E-ABCC-E4D18CFFA4A8}" type="presParOf" srcId="{F3F7D998-29BE-49DF-A24B-603C8F8835F6}" destId="{3A89AA75-9A52-435B-B44C-C3A969B762C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AE74A4-A34A-4860-813B-F307C0A00883}">
      <dsp:nvSpPr>
        <dsp:cNvPr id="0" name=""/>
        <dsp:cNvSpPr/>
      </dsp:nvSpPr>
      <dsp:spPr>
        <a:xfrm>
          <a:off x="0" y="108167"/>
          <a:ext cx="2735591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Doutrina Truman</a:t>
          </a:r>
        </a:p>
      </dsp:txBody>
      <dsp:txXfrm>
        <a:off x="0" y="108167"/>
        <a:ext cx="2735591" cy="1287000"/>
      </dsp:txXfrm>
    </dsp:sp>
    <dsp:sp modelId="{832C8166-73FE-42E4-B6C3-795CB03FE479}">
      <dsp:nvSpPr>
        <dsp:cNvPr id="0" name=""/>
        <dsp:cNvSpPr/>
      </dsp:nvSpPr>
      <dsp:spPr>
        <a:xfrm>
          <a:off x="2735591" y="108167"/>
          <a:ext cx="547118" cy="1287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06E49F-584E-44C6-A085-F1DD2866005B}">
      <dsp:nvSpPr>
        <dsp:cNvPr id="0" name=""/>
        <dsp:cNvSpPr/>
      </dsp:nvSpPr>
      <dsp:spPr>
        <a:xfrm>
          <a:off x="3501556" y="108167"/>
          <a:ext cx="7440808" cy="1287000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1947, Harry Truman oficializou uma  orientação política para conter a influência do comunismo em outros países.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Nessa política, os EUA assumiriam a posição de líder dos países capitalistas ocidentais. </a:t>
          </a:r>
        </a:p>
      </dsp:txBody>
      <dsp:txXfrm>
        <a:off x="3501556" y="108167"/>
        <a:ext cx="7440808" cy="1287000"/>
      </dsp:txXfrm>
    </dsp:sp>
    <dsp:sp modelId="{9F8FC4C8-2C55-40F5-B832-B6017C35C477}">
      <dsp:nvSpPr>
        <dsp:cNvPr id="0" name=""/>
        <dsp:cNvSpPr/>
      </dsp:nvSpPr>
      <dsp:spPr>
        <a:xfrm>
          <a:off x="0" y="1629168"/>
          <a:ext cx="2735591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Plano Marshall</a:t>
          </a:r>
        </a:p>
      </dsp:txBody>
      <dsp:txXfrm>
        <a:off x="0" y="1629168"/>
        <a:ext cx="2735591" cy="1287000"/>
      </dsp:txXfrm>
    </dsp:sp>
    <dsp:sp modelId="{7F46AF8F-CF22-4BBF-8785-ED7D7B0EDC72}">
      <dsp:nvSpPr>
        <dsp:cNvPr id="0" name=""/>
        <dsp:cNvSpPr/>
      </dsp:nvSpPr>
      <dsp:spPr>
        <a:xfrm>
          <a:off x="2735591" y="1629168"/>
          <a:ext cx="547118" cy="1287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4A930-E662-467D-AA80-B39CE49D39EF}">
      <dsp:nvSpPr>
        <dsp:cNvPr id="0" name=""/>
        <dsp:cNvSpPr/>
      </dsp:nvSpPr>
      <dsp:spPr>
        <a:xfrm>
          <a:off x="3501556" y="1629168"/>
          <a:ext cx="7440808" cy="1287000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Lançado em 1947 e idealizado por George Marshall.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Previa a ajuda econômica para a reconstrução dos países europeus arrasados pela guerra.</a:t>
          </a:r>
        </a:p>
      </dsp:txBody>
      <dsp:txXfrm>
        <a:off x="3501556" y="1629168"/>
        <a:ext cx="7440808" cy="1287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2BE31-0F04-4A3A-8717-B7C3BB023BD0}">
      <dsp:nvSpPr>
        <dsp:cNvPr id="0" name=""/>
        <dsp:cNvSpPr/>
      </dsp:nvSpPr>
      <dsp:spPr>
        <a:xfrm>
          <a:off x="10816" y="0"/>
          <a:ext cx="3416371" cy="1944216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grandes potências europeias haviam perdido sua hegemonia para os Estados Unidos, após 1945.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67760" y="56944"/>
        <a:ext cx="3302483" cy="1830328"/>
      </dsp:txXfrm>
    </dsp:sp>
    <dsp:sp modelId="{96E3B5EE-750C-4520-9405-087743005AA7}">
      <dsp:nvSpPr>
        <dsp:cNvPr id="0" name=""/>
        <dsp:cNvSpPr/>
      </dsp:nvSpPr>
      <dsp:spPr>
        <a:xfrm>
          <a:off x="3607126" y="748985"/>
          <a:ext cx="381468" cy="4462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607126" y="838234"/>
        <a:ext cx="267028" cy="267747"/>
      </dsp:txXfrm>
    </dsp:sp>
    <dsp:sp modelId="{739225F5-DEFC-4FF8-B499-BA502448C897}">
      <dsp:nvSpPr>
        <dsp:cNvPr id="0" name=""/>
        <dsp:cNvSpPr/>
      </dsp:nvSpPr>
      <dsp:spPr>
        <a:xfrm>
          <a:off x="4146939" y="0"/>
          <a:ext cx="3416371" cy="1944216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-256642"/>
            <a:satOff val="0"/>
            <a:lumOff val="169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Por outro lado, a URSS passava por um rápido processo de industrialização.</a:t>
          </a:r>
        </a:p>
      </dsp:txBody>
      <dsp:txXfrm>
        <a:off x="4203883" y="56944"/>
        <a:ext cx="3302483" cy="1830328"/>
      </dsp:txXfrm>
    </dsp:sp>
    <dsp:sp modelId="{4A3E85CF-C620-41F9-9ABC-A8A916BBA867}">
      <dsp:nvSpPr>
        <dsp:cNvPr id="0" name=""/>
        <dsp:cNvSpPr/>
      </dsp:nvSpPr>
      <dsp:spPr>
        <a:xfrm>
          <a:off x="7743249" y="748985"/>
          <a:ext cx="381468" cy="4462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515868"/>
            <a:satOff val="0"/>
            <a:lumOff val="31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7743249" y="838234"/>
        <a:ext cx="267028" cy="267747"/>
      </dsp:txXfrm>
    </dsp:sp>
    <dsp:sp modelId="{B83DAA01-E8AA-4BF0-B7EC-C9BB6DDC3EA3}">
      <dsp:nvSpPr>
        <dsp:cNvPr id="0" name=""/>
        <dsp:cNvSpPr/>
      </dsp:nvSpPr>
      <dsp:spPr>
        <a:xfrm>
          <a:off x="8283062" y="0"/>
          <a:ext cx="3416371" cy="1944216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Nesse contexto, iniciou-se uma disputa ideológica, política e econômica por áreas de influência entre os EUA e a URSS.</a:t>
          </a:r>
        </a:p>
      </dsp:txBody>
      <dsp:txXfrm>
        <a:off x="8340006" y="56944"/>
        <a:ext cx="3302483" cy="18303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71F9E-69C2-4C99-8730-AE5E7540F044}">
      <dsp:nvSpPr>
        <dsp:cNvPr id="0" name=""/>
        <dsp:cNvSpPr/>
      </dsp:nvSpPr>
      <dsp:spPr>
        <a:xfrm rot="16200000">
          <a:off x="-331717" y="333615"/>
          <a:ext cx="5112568" cy="4445336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Organização do Tratado do Atlântico Norte (Otan)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Criada em 1949.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Firmado para funcionar como escudo militar do Ocidente capitalista.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Fazia parte dessa aliança a maioria dos países da Europa Ocidental.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1955, a Alemanha Ocidental se vinculou à OTAN.</a:t>
          </a:r>
        </a:p>
      </dsp:txBody>
      <dsp:txXfrm rot="5400000">
        <a:off x="1899" y="1022513"/>
        <a:ext cx="4445336" cy="3067540"/>
      </dsp:txXfrm>
    </dsp:sp>
    <dsp:sp modelId="{6F2708A5-9214-4520-BAAA-C11BCDF8E12B}">
      <dsp:nvSpPr>
        <dsp:cNvPr id="0" name=""/>
        <dsp:cNvSpPr/>
      </dsp:nvSpPr>
      <dsp:spPr>
        <a:xfrm rot="16200000">
          <a:off x="4824338" y="-43704"/>
          <a:ext cx="5112568" cy="5199976"/>
        </a:xfrm>
        <a:prstGeom prst="flowChartManualOperati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Pacto de Varsóvia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Assinado por países socialistas do leste europeu, sob a liderança da URSS.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Previa o apoio mútuo entre os países socialistas em caso de conflitos armados.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Participaram, além da URSS, a Polônia, Alemanha Oriental, Tchecoslováquia, Hungria, Romênia e Bulgária.</a:t>
          </a:r>
        </a:p>
      </dsp:txBody>
      <dsp:txXfrm rot="5400000">
        <a:off x="4780634" y="1022514"/>
        <a:ext cx="5199976" cy="3067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0262B-112B-4527-A1C7-8CFE4CFE2267}">
      <dsp:nvSpPr>
        <dsp:cNvPr id="0" name=""/>
        <dsp:cNvSpPr/>
      </dsp:nvSpPr>
      <dsp:spPr>
        <a:xfrm>
          <a:off x="5063195" y="655523"/>
          <a:ext cx="4108834" cy="3408476"/>
        </a:xfrm>
        <a:prstGeom prst="wedgeRectCallout">
          <a:avLst>
            <a:gd name="adj1" fmla="val 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Os meios de produção devem ser compartilhados.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Nas atividades, os trabalhadores devem servir à coletividade e ao Estado.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Planificação da economia pelo Estado.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Existência de um partido único: o Partido Comunista (PC).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585017" y="655523"/>
        <a:ext cx="3587012" cy="3408476"/>
      </dsp:txXfrm>
    </dsp:sp>
    <dsp:sp modelId="{8C4194ED-2CAB-41EC-9FA2-3C2FBB86B84E}">
      <dsp:nvSpPr>
        <dsp:cNvPr id="0" name=""/>
        <dsp:cNvSpPr/>
      </dsp:nvSpPr>
      <dsp:spPr>
        <a:xfrm>
          <a:off x="5063195" y="8325"/>
          <a:ext cx="4108834" cy="6555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Países socialistas</a:t>
          </a:r>
        </a:p>
      </dsp:txBody>
      <dsp:txXfrm>
        <a:off x="5063195" y="8325"/>
        <a:ext cx="4108834" cy="655523"/>
      </dsp:txXfrm>
    </dsp:sp>
    <dsp:sp modelId="{F11D0BC1-40CF-4F20-B886-646CCBD6D059}">
      <dsp:nvSpPr>
        <dsp:cNvPr id="0" name=""/>
        <dsp:cNvSpPr/>
      </dsp:nvSpPr>
      <dsp:spPr>
        <a:xfrm>
          <a:off x="1354776" y="612040"/>
          <a:ext cx="4108834" cy="3146348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880662"/>
            <a:satOff val="-76170"/>
            <a:lumOff val="87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Leis devem assegurar o direito à propriedade privada dos bens e garantir aos cidadãos a possibilidade de escolher os produtos que desejam comprar.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O Estado deve evitar intervenção na economia.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Os capitalistas procuram promover o consumismo.</a:t>
          </a:r>
        </a:p>
      </dsp:txBody>
      <dsp:txXfrm>
        <a:off x="1876598" y="612040"/>
        <a:ext cx="3587012" cy="3146348"/>
      </dsp:txXfrm>
    </dsp:sp>
    <dsp:sp modelId="{3F9CDD7B-9C83-4493-901F-7DBBC3FB8A2E}">
      <dsp:nvSpPr>
        <dsp:cNvPr id="0" name=""/>
        <dsp:cNvSpPr/>
      </dsp:nvSpPr>
      <dsp:spPr>
        <a:xfrm>
          <a:off x="1354776" y="87785"/>
          <a:ext cx="4108834" cy="524256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Países capitalistas</a:t>
          </a:r>
        </a:p>
      </dsp:txBody>
      <dsp:txXfrm>
        <a:off x="1354776" y="87785"/>
        <a:ext cx="4108834" cy="5242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D74A45-A0FB-4C4D-92ED-7880B0FDA6BE}">
      <dsp:nvSpPr>
        <dsp:cNvPr id="0" name=""/>
        <dsp:cNvSpPr/>
      </dsp:nvSpPr>
      <dsp:spPr>
        <a:xfrm>
          <a:off x="1117811" y="646"/>
          <a:ext cx="4226201" cy="9501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contexto da Guerra Fria, a URSS e os Estados Unidos promoveram a corrida bélica. </a:t>
          </a:r>
        </a:p>
      </dsp:txBody>
      <dsp:txXfrm>
        <a:off x="1117811" y="646"/>
        <a:ext cx="4226201" cy="950117"/>
      </dsp:txXfrm>
    </dsp:sp>
    <dsp:sp modelId="{1AEB2537-473C-4E3F-970E-73A7B47DACA2}">
      <dsp:nvSpPr>
        <dsp:cNvPr id="0" name=""/>
        <dsp:cNvSpPr/>
      </dsp:nvSpPr>
      <dsp:spPr>
        <a:xfrm>
          <a:off x="5502366" y="646"/>
          <a:ext cx="4226201" cy="950117"/>
        </a:xfrm>
        <a:prstGeom prst="rect">
          <a:avLst/>
        </a:prstGeom>
        <a:solidFill>
          <a:schemeClr val="accent1">
            <a:shade val="80000"/>
            <a:hueOff val="87321"/>
            <a:satOff val="-1564"/>
            <a:lumOff val="6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Essa corrida era caracterizada pela capacidade de produzir armas cada vez mais destrutivas.</a:t>
          </a:r>
        </a:p>
      </dsp:txBody>
      <dsp:txXfrm>
        <a:off x="5502366" y="646"/>
        <a:ext cx="4226201" cy="950117"/>
      </dsp:txXfrm>
    </dsp:sp>
    <dsp:sp modelId="{15FF5FC0-489E-4A68-8308-2D60A3510FD7}">
      <dsp:nvSpPr>
        <dsp:cNvPr id="0" name=""/>
        <dsp:cNvSpPr/>
      </dsp:nvSpPr>
      <dsp:spPr>
        <a:xfrm>
          <a:off x="1117811" y="1109117"/>
          <a:ext cx="4226201" cy="950117"/>
        </a:xfrm>
        <a:prstGeom prst="rect">
          <a:avLst/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1946, os Estados Unidos iniciaram um série de testes atômicos. </a:t>
          </a:r>
        </a:p>
      </dsp:txBody>
      <dsp:txXfrm>
        <a:off x="1117811" y="1109117"/>
        <a:ext cx="4226201" cy="950117"/>
      </dsp:txXfrm>
    </dsp:sp>
    <dsp:sp modelId="{010A359D-A884-46E8-B9D6-BE3A732E4625}">
      <dsp:nvSpPr>
        <dsp:cNvPr id="0" name=""/>
        <dsp:cNvSpPr/>
      </dsp:nvSpPr>
      <dsp:spPr>
        <a:xfrm>
          <a:off x="5502366" y="1109117"/>
          <a:ext cx="4226201" cy="950117"/>
        </a:xfrm>
        <a:prstGeom prst="rect">
          <a:avLst/>
        </a:prstGeom>
        <a:solidFill>
          <a:schemeClr val="accent1">
            <a:shade val="80000"/>
            <a:hueOff val="261962"/>
            <a:satOff val="-4692"/>
            <a:lumOff val="199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1949, os soviéticos testaram a sua primeira bomba nuclear.</a:t>
          </a:r>
        </a:p>
      </dsp:txBody>
      <dsp:txXfrm>
        <a:off x="5502366" y="1109117"/>
        <a:ext cx="4226201" cy="950117"/>
      </dsp:txXfrm>
    </dsp:sp>
    <dsp:sp modelId="{40679B91-4266-4F3D-8976-F0658BA8FA44}">
      <dsp:nvSpPr>
        <dsp:cNvPr id="0" name=""/>
        <dsp:cNvSpPr/>
      </dsp:nvSpPr>
      <dsp:spPr>
        <a:xfrm>
          <a:off x="3310089" y="2217587"/>
          <a:ext cx="4226201" cy="950117"/>
        </a:xfrm>
        <a:prstGeom prst="rect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Além das bombas atômicas, foram criadas bombas de hidrogênio, ainda mais destrutivas. </a:t>
          </a:r>
        </a:p>
      </dsp:txBody>
      <dsp:txXfrm>
        <a:off x="3310089" y="2217587"/>
        <a:ext cx="4226201" cy="9501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48BDD-2459-40C9-8386-930451BF3D50}">
      <dsp:nvSpPr>
        <dsp:cNvPr id="0" name=""/>
        <dsp:cNvSpPr/>
      </dsp:nvSpPr>
      <dsp:spPr>
        <a:xfrm>
          <a:off x="1174834" y="1"/>
          <a:ext cx="4989533" cy="18317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1961, o presidente estadunidense John Kennedy incentivou a construção de abrigos antinucleares.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pessoas dominadas pelo terror de uma possível guerra nuclear construíram muito desses abrigos.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216988" y="42155"/>
        <a:ext cx="4905225" cy="1354924"/>
      </dsp:txXfrm>
    </dsp:sp>
    <dsp:sp modelId="{EC4024C9-9682-4CB0-800D-FE99CFB92C58}">
      <dsp:nvSpPr>
        <dsp:cNvPr id="0" name=""/>
        <dsp:cNvSpPr/>
      </dsp:nvSpPr>
      <dsp:spPr>
        <a:xfrm>
          <a:off x="6143386" y="1008114"/>
          <a:ext cx="2511645" cy="8064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Pesadelo Nuclear</a:t>
          </a:r>
        </a:p>
      </dsp:txBody>
      <dsp:txXfrm>
        <a:off x="6167007" y="1031735"/>
        <a:ext cx="2464403" cy="7592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46F7A-8007-48F1-848D-B0D92A9BBA96}">
      <dsp:nvSpPr>
        <dsp:cNvPr id="0" name=""/>
        <dsp:cNvSpPr/>
      </dsp:nvSpPr>
      <dsp:spPr>
        <a:xfrm>
          <a:off x="2847413" y="1022386"/>
          <a:ext cx="8632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63254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3256693" y="1065219"/>
        <a:ext cx="44692" cy="5775"/>
      </dsp:txXfrm>
    </dsp:sp>
    <dsp:sp modelId="{1069BA89-358D-4918-B540-04152C397B6C}">
      <dsp:nvSpPr>
        <dsp:cNvPr id="0" name=""/>
        <dsp:cNvSpPr/>
      </dsp:nvSpPr>
      <dsp:spPr>
        <a:xfrm>
          <a:off x="340782" y="4526"/>
          <a:ext cx="2508430" cy="21271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1921, foi fundado o Partido Comunista da China (PCC), liderado por Mao Tsé-Tung.</a:t>
          </a:r>
        </a:p>
      </dsp:txBody>
      <dsp:txXfrm>
        <a:off x="340782" y="4526"/>
        <a:ext cx="2508430" cy="2127159"/>
      </dsp:txXfrm>
    </dsp:sp>
    <dsp:sp modelId="{062DEB72-F966-4F64-AE59-EEBC0B96CE8A}">
      <dsp:nvSpPr>
        <dsp:cNvPr id="0" name=""/>
        <dsp:cNvSpPr/>
      </dsp:nvSpPr>
      <dsp:spPr>
        <a:xfrm>
          <a:off x="6717570" y="1022386"/>
          <a:ext cx="5463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339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976316" y="1065219"/>
        <a:ext cx="28846" cy="5775"/>
      </dsp:txXfrm>
    </dsp:sp>
    <dsp:sp modelId="{16BFC9E9-F4D4-4445-B4E8-AE44CC6BD595}">
      <dsp:nvSpPr>
        <dsp:cNvPr id="0" name=""/>
        <dsp:cNvSpPr/>
      </dsp:nvSpPr>
      <dsp:spPr>
        <a:xfrm>
          <a:off x="3743067" y="4526"/>
          <a:ext cx="2976303" cy="21271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Inicialmente o partido PCC e o Kuomintang uniram-se para impedir a volta da Monarquia no país.</a:t>
          </a:r>
        </a:p>
      </dsp:txBody>
      <dsp:txXfrm>
        <a:off x="3743067" y="4526"/>
        <a:ext cx="2976303" cy="2127159"/>
      </dsp:txXfrm>
    </dsp:sp>
    <dsp:sp modelId="{A83C1510-F42E-4ABB-8181-47BE9520DAAF}">
      <dsp:nvSpPr>
        <dsp:cNvPr id="0" name=""/>
        <dsp:cNvSpPr/>
      </dsp:nvSpPr>
      <dsp:spPr>
        <a:xfrm>
          <a:off x="1911912" y="2129886"/>
          <a:ext cx="6638612" cy="546339"/>
        </a:xfrm>
        <a:custGeom>
          <a:avLst/>
          <a:gdLst/>
          <a:ahLst/>
          <a:cxnLst/>
          <a:rect l="0" t="0" r="0" b="0"/>
          <a:pathLst>
            <a:path>
              <a:moveTo>
                <a:pt x="6638612" y="0"/>
              </a:moveTo>
              <a:lnTo>
                <a:pt x="6638612" y="290269"/>
              </a:lnTo>
              <a:lnTo>
                <a:pt x="0" y="290269"/>
              </a:lnTo>
              <a:lnTo>
                <a:pt x="0" y="546339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064628" y="2400168"/>
        <a:ext cx="333181" cy="5775"/>
      </dsp:txXfrm>
    </dsp:sp>
    <dsp:sp modelId="{BBF568C2-618B-441C-922C-F865201D48FC}">
      <dsp:nvSpPr>
        <dsp:cNvPr id="0" name=""/>
        <dsp:cNvSpPr/>
      </dsp:nvSpPr>
      <dsp:spPr>
        <a:xfrm>
          <a:off x="7296309" y="4526"/>
          <a:ext cx="2508430" cy="21271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Porém, em 1925, os dois partidos passaram a lutar por projetos diversos.</a:t>
          </a:r>
        </a:p>
      </dsp:txBody>
      <dsp:txXfrm>
        <a:off x="7296309" y="4526"/>
        <a:ext cx="2508430" cy="2127159"/>
      </dsp:txXfrm>
    </dsp:sp>
    <dsp:sp modelId="{4C69C1D5-5792-4804-922F-60997FAB8D58}">
      <dsp:nvSpPr>
        <dsp:cNvPr id="0" name=""/>
        <dsp:cNvSpPr/>
      </dsp:nvSpPr>
      <dsp:spPr>
        <a:xfrm>
          <a:off x="3164328" y="3726485"/>
          <a:ext cx="5463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339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3423074" y="3769317"/>
        <a:ext cx="28846" cy="5775"/>
      </dsp:txXfrm>
    </dsp:sp>
    <dsp:sp modelId="{4DA4A259-3905-4F44-A1BC-3492EDC00AF1}">
      <dsp:nvSpPr>
        <dsp:cNvPr id="0" name=""/>
        <dsp:cNvSpPr/>
      </dsp:nvSpPr>
      <dsp:spPr>
        <a:xfrm>
          <a:off x="657697" y="2708625"/>
          <a:ext cx="2508430" cy="21271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disputa entre os dois partidos provocaram uma guerra civil.</a:t>
          </a:r>
        </a:p>
      </dsp:txBody>
      <dsp:txXfrm>
        <a:off x="657697" y="2708625"/>
        <a:ext cx="2508430" cy="2127159"/>
      </dsp:txXfrm>
    </dsp:sp>
    <dsp:sp modelId="{40DCD950-57B3-4CE9-912F-8F1E8A0E141F}">
      <dsp:nvSpPr>
        <dsp:cNvPr id="0" name=""/>
        <dsp:cNvSpPr/>
      </dsp:nvSpPr>
      <dsp:spPr>
        <a:xfrm>
          <a:off x="6249698" y="3726485"/>
          <a:ext cx="5463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6339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6508444" y="3769317"/>
        <a:ext cx="28846" cy="5775"/>
      </dsp:txXfrm>
    </dsp:sp>
    <dsp:sp modelId="{FB32D6A9-D2CA-4CE5-8C34-B3CB7705C441}">
      <dsp:nvSpPr>
        <dsp:cNvPr id="0" name=""/>
        <dsp:cNvSpPr/>
      </dsp:nvSpPr>
      <dsp:spPr>
        <a:xfrm>
          <a:off x="3743067" y="2708625"/>
          <a:ext cx="2508430" cy="21271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1949, o Exército Vermelho venceu as forças governamentais e conquistou Pequim.</a:t>
          </a:r>
        </a:p>
      </dsp:txBody>
      <dsp:txXfrm>
        <a:off x="3743067" y="2708625"/>
        <a:ext cx="2508430" cy="2127159"/>
      </dsp:txXfrm>
    </dsp:sp>
    <dsp:sp modelId="{0C8711CF-5398-4106-A99E-E41BAB1AF7C8}">
      <dsp:nvSpPr>
        <dsp:cNvPr id="0" name=""/>
        <dsp:cNvSpPr/>
      </dsp:nvSpPr>
      <dsp:spPr>
        <a:xfrm>
          <a:off x="6828437" y="2708625"/>
          <a:ext cx="2508430" cy="21271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Mao Tsé-Tung proclamou então a República Popular da China.</a:t>
          </a:r>
        </a:p>
      </dsp:txBody>
      <dsp:txXfrm>
        <a:off x="6828437" y="2708625"/>
        <a:ext cx="2508430" cy="21271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126D3-7C77-41BD-B427-CBB3A089816B}">
      <dsp:nvSpPr>
        <dsp:cNvPr id="0" name=""/>
        <dsp:cNvSpPr/>
      </dsp:nvSpPr>
      <dsp:spPr>
        <a:xfrm>
          <a:off x="0" y="2812"/>
          <a:ext cx="10654409" cy="0"/>
        </a:xfrm>
        <a:prstGeom prst="lin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58CFA9-002A-41EE-ADDA-21CFE38CF9DA}">
      <dsp:nvSpPr>
        <dsp:cNvPr id="0" name=""/>
        <dsp:cNvSpPr/>
      </dsp:nvSpPr>
      <dsp:spPr>
        <a:xfrm>
          <a:off x="0" y="2812"/>
          <a:ext cx="3159870" cy="575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itchFamily="2" charset="0"/>
              <a:ea typeface="Roboto" pitchFamily="2" charset="0"/>
            </a:rPr>
            <a:t>A Revolução Cubana</a:t>
          </a:r>
          <a:endParaRPr lang="pt-BR" sz="2800" kern="1200" dirty="0">
            <a:latin typeface="Roboto" pitchFamily="2" charset="0"/>
            <a:ea typeface="Roboto" pitchFamily="2" charset="0"/>
          </a:endParaRPr>
        </a:p>
      </dsp:txBody>
      <dsp:txXfrm>
        <a:off x="0" y="2812"/>
        <a:ext cx="3159870" cy="5755014"/>
      </dsp:txXfrm>
    </dsp:sp>
    <dsp:sp modelId="{1015E3B9-E661-4E3C-BCD2-88EE357AC74F}">
      <dsp:nvSpPr>
        <dsp:cNvPr id="0" name=""/>
        <dsp:cNvSpPr/>
      </dsp:nvSpPr>
      <dsp:spPr>
        <a:xfrm>
          <a:off x="3300178" y="57047"/>
          <a:ext cx="7342750" cy="1084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 década de 1950, a estrutura social e econômica de Cuba era controlada por uma elite latifundiária.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00178" y="57047"/>
        <a:ext cx="7342750" cy="1084685"/>
      </dsp:txXfrm>
    </dsp:sp>
    <dsp:sp modelId="{6642C583-D37E-43C7-A0CF-D98CC7B9689D}">
      <dsp:nvSpPr>
        <dsp:cNvPr id="0" name=""/>
        <dsp:cNvSpPr/>
      </dsp:nvSpPr>
      <dsp:spPr>
        <a:xfrm>
          <a:off x="3159870" y="1141732"/>
          <a:ext cx="7483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9489992-FCFE-4F9E-BFBB-36FA61751B6D}">
      <dsp:nvSpPr>
        <dsp:cNvPr id="0" name=""/>
        <dsp:cNvSpPr/>
      </dsp:nvSpPr>
      <dsp:spPr>
        <a:xfrm>
          <a:off x="3300178" y="1195966"/>
          <a:ext cx="7342750" cy="1084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Nessa época, governava Fulgêncio Batista, ao qual muitos expressavam insatisfação. Entre essas pessoas, destacou-se o advogado Fidel Castro. 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00178" y="1195966"/>
        <a:ext cx="7342750" cy="1084685"/>
      </dsp:txXfrm>
    </dsp:sp>
    <dsp:sp modelId="{F3BF1F09-E494-4F20-8ECF-4B0F35CCEEE2}">
      <dsp:nvSpPr>
        <dsp:cNvPr id="0" name=""/>
        <dsp:cNvSpPr/>
      </dsp:nvSpPr>
      <dsp:spPr>
        <a:xfrm>
          <a:off x="3159870" y="2280651"/>
          <a:ext cx="7483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E7BF826-299B-480E-955C-3A4CC3D2BFC5}">
      <dsp:nvSpPr>
        <dsp:cNvPr id="0" name=""/>
        <dsp:cNvSpPr/>
      </dsp:nvSpPr>
      <dsp:spPr>
        <a:xfrm>
          <a:off x="3300178" y="2334886"/>
          <a:ext cx="7342750" cy="1084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final de 1956, Fidel Castro planejou o desembarque de revolucionários em Santiago de Cuba.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00178" y="2334886"/>
        <a:ext cx="7342750" cy="1084685"/>
      </dsp:txXfrm>
    </dsp:sp>
    <dsp:sp modelId="{F8720F52-6C96-406E-BC09-C5D9359434BB}">
      <dsp:nvSpPr>
        <dsp:cNvPr id="0" name=""/>
        <dsp:cNvSpPr/>
      </dsp:nvSpPr>
      <dsp:spPr>
        <a:xfrm>
          <a:off x="3159870" y="3419571"/>
          <a:ext cx="7483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9BB89A2-A075-4F7B-B613-5ECD92228726}">
      <dsp:nvSpPr>
        <dsp:cNvPr id="0" name=""/>
        <dsp:cNvSpPr/>
      </dsp:nvSpPr>
      <dsp:spPr>
        <a:xfrm>
          <a:off x="3300178" y="3473805"/>
          <a:ext cx="7342750" cy="1084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partir de então, na região de Sierra Maestra organizou-se um movimento revolucionário, o qual o exército do presidente não pôde conter.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00178" y="3473805"/>
        <a:ext cx="7342750" cy="1084685"/>
      </dsp:txXfrm>
    </dsp:sp>
    <dsp:sp modelId="{FF8B2F2E-AB96-4A79-9393-518A946E4628}">
      <dsp:nvSpPr>
        <dsp:cNvPr id="0" name=""/>
        <dsp:cNvSpPr/>
      </dsp:nvSpPr>
      <dsp:spPr>
        <a:xfrm>
          <a:off x="3159870" y="4558491"/>
          <a:ext cx="7483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84662ED-0285-4437-81A3-9BCEDEAA8F2A}">
      <dsp:nvSpPr>
        <dsp:cNvPr id="0" name=""/>
        <dsp:cNvSpPr/>
      </dsp:nvSpPr>
      <dsp:spPr>
        <a:xfrm>
          <a:off x="3300178" y="4612725"/>
          <a:ext cx="7342750" cy="1084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Assim, com a ajuda da população, esses guerrilheiros tomaram a capital Havana em 1º de abril de 1959.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00178" y="4612725"/>
        <a:ext cx="7342750" cy="1084685"/>
      </dsp:txXfrm>
    </dsp:sp>
    <dsp:sp modelId="{18338305-5FB7-48EB-A536-547A806EDE0F}">
      <dsp:nvSpPr>
        <dsp:cNvPr id="0" name=""/>
        <dsp:cNvSpPr/>
      </dsp:nvSpPr>
      <dsp:spPr>
        <a:xfrm>
          <a:off x="3159870" y="5697410"/>
          <a:ext cx="7483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2ED43F-FB9E-4080-BBF5-8EAC4AC48EAE}">
      <dsp:nvSpPr>
        <dsp:cNvPr id="0" name=""/>
        <dsp:cNvSpPr/>
      </dsp:nvSpPr>
      <dsp:spPr>
        <a:xfrm>
          <a:off x="1938122" y="3812"/>
          <a:ext cx="6022463" cy="547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abril de 1961, Fidel Castro declarou o início do regime socialista em Cuba. </a:t>
          </a:r>
        </a:p>
      </dsp:txBody>
      <dsp:txXfrm>
        <a:off x="1938122" y="3812"/>
        <a:ext cx="6022463" cy="547496"/>
      </dsp:txXfrm>
    </dsp:sp>
    <dsp:sp modelId="{1E31EC51-50A5-48D1-BDEB-EBA993C9D2C4}">
      <dsp:nvSpPr>
        <dsp:cNvPr id="0" name=""/>
        <dsp:cNvSpPr/>
      </dsp:nvSpPr>
      <dsp:spPr>
        <a:xfrm>
          <a:off x="1938122" y="551309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58CB93E-6EFF-4E11-93E2-425D45CB384F}">
      <dsp:nvSpPr>
        <dsp:cNvPr id="0" name=""/>
        <dsp:cNvSpPr/>
      </dsp:nvSpPr>
      <dsp:spPr>
        <a:xfrm>
          <a:off x="2784612" y="551309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FAA7699-B72F-435E-B68B-7A2ABA824049}">
      <dsp:nvSpPr>
        <dsp:cNvPr id="0" name=""/>
        <dsp:cNvSpPr/>
      </dsp:nvSpPr>
      <dsp:spPr>
        <a:xfrm>
          <a:off x="3631772" y="551309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DD251E-A7D4-4382-A895-6EDEA44B526D}">
      <dsp:nvSpPr>
        <dsp:cNvPr id="0" name=""/>
        <dsp:cNvSpPr/>
      </dsp:nvSpPr>
      <dsp:spPr>
        <a:xfrm>
          <a:off x="4478263" y="551309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56D4D1-31D0-4E78-84CB-3518B53C11B2}">
      <dsp:nvSpPr>
        <dsp:cNvPr id="0" name=""/>
        <dsp:cNvSpPr/>
      </dsp:nvSpPr>
      <dsp:spPr>
        <a:xfrm>
          <a:off x="5325423" y="551309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48AF71-C105-4E6C-8A4A-73E7B0E503A2}">
      <dsp:nvSpPr>
        <dsp:cNvPr id="0" name=""/>
        <dsp:cNvSpPr/>
      </dsp:nvSpPr>
      <dsp:spPr>
        <a:xfrm>
          <a:off x="6171913" y="551309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00EEAA-42AD-47AB-AB7A-EFC07E96DC12}">
      <dsp:nvSpPr>
        <dsp:cNvPr id="0" name=""/>
        <dsp:cNvSpPr/>
      </dsp:nvSpPr>
      <dsp:spPr>
        <a:xfrm>
          <a:off x="7019073" y="551309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8310AD-5E74-4258-A8A4-D904D3D44BF2}">
      <dsp:nvSpPr>
        <dsp:cNvPr id="0" name=""/>
        <dsp:cNvSpPr/>
      </dsp:nvSpPr>
      <dsp:spPr>
        <a:xfrm>
          <a:off x="1938122" y="662836"/>
          <a:ext cx="6100755" cy="89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1962, os EUA e outros países da América decretaram um bloqueio econômico a Cuba.</a:t>
          </a:r>
        </a:p>
      </dsp:txBody>
      <dsp:txXfrm>
        <a:off x="1938122" y="662836"/>
        <a:ext cx="6100755" cy="892216"/>
      </dsp:txXfrm>
    </dsp:sp>
    <dsp:sp modelId="{879251B9-367E-44AC-A820-C4DA9033319B}">
      <dsp:nvSpPr>
        <dsp:cNvPr id="0" name=""/>
        <dsp:cNvSpPr/>
      </dsp:nvSpPr>
      <dsp:spPr>
        <a:xfrm>
          <a:off x="1938122" y="1732788"/>
          <a:ext cx="6022463" cy="547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Fidel Castro intensificou as relações comerciais e diplomáticas com a URSS.</a:t>
          </a:r>
        </a:p>
      </dsp:txBody>
      <dsp:txXfrm>
        <a:off x="1938122" y="1732788"/>
        <a:ext cx="6022463" cy="547496"/>
      </dsp:txXfrm>
    </dsp:sp>
    <dsp:sp modelId="{C5BB095E-A655-4D87-9A43-984B19E72845}">
      <dsp:nvSpPr>
        <dsp:cNvPr id="0" name=""/>
        <dsp:cNvSpPr/>
      </dsp:nvSpPr>
      <dsp:spPr>
        <a:xfrm>
          <a:off x="1938122" y="2280284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F323FB-F058-4DFC-A4A1-6A01BD91625C}">
      <dsp:nvSpPr>
        <dsp:cNvPr id="0" name=""/>
        <dsp:cNvSpPr/>
      </dsp:nvSpPr>
      <dsp:spPr>
        <a:xfrm>
          <a:off x="2784612" y="2280284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DE78BB-C8FB-429B-A4C7-95B890F1E15F}">
      <dsp:nvSpPr>
        <dsp:cNvPr id="0" name=""/>
        <dsp:cNvSpPr/>
      </dsp:nvSpPr>
      <dsp:spPr>
        <a:xfrm>
          <a:off x="3631772" y="2280284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48F126A-16C5-4331-91F7-41BAA2C862E6}">
      <dsp:nvSpPr>
        <dsp:cNvPr id="0" name=""/>
        <dsp:cNvSpPr/>
      </dsp:nvSpPr>
      <dsp:spPr>
        <a:xfrm>
          <a:off x="4478263" y="2280284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1F9D7F2-7BAF-48B3-8E83-F0520ED117BE}">
      <dsp:nvSpPr>
        <dsp:cNvPr id="0" name=""/>
        <dsp:cNvSpPr/>
      </dsp:nvSpPr>
      <dsp:spPr>
        <a:xfrm>
          <a:off x="5325423" y="2280284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992B75-DD73-4232-8226-E64E57C45751}">
      <dsp:nvSpPr>
        <dsp:cNvPr id="0" name=""/>
        <dsp:cNvSpPr/>
      </dsp:nvSpPr>
      <dsp:spPr>
        <a:xfrm>
          <a:off x="6171913" y="2280284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FC5157-959C-4B1A-81DD-5085BB520EDD}">
      <dsp:nvSpPr>
        <dsp:cNvPr id="0" name=""/>
        <dsp:cNvSpPr/>
      </dsp:nvSpPr>
      <dsp:spPr>
        <a:xfrm>
          <a:off x="7019073" y="2280284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EF0BD0-C3C0-4FFF-8471-639EEC1EEE2D}">
      <dsp:nvSpPr>
        <dsp:cNvPr id="0" name=""/>
        <dsp:cNvSpPr/>
      </dsp:nvSpPr>
      <dsp:spPr>
        <a:xfrm>
          <a:off x="1938122" y="2391811"/>
          <a:ext cx="6100755" cy="89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início da década de 1960, a URSS  instalou uma base de lançamento de mísseis nucleares em Cuba.</a:t>
          </a:r>
        </a:p>
      </dsp:txBody>
      <dsp:txXfrm>
        <a:off x="1938122" y="2391811"/>
        <a:ext cx="6100755" cy="892216"/>
      </dsp:txXfrm>
    </dsp:sp>
    <dsp:sp modelId="{DC4A158A-DF8D-461D-90EC-AC7F639EC63F}">
      <dsp:nvSpPr>
        <dsp:cNvPr id="0" name=""/>
        <dsp:cNvSpPr/>
      </dsp:nvSpPr>
      <dsp:spPr>
        <a:xfrm>
          <a:off x="1938122" y="3461763"/>
          <a:ext cx="6022463" cy="547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EUA responderam mobilizando forças militares em torno de Cuba. </a:t>
          </a:r>
        </a:p>
      </dsp:txBody>
      <dsp:txXfrm>
        <a:off x="1938122" y="3461763"/>
        <a:ext cx="6022463" cy="547496"/>
      </dsp:txXfrm>
    </dsp:sp>
    <dsp:sp modelId="{8F4122B6-9832-4274-AF71-4EA6CB0F5602}">
      <dsp:nvSpPr>
        <dsp:cNvPr id="0" name=""/>
        <dsp:cNvSpPr/>
      </dsp:nvSpPr>
      <dsp:spPr>
        <a:xfrm>
          <a:off x="1938122" y="4009260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3508134-F88C-44BC-8E6C-01CB09CFB3EB}">
      <dsp:nvSpPr>
        <dsp:cNvPr id="0" name=""/>
        <dsp:cNvSpPr/>
      </dsp:nvSpPr>
      <dsp:spPr>
        <a:xfrm>
          <a:off x="2784612" y="4009260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653A713-0FE7-480A-8E6B-21C4F9A28001}">
      <dsp:nvSpPr>
        <dsp:cNvPr id="0" name=""/>
        <dsp:cNvSpPr/>
      </dsp:nvSpPr>
      <dsp:spPr>
        <a:xfrm>
          <a:off x="3631772" y="4009260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699241-E663-4430-AD20-27B7D9AAA6C9}">
      <dsp:nvSpPr>
        <dsp:cNvPr id="0" name=""/>
        <dsp:cNvSpPr/>
      </dsp:nvSpPr>
      <dsp:spPr>
        <a:xfrm>
          <a:off x="4478263" y="4009260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DD6481D-D91F-42BE-BD01-07E230CCC266}">
      <dsp:nvSpPr>
        <dsp:cNvPr id="0" name=""/>
        <dsp:cNvSpPr/>
      </dsp:nvSpPr>
      <dsp:spPr>
        <a:xfrm>
          <a:off x="5325423" y="4009260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1C5E5F3-0C97-4EE1-888E-3993C04CC040}">
      <dsp:nvSpPr>
        <dsp:cNvPr id="0" name=""/>
        <dsp:cNvSpPr/>
      </dsp:nvSpPr>
      <dsp:spPr>
        <a:xfrm>
          <a:off x="6171913" y="4009260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34120AF-7376-4D8A-B8FC-18D33F96B3DE}">
      <dsp:nvSpPr>
        <dsp:cNvPr id="0" name=""/>
        <dsp:cNvSpPr/>
      </dsp:nvSpPr>
      <dsp:spPr>
        <a:xfrm>
          <a:off x="7019073" y="4009260"/>
          <a:ext cx="1409256" cy="1115270"/>
        </a:xfrm>
        <a:prstGeom prst="chevron">
          <a:avLst>
            <a:gd name="adj" fmla="val 706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0AB738-8E54-4430-BE3E-25120C51D7C5}">
      <dsp:nvSpPr>
        <dsp:cNvPr id="0" name=""/>
        <dsp:cNvSpPr/>
      </dsp:nvSpPr>
      <dsp:spPr>
        <a:xfrm>
          <a:off x="1938122" y="4120787"/>
          <a:ext cx="6100755" cy="892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crise foi superada com um acordo entre os EUA e a URSS. </a:t>
          </a:r>
        </a:p>
      </dsp:txBody>
      <dsp:txXfrm>
        <a:off x="1938122" y="4120787"/>
        <a:ext cx="6100755" cy="89221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53384-586A-4236-9430-4DDC2679DAC0}">
      <dsp:nvSpPr>
        <dsp:cNvPr id="0" name=""/>
        <dsp:cNvSpPr/>
      </dsp:nvSpPr>
      <dsp:spPr>
        <a:xfrm>
          <a:off x="1026806" y="1010"/>
          <a:ext cx="2321452" cy="39679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i="1" kern="1200" dirty="0">
              <a:latin typeface="Roboto" pitchFamily="2" charset="0"/>
              <a:ea typeface="Roboto" pitchFamily="2" charset="0"/>
            </a:rPr>
            <a:t>Pop Art</a:t>
          </a:r>
        </a:p>
      </dsp:txBody>
      <dsp:txXfrm>
        <a:off x="1038428" y="12632"/>
        <a:ext cx="2298208" cy="373546"/>
      </dsp:txXfrm>
    </dsp:sp>
    <dsp:sp modelId="{EDF3971D-FFE0-4F84-BF30-F12A035EEE46}">
      <dsp:nvSpPr>
        <dsp:cNvPr id="0" name=""/>
        <dsp:cNvSpPr/>
      </dsp:nvSpPr>
      <dsp:spPr>
        <a:xfrm>
          <a:off x="1258951" y="397801"/>
          <a:ext cx="232145" cy="1013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3784"/>
              </a:lnTo>
              <a:lnTo>
                <a:pt x="232145" y="1013784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9AA75-9A52-435B-B44C-C3A969B762CA}">
      <dsp:nvSpPr>
        <dsp:cNvPr id="0" name=""/>
        <dsp:cNvSpPr/>
      </dsp:nvSpPr>
      <dsp:spPr>
        <a:xfrm>
          <a:off x="1491097" y="557674"/>
          <a:ext cx="3049264" cy="17078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Movimento artístico surgido em Londres, no final da década de 1950.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artistas se valiam da ironia para criticar a sociedade de consumo.</a:t>
          </a:r>
        </a:p>
      </dsp:txBody>
      <dsp:txXfrm>
        <a:off x="1541117" y="607694"/>
        <a:ext cx="2949224" cy="160778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53384-586A-4236-9430-4DDC2679DAC0}">
      <dsp:nvSpPr>
        <dsp:cNvPr id="0" name=""/>
        <dsp:cNvSpPr/>
      </dsp:nvSpPr>
      <dsp:spPr>
        <a:xfrm>
          <a:off x="1026806" y="1010"/>
          <a:ext cx="2321452" cy="39679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Movimento 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hippie</a:t>
          </a:r>
        </a:p>
      </dsp:txBody>
      <dsp:txXfrm>
        <a:off x="1038428" y="12632"/>
        <a:ext cx="2298208" cy="373546"/>
      </dsp:txXfrm>
    </dsp:sp>
    <dsp:sp modelId="{EDF3971D-FFE0-4F84-BF30-F12A035EEE46}">
      <dsp:nvSpPr>
        <dsp:cNvPr id="0" name=""/>
        <dsp:cNvSpPr/>
      </dsp:nvSpPr>
      <dsp:spPr>
        <a:xfrm>
          <a:off x="1258951" y="397801"/>
          <a:ext cx="232145" cy="1013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3784"/>
              </a:lnTo>
              <a:lnTo>
                <a:pt x="232145" y="101378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9AA75-9A52-435B-B44C-C3A969B762CA}">
      <dsp:nvSpPr>
        <dsp:cNvPr id="0" name=""/>
        <dsp:cNvSpPr/>
      </dsp:nvSpPr>
      <dsp:spPr>
        <a:xfrm>
          <a:off x="1491097" y="557674"/>
          <a:ext cx="3049264" cy="17078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Opunha-se aos valores morais dominantes nas sociedades ocidentais.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Aderiu ao vegetarianismo e defendia a liberdade sexual.</a:t>
          </a:r>
        </a:p>
      </dsp:txBody>
      <dsp:txXfrm>
        <a:off x="1541117" y="607694"/>
        <a:ext cx="2949224" cy="16077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53384-586A-4236-9430-4DDC2679DAC0}">
      <dsp:nvSpPr>
        <dsp:cNvPr id="0" name=""/>
        <dsp:cNvSpPr/>
      </dsp:nvSpPr>
      <dsp:spPr>
        <a:xfrm>
          <a:off x="1026806" y="1010"/>
          <a:ext cx="2321452" cy="396790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Movimento negro</a:t>
          </a:r>
        </a:p>
      </dsp:txBody>
      <dsp:txXfrm>
        <a:off x="1038428" y="12632"/>
        <a:ext cx="2298208" cy="373546"/>
      </dsp:txXfrm>
    </dsp:sp>
    <dsp:sp modelId="{EDF3971D-FFE0-4F84-BF30-F12A035EEE46}">
      <dsp:nvSpPr>
        <dsp:cNvPr id="0" name=""/>
        <dsp:cNvSpPr/>
      </dsp:nvSpPr>
      <dsp:spPr>
        <a:xfrm>
          <a:off x="1258951" y="397801"/>
          <a:ext cx="232145" cy="1013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3784"/>
              </a:lnTo>
              <a:lnTo>
                <a:pt x="232145" y="1013784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9AA75-9A52-435B-B44C-C3A969B762CA}">
      <dsp:nvSpPr>
        <dsp:cNvPr id="0" name=""/>
        <dsp:cNvSpPr/>
      </dsp:nvSpPr>
      <dsp:spPr>
        <a:xfrm>
          <a:off x="1491097" y="557674"/>
          <a:ext cx="3049264" cy="17078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Luta pela igualdade civil entre brancos e negros nos EUA.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Principais líderes foram Martin Luther King e Malcolm X. </a:t>
          </a:r>
        </a:p>
      </dsp:txBody>
      <dsp:txXfrm>
        <a:off x="1541117" y="607694"/>
        <a:ext cx="2949224" cy="1607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Processo de Blocos Interconectados"/>
  <dgm:desc val="Use para mostrar etapas sequenciais de um processo. Funciona melhor com quantidades pequenas de texto de Nível 1 e quantidades médias de texto de Nível 2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D7EFA-22F6-414A-B83F-13A2149ED4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649A6-BADB-44D7-B1C0-0F98C9F1BF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00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2107-2A48-4647-B73C-40AAC50B5DF9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2508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2107-2A48-4647-B73C-40AAC50B5DF9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8703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37911-A896-44F7-A5EA-3859BEC9E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146843-3689-4D45-A0AF-68642153E1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10B209-419F-458D-9F2F-F072B65EB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B49C94-227F-48A6-8442-A1EC76FA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105851-26CE-4344-81B1-8886A7A8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359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E5C93-C003-40E4-883E-0283BDDAC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C15307-98C7-44F1-A3FE-0F3E3B953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84A539-DF87-4425-8CDD-091643267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3D5A78-5DF5-4511-A7A0-4C1EB7199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33C31E-36FF-43C8-BA7E-0D05715C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159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CCD37-4256-4681-9272-10C9A0349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13837F-5E3F-47DB-80B0-4B7615AA3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56026E-9BAC-4B0F-ABF8-39F899DF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39671A-A8E1-470B-A713-5255DFEB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EDA09C-8812-4461-9D5A-7F96469C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74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2AF93-C7AD-43B0-89C7-8BF45BDBF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1E4190-92AA-46EA-A85E-F19FA5245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B9D02D-6AF4-45FA-BB04-6C3F5C1B3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FAD5B1-526F-4DDC-A223-10128DFBE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50E90B-E42E-450D-B959-341038B50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361708-46DB-4028-BB35-B69C174F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07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265866-2CFC-4961-B870-E1A8F44A4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C5CAE3-AD7E-408C-B567-6A536DDEB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5478C5-56A9-440F-9B2D-FA35AB037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FFEDB83-0279-47A3-8097-FDC064139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9A2E8D9-8B91-4953-AE79-D6B00B372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F7013BD-03D5-4775-BE6F-A71BE6CD6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1EF1598-2CA2-4889-B7E2-FEB10857F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C7804B5-BD54-4DDA-8152-B5EF14474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685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9F9BA-BA12-45B7-8D50-AFD5F32F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B5C1804-6A4B-4C91-9EFD-4C9E83DC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318AD8-B23B-4B7F-88A6-2F14AB4FC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D3E4E58-A00E-4BC6-B36A-D68B030E8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35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DFC36EC-CA2A-4861-95A2-156B61E59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AA97269-7F70-496C-AEAE-682E9A73E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C0FE35-662F-4746-94E6-0895D44E0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198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591433-8A18-43B9-AC25-F4251D55D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0FFB8C-E7B8-4348-9FC2-C0603CF5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1B0661-62A7-4264-8CE8-5F77E74AB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02FD745-21D4-4036-83D7-2F9485E3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6F0257-8F52-4A99-B3EE-3D02A2043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067F14-4E4F-4E3A-9858-0C1A005FD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03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43736-EC5A-403E-89EF-2AC13AD81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4B3442C-0342-4AD1-85F7-47367ADF9B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C7819D-6F21-4A33-BA37-3DF925EDD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817AB9-756E-4ABF-9FA6-14576B941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2FD969-47A8-459B-AFB9-26677D24F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862E21-E6EE-4C0D-AB82-6959E37AB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404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80334-B884-4602-BA3F-8BDE421E3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E3DDD39-2A8D-496D-A527-5995D02720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408C7A-6921-4F06-B12B-4628F1FF7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346046-E374-46D3-8A7C-76A4FC9ED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AA73C3-2856-4030-92A7-5C09E1645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42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ACFE87-435B-4F66-9577-F44B7CCB0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C17A734-CF47-494B-BADC-7692BC7E6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7EF022-C6F5-4A62-B5DA-AE73F449D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C95E14-5AA2-48AD-B99F-D06A0C5FE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A63535-3AD4-45BC-8A93-3C7E3CF3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91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E9E8209-EEDA-45B0-8C5E-DA65C4ACF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FB7863-6675-4BA3-ABB6-794E83FCA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561916-7FC9-4583-A80B-8A6F06A40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4A6F1-18FA-439C-883A-61E60002ADE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27EA3C-5CAA-4209-B7EF-08D5E946F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CD0354-CE4F-4715-8812-3E5D01948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E7C13-2C80-4449-901D-CFB0E7CA76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89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1997968"/>
            <a:ext cx="10969943" cy="1143000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 pitchFamily="2" charset="0"/>
                <a:ea typeface="Roboto" pitchFamily="2" charset="0"/>
              </a:rPr>
              <a:t>Apresentação 6</a:t>
            </a:r>
            <a:br>
              <a:rPr lang="pt-BR" sz="27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Guerra Fria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92703" y="3414480"/>
            <a:ext cx="91186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Guerra Fria: confrontos de dois modelos políticos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Revolução Chinesa e as tensões entre China e Rússia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Revolução Cubana e as tensões entre Estados Unidos da América e Cuba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1032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prenúncio da Guerra Fria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624820" y="3429000"/>
          <a:ext cx="10942365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240877" y="1340768"/>
          <a:ext cx="11710251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031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>
                <a:latin typeface="Roboto" pitchFamily="2" charset="0"/>
                <a:ea typeface="Roboto" pitchFamily="2" charset="0"/>
              </a:rPr>
              <a:t>A Otan e o Pacto de Varsóvia</a:t>
            </a:r>
            <a:endParaRPr lang="pt-BR" sz="4800" b="1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4" name="Diagrama 3"/>
          <p:cNvGraphicFramePr/>
          <p:nvPr/>
        </p:nvGraphicFramePr>
        <p:xfrm>
          <a:off x="1392704" y="1484784"/>
          <a:ext cx="9982509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85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557808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Capitalismo × Socialismo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7" y="2029296"/>
          <a:ext cx="1055842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8735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547" y="2636912"/>
            <a:ext cx="7364335" cy="406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C:\Users\HP\AppData\Local\Microsoft\Windows\Temporary Internet Files\Content.IE5\GXDELDJZ\earth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361" y="4005064"/>
            <a:ext cx="3731617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00731" y="437764"/>
            <a:ext cx="10366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A corrida espacial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08762" y="1303020"/>
            <a:ext cx="108492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EUA e a URSS investiram no desenvolvimento de tecnologia espacial.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Tornou-se possível lançar mísseis nucleares a longa distância.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Com os satélites orbitando o globo, era possível monitorar diversas áreas do planeta. 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34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corrida tecnológica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340768"/>
          <a:ext cx="108463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1392704" y="4693592"/>
          <a:ext cx="9982509" cy="1831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55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Revolução Chinesa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4" y="1397000"/>
          <a:ext cx="10462438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60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720804" y="836712"/>
          <a:ext cx="10654409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1484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crise dos mísseis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613024"/>
          <a:ext cx="10366452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055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197768"/>
            <a:ext cx="10969943" cy="1143000"/>
          </a:xfrm>
        </p:spPr>
        <p:txBody>
          <a:bodyPr>
            <a:noAutofit/>
          </a:bodyPr>
          <a:lstStyle/>
          <a:p>
            <a:r>
              <a:rPr lang="pt-BR" sz="4000" b="1" dirty="0">
                <a:latin typeface="Roboto" pitchFamily="2" charset="0"/>
                <a:ea typeface="Roboto" pitchFamily="2" charset="0"/>
              </a:rPr>
              <a:t>Os movimentos de contestação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240875" y="2170604"/>
          <a:ext cx="5567168" cy="2266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296717" y="1235368"/>
            <a:ext cx="988652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 pitchFamily="2" charset="0"/>
                <a:ea typeface="Roboto" pitchFamily="2" charset="0"/>
              </a:rPr>
              <a:t>A contracultura foi uma série de movimentos de contestação realizados por jovens de classe média urbana de países capitalistas. </a:t>
            </a:r>
          </a:p>
          <a:p>
            <a:pPr algn="ctr"/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7" name="Diagrama 6"/>
          <p:cNvGraphicFramePr/>
          <p:nvPr/>
        </p:nvGraphicFramePr>
        <p:xfrm>
          <a:off x="6479944" y="2098596"/>
          <a:ext cx="5567168" cy="2266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a 7"/>
          <p:cNvGraphicFramePr/>
          <p:nvPr/>
        </p:nvGraphicFramePr>
        <p:xfrm>
          <a:off x="4368259" y="4437112"/>
          <a:ext cx="5567168" cy="2266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61909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893</Words>
  <Application>Microsoft Office PowerPoint</Application>
  <PresentationFormat>Widescreen</PresentationFormat>
  <Paragraphs>93</Paragraphs>
  <Slides>10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6 Guerra Fria</vt:lpstr>
      <vt:lpstr>O prenúncio da Guerra Fria</vt:lpstr>
      <vt:lpstr>A Otan e o Pacto de Varsóvia</vt:lpstr>
      <vt:lpstr>Capitalismo × Socialismo</vt:lpstr>
      <vt:lpstr>Apresentação do PowerPoint</vt:lpstr>
      <vt:lpstr>A corrida tecnológica</vt:lpstr>
      <vt:lpstr>A Revolução Chinesa</vt:lpstr>
      <vt:lpstr>Apresentação do PowerPoint</vt:lpstr>
      <vt:lpstr>A crise dos mísseis</vt:lpstr>
      <vt:lpstr>Os movimentos de contestação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6 Guerra Fria</dc:title>
  <dc:creator>João Paulo Bortoluci</dc:creator>
  <cp:lastModifiedBy>João Paulo Bortoluci</cp:lastModifiedBy>
  <cp:revision>1</cp:revision>
  <dcterms:created xsi:type="dcterms:W3CDTF">2020-04-03T16:23:53Z</dcterms:created>
  <dcterms:modified xsi:type="dcterms:W3CDTF">2020-04-03T16:30:10Z</dcterms:modified>
</cp:coreProperties>
</file>