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D16DA-E15B-48D7-8F13-3AB56F6BD823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BEDDF4F7-3EF7-46C6-AB9E-E9F11326D785}">
      <dgm:prSet phldrT="[Texto]" custT="1"/>
      <dgm:spPr/>
      <dgm:t>
        <a:bodyPr/>
        <a:lstStyle/>
        <a:p>
          <a:pPr>
            <a:lnSpc>
              <a:spcPts val="2000"/>
            </a:lnSpc>
          </a:pPr>
          <a:r>
            <a:rPr lang="pt-BR" sz="2000" dirty="0">
              <a:latin typeface="Roboto" pitchFamily="2" charset="0"/>
              <a:ea typeface="Roboto" pitchFamily="2" charset="0"/>
            </a:rPr>
            <a:t>As viagens marítimas dos europeus limitavam-se a mares fechados, como o Mediterrâneo, ou a costa dos oceanos.</a:t>
          </a:r>
        </a:p>
      </dgm:t>
    </dgm:pt>
    <dgm:pt modelId="{98D572AB-2C7F-402B-8AF2-D2B86D6985B0}" type="parTrans" cxnId="{F6E4CA8D-7A0A-40F2-BADD-233568C3E48A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C4235683-E8E0-40B5-9CE2-39BB7BDCFBE2}" type="sibTrans" cxnId="{F6E4CA8D-7A0A-40F2-BADD-233568C3E48A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AD6D1128-3E70-4DCF-A461-93A799661A90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Inexistiam conhecimentos e tecnologia náutica que permitissem fazer viagens pelos oceanos.</a:t>
          </a:r>
        </a:p>
      </dgm:t>
    </dgm:pt>
    <dgm:pt modelId="{8CA7E9D9-F340-4ACB-A24B-78420801979D}" type="parTrans" cxnId="{E5CE059A-AB38-4A2A-A373-EB05C8027F40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97100323-8E22-418C-BB77-6E465600D808}" type="sibTrans" cxnId="{E5CE059A-AB38-4A2A-A373-EB05C8027F40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13766F4D-68D8-4542-A098-E5B6C890038E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Os europeus acreditavam que havia seres fantásticos fora da Europa. Os portugueses chamavam o Atlântico de Mar Tenebroso. </a:t>
          </a:r>
        </a:p>
      </dgm:t>
    </dgm:pt>
    <dgm:pt modelId="{68EFAC63-58FD-4697-BBDA-FDBE889D3397}" type="parTrans" cxnId="{CE4CFEB5-25B3-4C5D-82F9-22553A711AD0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BB9DABA3-FE5B-4901-BD4B-D224B2EA4D26}" type="sibTrans" cxnId="{CE4CFEB5-25B3-4C5D-82F9-22553A711AD0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A390DDAE-3C2C-49B5-AECB-23146D355ABE}" type="pres">
      <dgm:prSet presAssocID="{3EED16DA-E15B-48D7-8F13-3AB56F6BD823}" presName="Name0" presStyleCnt="0">
        <dgm:presLayoutVars>
          <dgm:dir/>
          <dgm:resizeHandles val="exact"/>
        </dgm:presLayoutVars>
      </dgm:prSet>
      <dgm:spPr/>
    </dgm:pt>
    <dgm:pt modelId="{AE5FAEAE-4978-47D2-87E2-34F4BE604CE3}" type="pres">
      <dgm:prSet presAssocID="{BEDDF4F7-3EF7-46C6-AB9E-E9F11326D785}" presName="node" presStyleLbl="node1" presStyleIdx="0" presStyleCnt="3">
        <dgm:presLayoutVars>
          <dgm:bulletEnabled val="1"/>
        </dgm:presLayoutVars>
      </dgm:prSet>
      <dgm:spPr/>
    </dgm:pt>
    <dgm:pt modelId="{239BC90B-6B65-47AC-8D85-90CECB67F72C}" type="pres">
      <dgm:prSet presAssocID="{C4235683-E8E0-40B5-9CE2-39BB7BDCFBE2}" presName="sibTrans" presStyleCnt="0"/>
      <dgm:spPr/>
    </dgm:pt>
    <dgm:pt modelId="{CA46C35F-4DE3-4570-A70E-158902A22F25}" type="pres">
      <dgm:prSet presAssocID="{AD6D1128-3E70-4DCF-A461-93A799661A90}" presName="node" presStyleLbl="node1" presStyleIdx="1" presStyleCnt="3">
        <dgm:presLayoutVars>
          <dgm:bulletEnabled val="1"/>
        </dgm:presLayoutVars>
      </dgm:prSet>
      <dgm:spPr/>
    </dgm:pt>
    <dgm:pt modelId="{DA9A6B8E-6FC3-4CE1-B241-4F0D72F5F759}" type="pres">
      <dgm:prSet presAssocID="{97100323-8E22-418C-BB77-6E465600D808}" presName="sibTrans" presStyleCnt="0"/>
      <dgm:spPr/>
    </dgm:pt>
    <dgm:pt modelId="{A9BC3D52-9D17-4987-BCF3-617FE36516F6}" type="pres">
      <dgm:prSet presAssocID="{13766F4D-68D8-4542-A098-E5B6C890038E}" presName="node" presStyleLbl="node1" presStyleIdx="2" presStyleCnt="3">
        <dgm:presLayoutVars>
          <dgm:bulletEnabled val="1"/>
        </dgm:presLayoutVars>
      </dgm:prSet>
      <dgm:spPr/>
    </dgm:pt>
  </dgm:ptLst>
  <dgm:cxnLst>
    <dgm:cxn modelId="{D76B5662-D2B0-438A-8D7F-C3023B1E3DB5}" type="presOf" srcId="{3EED16DA-E15B-48D7-8F13-3AB56F6BD823}" destId="{A390DDAE-3C2C-49B5-AECB-23146D355ABE}" srcOrd="0" destOrd="0" presId="urn:microsoft.com/office/officeart/2005/8/layout/hList6"/>
    <dgm:cxn modelId="{BAEB7863-E6E3-4C0F-8490-C95AE5F54971}" type="presOf" srcId="{BEDDF4F7-3EF7-46C6-AB9E-E9F11326D785}" destId="{AE5FAEAE-4978-47D2-87E2-34F4BE604CE3}" srcOrd="0" destOrd="0" presId="urn:microsoft.com/office/officeart/2005/8/layout/hList6"/>
    <dgm:cxn modelId="{BB39454A-11BB-4142-B20C-E88401C89C75}" type="presOf" srcId="{13766F4D-68D8-4542-A098-E5B6C890038E}" destId="{A9BC3D52-9D17-4987-BCF3-617FE36516F6}" srcOrd="0" destOrd="0" presId="urn:microsoft.com/office/officeart/2005/8/layout/hList6"/>
    <dgm:cxn modelId="{C6741A59-4483-433F-9D6A-FF0B0AD474B2}" type="presOf" srcId="{AD6D1128-3E70-4DCF-A461-93A799661A90}" destId="{CA46C35F-4DE3-4570-A70E-158902A22F25}" srcOrd="0" destOrd="0" presId="urn:microsoft.com/office/officeart/2005/8/layout/hList6"/>
    <dgm:cxn modelId="{F6E4CA8D-7A0A-40F2-BADD-233568C3E48A}" srcId="{3EED16DA-E15B-48D7-8F13-3AB56F6BD823}" destId="{BEDDF4F7-3EF7-46C6-AB9E-E9F11326D785}" srcOrd="0" destOrd="0" parTransId="{98D572AB-2C7F-402B-8AF2-D2B86D6985B0}" sibTransId="{C4235683-E8E0-40B5-9CE2-39BB7BDCFBE2}"/>
    <dgm:cxn modelId="{E5CE059A-AB38-4A2A-A373-EB05C8027F40}" srcId="{3EED16DA-E15B-48D7-8F13-3AB56F6BD823}" destId="{AD6D1128-3E70-4DCF-A461-93A799661A90}" srcOrd="1" destOrd="0" parTransId="{8CA7E9D9-F340-4ACB-A24B-78420801979D}" sibTransId="{97100323-8E22-418C-BB77-6E465600D808}"/>
    <dgm:cxn modelId="{CE4CFEB5-25B3-4C5D-82F9-22553A711AD0}" srcId="{3EED16DA-E15B-48D7-8F13-3AB56F6BD823}" destId="{13766F4D-68D8-4542-A098-E5B6C890038E}" srcOrd="2" destOrd="0" parTransId="{68EFAC63-58FD-4697-BBDA-FDBE889D3397}" sibTransId="{BB9DABA3-FE5B-4901-BD4B-D224B2EA4D26}"/>
    <dgm:cxn modelId="{D79F9673-2891-46EA-B33F-83E94EA523EB}" type="presParOf" srcId="{A390DDAE-3C2C-49B5-AECB-23146D355ABE}" destId="{AE5FAEAE-4978-47D2-87E2-34F4BE604CE3}" srcOrd="0" destOrd="0" presId="urn:microsoft.com/office/officeart/2005/8/layout/hList6"/>
    <dgm:cxn modelId="{382BEAE0-F064-4E71-A673-408BB0589F8C}" type="presParOf" srcId="{A390DDAE-3C2C-49B5-AECB-23146D355ABE}" destId="{239BC90B-6B65-47AC-8D85-90CECB67F72C}" srcOrd="1" destOrd="0" presId="urn:microsoft.com/office/officeart/2005/8/layout/hList6"/>
    <dgm:cxn modelId="{1BB781EE-C3EA-4017-8B67-E95199AE8DEF}" type="presParOf" srcId="{A390DDAE-3C2C-49B5-AECB-23146D355ABE}" destId="{CA46C35F-4DE3-4570-A70E-158902A22F25}" srcOrd="2" destOrd="0" presId="urn:microsoft.com/office/officeart/2005/8/layout/hList6"/>
    <dgm:cxn modelId="{5E19797A-E40B-44F7-B8D1-6B77294BE22E}" type="presParOf" srcId="{A390DDAE-3C2C-49B5-AECB-23146D355ABE}" destId="{DA9A6B8E-6FC3-4CE1-B241-4F0D72F5F759}" srcOrd="3" destOrd="0" presId="urn:microsoft.com/office/officeart/2005/8/layout/hList6"/>
    <dgm:cxn modelId="{870866A1-EEA8-4F2B-A3E6-752C0CEAA79B}" type="presParOf" srcId="{A390DDAE-3C2C-49B5-AECB-23146D355ABE}" destId="{A9BC3D52-9D17-4987-BCF3-617FE36516F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6D7B28-F2ED-4EAA-A361-75C83F80F4C7}" type="doc">
      <dgm:prSet loTypeId="urn:microsoft.com/office/officeart/2005/8/layout/process2" loCatId="process" qsTypeId="urn:microsoft.com/office/officeart/2005/8/quickstyle/simple1" qsCatId="simple" csTypeId="urn:microsoft.com/office/officeart/2005/8/colors/colorful4" csCatId="colorful" phldr="1"/>
      <dgm:spPr/>
    </dgm:pt>
    <dgm:pt modelId="{EAC55831-7D31-4AE4-A082-3F28BCAC4625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Sob incentivo do governo português, estudiosos recuperaram informações náuticas de outros povos, como fenícios, gregos, árabes e egípcios.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2E50B084-D41B-40BE-9B60-8DF12D9D08D0}" type="parTrans" cxnId="{E91A8F4E-F0F1-4B02-A503-ED786B9E7192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7CB93900-D969-4623-A973-457E927FE259}" type="sibTrans" cxnId="{E91A8F4E-F0F1-4B02-A503-ED786B9E7192}">
      <dgm:prSet/>
      <dgm:spPr/>
      <dgm:t>
        <a:bodyPr/>
        <a:lstStyle/>
        <a:p>
          <a:endParaRPr lang="pt-BR" dirty="0">
            <a:latin typeface="Roboto" pitchFamily="2" charset="0"/>
            <a:ea typeface="Roboto" pitchFamily="2" charset="0"/>
          </a:endParaRPr>
        </a:p>
      </dgm:t>
    </dgm:pt>
    <dgm:pt modelId="{D0FFB640-A83C-4FE9-8C88-A922B21DCCE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 partir dessas informações, passaram a elaborar cartas náuticas mais precisas. </a:t>
          </a:r>
        </a:p>
      </dgm:t>
    </dgm:pt>
    <dgm:pt modelId="{5103D609-7F0F-4FE8-9020-336774D063D6}" type="parTrans" cxnId="{3FCCF27C-FE0C-408A-9AE1-44F0F0F5F64C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CF9CC002-AD0B-4148-9F0B-C5F8FEB096D0}" type="sibTrans" cxnId="{3FCCF27C-FE0C-408A-9AE1-44F0F0F5F64C}">
      <dgm:prSet/>
      <dgm:spPr/>
      <dgm:t>
        <a:bodyPr/>
        <a:lstStyle/>
        <a:p>
          <a:endParaRPr lang="pt-BR" dirty="0">
            <a:latin typeface="Roboto" pitchFamily="2" charset="0"/>
            <a:ea typeface="Roboto" pitchFamily="2" charset="0"/>
          </a:endParaRPr>
        </a:p>
      </dgm:t>
    </dgm:pt>
    <dgm:pt modelId="{6556578E-7552-4949-8209-5E6817053A8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Novos modelos de embarcações foram construídos, e instrumentos de navegação foram aperfeiçoados ou criados. </a:t>
          </a:r>
        </a:p>
      </dgm:t>
    </dgm:pt>
    <dgm:pt modelId="{83DD584D-9744-4874-96F9-148F2BD99F9C}" type="parTrans" cxnId="{86ECE252-63BE-43E8-B03B-E91828FF7E02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2D33C1E7-2C54-466D-9A16-B426B4B8FA63}" type="sibTrans" cxnId="{86ECE252-63BE-43E8-B03B-E91828FF7E02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9FF9D155-258D-4AEB-A20B-613C209E4CD6}" type="pres">
      <dgm:prSet presAssocID="{B06D7B28-F2ED-4EAA-A361-75C83F80F4C7}" presName="linearFlow" presStyleCnt="0">
        <dgm:presLayoutVars>
          <dgm:resizeHandles val="exact"/>
        </dgm:presLayoutVars>
      </dgm:prSet>
      <dgm:spPr/>
    </dgm:pt>
    <dgm:pt modelId="{B241D2E5-2B40-4572-B5C6-2E6389BF2EB6}" type="pres">
      <dgm:prSet presAssocID="{EAC55831-7D31-4AE4-A082-3F28BCAC4625}" presName="node" presStyleLbl="node1" presStyleIdx="0" presStyleCnt="3" custScaleX="238607">
        <dgm:presLayoutVars>
          <dgm:bulletEnabled val="1"/>
        </dgm:presLayoutVars>
      </dgm:prSet>
      <dgm:spPr/>
    </dgm:pt>
    <dgm:pt modelId="{1BD57483-3AB9-47EA-852E-F01FF3219E50}" type="pres">
      <dgm:prSet presAssocID="{7CB93900-D969-4623-A973-457E927FE259}" presName="sibTrans" presStyleLbl="sibTrans2D1" presStyleIdx="0" presStyleCnt="2"/>
      <dgm:spPr/>
    </dgm:pt>
    <dgm:pt modelId="{0E37C9DD-1CC8-4E91-9139-E13A931B176C}" type="pres">
      <dgm:prSet presAssocID="{7CB93900-D969-4623-A973-457E927FE259}" presName="connectorText" presStyleLbl="sibTrans2D1" presStyleIdx="0" presStyleCnt="2"/>
      <dgm:spPr/>
    </dgm:pt>
    <dgm:pt modelId="{918FBFA3-A43F-42D3-89E4-B8A27E3FA86C}" type="pres">
      <dgm:prSet presAssocID="{D0FFB640-A83C-4FE9-8C88-A922B21DCCE0}" presName="node" presStyleLbl="node1" presStyleIdx="1" presStyleCnt="3" custScaleX="238607">
        <dgm:presLayoutVars>
          <dgm:bulletEnabled val="1"/>
        </dgm:presLayoutVars>
      </dgm:prSet>
      <dgm:spPr/>
    </dgm:pt>
    <dgm:pt modelId="{F9112F57-D19A-4352-A434-FA443391CF60}" type="pres">
      <dgm:prSet presAssocID="{CF9CC002-AD0B-4148-9F0B-C5F8FEB096D0}" presName="sibTrans" presStyleLbl="sibTrans2D1" presStyleIdx="1" presStyleCnt="2"/>
      <dgm:spPr/>
    </dgm:pt>
    <dgm:pt modelId="{17DD99CE-E423-4971-BCD2-37B103B015E1}" type="pres">
      <dgm:prSet presAssocID="{CF9CC002-AD0B-4148-9F0B-C5F8FEB096D0}" presName="connectorText" presStyleLbl="sibTrans2D1" presStyleIdx="1" presStyleCnt="2"/>
      <dgm:spPr/>
    </dgm:pt>
    <dgm:pt modelId="{416F472A-F396-463E-86D3-8AEE563320D5}" type="pres">
      <dgm:prSet presAssocID="{6556578E-7552-4949-8209-5E6817053A8E}" presName="node" presStyleLbl="node1" presStyleIdx="2" presStyleCnt="3" custScaleX="238607">
        <dgm:presLayoutVars>
          <dgm:bulletEnabled val="1"/>
        </dgm:presLayoutVars>
      </dgm:prSet>
      <dgm:spPr/>
    </dgm:pt>
  </dgm:ptLst>
  <dgm:cxnLst>
    <dgm:cxn modelId="{F9A4FF29-006E-4341-AEE0-C2B8FFD26642}" type="presOf" srcId="{D0FFB640-A83C-4FE9-8C88-A922B21DCCE0}" destId="{918FBFA3-A43F-42D3-89E4-B8A27E3FA86C}" srcOrd="0" destOrd="0" presId="urn:microsoft.com/office/officeart/2005/8/layout/process2"/>
    <dgm:cxn modelId="{7808B939-2D68-494D-B652-98A20AECBE3E}" type="presOf" srcId="{CF9CC002-AD0B-4148-9F0B-C5F8FEB096D0}" destId="{17DD99CE-E423-4971-BCD2-37B103B015E1}" srcOrd="1" destOrd="0" presId="urn:microsoft.com/office/officeart/2005/8/layout/process2"/>
    <dgm:cxn modelId="{E91A8F4E-F0F1-4B02-A503-ED786B9E7192}" srcId="{B06D7B28-F2ED-4EAA-A361-75C83F80F4C7}" destId="{EAC55831-7D31-4AE4-A082-3F28BCAC4625}" srcOrd="0" destOrd="0" parTransId="{2E50B084-D41B-40BE-9B60-8DF12D9D08D0}" sibTransId="{7CB93900-D969-4623-A973-457E927FE259}"/>
    <dgm:cxn modelId="{57CDB96F-5546-485E-92BC-251A9C0C0BC1}" type="presOf" srcId="{EAC55831-7D31-4AE4-A082-3F28BCAC4625}" destId="{B241D2E5-2B40-4572-B5C6-2E6389BF2EB6}" srcOrd="0" destOrd="0" presId="urn:microsoft.com/office/officeart/2005/8/layout/process2"/>
    <dgm:cxn modelId="{86ECE252-63BE-43E8-B03B-E91828FF7E02}" srcId="{B06D7B28-F2ED-4EAA-A361-75C83F80F4C7}" destId="{6556578E-7552-4949-8209-5E6817053A8E}" srcOrd="2" destOrd="0" parTransId="{83DD584D-9744-4874-96F9-148F2BD99F9C}" sibTransId="{2D33C1E7-2C54-466D-9A16-B426B4B8FA63}"/>
    <dgm:cxn modelId="{12846576-6846-4FF8-80DC-F2D064F5A022}" type="presOf" srcId="{CF9CC002-AD0B-4148-9F0B-C5F8FEB096D0}" destId="{F9112F57-D19A-4352-A434-FA443391CF60}" srcOrd="0" destOrd="0" presId="urn:microsoft.com/office/officeart/2005/8/layout/process2"/>
    <dgm:cxn modelId="{19DAA057-76BB-41D3-84CE-59953BF58934}" type="presOf" srcId="{B06D7B28-F2ED-4EAA-A361-75C83F80F4C7}" destId="{9FF9D155-258D-4AEB-A20B-613C209E4CD6}" srcOrd="0" destOrd="0" presId="urn:microsoft.com/office/officeart/2005/8/layout/process2"/>
    <dgm:cxn modelId="{3FCCF27C-FE0C-408A-9AE1-44F0F0F5F64C}" srcId="{B06D7B28-F2ED-4EAA-A361-75C83F80F4C7}" destId="{D0FFB640-A83C-4FE9-8C88-A922B21DCCE0}" srcOrd="1" destOrd="0" parTransId="{5103D609-7F0F-4FE8-9020-336774D063D6}" sibTransId="{CF9CC002-AD0B-4148-9F0B-C5F8FEB096D0}"/>
    <dgm:cxn modelId="{ADF29984-7328-413C-ADE6-92DD3CDF65CB}" type="presOf" srcId="{7CB93900-D969-4623-A973-457E927FE259}" destId="{0E37C9DD-1CC8-4E91-9139-E13A931B176C}" srcOrd="1" destOrd="0" presId="urn:microsoft.com/office/officeart/2005/8/layout/process2"/>
    <dgm:cxn modelId="{52F40988-91BF-4C2D-8B7A-B9DB0D4DBD56}" type="presOf" srcId="{7CB93900-D969-4623-A973-457E927FE259}" destId="{1BD57483-3AB9-47EA-852E-F01FF3219E50}" srcOrd="0" destOrd="0" presId="urn:microsoft.com/office/officeart/2005/8/layout/process2"/>
    <dgm:cxn modelId="{E63085B0-9BC0-47F6-81EC-4EE63F5D265E}" type="presOf" srcId="{6556578E-7552-4949-8209-5E6817053A8E}" destId="{416F472A-F396-463E-86D3-8AEE563320D5}" srcOrd="0" destOrd="0" presId="urn:microsoft.com/office/officeart/2005/8/layout/process2"/>
    <dgm:cxn modelId="{AB591738-2FFD-47C2-A479-690D331D7020}" type="presParOf" srcId="{9FF9D155-258D-4AEB-A20B-613C209E4CD6}" destId="{B241D2E5-2B40-4572-B5C6-2E6389BF2EB6}" srcOrd="0" destOrd="0" presId="urn:microsoft.com/office/officeart/2005/8/layout/process2"/>
    <dgm:cxn modelId="{7E6DE86A-B08F-4116-BBDC-F6F9B41E8EE1}" type="presParOf" srcId="{9FF9D155-258D-4AEB-A20B-613C209E4CD6}" destId="{1BD57483-3AB9-47EA-852E-F01FF3219E50}" srcOrd="1" destOrd="0" presId="urn:microsoft.com/office/officeart/2005/8/layout/process2"/>
    <dgm:cxn modelId="{83D422F3-D019-400F-9BA7-4B060A110EFD}" type="presParOf" srcId="{1BD57483-3AB9-47EA-852E-F01FF3219E50}" destId="{0E37C9DD-1CC8-4E91-9139-E13A931B176C}" srcOrd="0" destOrd="0" presId="urn:microsoft.com/office/officeart/2005/8/layout/process2"/>
    <dgm:cxn modelId="{237F09A0-2949-4967-BD0D-937E3280DBB1}" type="presParOf" srcId="{9FF9D155-258D-4AEB-A20B-613C209E4CD6}" destId="{918FBFA3-A43F-42D3-89E4-B8A27E3FA86C}" srcOrd="2" destOrd="0" presId="urn:microsoft.com/office/officeart/2005/8/layout/process2"/>
    <dgm:cxn modelId="{BE1EC009-3DFB-4EAB-90BB-4C5FA50DC76A}" type="presParOf" srcId="{9FF9D155-258D-4AEB-A20B-613C209E4CD6}" destId="{F9112F57-D19A-4352-A434-FA443391CF60}" srcOrd="3" destOrd="0" presId="urn:microsoft.com/office/officeart/2005/8/layout/process2"/>
    <dgm:cxn modelId="{AF6D124E-DDAA-4F13-A5C8-59D100BEFCA0}" type="presParOf" srcId="{F9112F57-D19A-4352-A434-FA443391CF60}" destId="{17DD99CE-E423-4971-BCD2-37B103B015E1}" srcOrd="0" destOrd="0" presId="urn:microsoft.com/office/officeart/2005/8/layout/process2"/>
    <dgm:cxn modelId="{96079CA9-53B4-4556-B463-77CEB9123D0F}" type="presParOf" srcId="{9FF9D155-258D-4AEB-A20B-613C209E4CD6}" destId="{416F472A-F396-463E-86D3-8AEE563320D5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CC4033-E5D4-473C-B734-CD11541A6C0A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ACC81879-49B7-4F39-BC3E-558FF079393F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Caravela </a:t>
          </a:r>
        </a:p>
      </dgm:t>
    </dgm:pt>
    <dgm:pt modelId="{31218A56-9686-4418-9CB4-4955585552D4}" type="parTrans" cxnId="{C0D7C248-FD18-46ED-A239-47D7E1198E7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9D6434E-FA57-427D-B6A6-EC64132F3246}" type="sibTrans" cxnId="{C0D7C248-FD18-46ED-A239-47D7E1198E7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85636FB-5EAA-4070-9232-064DC09292B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Mais leve, boa para navegar nos oceanos, rios e enseadas, velas triangulares, maior velocidade. </a:t>
          </a:r>
        </a:p>
      </dgm:t>
    </dgm:pt>
    <dgm:pt modelId="{4FB6EA1E-A54B-437C-8006-35C8BAC60CFB}" type="parTrans" cxnId="{6427C7FC-EE1D-42EC-A889-51B942DBD57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13F5F04-DBCE-42C2-BC45-7AA1C4AED6FD}" type="sibTrans" cxnId="{6427C7FC-EE1D-42EC-A889-51B942DBD57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570CFD5-C506-4B31-B12E-617A36CC54B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Desvantagem: tamanho reduzido.  </a:t>
          </a:r>
        </a:p>
      </dgm:t>
    </dgm:pt>
    <dgm:pt modelId="{DB55BA00-2CB9-4883-B474-0EEB75E46A58}" type="parTrans" cxnId="{B293336E-2E08-4572-B938-D25573C2189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A7C2FA4-2009-4416-927F-C2562DAB60D9}" type="sibTrans" cxnId="{B293336E-2E08-4572-B938-D25573C2189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C3E80EC-26FF-4CEF-A59B-9888F88E7588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Nau</a:t>
          </a:r>
        </a:p>
      </dgm:t>
    </dgm:pt>
    <dgm:pt modelId="{7841D4BF-BC00-4C1B-9A4C-3D7E53C74532}" type="parTrans" cxnId="{10E57EF1-EAD0-4FAB-B63C-65045DFA7EF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33A7F9E-665F-4794-94F2-81433DEF1CEF}" type="sibTrans" cxnId="{10E57EF1-EAD0-4FAB-B63C-65045DFA7EF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5E52FE9-6A6F-4710-AA0C-2ED7FF50190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Maior do que a caravela, carregava maior número de carga e pessoas. Foi a embarcação mais utilizada no século XVI. </a:t>
          </a:r>
        </a:p>
      </dgm:t>
    </dgm:pt>
    <dgm:pt modelId="{5A8971A7-4F65-42F9-AE70-931538869FAE}" type="parTrans" cxnId="{4630CF1E-AA1B-4BEB-A3C0-AFE1D7C2C85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0038026-5265-443F-B49A-21355D1877AC}" type="sibTrans" cxnId="{4630CF1E-AA1B-4BEB-A3C0-AFE1D7C2C85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34F3831-BC25-40AB-8987-E874264E28B9}" type="pres">
      <dgm:prSet presAssocID="{98CC4033-E5D4-473C-B734-CD11541A6C0A}" presName="compositeShape" presStyleCnt="0">
        <dgm:presLayoutVars>
          <dgm:chMax val="2"/>
          <dgm:dir/>
          <dgm:resizeHandles val="exact"/>
        </dgm:presLayoutVars>
      </dgm:prSet>
      <dgm:spPr/>
    </dgm:pt>
    <dgm:pt modelId="{F9A15C68-46E7-461F-8253-9701BC81991E}" type="pres">
      <dgm:prSet presAssocID="{ACC81879-49B7-4F39-BC3E-558FF079393F}" presName="upArrow" presStyleLbl="node1" presStyleIdx="0" presStyleCnt="2"/>
      <dgm:spPr/>
    </dgm:pt>
    <dgm:pt modelId="{100988AC-6996-4707-9086-1B9E752DD5AA}" type="pres">
      <dgm:prSet presAssocID="{ACC81879-49B7-4F39-BC3E-558FF079393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7EBDE450-325B-4C55-8A33-FC34D35AD2AE}" type="pres">
      <dgm:prSet presAssocID="{0C3E80EC-26FF-4CEF-A59B-9888F88E7588}" presName="downArrow" presStyleLbl="node1" presStyleIdx="1" presStyleCnt="2"/>
      <dgm:spPr/>
    </dgm:pt>
    <dgm:pt modelId="{7EDEC8AE-0F4D-483E-93A7-C839312FE5EA}" type="pres">
      <dgm:prSet presAssocID="{0C3E80EC-26FF-4CEF-A59B-9888F88E7588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4630CF1E-AA1B-4BEB-A3C0-AFE1D7C2C851}" srcId="{0C3E80EC-26FF-4CEF-A59B-9888F88E7588}" destId="{15E52FE9-6A6F-4710-AA0C-2ED7FF501907}" srcOrd="0" destOrd="0" parTransId="{5A8971A7-4F65-42F9-AE70-931538869FAE}" sibTransId="{60038026-5265-443F-B49A-21355D1877AC}"/>
    <dgm:cxn modelId="{A2394D35-41B3-49A5-B19E-CDE37236CCF7}" type="presOf" srcId="{ACC81879-49B7-4F39-BC3E-558FF079393F}" destId="{100988AC-6996-4707-9086-1B9E752DD5AA}" srcOrd="0" destOrd="0" presId="urn:microsoft.com/office/officeart/2005/8/layout/arrow4"/>
    <dgm:cxn modelId="{9EFA435E-92B3-4A94-A2E6-DAB9C2E58170}" type="presOf" srcId="{0C3E80EC-26FF-4CEF-A59B-9888F88E7588}" destId="{7EDEC8AE-0F4D-483E-93A7-C839312FE5EA}" srcOrd="0" destOrd="0" presId="urn:microsoft.com/office/officeart/2005/8/layout/arrow4"/>
    <dgm:cxn modelId="{7AF39F61-8785-4227-BE67-8658A99786D3}" type="presOf" srcId="{15E52FE9-6A6F-4710-AA0C-2ED7FF501907}" destId="{7EDEC8AE-0F4D-483E-93A7-C839312FE5EA}" srcOrd="0" destOrd="1" presId="urn:microsoft.com/office/officeart/2005/8/layout/arrow4"/>
    <dgm:cxn modelId="{C0D7C248-FD18-46ED-A239-47D7E1198E77}" srcId="{98CC4033-E5D4-473C-B734-CD11541A6C0A}" destId="{ACC81879-49B7-4F39-BC3E-558FF079393F}" srcOrd="0" destOrd="0" parTransId="{31218A56-9686-4418-9CB4-4955585552D4}" sibTransId="{B9D6434E-FA57-427D-B6A6-EC64132F3246}"/>
    <dgm:cxn modelId="{B293336E-2E08-4572-B938-D25573C21895}" srcId="{ACC81879-49B7-4F39-BC3E-558FF079393F}" destId="{C570CFD5-C506-4B31-B12E-617A36CC54B4}" srcOrd="1" destOrd="0" parTransId="{DB55BA00-2CB9-4883-B474-0EEB75E46A58}" sibTransId="{EA7C2FA4-2009-4416-927F-C2562DAB60D9}"/>
    <dgm:cxn modelId="{3D884086-60F4-4E52-8D32-05C9C76604A0}" type="presOf" srcId="{D85636FB-5EAA-4070-9232-064DC09292B4}" destId="{100988AC-6996-4707-9086-1B9E752DD5AA}" srcOrd="0" destOrd="1" presId="urn:microsoft.com/office/officeart/2005/8/layout/arrow4"/>
    <dgm:cxn modelId="{9CB5799B-17F9-4B15-8BEF-D23ADA28DB72}" type="presOf" srcId="{98CC4033-E5D4-473C-B734-CD11541A6C0A}" destId="{634F3831-BC25-40AB-8987-E874264E28B9}" srcOrd="0" destOrd="0" presId="urn:microsoft.com/office/officeart/2005/8/layout/arrow4"/>
    <dgm:cxn modelId="{8F22EADC-B85D-4DD0-AF20-32DB4E970843}" type="presOf" srcId="{C570CFD5-C506-4B31-B12E-617A36CC54B4}" destId="{100988AC-6996-4707-9086-1B9E752DD5AA}" srcOrd="0" destOrd="2" presId="urn:microsoft.com/office/officeart/2005/8/layout/arrow4"/>
    <dgm:cxn modelId="{10E57EF1-EAD0-4FAB-B63C-65045DFA7EFA}" srcId="{98CC4033-E5D4-473C-B734-CD11541A6C0A}" destId="{0C3E80EC-26FF-4CEF-A59B-9888F88E7588}" srcOrd="1" destOrd="0" parTransId="{7841D4BF-BC00-4C1B-9A4C-3D7E53C74532}" sibTransId="{933A7F9E-665F-4794-94F2-81433DEF1CEF}"/>
    <dgm:cxn modelId="{6427C7FC-EE1D-42EC-A889-51B942DBD571}" srcId="{ACC81879-49B7-4F39-BC3E-558FF079393F}" destId="{D85636FB-5EAA-4070-9232-064DC09292B4}" srcOrd="0" destOrd="0" parTransId="{4FB6EA1E-A54B-437C-8006-35C8BAC60CFB}" sibTransId="{B13F5F04-DBCE-42C2-BC45-7AA1C4AED6FD}"/>
    <dgm:cxn modelId="{10C8387B-3CC3-49E5-BC3A-FDFCCFC09914}" type="presParOf" srcId="{634F3831-BC25-40AB-8987-E874264E28B9}" destId="{F9A15C68-46E7-461F-8253-9701BC81991E}" srcOrd="0" destOrd="0" presId="urn:microsoft.com/office/officeart/2005/8/layout/arrow4"/>
    <dgm:cxn modelId="{477D7DD7-B9FE-4B14-A2B2-6C8BFE121BD2}" type="presParOf" srcId="{634F3831-BC25-40AB-8987-E874264E28B9}" destId="{100988AC-6996-4707-9086-1B9E752DD5AA}" srcOrd="1" destOrd="0" presId="urn:microsoft.com/office/officeart/2005/8/layout/arrow4"/>
    <dgm:cxn modelId="{7DE8D08D-BE04-4346-8BDD-245B217C5780}" type="presParOf" srcId="{634F3831-BC25-40AB-8987-E874264E28B9}" destId="{7EBDE450-325B-4C55-8A33-FC34D35AD2AE}" srcOrd="2" destOrd="0" presId="urn:microsoft.com/office/officeart/2005/8/layout/arrow4"/>
    <dgm:cxn modelId="{838D88BB-E45C-46FB-ACED-7DEACB14BA23}" type="presParOf" srcId="{634F3831-BC25-40AB-8987-E874264E28B9}" destId="{7EDEC8AE-0F4D-483E-93A7-C839312FE5EA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B6FA74-56DD-4874-96CD-94CFCCD6AC95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B90CA181-44AA-480E-849C-1247CF410A6C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Balestilha</a:t>
          </a:r>
        </a:p>
      </dgm:t>
    </dgm:pt>
    <dgm:pt modelId="{C59DB0ED-2BCC-4772-85D2-C0805BF56174}" type="parTrans" cxnId="{624B6CF6-0449-4E5E-A8CD-8A3070934664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0D032A20-0284-4C7F-90A8-8460B2BF2E18}" type="sibTrans" cxnId="{624B6CF6-0449-4E5E-A8CD-8A3070934664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C24DA0D3-156C-4839-9B92-8B50AFD40603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Usado em alto-mar para observar a altura dos astros e identificar a latitude em que se encontra a embarcação.</a:t>
          </a:r>
        </a:p>
      </dgm:t>
    </dgm:pt>
    <dgm:pt modelId="{38329EF3-14D0-4EC4-9CC3-2860023188C6}" type="parTrans" cxnId="{8C790C97-48E4-4E77-9742-B3964EE02749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A98279EE-0538-4B78-92F9-51A41439A3A3}" type="sibTrans" cxnId="{8C790C97-48E4-4E77-9742-B3964EE02749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C871F881-B4EF-4AB5-998C-DE00194A5262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Astrolábio</a:t>
          </a:r>
        </a:p>
      </dgm:t>
    </dgm:pt>
    <dgm:pt modelId="{BEAE75BF-0F9B-4D4A-82BD-151A8A4ACFDB}" type="parTrans" cxnId="{FF81D823-9F30-4333-83EE-58E0B87CB65E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B76E7FED-9262-4B2A-AB96-9E739044F7E9}" type="sibTrans" cxnId="{FF81D823-9F30-4333-83EE-58E0B87CB65E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C4B44A59-ED54-4556-A4C3-04B23A9D82E3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Permitia medir a altura dos astros e, assim, ajudar na localização das embarcações em alto-mar.</a:t>
          </a:r>
        </a:p>
      </dgm:t>
    </dgm:pt>
    <dgm:pt modelId="{9BA314C3-E663-4B4E-AF28-229FB084309C}" type="parTrans" cxnId="{D3843488-02C3-4760-B1CA-9D56E1348292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6E5E61C9-870A-41AB-9070-06CB8DC6202C}" type="sibTrans" cxnId="{D3843488-02C3-4760-B1CA-9D56E1348292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E6DCBD75-2227-46B0-8027-1BDED1436B8E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Bússola</a:t>
          </a:r>
        </a:p>
      </dgm:t>
    </dgm:pt>
    <dgm:pt modelId="{550C384C-DA59-4BDD-8063-716B1BFDAE5D}" type="parTrans" cxnId="{759D3E17-B062-4071-A563-1D86F6171D7D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83AFC89C-DF45-4CEE-B363-AD214426CECC}" type="sibTrans" cxnId="{759D3E17-B062-4071-A563-1D86F6171D7D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074C5827-234B-4704-BC65-58903BA1433C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Invenção chinesa aperfeiçoada pelos europeus, foi um importante instrumento de localização em alto-mar. </a:t>
          </a:r>
        </a:p>
      </dgm:t>
    </dgm:pt>
    <dgm:pt modelId="{57A71676-9EC3-4653-B60B-8C3D7389B60C}" type="parTrans" cxnId="{BFAE9035-ECA7-4785-B0EA-74175AC56077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5F77ABEC-DC5D-4EBB-84A6-73386E1812AB}" type="sibTrans" cxnId="{BFAE9035-ECA7-4785-B0EA-74175AC56077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F61D1F75-8315-4D9C-9D76-3BA65FDA10D0}" type="pres">
      <dgm:prSet presAssocID="{DEB6FA74-56DD-4874-96CD-94CFCCD6AC95}" presName="Name0" presStyleCnt="0">
        <dgm:presLayoutVars>
          <dgm:dir/>
          <dgm:animLvl val="lvl"/>
          <dgm:resizeHandles val="exact"/>
        </dgm:presLayoutVars>
      </dgm:prSet>
      <dgm:spPr/>
    </dgm:pt>
    <dgm:pt modelId="{DEF294EE-DFE2-4C67-AA57-58231BCB7BD9}" type="pres">
      <dgm:prSet presAssocID="{B90CA181-44AA-480E-849C-1247CF410A6C}" presName="linNode" presStyleCnt="0"/>
      <dgm:spPr/>
    </dgm:pt>
    <dgm:pt modelId="{D3C173A2-B833-44CC-A4C8-76708CD36141}" type="pres">
      <dgm:prSet presAssocID="{B90CA181-44AA-480E-849C-1247CF410A6C}" presName="parentText" presStyleLbl="node1" presStyleIdx="0" presStyleCnt="3" custScaleX="91410">
        <dgm:presLayoutVars>
          <dgm:chMax val="1"/>
          <dgm:bulletEnabled val="1"/>
        </dgm:presLayoutVars>
      </dgm:prSet>
      <dgm:spPr/>
    </dgm:pt>
    <dgm:pt modelId="{9352F191-50B3-429D-ACB8-2E6B78FB72C9}" type="pres">
      <dgm:prSet presAssocID="{B90CA181-44AA-480E-849C-1247CF410A6C}" presName="descendantText" presStyleLbl="alignAccFollowNode1" presStyleIdx="0" presStyleCnt="3" custScaleX="114712">
        <dgm:presLayoutVars>
          <dgm:bulletEnabled val="1"/>
        </dgm:presLayoutVars>
      </dgm:prSet>
      <dgm:spPr/>
    </dgm:pt>
    <dgm:pt modelId="{8B36DC95-668D-4B3A-8DEE-6150AB043864}" type="pres">
      <dgm:prSet presAssocID="{0D032A20-0284-4C7F-90A8-8460B2BF2E18}" presName="sp" presStyleCnt="0"/>
      <dgm:spPr/>
    </dgm:pt>
    <dgm:pt modelId="{E993A27C-9D2F-4D53-B929-2139A254843A}" type="pres">
      <dgm:prSet presAssocID="{C871F881-B4EF-4AB5-998C-DE00194A5262}" presName="linNode" presStyleCnt="0"/>
      <dgm:spPr/>
    </dgm:pt>
    <dgm:pt modelId="{671C00B3-C458-4F7C-A8BB-010065AAC1B0}" type="pres">
      <dgm:prSet presAssocID="{C871F881-B4EF-4AB5-998C-DE00194A5262}" presName="parentText" presStyleLbl="node1" presStyleIdx="1" presStyleCnt="3" custScaleX="91410">
        <dgm:presLayoutVars>
          <dgm:chMax val="1"/>
          <dgm:bulletEnabled val="1"/>
        </dgm:presLayoutVars>
      </dgm:prSet>
      <dgm:spPr/>
    </dgm:pt>
    <dgm:pt modelId="{97BAACF0-5FB7-4861-B822-233DD8107929}" type="pres">
      <dgm:prSet presAssocID="{C871F881-B4EF-4AB5-998C-DE00194A5262}" presName="descendantText" presStyleLbl="alignAccFollowNode1" presStyleIdx="1" presStyleCnt="3" custScaleX="114712">
        <dgm:presLayoutVars>
          <dgm:bulletEnabled val="1"/>
        </dgm:presLayoutVars>
      </dgm:prSet>
      <dgm:spPr/>
    </dgm:pt>
    <dgm:pt modelId="{1C31A588-398C-45E9-A7B3-3F9EAA20D96B}" type="pres">
      <dgm:prSet presAssocID="{B76E7FED-9262-4B2A-AB96-9E739044F7E9}" presName="sp" presStyleCnt="0"/>
      <dgm:spPr/>
    </dgm:pt>
    <dgm:pt modelId="{8A7A49E6-9C03-4D84-83C8-597F434E278E}" type="pres">
      <dgm:prSet presAssocID="{E6DCBD75-2227-46B0-8027-1BDED1436B8E}" presName="linNode" presStyleCnt="0"/>
      <dgm:spPr/>
    </dgm:pt>
    <dgm:pt modelId="{F5FF500D-82D3-454C-959C-41D81F94CA07}" type="pres">
      <dgm:prSet presAssocID="{E6DCBD75-2227-46B0-8027-1BDED1436B8E}" presName="parentText" presStyleLbl="node1" presStyleIdx="2" presStyleCnt="3" custScaleX="91410">
        <dgm:presLayoutVars>
          <dgm:chMax val="1"/>
          <dgm:bulletEnabled val="1"/>
        </dgm:presLayoutVars>
      </dgm:prSet>
      <dgm:spPr/>
    </dgm:pt>
    <dgm:pt modelId="{15CD57E5-8B99-49AB-A138-9B9CF2C72CD1}" type="pres">
      <dgm:prSet presAssocID="{E6DCBD75-2227-46B0-8027-1BDED1436B8E}" presName="descendantText" presStyleLbl="alignAccFollowNode1" presStyleIdx="2" presStyleCnt="3" custScaleX="114712">
        <dgm:presLayoutVars>
          <dgm:bulletEnabled val="1"/>
        </dgm:presLayoutVars>
      </dgm:prSet>
      <dgm:spPr/>
    </dgm:pt>
  </dgm:ptLst>
  <dgm:cxnLst>
    <dgm:cxn modelId="{759D3E17-B062-4071-A563-1D86F6171D7D}" srcId="{DEB6FA74-56DD-4874-96CD-94CFCCD6AC95}" destId="{E6DCBD75-2227-46B0-8027-1BDED1436B8E}" srcOrd="2" destOrd="0" parTransId="{550C384C-DA59-4BDD-8063-716B1BFDAE5D}" sibTransId="{83AFC89C-DF45-4CEE-B363-AD214426CECC}"/>
    <dgm:cxn modelId="{FF81D823-9F30-4333-83EE-58E0B87CB65E}" srcId="{DEB6FA74-56DD-4874-96CD-94CFCCD6AC95}" destId="{C871F881-B4EF-4AB5-998C-DE00194A5262}" srcOrd="1" destOrd="0" parTransId="{BEAE75BF-0F9B-4D4A-82BD-151A8A4ACFDB}" sibTransId="{B76E7FED-9262-4B2A-AB96-9E739044F7E9}"/>
    <dgm:cxn modelId="{BFAE9035-ECA7-4785-B0EA-74175AC56077}" srcId="{E6DCBD75-2227-46B0-8027-1BDED1436B8E}" destId="{074C5827-234B-4704-BC65-58903BA1433C}" srcOrd="0" destOrd="0" parTransId="{57A71676-9EC3-4653-B60B-8C3D7389B60C}" sibTransId="{5F77ABEC-DC5D-4EBB-84A6-73386E1812AB}"/>
    <dgm:cxn modelId="{365A394C-DCF9-457E-8CE2-8DBE9C7BD8DB}" type="presOf" srcId="{074C5827-234B-4704-BC65-58903BA1433C}" destId="{15CD57E5-8B99-49AB-A138-9B9CF2C72CD1}" srcOrd="0" destOrd="0" presId="urn:microsoft.com/office/officeart/2005/8/layout/vList5"/>
    <dgm:cxn modelId="{B3E5F751-2CF1-42D7-826A-89C41663AC2F}" type="presOf" srcId="{B90CA181-44AA-480E-849C-1247CF410A6C}" destId="{D3C173A2-B833-44CC-A4C8-76708CD36141}" srcOrd="0" destOrd="0" presId="urn:microsoft.com/office/officeart/2005/8/layout/vList5"/>
    <dgm:cxn modelId="{D4F33373-B17C-4792-81E1-F4CF670445D4}" type="presOf" srcId="{E6DCBD75-2227-46B0-8027-1BDED1436B8E}" destId="{F5FF500D-82D3-454C-959C-41D81F94CA07}" srcOrd="0" destOrd="0" presId="urn:microsoft.com/office/officeart/2005/8/layout/vList5"/>
    <dgm:cxn modelId="{97B1C155-828A-4C52-9E3C-C52F8EFC16B9}" type="presOf" srcId="{C871F881-B4EF-4AB5-998C-DE00194A5262}" destId="{671C00B3-C458-4F7C-A8BB-010065AAC1B0}" srcOrd="0" destOrd="0" presId="urn:microsoft.com/office/officeart/2005/8/layout/vList5"/>
    <dgm:cxn modelId="{6612FF77-46EA-4572-BB8A-F589BFA7E47B}" type="presOf" srcId="{C24DA0D3-156C-4839-9B92-8B50AFD40603}" destId="{9352F191-50B3-429D-ACB8-2E6B78FB72C9}" srcOrd="0" destOrd="0" presId="urn:microsoft.com/office/officeart/2005/8/layout/vList5"/>
    <dgm:cxn modelId="{D3843488-02C3-4760-B1CA-9D56E1348292}" srcId="{C871F881-B4EF-4AB5-998C-DE00194A5262}" destId="{C4B44A59-ED54-4556-A4C3-04B23A9D82E3}" srcOrd="0" destOrd="0" parTransId="{9BA314C3-E663-4B4E-AF28-229FB084309C}" sibTransId="{6E5E61C9-870A-41AB-9070-06CB8DC6202C}"/>
    <dgm:cxn modelId="{8C790C97-48E4-4E77-9742-B3964EE02749}" srcId="{B90CA181-44AA-480E-849C-1247CF410A6C}" destId="{C24DA0D3-156C-4839-9B92-8B50AFD40603}" srcOrd="0" destOrd="0" parTransId="{38329EF3-14D0-4EC4-9CC3-2860023188C6}" sibTransId="{A98279EE-0538-4B78-92F9-51A41439A3A3}"/>
    <dgm:cxn modelId="{770BC2BE-EDD6-4D6F-908D-2418048A799F}" type="presOf" srcId="{C4B44A59-ED54-4556-A4C3-04B23A9D82E3}" destId="{97BAACF0-5FB7-4861-B822-233DD8107929}" srcOrd="0" destOrd="0" presId="urn:microsoft.com/office/officeart/2005/8/layout/vList5"/>
    <dgm:cxn modelId="{4A7B60EB-B304-4F09-8774-AB348B81E826}" type="presOf" srcId="{DEB6FA74-56DD-4874-96CD-94CFCCD6AC95}" destId="{F61D1F75-8315-4D9C-9D76-3BA65FDA10D0}" srcOrd="0" destOrd="0" presId="urn:microsoft.com/office/officeart/2005/8/layout/vList5"/>
    <dgm:cxn modelId="{624B6CF6-0449-4E5E-A8CD-8A3070934664}" srcId="{DEB6FA74-56DD-4874-96CD-94CFCCD6AC95}" destId="{B90CA181-44AA-480E-849C-1247CF410A6C}" srcOrd="0" destOrd="0" parTransId="{C59DB0ED-2BCC-4772-85D2-C0805BF56174}" sibTransId="{0D032A20-0284-4C7F-90A8-8460B2BF2E18}"/>
    <dgm:cxn modelId="{8D467499-0CA0-4BFA-9757-74E3C5F46998}" type="presParOf" srcId="{F61D1F75-8315-4D9C-9D76-3BA65FDA10D0}" destId="{DEF294EE-DFE2-4C67-AA57-58231BCB7BD9}" srcOrd="0" destOrd="0" presId="urn:microsoft.com/office/officeart/2005/8/layout/vList5"/>
    <dgm:cxn modelId="{C3206EAB-E197-4FAD-BFCC-CE7AE79EE10F}" type="presParOf" srcId="{DEF294EE-DFE2-4C67-AA57-58231BCB7BD9}" destId="{D3C173A2-B833-44CC-A4C8-76708CD36141}" srcOrd="0" destOrd="0" presId="urn:microsoft.com/office/officeart/2005/8/layout/vList5"/>
    <dgm:cxn modelId="{BC44F7A2-6579-4060-938B-1D7C9A861A5D}" type="presParOf" srcId="{DEF294EE-DFE2-4C67-AA57-58231BCB7BD9}" destId="{9352F191-50B3-429D-ACB8-2E6B78FB72C9}" srcOrd="1" destOrd="0" presId="urn:microsoft.com/office/officeart/2005/8/layout/vList5"/>
    <dgm:cxn modelId="{E76D590E-278A-4E2E-A4E6-FCB5956E6B7F}" type="presParOf" srcId="{F61D1F75-8315-4D9C-9D76-3BA65FDA10D0}" destId="{8B36DC95-668D-4B3A-8DEE-6150AB043864}" srcOrd="1" destOrd="0" presId="urn:microsoft.com/office/officeart/2005/8/layout/vList5"/>
    <dgm:cxn modelId="{102D4885-0BA5-4C8E-BC73-3F3D6AC59312}" type="presParOf" srcId="{F61D1F75-8315-4D9C-9D76-3BA65FDA10D0}" destId="{E993A27C-9D2F-4D53-B929-2139A254843A}" srcOrd="2" destOrd="0" presId="urn:microsoft.com/office/officeart/2005/8/layout/vList5"/>
    <dgm:cxn modelId="{64F9239F-6FB7-4CD1-9EAB-6BE6F9D38BDB}" type="presParOf" srcId="{E993A27C-9D2F-4D53-B929-2139A254843A}" destId="{671C00B3-C458-4F7C-A8BB-010065AAC1B0}" srcOrd="0" destOrd="0" presId="urn:microsoft.com/office/officeart/2005/8/layout/vList5"/>
    <dgm:cxn modelId="{75104539-4C6E-4122-845B-411F86D115E4}" type="presParOf" srcId="{E993A27C-9D2F-4D53-B929-2139A254843A}" destId="{97BAACF0-5FB7-4861-B822-233DD8107929}" srcOrd="1" destOrd="0" presId="urn:microsoft.com/office/officeart/2005/8/layout/vList5"/>
    <dgm:cxn modelId="{CF18DE2F-259B-4B65-87F8-A8EE5962FEC7}" type="presParOf" srcId="{F61D1F75-8315-4D9C-9D76-3BA65FDA10D0}" destId="{1C31A588-398C-45E9-A7B3-3F9EAA20D96B}" srcOrd="3" destOrd="0" presId="urn:microsoft.com/office/officeart/2005/8/layout/vList5"/>
    <dgm:cxn modelId="{A443857B-A0AE-4C83-A2B1-F2AA082E4EFF}" type="presParOf" srcId="{F61D1F75-8315-4D9C-9D76-3BA65FDA10D0}" destId="{8A7A49E6-9C03-4D84-83C8-597F434E278E}" srcOrd="4" destOrd="0" presId="urn:microsoft.com/office/officeart/2005/8/layout/vList5"/>
    <dgm:cxn modelId="{C32D1E17-8685-42AD-BF19-752CE78C476F}" type="presParOf" srcId="{8A7A49E6-9C03-4D84-83C8-597F434E278E}" destId="{F5FF500D-82D3-454C-959C-41D81F94CA07}" srcOrd="0" destOrd="0" presId="urn:microsoft.com/office/officeart/2005/8/layout/vList5"/>
    <dgm:cxn modelId="{F4BC09AB-A4DF-453E-9B34-9D81AC6F15D6}" type="presParOf" srcId="{8A7A49E6-9C03-4D84-83C8-597F434E278E}" destId="{15CD57E5-8B99-49AB-A138-9B9CF2C72C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1A542D-CDFE-4902-9BAA-8DD2A1EFD60E}" type="doc">
      <dgm:prSet loTypeId="urn:microsoft.com/office/officeart/2005/8/layout/arrow6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581BD91B-AA64-496F-9718-58F8C7EBB09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Conjunto de expedições marítimas realizadas entre os séculos XV e XVI.</a:t>
          </a:r>
        </a:p>
      </dgm:t>
    </dgm:pt>
    <dgm:pt modelId="{C0122D16-90DA-400B-BB0A-4A939C422F1C}" type="parTrans" cxnId="{3A1C349A-1C25-4EC1-A5BB-C2E66A2B2A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58D2C49-A358-40C1-81CE-F4E9FBEB6234}" type="sibTrans" cxnId="{3A1C349A-1C25-4EC1-A5BB-C2E66A2B2A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3A82DD2-68E1-4818-830E-4B0CB7130D6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Realizadas, sobretudo, por Portugal e Espanha, por meio delas buscavam-se novos territórios, especiarias e metais preciosos. </a:t>
          </a:r>
        </a:p>
      </dgm:t>
    </dgm:pt>
    <dgm:pt modelId="{59D3623A-A4AB-4806-B563-FA5F11D41430}" type="parTrans" cxnId="{A0EFC613-6A03-4267-917A-5DF59C5ACAB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2E49BFF-4D19-4948-B641-0EEEB6C4A131}" type="sibTrans" cxnId="{A0EFC613-6A03-4267-917A-5DF59C5ACAB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EDF3AB0-1293-4FFA-BD95-FF2081CAE7E4}" type="pres">
      <dgm:prSet presAssocID="{171A542D-CDFE-4902-9BAA-8DD2A1EFD60E}" presName="compositeShape" presStyleCnt="0">
        <dgm:presLayoutVars>
          <dgm:chMax val="2"/>
          <dgm:dir/>
          <dgm:resizeHandles val="exact"/>
        </dgm:presLayoutVars>
      </dgm:prSet>
      <dgm:spPr/>
    </dgm:pt>
    <dgm:pt modelId="{2B86D1FD-DC68-407F-B2DD-E7FFC7B797AB}" type="pres">
      <dgm:prSet presAssocID="{171A542D-CDFE-4902-9BAA-8DD2A1EFD60E}" presName="ribbon" presStyleLbl="node1" presStyleIdx="0" presStyleCnt="1" custScaleY="100000" custLinFactNeighborX="4155" custLinFactNeighborY="-1176"/>
      <dgm:spPr/>
    </dgm:pt>
    <dgm:pt modelId="{13B43698-B6D2-446C-A68A-F0FEBAD0EA82}" type="pres">
      <dgm:prSet presAssocID="{171A542D-CDFE-4902-9BAA-8DD2A1EFD60E}" presName="leftArrowText" presStyleLbl="node1" presStyleIdx="0" presStyleCnt="1" custScaleX="110676" custScaleY="175209" custLinFactNeighborX="4478">
        <dgm:presLayoutVars>
          <dgm:chMax val="0"/>
          <dgm:bulletEnabled val="1"/>
        </dgm:presLayoutVars>
      </dgm:prSet>
      <dgm:spPr/>
    </dgm:pt>
    <dgm:pt modelId="{5114ECBF-E758-46C3-B071-5114F2F4E0F1}" type="pres">
      <dgm:prSet presAssocID="{171A542D-CDFE-4902-9BAA-8DD2A1EFD60E}" presName="rightArrowText" presStyleLbl="node1" presStyleIdx="0" presStyleCnt="1" custScaleX="114554" custScaleY="141419" custLinFactNeighborX="15930" custLinFactNeighborY="477">
        <dgm:presLayoutVars>
          <dgm:chMax val="0"/>
          <dgm:bulletEnabled val="1"/>
        </dgm:presLayoutVars>
      </dgm:prSet>
      <dgm:spPr/>
    </dgm:pt>
  </dgm:ptLst>
  <dgm:cxnLst>
    <dgm:cxn modelId="{A0EFC613-6A03-4267-917A-5DF59C5ACAB6}" srcId="{171A542D-CDFE-4902-9BAA-8DD2A1EFD60E}" destId="{23A82DD2-68E1-4818-830E-4B0CB7130D6E}" srcOrd="1" destOrd="0" parTransId="{59D3623A-A4AB-4806-B563-FA5F11D41430}" sibTransId="{42E49BFF-4D19-4948-B641-0EEEB6C4A131}"/>
    <dgm:cxn modelId="{618EDF1B-3080-47D9-A554-AC4350466CBD}" type="presOf" srcId="{581BD91B-AA64-496F-9718-58F8C7EBB09E}" destId="{13B43698-B6D2-446C-A68A-F0FEBAD0EA82}" srcOrd="0" destOrd="0" presId="urn:microsoft.com/office/officeart/2005/8/layout/arrow6"/>
    <dgm:cxn modelId="{E4522A20-DF84-4D62-80A3-5CA4529CF67D}" type="presOf" srcId="{171A542D-CDFE-4902-9BAA-8DD2A1EFD60E}" destId="{FEDF3AB0-1293-4FFA-BD95-FF2081CAE7E4}" srcOrd="0" destOrd="0" presId="urn:microsoft.com/office/officeart/2005/8/layout/arrow6"/>
    <dgm:cxn modelId="{3A1C349A-1C25-4EC1-A5BB-C2E66A2B2A24}" srcId="{171A542D-CDFE-4902-9BAA-8DD2A1EFD60E}" destId="{581BD91B-AA64-496F-9718-58F8C7EBB09E}" srcOrd="0" destOrd="0" parTransId="{C0122D16-90DA-400B-BB0A-4A939C422F1C}" sibTransId="{258D2C49-A358-40C1-81CE-F4E9FBEB6234}"/>
    <dgm:cxn modelId="{E6327F9D-A92A-4FCB-B89F-CC48E4A30536}" type="presOf" srcId="{23A82DD2-68E1-4818-830E-4B0CB7130D6E}" destId="{5114ECBF-E758-46C3-B071-5114F2F4E0F1}" srcOrd="0" destOrd="0" presId="urn:microsoft.com/office/officeart/2005/8/layout/arrow6"/>
    <dgm:cxn modelId="{49C85131-62E0-436D-8491-3D0F68FDFD59}" type="presParOf" srcId="{FEDF3AB0-1293-4FFA-BD95-FF2081CAE7E4}" destId="{2B86D1FD-DC68-407F-B2DD-E7FFC7B797AB}" srcOrd="0" destOrd="0" presId="urn:microsoft.com/office/officeart/2005/8/layout/arrow6"/>
    <dgm:cxn modelId="{CA76D7FE-73BC-4081-92DF-C78EC8496BCD}" type="presParOf" srcId="{FEDF3AB0-1293-4FFA-BD95-FF2081CAE7E4}" destId="{13B43698-B6D2-446C-A68A-F0FEBAD0EA82}" srcOrd="1" destOrd="0" presId="urn:microsoft.com/office/officeart/2005/8/layout/arrow6"/>
    <dgm:cxn modelId="{0A164695-6BDA-4638-AE51-32597D66117B}" type="presParOf" srcId="{FEDF3AB0-1293-4FFA-BD95-FF2081CAE7E4}" destId="{5114ECBF-E758-46C3-B071-5114F2F4E0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10D1A5-1F08-4CFE-A086-4A4F30137C69}" type="doc">
      <dgm:prSet loTypeId="urn:microsoft.com/office/officeart/2005/8/layout/vList6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D666A238-C4C8-4BA3-8F01-444E15E413C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Primeira fase</a:t>
          </a:r>
        </a:p>
      </dgm:t>
    </dgm:pt>
    <dgm:pt modelId="{E9D75045-6659-4287-B6B2-91A8852CEBA1}" type="parTrans" cxnId="{5901BA73-05F6-4935-BBCD-1E8427DC18D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B59AC38-D919-404B-AFFD-72D86CF7A1AD}" type="sibTrans" cxnId="{5901BA73-05F6-4935-BBCD-1E8427DC18D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01C634B-F68E-4F95-99CC-B8AA571484C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Conquista portuguesa da costa atlântica africana. </a:t>
          </a:r>
        </a:p>
      </dgm:t>
    </dgm:pt>
    <dgm:pt modelId="{6A5815FC-535E-4400-806C-04212DD667AD}" type="parTrans" cxnId="{11C73664-4E51-42DB-99A8-62E48524983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8E4DE8A-67F6-4F4A-993E-76BA740D7B7A}" type="sibTrans" cxnId="{11C73664-4E51-42DB-99A8-62E48524983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FA22ADD-82E9-461D-BCF3-E190F144C02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Início: conquista de Ceuta (1415).</a:t>
          </a:r>
        </a:p>
      </dgm:t>
    </dgm:pt>
    <dgm:pt modelId="{35231A7E-A8C1-409C-865A-3EF24CBBA8C7}" type="parTrans" cxnId="{0FC8088A-ECC5-4F12-8EC3-D4365FDB8C1D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996FFC9-A33A-493F-BEE7-E4DFB71FE86C}" type="sibTrans" cxnId="{0FC8088A-ECC5-4F12-8EC3-D4365FDB8C1D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94B3AFC-1841-4960-9E10-BC2727B1EB8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Segunda fase</a:t>
          </a:r>
        </a:p>
      </dgm:t>
    </dgm:pt>
    <dgm:pt modelId="{6C5DBC52-AD1E-41F3-9259-C2BABA9C21F7}" type="parTrans" cxnId="{5F78F996-83FD-42BC-80DA-1AA4D9A1F4B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F720FC3-0312-4049-BC30-D0D9A7082A06}" type="sibTrans" cxnId="{5F78F996-83FD-42BC-80DA-1AA4D9A1F4B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B38EB38-C6AA-4C3B-853C-F95077A322F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Conhecida como a Era das Grandes Navegações.</a:t>
          </a:r>
        </a:p>
      </dgm:t>
    </dgm:pt>
    <dgm:pt modelId="{0830E483-D406-4012-B48E-34134EC48DBB}" type="parTrans" cxnId="{1859D0AE-DC8C-4006-B829-57BAFEE7BD2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2577C8C-B74E-4C28-8CE6-4FFD5B4BF472}" type="sibTrans" cxnId="{1859D0AE-DC8C-4006-B829-57BAFEE7BD2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6E2DFA6-C3CE-45C3-8C30-4E79E95C779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Término: chegada ao extremo sul da África (1487). </a:t>
          </a:r>
        </a:p>
      </dgm:t>
    </dgm:pt>
    <dgm:pt modelId="{DD9D211D-D8BD-4226-9FCB-FCE92BB64BFF}" type="parTrans" cxnId="{EA8561CA-F378-4F24-99FC-69C01C9BA4E1}">
      <dgm:prSet/>
      <dgm:spPr/>
      <dgm:t>
        <a:bodyPr/>
        <a:lstStyle/>
        <a:p>
          <a:endParaRPr lang="pt-BR"/>
        </a:p>
      </dgm:t>
    </dgm:pt>
    <dgm:pt modelId="{CC024B14-642B-42E4-8148-097D384C144F}" type="sibTrans" cxnId="{EA8561CA-F378-4F24-99FC-69C01C9BA4E1}">
      <dgm:prSet/>
      <dgm:spPr/>
      <dgm:t>
        <a:bodyPr/>
        <a:lstStyle/>
        <a:p>
          <a:endParaRPr lang="pt-BR"/>
        </a:p>
      </dgm:t>
    </dgm:pt>
    <dgm:pt modelId="{1FE2B3DD-F14E-43AA-9F8E-74688BBCFE7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Início: chegada de Vasco da Gama às Índias (1498). </a:t>
          </a:r>
        </a:p>
      </dgm:t>
    </dgm:pt>
    <dgm:pt modelId="{64D756FD-6DEE-4E1C-AE0B-779093BD1148}" type="parTrans" cxnId="{83766510-EB07-4628-A7BB-8E5C3F4635CD}">
      <dgm:prSet/>
      <dgm:spPr/>
      <dgm:t>
        <a:bodyPr/>
        <a:lstStyle/>
        <a:p>
          <a:endParaRPr lang="pt-BR"/>
        </a:p>
      </dgm:t>
    </dgm:pt>
    <dgm:pt modelId="{863F0F91-6AA1-4754-8773-7C4C75EC85A6}" type="sibTrans" cxnId="{83766510-EB07-4628-A7BB-8E5C3F4635CD}">
      <dgm:prSet/>
      <dgm:spPr/>
      <dgm:t>
        <a:bodyPr/>
        <a:lstStyle/>
        <a:p>
          <a:endParaRPr lang="pt-BR"/>
        </a:p>
      </dgm:t>
    </dgm:pt>
    <dgm:pt modelId="{38FEE911-C502-4443-B93F-DDF348D5D10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Término: início do século XVII. </a:t>
          </a:r>
        </a:p>
      </dgm:t>
    </dgm:pt>
    <dgm:pt modelId="{3B4C20AB-960B-47C8-A29D-3825DB549437}" type="parTrans" cxnId="{BB3012C0-B4A6-4009-9F04-4D6684FE8E59}">
      <dgm:prSet/>
      <dgm:spPr/>
      <dgm:t>
        <a:bodyPr/>
        <a:lstStyle/>
        <a:p>
          <a:endParaRPr lang="pt-BR"/>
        </a:p>
      </dgm:t>
    </dgm:pt>
    <dgm:pt modelId="{AD220887-D34F-46BE-9F96-488DECA1D6D1}" type="sibTrans" cxnId="{BB3012C0-B4A6-4009-9F04-4D6684FE8E59}">
      <dgm:prSet/>
      <dgm:spPr/>
      <dgm:t>
        <a:bodyPr/>
        <a:lstStyle/>
        <a:p>
          <a:endParaRPr lang="pt-BR"/>
        </a:p>
      </dgm:t>
    </dgm:pt>
    <dgm:pt modelId="{023CCD6A-FEB9-4DEB-B8EE-7C2B1C824DE0}" type="pres">
      <dgm:prSet presAssocID="{8910D1A5-1F08-4CFE-A086-4A4F30137C69}" presName="Name0" presStyleCnt="0">
        <dgm:presLayoutVars>
          <dgm:dir/>
          <dgm:animLvl val="lvl"/>
          <dgm:resizeHandles/>
        </dgm:presLayoutVars>
      </dgm:prSet>
      <dgm:spPr/>
    </dgm:pt>
    <dgm:pt modelId="{72253F32-F6B9-4AEB-8EE8-2DFD4045C1F0}" type="pres">
      <dgm:prSet presAssocID="{D666A238-C4C8-4BA3-8F01-444E15E413C0}" presName="linNode" presStyleCnt="0"/>
      <dgm:spPr/>
    </dgm:pt>
    <dgm:pt modelId="{D142D5B6-8EB0-4B0B-B2EF-D9B57AB540FE}" type="pres">
      <dgm:prSet presAssocID="{D666A238-C4C8-4BA3-8F01-444E15E413C0}" presName="parentShp" presStyleLbl="node1" presStyleIdx="0" presStyleCnt="2" custScaleX="71987">
        <dgm:presLayoutVars>
          <dgm:bulletEnabled val="1"/>
        </dgm:presLayoutVars>
      </dgm:prSet>
      <dgm:spPr/>
    </dgm:pt>
    <dgm:pt modelId="{E958002B-BF36-484E-90F3-03F96F47D312}" type="pres">
      <dgm:prSet presAssocID="{D666A238-C4C8-4BA3-8F01-444E15E413C0}" presName="childShp" presStyleLbl="bgAccFollowNode1" presStyleIdx="0" presStyleCnt="2" custScaleX="113588" custScaleY="108343">
        <dgm:presLayoutVars>
          <dgm:bulletEnabled val="1"/>
        </dgm:presLayoutVars>
      </dgm:prSet>
      <dgm:spPr/>
    </dgm:pt>
    <dgm:pt modelId="{40732183-0EC4-4944-901B-15BE06D43108}" type="pres">
      <dgm:prSet presAssocID="{5B59AC38-D919-404B-AFFD-72D86CF7A1AD}" presName="spacing" presStyleCnt="0"/>
      <dgm:spPr/>
    </dgm:pt>
    <dgm:pt modelId="{7D90163F-7A26-43C9-A1F5-8D084507CDB3}" type="pres">
      <dgm:prSet presAssocID="{194B3AFC-1841-4960-9E10-BC2727B1EB87}" presName="linNode" presStyleCnt="0"/>
      <dgm:spPr/>
    </dgm:pt>
    <dgm:pt modelId="{0EFF175D-2630-4049-836F-E29FF2B8E57A}" type="pres">
      <dgm:prSet presAssocID="{194B3AFC-1841-4960-9E10-BC2727B1EB87}" presName="parentShp" presStyleLbl="node1" presStyleIdx="1" presStyleCnt="2" custScaleX="71987" custLinFactNeighborY="-7887">
        <dgm:presLayoutVars>
          <dgm:bulletEnabled val="1"/>
        </dgm:presLayoutVars>
      </dgm:prSet>
      <dgm:spPr/>
    </dgm:pt>
    <dgm:pt modelId="{59EEF532-7AE6-4A2B-B6AB-9179D70E2E6E}" type="pres">
      <dgm:prSet presAssocID="{194B3AFC-1841-4960-9E10-BC2727B1EB87}" presName="childShp" presStyleLbl="bgAccFollowNode1" presStyleIdx="1" presStyleCnt="2" custScaleX="113588" custScaleY="108343" custLinFactNeighborY="-7887">
        <dgm:presLayoutVars>
          <dgm:bulletEnabled val="1"/>
        </dgm:presLayoutVars>
      </dgm:prSet>
      <dgm:spPr/>
    </dgm:pt>
  </dgm:ptLst>
  <dgm:cxnLst>
    <dgm:cxn modelId="{83766510-EB07-4628-A7BB-8E5C3F4635CD}" srcId="{194B3AFC-1841-4960-9E10-BC2727B1EB87}" destId="{1FE2B3DD-F14E-43AA-9F8E-74688BBCFE70}" srcOrd="1" destOrd="0" parTransId="{64D756FD-6DEE-4E1C-AE0B-779093BD1148}" sibTransId="{863F0F91-6AA1-4754-8773-7C4C75EC85A6}"/>
    <dgm:cxn modelId="{740EC826-883F-4DC1-B071-FE556E5F7DB1}" type="presOf" srcId="{1FE2B3DD-F14E-43AA-9F8E-74688BBCFE70}" destId="{59EEF532-7AE6-4A2B-B6AB-9179D70E2E6E}" srcOrd="0" destOrd="1" presId="urn:microsoft.com/office/officeart/2005/8/layout/vList6"/>
    <dgm:cxn modelId="{85FF7535-2F66-4610-9128-E280C185C591}" type="presOf" srcId="{D666A238-C4C8-4BA3-8F01-444E15E413C0}" destId="{D142D5B6-8EB0-4B0B-B2EF-D9B57AB540FE}" srcOrd="0" destOrd="0" presId="urn:microsoft.com/office/officeart/2005/8/layout/vList6"/>
    <dgm:cxn modelId="{11C73664-4E51-42DB-99A8-62E485249838}" srcId="{D666A238-C4C8-4BA3-8F01-444E15E413C0}" destId="{501C634B-F68E-4F95-99CC-B8AA571484C6}" srcOrd="0" destOrd="0" parTransId="{6A5815FC-535E-4400-806C-04212DD667AD}" sibTransId="{D8E4DE8A-67F6-4F4A-993E-76BA740D7B7A}"/>
    <dgm:cxn modelId="{6E5FD568-B56F-46E3-A3BC-9C2D8828C704}" type="presOf" srcId="{194B3AFC-1841-4960-9E10-BC2727B1EB87}" destId="{0EFF175D-2630-4049-836F-E29FF2B8E57A}" srcOrd="0" destOrd="0" presId="urn:microsoft.com/office/officeart/2005/8/layout/vList6"/>
    <dgm:cxn modelId="{5901BA73-05F6-4935-BBCD-1E8427DC18DC}" srcId="{8910D1A5-1F08-4CFE-A086-4A4F30137C69}" destId="{D666A238-C4C8-4BA3-8F01-444E15E413C0}" srcOrd="0" destOrd="0" parTransId="{E9D75045-6659-4287-B6B2-91A8852CEBA1}" sibTransId="{5B59AC38-D919-404B-AFFD-72D86CF7A1AD}"/>
    <dgm:cxn modelId="{845A2F7F-BC12-4835-80EA-9FA7BBF85498}" type="presOf" srcId="{38FEE911-C502-4443-B93F-DDF348D5D101}" destId="{59EEF532-7AE6-4A2B-B6AB-9179D70E2E6E}" srcOrd="0" destOrd="2" presId="urn:microsoft.com/office/officeart/2005/8/layout/vList6"/>
    <dgm:cxn modelId="{D199A980-C14C-4818-A38E-92443D296279}" type="presOf" srcId="{5FA22ADD-82E9-461D-BCF3-E190F144C02A}" destId="{E958002B-BF36-484E-90F3-03F96F47D312}" srcOrd="0" destOrd="1" presId="urn:microsoft.com/office/officeart/2005/8/layout/vList6"/>
    <dgm:cxn modelId="{785ADB86-AD03-4690-9E20-ACF9EDBB1E1E}" type="presOf" srcId="{9B38EB38-C6AA-4C3B-853C-F95077A322FC}" destId="{59EEF532-7AE6-4A2B-B6AB-9179D70E2E6E}" srcOrd="0" destOrd="0" presId="urn:microsoft.com/office/officeart/2005/8/layout/vList6"/>
    <dgm:cxn modelId="{0FC8088A-ECC5-4F12-8EC3-D4365FDB8C1D}" srcId="{D666A238-C4C8-4BA3-8F01-444E15E413C0}" destId="{5FA22ADD-82E9-461D-BCF3-E190F144C02A}" srcOrd="1" destOrd="0" parTransId="{35231A7E-A8C1-409C-865A-3EF24CBBA8C7}" sibTransId="{0996FFC9-A33A-493F-BEE7-E4DFB71FE86C}"/>
    <dgm:cxn modelId="{5F78F996-83FD-42BC-80DA-1AA4D9A1F4BF}" srcId="{8910D1A5-1F08-4CFE-A086-4A4F30137C69}" destId="{194B3AFC-1841-4960-9E10-BC2727B1EB87}" srcOrd="1" destOrd="0" parTransId="{6C5DBC52-AD1E-41F3-9259-C2BABA9C21F7}" sibTransId="{6F720FC3-0312-4049-BC30-D0D9A7082A06}"/>
    <dgm:cxn modelId="{5F3464A8-632C-471F-B1DD-2C36602B685D}" type="presOf" srcId="{8910D1A5-1F08-4CFE-A086-4A4F30137C69}" destId="{023CCD6A-FEB9-4DEB-B8EE-7C2B1C824DE0}" srcOrd="0" destOrd="0" presId="urn:microsoft.com/office/officeart/2005/8/layout/vList6"/>
    <dgm:cxn modelId="{C7F546AE-18D9-46E7-9466-EA4CF9100F04}" type="presOf" srcId="{D6E2DFA6-C3CE-45C3-8C30-4E79E95C779D}" destId="{E958002B-BF36-484E-90F3-03F96F47D312}" srcOrd="0" destOrd="2" presId="urn:microsoft.com/office/officeart/2005/8/layout/vList6"/>
    <dgm:cxn modelId="{1859D0AE-DC8C-4006-B829-57BAFEE7BD20}" srcId="{194B3AFC-1841-4960-9E10-BC2727B1EB87}" destId="{9B38EB38-C6AA-4C3B-853C-F95077A322FC}" srcOrd="0" destOrd="0" parTransId="{0830E483-D406-4012-B48E-34134EC48DBB}" sibTransId="{B2577C8C-B74E-4C28-8CE6-4FFD5B4BF472}"/>
    <dgm:cxn modelId="{BB3012C0-B4A6-4009-9F04-4D6684FE8E59}" srcId="{194B3AFC-1841-4960-9E10-BC2727B1EB87}" destId="{38FEE911-C502-4443-B93F-DDF348D5D101}" srcOrd="2" destOrd="0" parTransId="{3B4C20AB-960B-47C8-A29D-3825DB549437}" sibTransId="{AD220887-D34F-46BE-9F96-488DECA1D6D1}"/>
    <dgm:cxn modelId="{EA8561CA-F378-4F24-99FC-69C01C9BA4E1}" srcId="{D666A238-C4C8-4BA3-8F01-444E15E413C0}" destId="{D6E2DFA6-C3CE-45C3-8C30-4E79E95C779D}" srcOrd="2" destOrd="0" parTransId="{DD9D211D-D8BD-4226-9FCB-FCE92BB64BFF}" sibTransId="{CC024B14-642B-42E4-8148-097D384C144F}"/>
    <dgm:cxn modelId="{541CB4E7-D086-4B98-9AAD-B50A650AE53B}" type="presOf" srcId="{501C634B-F68E-4F95-99CC-B8AA571484C6}" destId="{E958002B-BF36-484E-90F3-03F96F47D312}" srcOrd="0" destOrd="0" presId="urn:microsoft.com/office/officeart/2005/8/layout/vList6"/>
    <dgm:cxn modelId="{CC52BF09-29AA-4CFC-9E3B-C3CC5F1D8E9B}" type="presParOf" srcId="{023CCD6A-FEB9-4DEB-B8EE-7C2B1C824DE0}" destId="{72253F32-F6B9-4AEB-8EE8-2DFD4045C1F0}" srcOrd="0" destOrd="0" presId="urn:microsoft.com/office/officeart/2005/8/layout/vList6"/>
    <dgm:cxn modelId="{B935C9F6-7F94-42BD-88DE-DB83D4C49DF3}" type="presParOf" srcId="{72253F32-F6B9-4AEB-8EE8-2DFD4045C1F0}" destId="{D142D5B6-8EB0-4B0B-B2EF-D9B57AB540FE}" srcOrd="0" destOrd="0" presId="urn:microsoft.com/office/officeart/2005/8/layout/vList6"/>
    <dgm:cxn modelId="{DA422771-FFB9-4E79-A25A-06775F3C80DA}" type="presParOf" srcId="{72253F32-F6B9-4AEB-8EE8-2DFD4045C1F0}" destId="{E958002B-BF36-484E-90F3-03F96F47D312}" srcOrd="1" destOrd="0" presId="urn:microsoft.com/office/officeart/2005/8/layout/vList6"/>
    <dgm:cxn modelId="{68580BE7-32A9-4A9E-AF28-846B6F4807C6}" type="presParOf" srcId="{023CCD6A-FEB9-4DEB-B8EE-7C2B1C824DE0}" destId="{40732183-0EC4-4944-901B-15BE06D43108}" srcOrd="1" destOrd="0" presId="urn:microsoft.com/office/officeart/2005/8/layout/vList6"/>
    <dgm:cxn modelId="{DC65B33D-A1B8-449F-89FA-C4E54028D6C3}" type="presParOf" srcId="{023CCD6A-FEB9-4DEB-B8EE-7C2B1C824DE0}" destId="{7D90163F-7A26-43C9-A1F5-8D084507CDB3}" srcOrd="2" destOrd="0" presId="urn:microsoft.com/office/officeart/2005/8/layout/vList6"/>
    <dgm:cxn modelId="{5B764CA8-19B7-43AA-B321-2DA67D657A56}" type="presParOf" srcId="{7D90163F-7A26-43C9-A1F5-8D084507CDB3}" destId="{0EFF175D-2630-4049-836F-E29FF2B8E57A}" srcOrd="0" destOrd="0" presId="urn:microsoft.com/office/officeart/2005/8/layout/vList6"/>
    <dgm:cxn modelId="{A2B92BD1-F5C2-4434-AB95-8D1E9AF35E3D}" type="presParOf" srcId="{7D90163F-7A26-43C9-A1F5-8D084507CDB3}" destId="{59EEF532-7AE6-4A2B-B6AB-9179D70E2E6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A75934-2208-4A33-8CC1-5EF999D72F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989A112-E2D9-4D34-8DCC-9C8C0EF9C2CC}">
      <dgm:prSet phldrT="[Texto]" custT="1"/>
      <dgm:spPr/>
      <dgm:t>
        <a:bodyPr/>
        <a:lstStyle/>
        <a:p>
          <a:pPr algn="ctr"/>
          <a:endParaRPr lang="pt-BR" sz="2200" b="1" dirty="0">
            <a:latin typeface="Roboto" pitchFamily="2" charset="0"/>
            <a:ea typeface="Roboto" pitchFamily="2" charset="0"/>
          </a:endParaRPr>
        </a:p>
        <a:p>
          <a:pPr algn="ctr"/>
          <a:endParaRPr lang="pt-BR" sz="2200" b="1" dirty="0">
            <a:latin typeface="Roboto" pitchFamily="2" charset="0"/>
            <a:ea typeface="Roboto" pitchFamily="2" charset="0"/>
          </a:endParaRPr>
        </a:p>
        <a:p>
          <a:pPr algn="ctr"/>
          <a:r>
            <a:rPr lang="pt-BR" sz="2200" b="1" dirty="0">
              <a:latin typeface="Roboto" pitchFamily="2" charset="0"/>
              <a:ea typeface="Roboto" pitchFamily="2" charset="0"/>
            </a:rPr>
            <a:t>Consequências das Grandes Navegações</a:t>
          </a:r>
        </a:p>
      </dgm:t>
    </dgm:pt>
    <dgm:pt modelId="{96A7CB48-0DFF-4F23-B0C8-48E21D075200}" type="parTrans" cxnId="{FEBCCD19-0948-4917-99A0-74528A8FC38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6D501EE-0EBB-4875-AFCF-19731B71D099}" type="sibTrans" cxnId="{FEBCCD19-0948-4917-99A0-74528A8FC38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5F3DBC9-AB27-4DF9-9C5A-0979B672F1F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- Contato entre povos de diferentes continentes. </a:t>
          </a:r>
        </a:p>
        <a:p>
          <a:r>
            <a:rPr lang="pt-BR" sz="2200" dirty="0">
              <a:latin typeface="Roboto" pitchFamily="2" charset="0"/>
              <a:ea typeface="Roboto" pitchFamily="2" charset="0"/>
            </a:rPr>
            <a:t>- Intercâmbio de mercadorias, de conhecimentos tecnológicos, de hábitos e de costumes entre diversas culturas.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3C530F12-32A9-4A2D-A14E-A55E3A11D736}" type="parTrans" cxnId="{38433C4C-3B5D-4353-953A-A10B3E9E293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34F396E-17A8-477B-AEE3-895870AB088C}" type="sibTrans" cxnId="{38433C4C-3B5D-4353-953A-A10B3E9E293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61CDC47-18C8-41AC-8A7E-284ACAC1ABA8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- Sistema comercial da Europa integrou-se à África, à Ásia e à América. </a:t>
          </a:r>
        </a:p>
        <a:p>
          <a:r>
            <a:rPr lang="pt-BR" sz="2200" dirty="0">
              <a:latin typeface="Roboto" pitchFamily="2" charset="0"/>
              <a:ea typeface="Roboto" pitchFamily="2" charset="0"/>
            </a:rPr>
            <a:t>- Os espanhóis conquistaram regiões ricas em ouro e prata na América.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6DF4C9B8-F5AB-4D79-A934-BE2FB74ECE01}" type="parTrans" cxnId="{315EF3AA-EEF1-451E-9CD3-8DB835FC42D2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DFEE541-D7CD-4AEA-A56F-A2B0FB1269DD}" type="sibTrans" cxnId="{315EF3AA-EEF1-451E-9CD3-8DB835FC42D2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D736501-1F9A-48DB-A4B6-DD3B89838B4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- No século XVI, Inglaterra, França e Holanda também entraram na disputa por territórios e pelo controle do comércio marítimo.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EF1F47AC-615D-4C4F-A8AB-BA84BE005CCA}" type="parTrans" cxnId="{BD9D9DB9-377C-44C2-B453-58A225D8777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850AE4B-7F26-4F91-B386-5B5B63EED3C3}" type="sibTrans" cxnId="{BD9D9DB9-377C-44C2-B453-58A225D8777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39BC161-41DB-4E36-9CC0-188DCD25A316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- Portugueses estabeleceram contatos comerciais com quase todas as partes do mundo por meio de feitorias ou da colonização dos territórios conquistados.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9EE7BE7F-0FF0-4857-9287-F7AD7CA0A48C}" type="parTrans" cxnId="{2272A6B1-133B-4B8A-9C9D-336580836F5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746D7B9-13CA-461C-B32B-2C17804C6F69}" type="sibTrans" cxnId="{2272A6B1-133B-4B8A-9C9D-336580836F5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9238174-8233-4E30-AB67-97F38D314E9E}" type="pres">
      <dgm:prSet presAssocID="{BAA75934-2208-4A33-8CC1-5EF999D72FEE}" presName="vert0" presStyleCnt="0">
        <dgm:presLayoutVars>
          <dgm:dir/>
          <dgm:animOne val="branch"/>
          <dgm:animLvl val="lvl"/>
        </dgm:presLayoutVars>
      </dgm:prSet>
      <dgm:spPr/>
    </dgm:pt>
    <dgm:pt modelId="{3FEF2620-C901-40BD-9303-114E28D5BE95}" type="pres">
      <dgm:prSet presAssocID="{9989A112-E2D9-4D34-8DCC-9C8C0EF9C2CC}" presName="thickLine" presStyleLbl="alignNode1" presStyleIdx="0" presStyleCnt="1"/>
      <dgm:spPr/>
    </dgm:pt>
    <dgm:pt modelId="{7BB39027-50E3-4A36-A6A7-23D8804592C5}" type="pres">
      <dgm:prSet presAssocID="{9989A112-E2D9-4D34-8DCC-9C8C0EF9C2CC}" presName="horz1" presStyleCnt="0"/>
      <dgm:spPr/>
    </dgm:pt>
    <dgm:pt modelId="{AA91F49E-6C86-4F20-A4DF-A2C4A82D9D68}" type="pres">
      <dgm:prSet presAssocID="{9989A112-E2D9-4D34-8DCC-9C8C0EF9C2CC}" presName="tx1" presStyleLbl="revTx" presStyleIdx="0" presStyleCnt="5" custScaleX="167923" custScaleY="86291"/>
      <dgm:spPr/>
    </dgm:pt>
    <dgm:pt modelId="{23762C56-D70B-4F87-9FBC-53F483397C49}" type="pres">
      <dgm:prSet presAssocID="{9989A112-E2D9-4D34-8DCC-9C8C0EF9C2CC}" presName="vert1" presStyleCnt="0"/>
      <dgm:spPr/>
    </dgm:pt>
    <dgm:pt modelId="{6BEEE52C-3FEB-4FD4-8F1F-5E7AD70C4D42}" type="pres">
      <dgm:prSet presAssocID="{F5F3DBC9-AB27-4DF9-9C5A-0979B672F1FC}" presName="vertSpace2a" presStyleCnt="0"/>
      <dgm:spPr/>
    </dgm:pt>
    <dgm:pt modelId="{9BFC2718-90F6-4C46-BF6A-E26B642B2A59}" type="pres">
      <dgm:prSet presAssocID="{F5F3DBC9-AB27-4DF9-9C5A-0979B672F1FC}" presName="horz2" presStyleCnt="0"/>
      <dgm:spPr/>
    </dgm:pt>
    <dgm:pt modelId="{946B6A2F-5B3B-40B8-9528-DF5890448E5D}" type="pres">
      <dgm:prSet presAssocID="{F5F3DBC9-AB27-4DF9-9C5A-0979B672F1FC}" presName="horzSpace2" presStyleCnt="0"/>
      <dgm:spPr/>
    </dgm:pt>
    <dgm:pt modelId="{63267380-C039-4FB2-9FB2-A468077367E9}" type="pres">
      <dgm:prSet presAssocID="{F5F3DBC9-AB27-4DF9-9C5A-0979B672F1FC}" presName="tx2" presStyleLbl="revTx" presStyleIdx="1" presStyleCnt="5"/>
      <dgm:spPr/>
    </dgm:pt>
    <dgm:pt modelId="{A6451687-18F6-4B85-BCFD-199DC492CA54}" type="pres">
      <dgm:prSet presAssocID="{F5F3DBC9-AB27-4DF9-9C5A-0979B672F1FC}" presName="vert2" presStyleCnt="0"/>
      <dgm:spPr/>
    </dgm:pt>
    <dgm:pt modelId="{1A89B2BC-8E54-4D15-AC6E-C23A989021F3}" type="pres">
      <dgm:prSet presAssocID="{F5F3DBC9-AB27-4DF9-9C5A-0979B672F1FC}" presName="thinLine2b" presStyleLbl="callout" presStyleIdx="0" presStyleCnt="4"/>
      <dgm:spPr/>
    </dgm:pt>
    <dgm:pt modelId="{8542725C-1C4D-42E7-A58D-A1179D47F187}" type="pres">
      <dgm:prSet presAssocID="{F5F3DBC9-AB27-4DF9-9C5A-0979B672F1FC}" presName="vertSpace2b" presStyleCnt="0"/>
      <dgm:spPr/>
    </dgm:pt>
    <dgm:pt modelId="{39B20DC1-543F-4983-8CCA-2B4536FCF0EE}" type="pres">
      <dgm:prSet presAssocID="{761CDC47-18C8-41AC-8A7E-284ACAC1ABA8}" presName="horz2" presStyleCnt="0"/>
      <dgm:spPr/>
    </dgm:pt>
    <dgm:pt modelId="{8477762C-CDD2-4A77-9A68-A48627F221B8}" type="pres">
      <dgm:prSet presAssocID="{761CDC47-18C8-41AC-8A7E-284ACAC1ABA8}" presName="horzSpace2" presStyleCnt="0"/>
      <dgm:spPr/>
    </dgm:pt>
    <dgm:pt modelId="{C0494074-0A54-48E0-A14B-32844C0C0C2C}" type="pres">
      <dgm:prSet presAssocID="{761CDC47-18C8-41AC-8A7E-284ACAC1ABA8}" presName="tx2" presStyleLbl="revTx" presStyleIdx="2" presStyleCnt="5"/>
      <dgm:spPr/>
    </dgm:pt>
    <dgm:pt modelId="{E1F9A8DD-E96F-4C23-82E5-74EC7308B73E}" type="pres">
      <dgm:prSet presAssocID="{761CDC47-18C8-41AC-8A7E-284ACAC1ABA8}" presName="vert2" presStyleCnt="0"/>
      <dgm:spPr/>
    </dgm:pt>
    <dgm:pt modelId="{F220B64D-257F-47C6-953B-8598ADDB1E55}" type="pres">
      <dgm:prSet presAssocID="{761CDC47-18C8-41AC-8A7E-284ACAC1ABA8}" presName="thinLine2b" presStyleLbl="callout" presStyleIdx="1" presStyleCnt="4"/>
      <dgm:spPr/>
    </dgm:pt>
    <dgm:pt modelId="{1CBA6E73-1042-45D5-B682-036AC84F574F}" type="pres">
      <dgm:prSet presAssocID="{761CDC47-18C8-41AC-8A7E-284ACAC1ABA8}" presName="vertSpace2b" presStyleCnt="0"/>
      <dgm:spPr/>
    </dgm:pt>
    <dgm:pt modelId="{7330435E-B986-4766-A00F-24A395DC8C84}" type="pres">
      <dgm:prSet presAssocID="{439BC161-41DB-4E36-9CC0-188DCD25A316}" presName="horz2" presStyleCnt="0"/>
      <dgm:spPr/>
    </dgm:pt>
    <dgm:pt modelId="{8079F0F1-5984-47DD-B776-ECD217B41733}" type="pres">
      <dgm:prSet presAssocID="{439BC161-41DB-4E36-9CC0-188DCD25A316}" presName="horzSpace2" presStyleCnt="0"/>
      <dgm:spPr/>
    </dgm:pt>
    <dgm:pt modelId="{C9D0B8B0-46F8-4408-A08A-21444B6C9344}" type="pres">
      <dgm:prSet presAssocID="{439BC161-41DB-4E36-9CC0-188DCD25A316}" presName="tx2" presStyleLbl="revTx" presStyleIdx="3" presStyleCnt="5"/>
      <dgm:spPr/>
    </dgm:pt>
    <dgm:pt modelId="{F1DEAC41-ECF5-4F7F-B278-1EB58EDFD843}" type="pres">
      <dgm:prSet presAssocID="{439BC161-41DB-4E36-9CC0-188DCD25A316}" presName="vert2" presStyleCnt="0"/>
      <dgm:spPr/>
    </dgm:pt>
    <dgm:pt modelId="{627BC45D-695C-44DD-9433-2A827A1513F9}" type="pres">
      <dgm:prSet presAssocID="{439BC161-41DB-4E36-9CC0-188DCD25A316}" presName="thinLine2b" presStyleLbl="callout" presStyleIdx="2" presStyleCnt="4"/>
      <dgm:spPr/>
    </dgm:pt>
    <dgm:pt modelId="{4EA6F51E-E7FB-436C-8373-C6FB15C45237}" type="pres">
      <dgm:prSet presAssocID="{439BC161-41DB-4E36-9CC0-188DCD25A316}" presName="vertSpace2b" presStyleCnt="0"/>
      <dgm:spPr/>
    </dgm:pt>
    <dgm:pt modelId="{DA934988-DE49-4A70-868D-14F886BAA068}" type="pres">
      <dgm:prSet presAssocID="{7D736501-1F9A-48DB-A4B6-DD3B89838B49}" presName="horz2" presStyleCnt="0"/>
      <dgm:spPr/>
    </dgm:pt>
    <dgm:pt modelId="{883D4FE5-3D92-4891-BEE9-AC78B08A7EA1}" type="pres">
      <dgm:prSet presAssocID="{7D736501-1F9A-48DB-A4B6-DD3B89838B49}" presName="horzSpace2" presStyleCnt="0"/>
      <dgm:spPr/>
    </dgm:pt>
    <dgm:pt modelId="{79E48923-0A1E-494C-B20C-CB889DC59DCB}" type="pres">
      <dgm:prSet presAssocID="{7D736501-1F9A-48DB-A4B6-DD3B89838B49}" presName="tx2" presStyleLbl="revTx" presStyleIdx="4" presStyleCnt="5"/>
      <dgm:spPr/>
    </dgm:pt>
    <dgm:pt modelId="{30E50270-529A-41EC-9BA0-33381A294C2C}" type="pres">
      <dgm:prSet presAssocID="{7D736501-1F9A-48DB-A4B6-DD3B89838B49}" presName="vert2" presStyleCnt="0"/>
      <dgm:spPr/>
    </dgm:pt>
    <dgm:pt modelId="{AA0554A0-92A4-4F2C-AF1C-3FD1798243DE}" type="pres">
      <dgm:prSet presAssocID="{7D736501-1F9A-48DB-A4B6-DD3B89838B49}" presName="thinLine2b" presStyleLbl="callout" presStyleIdx="3" presStyleCnt="4"/>
      <dgm:spPr/>
    </dgm:pt>
    <dgm:pt modelId="{7109EF01-5DB6-41AE-B870-4BD684E4D757}" type="pres">
      <dgm:prSet presAssocID="{7D736501-1F9A-48DB-A4B6-DD3B89838B49}" presName="vertSpace2b" presStyleCnt="0"/>
      <dgm:spPr/>
    </dgm:pt>
  </dgm:ptLst>
  <dgm:cxnLst>
    <dgm:cxn modelId="{FEBCCD19-0948-4917-99A0-74528A8FC38F}" srcId="{BAA75934-2208-4A33-8CC1-5EF999D72FEE}" destId="{9989A112-E2D9-4D34-8DCC-9C8C0EF9C2CC}" srcOrd="0" destOrd="0" parTransId="{96A7CB48-0DFF-4F23-B0C8-48E21D075200}" sibTransId="{66D501EE-0EBB-4875-AFCF-19731B71D099}"/>
    <dgm:cxn modelId="{93B09D29-3B5C-4624-A3CA-8F47044BFB5F}" type="presOf" srcId="{9989A112-E2D9-4D34-8DCC-9C8C0EF9C2CC}" destId="{AA91F49E-6C86-4F20-A4DF-A2C4A82D9D68}" srcOrd="0" destOrd="0" presId="urn:microsoft.com/office/officeart/2008/layout/LinedList"/>
    <dgm:cxn modelId="{24363041-557B-49B4-9F5E-7F493E6F1A2E}" type="presOf" srcId="{F5F3DBC9-AB27-4DF9-9C5A-0979B672F1FC}" destId="{63267380-C039-4FB2-9FB2-A468077367E9}" srcOrd="0" destOrd="0" presId="urn:microsoft.com/office/officeart/2008/layout/LinedList"/>
    <dgm:cxn modelId="{38433C4C-3B5D-4353-953A-A10B3E9E2936}" srcId="{9989A112-E2D9-4D34-8DCC-9C8C0EF9C2CC}" destId="{F5F3DBC9-AB27-4DF9-9C5A-0979B672F1FC}" srcOrd="0" destOrd="0" parTransId="{3C530F12-32A9-4A2D-A14E-A55E3A11D736}" sibTransId="{334F396E-17A8-477B-AEE3-895870AB088C}"/>
    <dgm:cxn modelId="{05A4AD7C-DDAB-4F10-9D3E-09FB6052B12A}" type="presOf" srcId="{BAA75934-2208-4A33-8CC1-5EF999D72FEE}" destId="{C9238174-8233-4E30-AB67-97F38D314E9E}" srcOrd="0" destOrd="0" presId="urn:microsoft.com/office/officeart/2008/layout/LinedList"/>
    <dgm:cxn modelId="{07F74087-09A4-436A-8A81-5EDC07D2F385}" type="presOf" srcId="{761CDC47-18C8-41AC-8A7E-284ACAC1ABA8}" destId="{C0494074-0A54-48E0-A14B-32844C0C0C2C}" srcOrd="0" destOrd="0" presId="urn:microsoft.com/office/officeart/2008/layout/LinedList"/>
    <dgm:cxn modelId="{AC4C3899-A631-4D82-A8A3-5607D5881DED}" type="presOf" srcId="{439BC161-41DB-4E36-9CC0-188DCD25A316}" destId="{C9D0B8B0-46F8-4408-A08A-21444B6C9344}" srcOrd="0" destOrd="0" presId="urn:microsoft.com/office/officeart/2008/layout/LinedList"/>
    <dgm:cxn modelId="{14215FA3-989B-4D75-AE82-BD5EACA88266}" type="presOf" srcId="{7D736501-1F9A-48DB-A4B6-DD3B89838B49}" destId="{79E48923-0A1E-494C-B20C-CB889DC59DCB}" srcOrd="0" destOrd="0" presId="urn:microsoft.com/office/officeart/2008/layout/LinedList"/>
    <dgm:cxn modelId="{315EF3AA-EEF1-451E-9CD3-8DB835FC42D2}" srcId="{9989A112-E2D9-4D34-8DCC-9C8C0EF9C2CC}" destId="{761CDC47-18C8-41AC-8A7E-284ACAC1ABA8}" srcOrd="1" destOrd="0" parTransId="{6DF4C9B8-F5AB-4D79-A934-BE2FB74ECE01}" sibTransId="{8DFEE541-D7CD-4AEA-A56F-A2B0FB1269DD}"/>
    <dgm:cxn modelId="{2272A6B1-133B-4B8A-9C9D-336580836F51}" srcId="{9989A112-E2D9-4D34-8DCC-9C8C0EF9C2CC}" destId="{439BC161-41DB-4E36-9CC0-188DCD25A316}" srcOrd="2" destOrd="0" parTransId="{9EE7BE7F-0FF0-4857-9287-F7AD7CA0A48C}" sibTransId="{0746D7B9-13CA-461C-B32B-2C17804C6F69}"/>
    <dgm:cxn modelId="{BD9D9DB9-377C-44C2-B453-58A225D87775}" srcId="{9989A112-E2D9-4D34-8DCC-9C8C0EF9C2CC}" destId="{7D736501-1F9A-48DB-A4B6-DD3B89838B49}" srcOrd="3" destOrd="0" parTransId="{EF1F47AC-615D-4C4F-A8AB-BA84BE005CCA}" sibTransId="{9850AE4B-7F26-4F91-B386-5B5B63EED3C3}"/>
    <dgm:cxn modelId="{6000E21E-C9FA-4817-B95F-A176B6C65D4E}" type="presParOf" srcId="{C9238174-8233-4E30-AB67-97F38D314E9E}" destId="{3FEF2620-C901-40BD-9303-114E28D5BE95}" srcOrd="0" destOrd="0" presId="urn:microsoft.com/office/officeart/2008/layout/LinedList"/>
    <dgm:cxn modelId="{83CB914E-FF83-4FA4-B2C7-79CFB0354735}" type="presParOf" srcId="{C9238174-8233-4E30-AB67-97F38D314E9E}" destId="{7BB39027-50E3-4A36-A6A7-23D8804592C5}" srcOrd="1" destOrd="0" presId="urn:microsoft.com/office/officeart/2008/layout/LinedList"/>
    <dgm:cxn modelId="{695F2D55-F776-4EBE-B289-DA7F8755E880}" type="presParOf" srcId="{7BB39027-50E3-4A36-A6A7-23D8804592C5}" destId="{AA91F49E-6C86-4F20-A4DF-A2C4A82D9D68}" srcOrd="0" destOrd="0" presId="urn:microsoft.com/office/officeart/2008/layout/LinedList"/>
    <dgm:cxn modelId="{FC28D897-67D0-43E2-8AA1-89686161239D}" type="presParOf" srcId="{7BB39027-50E3-4A36-A6A7-23D8804592C5}" destId="{23762C56-D70B-4F87-9FBC-53F483397C49}" srcOrd="1" destOrd="0" presId="urn:microsoft.com/office/officeart/2008/layout/LinedList"/>
    <dgm:cxn modelId="{A33E13B4-69A2-4CD0-A74E-EC6DACD64A36}" type="presParOf" srcId="{23762C56-D70B-4F87-9FBC-53F483397C49}" destId="{6BEEE52C-3FEB-4FD4-8F1F-5E7AD70C4D42}" srcOrd="0" destOrd="0" presId="urn:microsoft.com/office/officeart/2008/layout/LinedList"/>
    <dgm:cxn modelId="{33F40998-BF76-463A-B6CE-7929CA573241}" type="presParOf" srcId="{23762C56-D70B-4F87-9FBC-53F483397C49}" destId="{9BFC2718-90F6-4C46-BF6A-E26B642B2A59}" srcOrd="1" destOrd="0" presId="urn:microsoft.com/office/officeart/2008/layout/LinedList"/>
    <dgm:cxn modelId="{75959470-36F7-4753-8FAA-AD53D8475E60}" type="presParOf" srcId="{9BFC2718-90F6-4C46-BF6A-E26B642B2A59}" destId="{946B6A2F-5B3B-40B8-9528-DF5890448E5D}" srcOrd="0" destOrd="0" presId="urn:microsoft.com/office/officeart/2008/layout/LinedList"/>
    <dgm:cxn modelId="{280E5D92-F8B2-4E9A-A57B-62780D3BCFD1}" type="presParOf" srcId="{9BFC2718-90F6-4C46-BF6A-E26B642B2A59}" destId="{63267380-C039-4FB2-9FB2-A468077367E9}" srcOrd="1" destOrd="0" presId="urn:microsoft.com/office/officeart/2008/layout/LinedList"/>
    <dgm:cxn modelId="{B66304EE-AF68-4483-8F2E-655E61D25C89}" type="presParOf" srcId="{9BFC2718-90F6-4C46-BF6A-E26B642B2A59}" destId="{A6451687-18F6-4B85-BCFD-199DC492CA54}" srcOrd="2" destOrd="0" presId="urn:microsoft.com/office/officeart/2008/layout/LinedList"/>
    <dgm:cxn modelId="{8AFEFF27-D830-4C59-8F45-3E0FE9678816}" type="presParOf" srcId="{23762C56-D70B-4F87-9FBC-53F483397C49}" destId="{1A89B2BC-8E54-4D15-AC6E-C23A989021F3}" srcOrd="2" destOrd="0" presId="urn:microsoft.com/office/officeart/2008/layout/LinedList"/>
    <dgm:cxn modelId="{96D0FD57-CA34-47D6-85C0-0A2FF09D282A}" type="presParOf" srcId="{23762C56-D70B-4F87-9FBC-53F483397C49}" destId="{8542725C-1C4D-42E7-A58D-A1179D47F187}" srcOrd="3" destOrd="0" presId="urn:microsoft.com/office/officeart/2008/layout/LinedList"/>
    <dgm:cxn modelId="{5D15DB15-DE15-4743-B2A9-B2DC8C955562}" type="presParOf" srcId="{23762C56-D70B-4F87-9FBC-53F483397C49}" destId="{39B20DC1-543F-4983-8CCA-2B4536FCF0EE}" srcOrd="4" destOrd="0" presId="urn:microsoft.com/office/officeart/2008/layout/LinedList"/>
    <dgm:cxn modelId="{2CD7126D-1DDE-42C3-8F01-E9832DE36901}" type="presParOf" srcId="{39B20DC1-543F-4983-8CCA-2B4536FCF0EE}" destId="{8477762C-CDD2-4A77-9A68-A48627F221B8}" srcOrd="0" destOrd="0" presId="urn:microsoft.com/office/officeart/2008/layout/LinedList"/>
    <dgm:cxn modelId="{A9AD4BD4-BB06-4336-9F67-928E40F7F98F}" type="presParOf" srcId="{39B20DC1-543F-4983-8CCA-2B4536FCF0EE}" destId="{C0494074-0A54-48E0-A14B-32844C0C0C2C}" srcOrd="1" destOrd="0" presId="urn:microsoft.com/office/officeart/2008/layout/LinedList"/>
    <dgm:cxn modelId="{22A47F60-F3DE-4EFA-A3A5-2C0AE9853E03}" type="presParOf" srcId="{39B20DC1-543F-4983-8CCA-2B4536FCF0EE}" destId="{E1F9A8DD-E96F-4C23-82E5-74EC7308B73E}" srcOrd="2" destOrd="0" presId="urn:microsoft.com/office/officeart/2008/layout/LinedList"/>
    <dgm:cxn modelId="{69D1675D-2A38-4BA0-929C-351CBD36E3FC}" type="presParOf" srcId="{23762C56-D70B-4F87-9FBC-53F483397C49}" destId="{F220B64D-257F-47C6-953B-8598ADDB1E55}" srcOrd="5" destOrd="0" presId="urn:microsoft.com/office/officeart/2008/layout/LinedList"/>
    <dgm:cxn modelId="{8C816042-E8E3-489E-8597-3C583223A121}" type="presParOf" srcId="{23762C56-D70B-4F87-9FBC-53F483397C49}" destId="{1CBA6E73-1042-45D5-B682-036AC84F574F}" srcOrd="6" destOrd="0" presId="urn:microsoft.com/office/officeart/2008/layout/LinedList"/>
    <dgm:cxn modelId="{D851F98A-3408-449A-9C07-79648616FEB7}" type="presParOf" srcId="{23762C56-D70B-4F87-9FBC-53F483397C49}" destId="{7330435E-B986-4766-A00F-24A395DC8C84}" srcOrd="7" destOrd="0" presId="urn:microsoft.com/office/officeart/2008/layout/LinedList"/>
    <dgm:cxn modelId="{13A96382-9494-4A81-9256-AE498EB6C8D5}" type="presParOf" srcId="{7330435E-B986-4766-A00F-24A395DC8C84}" destId="{8079F0F1-5984-47DD-B776-ECD217B41733}" srcOrd="0" destOrd="0" presId="urn:microsoft.com/office/officeart/2008/layout/LinedList"/>
    <dgm:cxn modelId="{4A246367-BFC8-404C-8F07-0A9436632125}" type="presParOf" srcId="{7330435E-B986-4766-A00F-24A395DC8C84}" destId="{C9D0B8B0-46F8-4408-A08A-21444B6C9344}" srcOrd="1" destOrd="0" presId="urn:microsoft.com/office/officeart/2008/layout/LinedList"/>
    <dgm:cxn modelId="{E2A32B60-7122-4E11-892F-0C08A8D69C39}" type="presParOf" srcId="{7330435E-B986-4766-A00F-24A395DC8C84}" destId="{F1DEAC41-ECF5-4F7F-B278-1EB58EDFD843}" srcOrd="2" destOrd="0" presId="urn:microsoft.com/office/officeart/2008/layout/LinedList"/>
    <dgm:cxn modelId="{FABF62D2-C1A9-421D-B77C-71156614EFF1}" type="presParOf" srcId="{23762C56-D70B-4F87-9FBC-53F483397C49}" destId="{627BC45D-695C-44DD-9433-2A827A1513F9}" srcOrd="8" destOrd="0" presId="urn:microsoft.com/office/officeart/2008/layout/LinedList"/>
    <dgm:cxn modelId="{9C6B1187-4050-4E93-8208-598DEA3712FF}" type="presParOf" srcId="{23762C56-D70B-4F87-9FBC-53F483397C49}" destId="{4EA6F51E-E7FB-436C-8373-C6FB15C45237}" srcOrd="9" destOrd="0" presId="urn:microsoft.com/office/officeart/2008/layout/LinedList"/>
    <dgm:cxn modelId="{CF4BFC59-4D94-4268-8049-F13B454B112C}" type="presParOf" srcId="{23762C56-D70B-4F87-9FBC-53F483397C49}" destId="{DA934988-DE49-4A70-868D-14F886BAA068}" srcOrd="10" destOrd="0" presId="urn:microsoft.com/office/officeart/2008/layout/LinedList"/>
    <dgm:cxn modelId="{312179EF-A6FD-47D1-A880-2F0DA219CC59}" type="presParOf" srcId="{DA934988-DE49-4A70-868D-14F886BAA068}" destId="{883D4FE5-3D92-4891-BEE9-AC78B08A7EA1}" srcOrd="0" destOrd="0" presId="urn:microsoft.com/office/officeart/2008/layout/LinedList"/>
    <dgm:cxn modelId="{FC9F3B17-CF46-4C2A-A807-1FC833EDCA39}" type="presParOf" srcId="{DA934988-DE49-4A70-868D-14F886BAA068}" destId="{79E48923-0A1E-494C-B20C-CB889DC59DCB}" srcOrd="1" destOrd="0" presId="urn:microsoft.com/office/officeart/2008/layout/LinedList"/>
    <dgm:cxn modelId="{493B9222-30AE-49B9-8CC5-F56A2839E85D}" type="presParOf" srcId="{DA934988-DE49-4A70-868D-14F886BAA068}" destId="{30E50270-529A-41EC-9BA0-33381A294C2C}" srcOrd="2" destOrd="0" presId="urn:microsoft.com/office/officeart/2008/layout/LinedList"/>
    <dgm:cxn modelId="{00DC3C0E-F5CB-47EA-A873-3AD2A6D41A4A}" type="presParOf" srcId="{23762C56-D70B-4F87-9FBC-53F483397C49}" destId="{AA0554A0-92A4-4F2C-AF1C-3FD1798243DE}" srcOrd="11" destOrd="0" presId="urn:microsoft.com/office/officeart/2008/layout/LinedList"/>
    <dgm:cxn modelId="{E0ADA3F2-943F-47A9-947E-0655276C2249}" type="presParOf" srcId="{23762C56-D70B-4F87-9FBC-53F483397C49}" destId="{7109EF01-5DB6-41AE-B870-4BD684E4D757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229418-93CB-46A1-9052-5658BAC71BFF}" type="doc">
      <dgm:prSet loTypeId="urn:microsoft.com/office/officeart/2005/8/layout/b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4C1155F0-2EBE-4323-AC8A-984B700F71C3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Com as explorações das colônias, a economia das metrópoles obteve grandes lucros.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152EBF9F-83E7-4B87-AA9D-302CF340358D}" type="parTrans" cxnId="{CF69CC0C-90AD-46B0-BD41-7452E40718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650DB69-CE66-48B0-BB18-F7A2F22E4DC2}" type="sibTrans" cxnId="{CF69CC0C-90AD-46B0-BD41-7452E40718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CFBAA5A-C852-4AB4-AFAF-C53BDABA5482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Houve a ascensão da burguesia mercantil. </a:t>
          </a:r>
        </a:p>
      </dgm:t>
    </dgm:pt>
    <dgm:pt modelId="{4E7FF068-E72F-4465-B388-B346919F24B0}" type="parTrans" cxnId="{A3B0C2BF-1AA7-42C5-8DE3-DF8A2195763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13F786C-5FC4-4D0B-B20F-A7B73FD19C95}" type="sibTrans" cxnId="{A3B0C2BF-1AA7-42C5-8DE3-DF8A2195763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23BCB4F-37E2-4A9F-B3DF-F050865E4D88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A partir do século XVI, o dinheiro passou a ser a principal forma de troca nas relações comerciais.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58E9621F-913F-4D19-A445-B0AAC3B9B133}" type="parTrans" cxnId="{CF407F18-68CE-4566-BFD1-4D79EF26CA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1E54035-9F5B-48E1-B7C4-61172C3E7E01}" type="sibTrans" cxnId="{CF407F18-68CE-4566-BFD1-4D79EF26CA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5D35D06-B72D-4806-8F14-19917004534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ingleses acumularam riquezas e estabeleceram as bases para a Revolução Industrial, a partir do século XVIII. </a:t>
          </a:r>
        </a:p>
      </dgm:t>
    </dgm:pt>
    <dgm:pt modelId="{3E92FACD-D216-4D69-9394-7402C4256833}" type="parTrans" cxnId="{387C403D-1BA1-496E-A601-B6C545C26F2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E7A89A4-3674-41B6-93E1-894795ECF86C}" type="sibTrans" cxnId="{387C403D-1BA1-496E-A601-B6C545C26F2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642D467-A651-4CDC-B25A-A2BEFB02451A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Diversas guerras entre os europeus por controle de colônias e entrepostos comerciais.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AA66D25D-4206-4BEA-A5D3-F53DB9DC1B0A}" type="parTrans" cxnId="{BF232CBF-B727-4A63-807E-0FE0B735CF8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BE9DA91-C21C-4D60-B3FD-2974E7437805}" type="sibTrans" cxnId="{BF232CBF-B727-4A63-807E-0FE0B735CF8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4F74196-68C5-4ED7-ABA4-E519665F4195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Entre os século XVI e XVIII, houve uma acirrada competição comercial entre as potências coloniais.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36472C6B-16E9-4DC3-8405-2CF572DFC74A}" type="parTrans" cxnId="{42FEEA9B-5F0B-46F3-BF47-A63E63D9BEC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F84F54E-65F6-4158-8BD1-165992CF8847}" type="sibTrans" cxnId="{42FEEA9B-5F0B-46F3-BF47-A63E63D9BEC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D4872C6-6AE7-4C86-B982-5D3F2F558DD2}" type="pres">
      <dgm:prSet presAssocID="{CB229418-93CB-46A1-9052-5658BAC71BFF}" presName="Name0" presStyleCnt="0">
        <dgm:presLayoutVars>
          <dgm:dir/>
          <dgm:resizeHandles/>
        </dgm:presLayoutVars>
      </dgm:prSet>
      <dgm:spPr/>
    </dgm:pt>
    <dgm:pt modelId="{346F77C5-82D0-4EDF-95F1-6A66F7A90CF5}" type="pres">
      <dgm:prSet presAssocID="{4C1155F0-2EBE-4323-AC8A-984B700F71C3}" presName="compNode" presStyleCnt="0"/>
      <dgm:spPr/>
    </dgm:pt>
    <dgm:pt modelId="{9E3E9231-1AEA-4785-8798-5E080C7D4A7C}" type="pres">
      <dgm:prSet presAssocID="{4C1155F0-2EBE-4323-AC8A-984B700F71C3}" presName="dummyConnPt" presStyleCnt="0"/>
      <dgm:spPr/>
    </dgm:pt>
    <dgm:pt modelId="{8EF3D793-73FF-44E4-8E0C-647E45F8C13B}" type="pres">
      <dgm:prSet presAssocID="{4C1155F0-2EBE-4323-AC8A-984B700F71C3}" presName="node" presStyleLbl="node1" presStyleIdx="0" presStyleCnt="6" custScaleX="210551" custScaleY="142370">
        <dgm:presLayoutVars>
          <dgm:bulletEnabled val="1"/>
        </dgm:presLayoutVars>
      </dgm:prSet>
      <dgm:spPr/>
    </dgm:pt>
    <dgm:pt modelId="{D8F3BE77-8A6A-4434-A0D2-D7B31FF3B51B}" type="pres">
      <dgm:prSet presAssocID="{8650DB69-CE66-48B0-BB18-F7A2F22E4DC2}" presName="sibTrans" presStyleLbl="bgSibTrans2D1" presStyleIdx="0" presStyleCnt="5"/>
      <dgm:spPr/>
    </dgm:pt>
    <dgm:pt modelId="{9CBD8714-FF99-4608-962D-CDA8D694AEDC}" type="pres">
      <dgm:prSet presAssocID="{4CFBAA5A-C852-4AB4-AFAF-C53BDABA5482}" presName="compNode" presStyleCnt="0"/>
      <dgm:spPr/>
    </dgm:pt>
    <dgm:pt modelId="{BFE074C5-DBF0-4CC8-903F-81C4A5F85FAE}" type="pres">
      <dgm:prSet presAssocID="{4CFBAA5A-C852-4AB4-AFAF-C53BDABA5482}" presName="dummyConnPt" presStyleCnt="0"/>
      <dgm:spPr/>
    </dgm:pt>
    <dgm:pt modelId="{9C2165D4-29D3-47AE-93EF-284EDB9619B0}" type="pres">
      <dgm:prSet presAssocID="{4CFBAA5A-C852-4AB4-AFAF-C53BDABA5482}" presName="node" presStyleLbl="node1" presStyleIdx="1" presStyleCnt="6" custScaleX="210551" custScaleY="142370">
        <dgm:presLayoutVars>
          <dgm:bulletEnabled val="1"/>
        </dgm:presLayoutVars>
      </dgm:prSet>
      <dgm:spPr/>
    </dgm:pt>
    <dgm:pt modelId="{515C90A5-E7FD-4028-9735-639EDA0F6375}" type="pres">
      <dgm:prSet presAssocID="{713F786C-5FC4-4D0B-B20F-A7B73FD19C95}" presName="sibTrans" presStyleLbl="bgSibTrans2D1" presStyleIdx="1" presStyleCnt="5"/>
      <dgm:spPr/>
    </dgm:pt>
    <dgm:pt modelId="{08F9711E-872C-449B-8A9D-387C47655F9D}" type="pres">
      <dgm:prSet presAssocID="{023BCB4F-37E2-4A9F-B3DF-F050865E4D88}" presName="compNode" presStyleCnt="0"/>
      <dgm:spPr/>
    </dgm:pt>
    <dgm:pt modelId="{F39505CB-000D-4DEC-8DB2-D730E553C1D8}" type="pres">
      <dgm:prSet presAssocID="{023BCB4F-37E2-4A9F-B3DF-F050865E4D88}" presName="dummyConnPt" presStyleCnt="0"/>
      <dgm:spPr/>
    </dgm:pt>
    <dgm:pt modelId="{65E962C2-0F25-45D9-B266-B6026F911A91}" type="pres">
      <dgm:prSet presAssocID="{023BCB4F-37E2-4A9F-B3DF-F050865E4D88}" presName="node" presStyleLbl="node1" presStyleIdx="2" presStyleCnt="6" custScaleX="210551" custScaleY="142370">
        <dgm:presLayoutVars>
          <dgm:bulletEnabled val="1"/>
        </dgm:presLayoutVars>
      </dgm:prSet>
      <dgm:spPr/>
    </dgm:pt>
    <dgm:pt modelId="{270C9277-506C-4F96-B32F-A1280B1BCE72}" type="pres">
      <dgm:prSet presAssocID="{41E54035-9F5B-48E1-B7C4-61172C3E7E01}" presName="sibTrans" presStyleLbl="bgSibTrans2D1" presStyleIdx="2" presStyleCnt="5"/>
      <dgm:spPr/>
    </dgm:pt>
    <dgm:pt modelId="{4F248A55-05BC-4E14-B1D5-5D5ECAD85BB5}" type="pres">
      <dgm:prSet presAssocID="{A5D35D06-B72D-4806-8F14-19917004534D}" presName="compNode" presStyleCnt="0"/>
      <dgm:spPr/>
    </dgm:pt>
    <dgm:pt modelId="{6D214340-8E9F-49A0-9832-0BE9CA01FC9F}" type="pres">
      <dgm:prSet presAssocID="{A5D35D06-B72D-4806-8F14-19917004534D}" presName="dummyConnPt" presStyleCnt="0"/>
      <dgm:spPr/>
    </dgm:pt>
    <dgm:pt modelId="{2E57353E-4BCC-4FBE-B77A-DAAC05B19B9E}" type="pres">
      <dgm:prSet presAssocID="{A5D35D06-B72D-4806-8F14-19917004534D}" presName="node" presStyleLbl="node1" presStyleIdx="3" presStyleCnt="6" custScaleX="210551" custScaleY="142370">
        <dgm:presLayoutVars>
          <dgm:bulletEnabled val="1"/>
        </dgm:presLayoutVars>
      </dgm:prSet>
      <dgm:spPr/>
    </dgm:pt>
    <dgm:pt modelId="{7ED479B7-6D92-417D-A45D-7138115875F3}" type="pres">
      <dgm:prSet presAssocID="{1E7A89A4-3674-41B6-93E1-894795ECF86C}" presName="sibTrans" presStyleLbl="bgSibTrans2D1" presStyleIdx="3" presStyleCnt="5"/>
      <dgm:spPr/>
    </dgm:pt>
    <dgm:pt modelId="{E4084217-CE98-486E-A6D2-17344CDA6115}" type="pres">
      <dgm:prSet presAssocID="{3642D467-A651-4CDC-B25A-A2BEFB02451A}" presName="compNode" presStyleCnt="0"/>
      <dgm:spPr/>
    </dgm:pt>
    <dgm:pt modelId="{BA54CB70-B563-4319-B531-C0231A2C8921}" type="pres">
      <dgm:prSet presAssocID="{3642D467-A651-4CDC-B25A-A2BEFB02451A}" presName="dummyConnPt" presStyleCnt="0"/>
      <dgm:spPr/>
    </dgm:pt>
    <dgm:pt modelId="{A4437DB7-1094-47E5-9285-6FC2414FA6A0}" type="pres">
      <dgm:prSet presAssocID="{3642D467-A651-4CDC-B25A-A2BEFB02451A}" presName="node" presStyleLbl="node1" presStyleIdx="4" presStyleCnt="6" custScaleX="210551" custScaleY="142370">
        <dgm:presLayoutVars>
          <dgm:bulletEnabled val="1"/>
        </dgm:presLayoutVars>
      </dgm:prSet>
      <dgm:spPr/>
    </dgm:pt>
    <dgm:pt modelId="{3759B0A7-FE83-4922-9525-21A92309E1AB}" type="pres">
      <dgm:prSet presAssocID="{5BE9DA91-C21C-4D60-B3FD-2974E7437805}" presName="sibTrans" presStyleLbl="bgSibTrans2D1" presStyleIdx="4" presStyleCnt="5"/>
      <dgm:spPr/>
    </dgm:pt>
    <dgm:pt modelId="{166D826B-D5ED-4956-B209-A86A83C29C4A}" type="pres">
      <dgm:prSet presAssocID="{54F74196-68C5-4ED7-ABA4-E519665F4195}" presName="compNode" presStyleCnt="0"/>
      <dgm:spPr/>
    </dgm:pt>
    <dgm:pt modelId="{072F04C9-5607-48B3-B397-5F4C90E6F293}" type="pres">
      <dgm:prSet presAssocID="{54F74196-68C5-4ED7-ABA4-E519665F4195}" presName="dummyConnPt" presStyleCnt="0"/>
      <dgm:spPr/>
    </dgm:pt>
    <dgm:pt modelId="{A1C070B7-D94A-47EB-B247-B3E0C079A6A8}" type="pres">
      <dgm:prSet presAssocID="{54F74196-68C5-4ED7-ABA4-E519665F4195}" presName="node" presStyleLbl="node1" presStyleIdx="5" presStyleCnt="6" custScaleX="210551" custScaleY="142370">
        <dgm:presLayoutVars>
          <dgm:bulletEnabled val="1"/>
        </dgm:presLayoutVars>
      </dgm:prSet>
      <dgm:spPr/>
    </dgm:pt>
  </dgm:ptLst>
  <dgm:cxnLst>
    <dgm:cxn modelId="{CF69CC0C-90AD-46B0-BD41-7452E4071815}" srcId="{CB229418-93CB-46A1-9052-5658BAC71BFF}" destId="{4C1155F0-2EBE-4323-AC8A-984B700F71C3}" srcOrd="0" destOrd="0" parTransId="{152EBF9F-83E7-4B87-AA9D-302CF340358D}" sibTransId="{8650DB69-CE66-48B0-BB18-F7A2F22E4DC2}"/>
    <dgm:cxn modelId="{DDE1E412-0953-4679-9364-3228AA773922}" type="presOf" srcId="{54F74196-68C5-4ED7-ABA4-E519665F4195}" destId="{A1C070B7-D94A-47EB-B247-B3E0C079A6A8}" srcOrd="0" destOrd="0" presId="urn:microsoft.com/office/officeart/2005/8/layout/bProcess4"/>
    <dgm:cxn modelId="{B08F6613-E84A-4A17-BE19-323B0588AEF5}" type="presOf" srcId="{4C1155F0-2EBE-4323-AC8A-984B700F71C3}" destId="{8EF3D793-73FF-44E4-8E0C-647E45F8C13B}" srcOrd="0" destOrd="0" presId="urn:microsoft.com/office/officeart/2005/8/layout/bProcess4"/>
    <dgm:cxn modelId="{552EA616-62D8-4110-A9EA-31EAAB1FBA52}" type="presOf" srcId="{4CFBAA5A-C852-4AB4-AFAF-C53BDABA5482}" destId="{9C2165D4-29D3-47AE-93EF-284EDB9619B0}" srcOrd="0" destOrd="0" presId="urn:microsoft.com/office/officeart/2005/8/layout/bProcess4"/>
    <dgm:cxn modelId="{CF407F18-68CE-4566-BFD1-4D79EF26CA53}" srcId="{CB229418-93CB-46A1-9052-5658BAC71BFF}" destId="{023BCB4F-37E2-4A9F-B3DF-F050865E4D88}" srcOrd="2" destOrd="0" parTransId="{58E9621F-913F-4D19-A445-B0AAC3B9B133}" sibTransId="{41E54035-9F5B-48E1-B7C4-61172C3E7E01}"/>
    <dgm:cxn modelId="{0C474A31-C6FC-4B21-836A-1EEC7A4B13C2}" type="presOf" srcId="{CB229418-93CB-46A1-9052-5658BAC71BFF}" destId="{AD4872C6-6AE7-4C86-B982-5D3F2F558DD2}" srcOrd="0" destOrd="0" presId="urn:microsoft.com/office/officeart/2005/8/layout/bProcess4"/>
    <dgm:cxn modelId="{387C403D-1BA1-496E-A601-B6C545C26F21}" srcId="{CB229418-93CB-46A1-9052-5658BAC71BFF}" destId="{A5D35D06-B72D-4806-8F14-19917004534D}" srcOrd="3" destOrd="0" parTransId="{3E92FACD-D216-4D69-9394-7402C4256833}" sibTransId="{1E7A89A4-3674-41B6-93E1-894795ECF86C}"/>
    <dgm:cxn modelId="{A90EF347-8A6A-4C7A-A408-9DAC00042AAD}" type="presOf" srcId="{1E7A89A4-3674-41B6-93E1-894795ECF86C}" destId="{7ED479B7-6D92-417D-A45D-7138115875F3}" srcOrd="0" destOrd="0" presId="urn:microsoft.com/office/officeart/2005/8/layout/bProcess4"/>
    <dgm:cxn modelId="{2445B86A-98E7-4DE1-8DA8-98730E655B8B}" type="presOf" srcId="{41E54035-9F5B-48E1-B7C4-61172C3E7E01}" destId="{270C9277-506C-4F96-B32F-A1280B1BCE72}" srcOrd="0" destOrd="0" presId="urn:microsoft.com/office/officeart/2005/8/layout/bProcess4"/>
    <dgm:cxn modelId="{BC76067F-C61A-41E8-A308-3B236FF893C4}" type="presOf" srcId="{713F786C-5FC4-4D0B-B20F-A7B73FD19C95}" destId="{515C90A5-E7FD-4028-9735-639EDA0F6375}" srcOrd="0" destOrd="0" presId="urn:microsoft.com/office/officeart/2005/8/layout/bProcess4"/>
    <dgm:cxn modelId="{5D0FB883-9EC0-45CB-9C49-0DF2CA30B846}" type="presOf" srcId="{A5D35D06-B72D-4806-8F14-19917004534D}" destId="{2E57353E-4BCC-4FBE-B77A-DAAC05B19B9E}" srcOrd="0" destOrd="0" presId="urn:microsoft.com/office/officeart/2005/8/layout/bProcess4"/>
    <dgm:cxn modelId="{15B27397-2F08-4FDC-A09E-BA0576BA6168}" type="presOf" srcId="{023BCB4F-37E2-4A9F-B3DF-F050865E4D88}" destId="{65E962C2-0F25-45D9-B266-B6026F911A91}" srcOrd="0" destOrd="0" presId="urn:microsoft.com/office/officeart/2005/8/layout/bProcess4"/>
    <dgm:cxn modelId="{42FEEA9B-5F0B-46F3-BF47-A63E63D9BEC0}" srcId="{CB229418-93CB-46A1-9052-5658BAC71BFF}" destId="{54F74196-68C5-4ED7-ABA4-E519665F4195}" srcOrd="5" destOrd="0" parTransId="{36472C6B-16E9-4DC3-8405-2CF572DFC74A}" sibTransId="{1F84F54E-65F6-4158-8BD1-165992CF8847}"/>
    <dgm:cxn modelId="{BF232CBF-B727-4A63-807E-0FE0B735CF84}" srcId="{CB229418-93CB-46A1-9052-5658BAC71BFF}" destId="{3642D467-A651-4CDC-B25A-A2BEFB02451A}" srcOrd="4" destOrd="0" parTransId="{AA66D25D-4206-4BEA-A5D3-F53DB9DC1B0A}" sibTransId="{5BE9DA91-C21C-4D60-B3FD-2974E7437805}"/>
    <dgm:cxn modelId="{A3B0C2BF-1AA7-42C5-8DE3-DF8A21957636}" srcId="{CB229418-93CB-46A1-9052-5658BAC71BFF}" destId="{4CFBAA5A-C852-4AB4-AFAF-C53BDABA5482}" srcOrd="1" destOrd="0" parTransId="{4E7FF068-E72F-4465-B388-B346919F24B0}" sibTransId="{713F786C-5FC4-4D0B-B20F-A7B73FD19C95}"/>
    <dgm:cxn modelId="{B0F9BAC2-3383-41C5-9317-78C948053D9F}" type="presOf" srcId="{8650DB69-CE66-48B0-BB18-F7A2F22E4DC2}" destId="{D8F3BE77-8A6A-4434-A0D2-D7B31FF3B51B}" srcOrd="0" destOrd="0" presId="urn:microsoft.com/office/officeart/2005/8/layout/bProcess4"/>
    <dgm:cxn modelId="{AB79CBDD-9EE3-472F-AD94-47D23CF8A89C}" type="presOf" srcId="{3642D467-A651-4CDC-B25A-A2BEFB02451A}" destId="{A4437DB7-1094-47E5-9285-6FC2414FA6A0}" srcOrd="0" destOrd="0" presId="urn:microsoft.com/office/officeart/2005/8/layout/bProcess4"/>
    <dgm:cxn modelId="{BC6831F8-6148-4933-8637-8D591EA4EAB7}" type="presOf" srcId="{5BE9DA91-C21C-4D60-B3FD-2974E7437805}" destId="{3759B0A7-FE83-4922-9525-21A92309E1AB}" srcOrd="0" destOrd="0" presId="urn:microsoft.com/office/officeart/2005/8/layout/bProcess4"/>
    <dgm:cxn modelId="{CD1E3B06-FCB0-40D3-BD3A-AEA6359E536C}" type="presParOf" srcId="{AD4872C6-6AE7-4C86-B982-5D3F2F558DD2}" destId="{346F77C5-82D0-4EDF-95F1-6A66F7A90CF5}" srcOrd="0" destOrd="0" presId="urn:microsoft.com/office/officeart/2005/8/layout/bProcess4"/>
    <dgm:cxn modelId="{683CFFA9-7D74-45AC-820B-B8C4E6CACBD9}" type="presParOf" srcId="{346F77C5-82D0-4EDF-95F1-6A66F7A90CF5}" destId="{9E3E9231-1AEA-4785-8798-5E080C7D4A7C}" srcOrd="0" destOrd="0" presId="urn:microsoft.com/office/officeart/2005/8/layout/bProcess4"/>
    <dgm:cxn modelId="{964BB17D-C4D5-4A4E-8835-C20DEFAA3BCB}" type="presParOf" srcId="{346F77C5-82D0-4EDF-95F1-6A66F7A90CF5}" destId="{8EF3D793-73FF-44E4-8E0C-647E45F8C13B}" srcOrd="1" destOrd="0" presId="urn:microsoft.com/office/officeart/2005/8/layout/bProcess4"/>
    <dgm:cxn modelId="{8F867232-FC70-418F-8742-6FEA33AC06B9}" type="presParOf" srcId="{AD4872C6-6AE7-4C86-B982-5D3F2F558DD2}" destId="{D8F3BE77-8A6A-4434-A0D2-D7B31FF3B51B}" srcOrd="1" destOrd="0" presId="urn:microsoft.com/office/officeart/2005/8/layout/bProcess4"/>
    <dgm:cxn modelId="{27233F7B-964E-4FEC-B976-307C533F230D}" type="presParOf" srcId="{AD4872C6-6AE7-4C86-B982-5D3F2F558DD2}" destId="{9CBD8714-FF99-4608-962D-CDA8D694AEDC}" srcOrd="2" destOrd="0" presId="urn:microsoft.com/office/officeart/2005/8/layout/bProcess4"/>
    <dgm:cxn modelId="{956A78A0-29B3-4311-B5B0-01E70A871EB9}" type="presParOf" srcId="{9CBD8714-FF99-4608-962D-CDA8D694AEDC}" destId="{BFE074C5-DBF0-4CC8-903F-81C4A5F85FAE}" srcOrd="0" destOrd="0" presId="urn:microsoft.com/office/officeart/2005/8/layout/bProcess4"/>
    <dgm:cxn modelId="{672C0B78-2E14-49A1-B215-BBFDB90E1C9D}" type="presParOf" srcId="{9CBD8714-FF99-4608-962D-CDA8D694AEDC}" destId="{9C2165D4-29D3-47AE-93EF-284EDB9619B0}" srcOrd="1" destOrd="0" presId="urn:microsoft.com/office/officeart/2005/8/layout/bProcess4"/>
    <dgm:cxn modelId="{5468EFA9-EA62-4C53-A098-9D0518DC2FA7}" type="presParOf" srcId="{AD4872C6-6AE7-4C86-B982-5D3F2F558DD2}" destId="{515C90A5-E7FD-4028-9735-639EDA0F6375}" srcOrd="3" destOrd="0" presId="urn:microsoft.com/office/officeart/2005/8/layout/bProcess4"/>
    <dgm:cxn modelId="{3914FBBF-0953-4B26-9B18-488328702CC1}" type="presParOf" srcId="{AD4872C6-6AE7-4C86-B982-5D3F2F558DD2}" destId="{08F9711E-872C-449B-8A9D-387C47655F9D}" srcOrd="4" destOrd="0" presId="urn:microsoft.com/office/officeart/2005/8/layout/bProcess4"/>
    <dgm:cxn modelId="{61B57BC8-4456-4BE6-889C-082CE7048E21}" type="presParOf" srcId="{08F9711E-872C-449B-8A9D-387C47655F9D}" destId="{F39505CB-000D-4DEC-8DB2-D730E553C1D8}" srcOrd="0" destOrd="0" presId="urn:microsoft.com/office/officeart/2005/8/layout/bProcess4"/>
    <dgm:cxn modelId="{475685A0-7929-4AEA-BC33-5ED0F2F5606B}" type="presParOf" srcId="{08F9711E-872C-449B-8A9D-387C47655F9D}" destId="{65E962C2-0F25-45D9-B266-B6026F911A91}" srcOrd="1" destOrd="0" presId="urn:microsoft.com/office/officeart/2005/8/layout/bProcess4"/>
    <dgm:cxn modelId="{42171148-5E46-460B-809D-C70623E866A3}" type="presParOf" srcId="{AD4872C6-6AE7-4C86-B982-5D3F2F558DD2}" destId="{270C9277-506C-4F96-B32F-A1280B1BCE72}" srcOrd="5" destOrd="0" presId="urn:microsoft.com/office/officeart/2005/8/layout/bProcess4"/>
    <dgm:cxn modelId="{50A65E78-2412-4AED-AC85-0310AFE147C2}" type="presParOf" srcId="{AD4872C6-6AE7-4C86-B982-5D3F2F558DD2}" destId="{4F248A55-05BC-4E14-B1D5-5D5ECAD85BB5}" srcOrd="6" destOrd="0" presId="urn:microsoft.com/office/officeart/2005/8/layout/bProcess4"/>
    <dgm:cxn modelId="{2CBD0685-CEF0-4E2B-B05A-121F83664899}" type="presParOf" srcId="{4F248A55-05BC-4E14-B1D5-5D5ECAD85BB5}" destId="{6D214340-8E9F-49A0-9832-0BE9CA01FC9F}" srcOrd="0" destOrd="0" presId="urn:microsoft.com/office/officeart/2005/8/layout/bProcess4"/>
    <dgm:cxn modelId="{84BDBC14-3165-4162-9361-8CC76546084F}" type="presParOf" srcId="{4F248A55-05BC-4E14-B1D5-5D5ECAD85BB5}" destId="{2E57353E-4BCC-4FBE-B77A-DAAC05B19B9E}" srcOrd="1" destOrd="0" presId="urn:microsoft.com/office/officeart/2005/8/layout/bProcess4"/>
    <dgm:cxn modelId="{34D3D0AB-4477-4207-95EE-5A8CDE302EC5}" type="presParOf" srcId="{AD4872C6-6AE7-4C86-B982-5D3F2F558DD2}" destId="{7ED479B7-6D92-417D-A45D-7138115875F3}" srcOrd="7" destOrd="0" presId="urn:microsoft.com/office/officeart/2005/8/layout/bProcess4"/>
    <dgm:cxn modelId="{1C8D511B-6FEC-4610-99DD-88656F384B15}" type="presParOf" srcId="{AD4872C6-6AE7-4C86-B982-5D3F2F558DD2}" destId="{E4084217-CE98-486E-A6D2-17344CDA6115}" srcOrd="8" destOrd="0" presId="urn:microsoft.com/office/officeart/2005/8/layout/bProcess4"/>
    <dgm:cxn modelId="{049F4DB2-7F63-4975-B28C-70B87AD3A575}" type="presParOf" srcId="{E4084217-CE98-486E-A6D2-17344CDA6115}" destId="{BA54CB70-B563-4319-B531-C0231A2C8921}" srcOrd="0" destOrd="0" presId="urn:microsoft.com/office/officeart/2005/8/layout/bProcess4"/>
    <dgm:cxn modelId="{01B4BE5B-DE77-49C9-ACB8-1DCC3E169307}" type="presParOf" srcId="{E4084217-CE98-486E-A6D2-17344CDA6115}" destId="{A4437DB7-1094-47E5-9285-6FC2414FA6A0}" srcOrd="1" destOrd="0" presId="urn:microsoft.com/office/officeart/2005/8/layout/bProcess4"/>
    <dgm:cxn modelId="{A3CEDC6C-9A01-4A90-A744-221EA05D482D}" type="presParOf" srcId="{AD4872C6-6AE7-4C86-B982-5D3F2F558DD2}" destId="{3759B0A7-FE83-4922-9525-21A92309E1AB}" srcOrd="9" destOrd="0" presId="urn:microsoft.com/office/officeart/2005/8/layout/bProcess4"/>
    <dgm:cxn modelId="{8882D282-2918-48A4-AEC1-2911663AAB99}" type="presParOf" srcId="{AD4872C6-6AE7-4C86-B982-5D3F2F558DD2}" destId="{166D826B-D5ED-4956-B209-A86A83C29C4A}" srcOrd="10" destOrd="0" presId="urn:microsoft.com/office/officeart/2005/8/layout/bProcess4"/>
    <dgm:cxn modelId="{1CCD3AF2-6C7E-4E5D-B461-D495D95E7DB6}" type="presParOf" srcId="{166D826B-D5ED-4956-B209-A86A83C29C4A}" destId="{072F04C9-5607-48B3-B397-5F4C90E6F293}" srcOrd="0" destOrd="0" presId="urn:microsoft.com/office/officeart/2005/8/layout/bProcess4"/>
    <dgm:cxn modelId="{90783EF3-E88D-45D7-88BC-E3D852A1A522}" type="presParOf" srcId="{166D826B-D5ED-4956-B209-A86A83C29C4A}" destId="{A1C070B7-D94A-47EB-B247-B3E0C079A6A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FAEAE-4978-47D2-87E2-34F4BE604CE3}">
      <dsp:nvSpPr>
        <dsp:cNvPr id="0" name=""/>
        <dsp:cNvSpPr/>
      </dsp:nvSpPr>
      <dsp:spPr>
        <a:xfrm rot="16200000">
          <a:off x="-418233" y="419628"/>
          <a:ext cx="4464496" cy="362523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As viagens marítimas dos europeus limitavam-se a mares fechados, como o Mediterrâneo, ou a costa dos oceanos.</a:t>
          </a:r>
        </a:p>
      </dsp:txBody>
      <dsp:txXfrm rot="5400000">
        <a:off x="1396" y="892898"/>
        <a:ext cx="3625239" cy="2678698"/>
      </dsp:txXfrm>
    </dsp:sp>
    <dsp:sp modelId="{CA46C35F-4DE3-4570-A70E-158902A22F25}">
      <dsp:nvSpPr>
        <dsp:cNvPr id="0" name=""/>
        <dsp:cNvSpPr/>
      </dsp:nvSpPr>
      <dsp:spPr>
        <a:xfrm rot="16200000">
          <a:off x="3478899" y="419628"/>
          <a:ext cx="4464496" cy="362523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Inexistiam conhecimentos e tecnologia náutica que permitissem fazer viagens pelos oceanos.</a:t>
          </a:r>
        </a:p>
      </dsp:txBody>
      <dsp:txXfrm rot="5400000">
        <a:off x="3898528" y="892898"/>
        <a:ext cx="3625239" cy="2678698"/>
      </dsp:txXfrm>
    </dsp:sp>
    <dsp:sp modelId="{A9BC3D52-9D17-4987-BCF3-617FE36516F6}">
      <dsp:nvSpPr>
        <dsp:cNvPr id="0" name=""/>
        <dsp:cNvSpPr/>
      </dsp:nvSpPr>
      <dsp:spPr>
        <a:xfrm rot="16200000">
          <a:off x="7376031" y="419628"/>
          <a:ext cx="4464496" cy="362523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Os europeus acreditavam que havia seres fantásticos fora da Europa. Os portugueses chamavam o Atlântico de Mar Tenebroso. </a:t>
          </a:r>
        </a:p>
      </dsp:txBody>
      <dsp:txXfrm rot="5400000">
        <a:off x="7795660" y="892898"/>
        <a:ext cx="3625239" cy="2678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15C68-46E7-461F-8253-9701BC81991E}">
      <dsp:nvSpPr>
        <dsp:cNvPr id="0" name=""/>
        <dsp:cNvSpPr/>
      </dsp:nvSpPr>
      <dsp:spPr>
        <a:xfrm>
          <a:off x="890691" y="0"/>
          <a:ext cx="2534681" cy="1901011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988AC-6996-4707-9086-1B9E752DD5AA}">
      <dsp:nvSpPr>
        <dsp:cNvPr id="0" name=""/>
        <dsp:cNvSpPr/>
      </dsp:nvSpPr>
      <dsp:spPr>
        <a:xfrm>
          <a:off x="3501414" y="0"/>
          <a:ext cx="6557740" cy="1901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Caravela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Mais leve, boa para navegar nos oceanos, rios e enseadas, velas triangulares, maior velocidade.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Desvantagem: tamanho reduzido.  </a:t>
          </a:r>
        </a:p>
      </dsp:txBody>
      <dsp:txXfrm>
        <a:off x="3501414" y="0"/>
        <a:ext cx="6557740" cy="1901011"/>
      </dsp:txXfrm>
    </dsp:sp>
    <dsp:sp modelId="{7EBDE450-325B-4C55-8A33-FC34D35AD2AE}">
      <dsp:nvSpPr>
        <dsp:cNvPr id="0" name=""/>
        <dsp:cNvSpPr/>
      </dsp:nvSpPr>
      <dsp:spPr>
        <a:xfrm>
          <a:off x="1651096" y="2059428"/>
          <a:ext cx="2534681" cy="1901011"/>
        </a:xfrm>
        <a:prstGeom prst="downArrow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EC8AE-0F4D-483E-93A7-C839312FE5EA}">
      <dsp:nvSpPr>
        <dsp:cNvPr id="0" name=""/>
        <dsp:cNvSpPr/>
      </dsp:nvSpPr>
      <dsp:spPr>
        <a:xfrm>
          <a:off x="4261818" y="2059428"/>
          <a:ext cx="6557740" cy="1901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Nau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Maior do que a caravela, carregava maior número de carga e pessoas. Foi a embarcação mais utilizada no século XVI. </a:t>
          </a:r>
        </a:p>
      </dsp:txBody>
      <dsp:txXfrm>
        <a:off x="4261818" y="2059428"/>
        <a:ext cx="6557740" cy="1901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2F191-50B3-429D-ACB8-2E6B78FB72C9}">
      <dsp:nvSpPr>
        <dsp:cNvPr id="0" name=""/>
        <dsp:cNvSpPr/>
      </dsp:nvSpPr>
      <dsp:spPr>
        <a:xfrm rot="5400000">
          <a:off x="6954717" y="-3286278"/>
          <a:ext cx="1047749" cy="788621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Usado em alto-mar para observar a altura dos astros e identificar a latitude em que se encontra a embarcação.</a:t>
          </a:r>
        </a:p>
      </dsp:txBody>
      <dsp:txXfrm rot="-5400000">
        <a:off x="3535486" y="184100"/>
        <a:ext cx="7835065" cy="945455"/>
      </dsp:txXfrm>
    </dsp:sp>
    <dsp:sp modelId="{D3C173A2-B833-44CC-A4C8-76708CD36141}">
      <dsp:nvSpPr>
        <dsp:cNvPr id="0" name=""/>
        <dsp:cNvSpPr/>
      </dsp:nvSpPr>
      <dsp:spPr>
        <a:xfrm>
          <a:off x="595" y="1984"/>
          <a:ext cx="3534889" cy="13096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Balestilha</a:t>
          </a:r>
        </a:p>
      </dsp:txBody>
      <dsp:txXfrm>
        <a:off x="64529" y="65918"/>
        <a:ext cx="3407021" cy="1181819"/>
      </dsp:txXfrm>
    </dsp:sp>
    <dsp:sp modelId="{97BAACF0-5FB7-4861-B822-233DD8107929}">
      <dsp:nvSpPr>
        <dsp:cNvPr id="0" name=""/>
        <dsp:cNvSpPr/>
      </dsp:nvSpPr>
      <dsp:spPr>
        <a:xfrm rot="5400000">
          <a:off x="6954717" y="-1911106"/>
          <a:ext cx="1047749" cy="788621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Permitia medir a altura dos astros e, assim, ajudar na localização das embarcações em alto-mar.</a:t>
          </a:r>
        </a:p>
      </dsp:txBody>
      <dsp:txXfrm rot="-5400000">
        <a:off x="3535486" y="1559272"/>
        <a:ext cx="7835065" cy="945455"/>
      </dsp:txXfrm>
    </dsp:sp>
    <dsp:sp modelId="{671C00B3-C458-4F7C-A8BB-010065AAC1B0}">
      <dsp:nvSpPr>
        <dsp:cNvPr id="0" name=""/>
        <dsp:cNvSpPr/>
      </dsp:nvSpPr>
      <dsp:spPr>
        <a:xfrm>
          <a:off x="595" y="1377155"/>
          <a:ext cx="3534889" cy="13096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Astrolábio</a:t>
          </a:r>
        </a:p>
      </dsp:txBody>
      <dsp:txXfrm>
        <a:off x="64529" y="1441089"/>
        <a:ext cx="3407021" cy="1181819"/>
      </dsp:txXfrm>
    </dsp:sp>
    <dsp:sp modelId="{15CD57E5-8B99-49AB-A138-9B9CF2C72CD1}">
      <dsp:nvSpPr>
        <dsp:cNvPr id="0" name=""/>
        <dsp:cNvSpPr/>
      </dsp:nvSpPr>
      <dsp:spPr>
        <a:xfrm rot="5400000">
          <a:off x="6954717" y="-535935"/>
          <a:ext cx="1047749" cy="7886212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Invenção chinesa aperfeiçoada pelos europeus, foi um importante instrumento de localização em alto-mar. </a:t>
          </a:r>
        </a:p>
      </dsp:txBody>
      <dsp:txXfrm rot="-5400000">
        <a:off x="3535486" y="2934443"/>
        <a:ext cx="7835065" cy="945455"/>
      </dsp:txXfrm>
    </dsp:sp>
    <dsp:sp modelId="{F5FF500D-82D3-454C-959C-41D81F94CA07}">
      <dsp:nvSpPr>
        <dsp:cNvPr id="0" name=""/>
        <dsp:cNvSpPr/>
      </dsp:nvSpPr>
      <dsp:spPr>
        <a:xfrm>
          <a:off x="595" y="2752327"/>
          <a:ext cx="3534889" cy="13096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Bússola</a:t>
          </a:r>
        </a:p>
      </dsp:txBody>
      <dsp:txXfrm>
        <a:off x="64529" y="2816261"/>
        <a:ext cx="3407021" cy="1181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6D1FD-DC68-407F-B2DD-E7FFC7B797AB}">
      <dsp:nvSpPr>
        <dsp:cNvPr id="0" name=""/>
        <dsp:cNvSpPr/>
      </dsp:nvSpPr>
      <dsp:spPr>
        <a:xfrm>
          <a:off x="1385041" y="0"/>
          <a:ext cx="9541060" cy="3816424"/>
        </a:xfrm>
        <a:prstGeom prst="leftRightRibb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B43698-B6D2-446C-A68A-F0FEBAD0EA82}">
      <dsp:nvSpPr>
        <dsp:cNvPr id="0" name=""/>
        <dsp:cNvSpPr/>
      </dsp:nvSpPr>
      <dsp:spPr>
        <a:xfrm>
          <a:off x="2106459" y="-17673"/>
          <a:ext cx="3484688" cy="327649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Conjunto de expedições marítimas realizadas entre os séculos XV e XVI.</a:t>
          </a:r>
        </a:p>
      </dsp:txBody>
      <dsp:txXfrm>
        <a:off x="2106459" y="-17673"/>
        <a:ext cx="3484688" cy="3276491"/>
      </dsp:txXfrm>
    </dsp:sp>
    <dsp:sp modelId="{5114ECBF-E758-46C3-B071-5114F2F4E0F1}">
      <dsp:nvSpPr>
        <dsp:cNvPr id="0" name=""/>
        <dsp:cNvSpPr/>
      </dsp:nvSpPr>
      <dsp:spPr>
        <a:xfrm>
          <a:off x="6081119" y="917818"/>
          <a:ext cx="4262569" cy="26446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Realizadas, sobretudo, por Portugal e Espanha, por meio delas buscavam-se novos territórios, especiarias e metais preciosos. </a:t>
          </a:r>
        </a:p>
      </dsp:txBody>
      <dsp:txXfrm>
        <a:off x="6081119" y="917818"/>
        <a:ext cx="4262569" cy="26446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8002B-BF36-484E-90F3-03F96F47D312}">
      <dsp:nvSpPr>
        <dsp:cNvPr id="0" name=""/>
        <dsp:cNvSpPr/>
      </dsp:nvSpPr>
      <dsp:spPr>
        <a:xfrm>
          <a:off x="3523793" y="1146"/>
          <a:ext cx="7907716" cy="21884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Conquista portuguesa da costa atlântica africana.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Início: conquista de Ceuta (1415).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Término: chegada ao extremo sul da África (1487). </a:t>
          </a:r>
        </a:p>
      </dsp:txBody>
      <dsp:txXfrm>
        <a:off x="3523793" y="274699"/>
        <a:ext cx="7087058" cy="1641316"/>
      </dsp:txXfrm>
    </dsp:sp>
    <dsp:sp modelId="{D142D5B6-8EB0-4B0B-B2EF-D9B57AB540FE}">
      <dsp:nvSpPr>
        <dsp:cNvPr id="0" name=""/>
        <dsp:cNvSpPr/>
      </dsp:nvSpPr>
      <dsp:spPr>
        <a:xfrm>
          <a:off x="182754" y="85407"/>
          <a:ext cx="3341038" cy="201990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Primeira fase</a:t>
          </a:r>
        </a:p>
      </dsp:txBody>
      <dsp:txXfrm>
        <a:off x="281357" y="184010"/>
        <a:ext cx="3143832" cy="1822695"/>
      </dsp:txXfrm>
    </dsp:sp>
    <dsp:sp modelId="{59EEF532-7AE6-4A2B-B6AB-9179D70E2E6E}">
      <dsp:nvSpPr>
        <dsp:cNvPr id="0" name=""/>
        <dsp:cNvSpPr/>
      </dsp:nvSpPr>
      <dsp:spPr>
        <a:xfrm>
          <a:off x="3523793" y="2232249"/>
          <a:ext cx="7907716" cy="21884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Conhecida como a Era das Grandes Navegações.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Início: chegada de Vasco da Gama às Índias (1498).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Término: início do século XVII. </a:t>
          </a:r>
        </a:p>
      </dsp:txBody>
      <dsp:txXfrm>
        <a:off x="3523793" y="2505802"/>
        <a:ext cx="7087058" cy="1641316"/>
      </dsp:txXfrm>
    </dsp:sp>
    <dsp:sp modelId="{0EFF175D-2630-4049-836F-E29FF2B8E57A}">
      <dsp:nvSpPr>
        <dsp:cNvPr id="0" name=""/>
        <dsp:cNvSpPr/>
      </dsp:nvSpPr>
      <dsp:spPr>
        <a:xfrm>
          <a:off x="182754" y="2316509"/>
          <a:ext cx="3341038" cy="201990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Segunda fase</a:t>
          </a:r>
        </a:p>
      </dsp:txBody>
      <dsp:txXfrm>
        <a:off x="281357" y="2415112"/>
        <a:ext cx="3143832" cy="18226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F2620-C901-40BD-9303-114E28D5BE95}">
      <dsp:nvSpPr>
        <dsp:cNvPr id="0" name=""/>
        <dsp:cNvSpPr/>
      </dsp:nvSpPr>
      <dsp:spPr>
        <a:xfrm>
          <a:off x="0" y="5541"/>
          <a:ext cx="112303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1F49E-6C86-4F20-A4DF-A2C4A82D9D68}">
      <dsp:nvSpPr>
        <dsp:cNvPr id="0" name=""/>
        <dsp:cNvSpPr/>
      </dsp:nvSpPr>
      <dsp:spPr>
        <a:xfrm>
          <a:off x="0" y="5541"/>
          <a:ext cx="3318617" cy="540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b="1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b="1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Consequências das Grandes Navegações</a:t>
          </a:r>
        </a:p>
      </dsp:txBody>
      <dsp:txXfrm>
        <a:off x="0" y="5541"/>
        <a:ext cx="3318617" cy="5400589"/>
      </dsp:txXfrm>
    </dsp:sp>
    <dsp:sp modelId="{63267380-C039-4FB2-9FB2-A468077367E9}">
      <dsp:nvSpPr>
        <dsp:cNvPr id="0" name=""/>
        <dsp:cNvSpPr/>
      </dsp:nvSpPr>
      <dsp:spPr>
        <a:xfrm>
          <a:off x="3466838" y="79113"/>
          <a:ext cx="7756874" cy="1471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Contato entre povos de diferentes continentes.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Intercâmbio de mercadorias, de conhecimentos tecnológicos, de hábitos e de costumes entre diversas culturas.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466838" y="79113"/>
        <a:ext cx="7756874" cy="1471438"/>
      </dsp:txXfrm>
    </dsp:sp>
    <dsp:sp modelId="{1A89B2BC-8E54-4D15-AC6E-C23A989021F3}">
      <dsp:nvSpPr>
        <dsp:cNvPr id="0" name=""/>
        <dsp:cNvSpPr/>
      </dsp:nvSpPr>
      <dsp:spPr>
        <a:xfrm>
          <a:off x="3318617" y="1550551"/>
          <a:ext cx="79050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494074-0A54-48E0-A14B-32844C0C0C2C}">
      <dsp:nvSpPr>
        <dsp:cNvPr id="0" name=""/>
        <dsp:cNvSpPr/>
      </dsp:nvSpPr>
      <dsp:spPr>
        <a:xfrm>
          <a:off x="3466838" y="1624123"/>
          <a:ext cx="7756874" cy="1471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Sistema comercial da Europa integrou-se à África, à Ásia e à América.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Os espanhóis conquistaram regiões ricas em ouro e prata na América.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466838" y="1624123"/>
        <a:ext cx="7756874" cy="1471438"/>
      </dsp:txXfrm>
    </dsp:sp>
    <dsp:sp modelId="{F220B64D-257F-47C6-953B-8598ADDB1E55}">
      <dsp:nvSpPr>
        <dsp:cNvPr id="0" name=""/>
        <dsp:cNvSpPr/>
      </dsp:nvSpPr>
      <dsp:spPr>
        <a:xfrm>
          <a:off x="3318617" y="3095562"/>
          <a:ext cx="79050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D0B8B0-46F8-4408-A08A-21444B6C9344}">
      <dsp:nvSpPr>
        <dsp:cNvPr id="0" name=""/>
        <dsp:cNvSpPr/>
      </dsp:nvSpPr>
      <dsp:spPr>
        <a:xfrm>
          <a:off x="3466838" y="3169133"/>
          <a:ext cx="7756874" cy="1471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Portugueses estabeleceram contatos comerciais com quase todas as partes do mundo por meio de feitorias ou da colonização dos territórios conquistados.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466838" y="3169133"/>
        <a:ext cx="7756874" cy="1471438"/>
      </dsp:txXfrm>
    </dsp:sp>
    <dsp:sp modelId="{627BC45D-695C-44DD-9433-2A827A1513F9}">
      <dsp:nvSpPr>
        <dsp:cNvPr id="0" name=""/>
        <dsp:cNvSpPr/>
      </dsp:nvSpPr>
      <dsp:spPr>
        <a:xfrm>
          <a:off x="3318617" y="4640572"/>
          <a:ext cx="79050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E48923-0A1E-494C-B20C-CB889DC59DCB}">
      <dsp:nvSpPr>
        <dsp:cNvPr id="0" name=""/>
        <dsp:cNvSpPr/>
      </dsp:nvSpPr>
      <dsp:spPr>
        <a:xfrm>
          <a:off x="3466838" y="4714144"/>
          <a:ext cx="7756874" cy="1471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- No século XVI, Inglaterra, França e Holanda também entraram na disputa por territórios e pelo controle do comércio marítimo.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466838" y="4714144"/>
        <a:ext cx="7756874" cy="1471438"/>
      </dsp:txXfrm>
    </dsp:sp>
    <dsp:sp modelId="{AA0554A0-92A4-4F2C-AF1C-3FD1798243DE}">
      <dsp:nvSpPr>
        <dsp:cNvPr id="0" name=""/>
        <dsp:cNvSpPr/>
      </dsp:nvSpPr>
      <dsp:spPr>
        <a:xfrm>
          <a:off x="3318617" y="6185582"/>
          <a:ext cx="79050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3BE77-8A6A-4434-A0D2-D7B31FF3B51B}">
      <dsp:nvSpPr>
        <dsp:cNvPr id="0" name=""/>
        <dsp:cNvSpPr/>
      </dsp:nvSpPr>
      <dsp:spPr>
        <a:xfrm rot="5400000">
          <a:off x="2016843" y="1305950"/>
          <a:ext cx="1784283" cy="1606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F3D793-73FF-44E4-8E0C-647E45F8C13B}">
      <dsp:nvSpPr>
        <dsp:cNvPr id="0" name=""/>
        <dsp:cNvSpPr/>
      </dsp:nvSpPr>
      <dsp:spPr>
        <a:xfrm>
          <a:off x="1562533" y="150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Com as explorações das colônias, a economia das metrópoles obteve grandes lucros.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1607190" y="46163"/>
        <a:ext cx="3668805" cy="1435381"/>
      </dsp:txXfrm>
    </dsp:sp>
    <dsp:sp modelId="{515C90A5-E7FD-4028-9735-639EDA0F6375}">
      <dsp:nvSpPr>
        <dsp:cNvPr id="0" name=""/>
        <dsp:cNvSpPr/>
      </dsp:nvSpPr>
      <dsp:spPr>
        <a:xfrm rot="5400000">
          <a:off x="2016843" y="3098380"/>
          <a:ext cx="1784283" cy="160640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165D4-29D3-47AE-93EF-284EDB9619B0}">
      <dsp:nvSpPr>
        <dsp:cNvPr id="0" name=""/>
        <dsp:cNvSpPr/>
      </dsp:nvSpPr>
      <dsp:spPr>
        <a:xfrm>
          <a:off x="1562533" y="179393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Houve a ascensão da burguesia mercantil. </a:t>
          </a:r>
        </a:p>
      </dsp:txBody>
      <dsp:txXfrm>
        <a:off x="1607190" y="1838593"/>
        <a:ext cx="3668805" cy="1435381"/>
      </dsp:txXfrm>
    </dsp:sp>
    <dsp:sp modelId="{270C9277-506C-4F96-B32F-A1280B1BCE72}">
      <dsp:nvSpPr>
        <dsp:cNvPr id="0" name=""/>
        <dsp:cNvSpPr/>
      </dsp:nvSpPr>
      <dsp:spPr>
        <a:xfrm>
          <a:off x="2915008" y="3994595"/>
          <a:ext cx="4335088" cy="160640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962C2-0F25-45D9-B266-B6026F911A91}">
      <dsp:nvSpPr>
        <dsp:cNvPr id="0" name=""/>
        <dsp:cNvSpPr/>
      </dsp:nvSpPr>
      <dsp:spPr>
        <a:xfrm>
          <a:off x="1562533" y="358636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 partir do século XVI, o dinheiro passou a ser a principal forma de troca nas relações comerciais.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1607190" y="3631023"/>
        <a:ext cx="3668805" cy="1435381"/>
      </dsp:txXfrm>
    </dsp:sp>
    <dsp:sp modelId="{7ED479B7-6D92-417D-A45D-7138115875F3}">
      <dsp:nvSpPr>
        <dsp:cNvPr id="0" name=""/>
        <dsp:cNvSpPr/>
      </dsp:nvSpPr>
      <dsp:spPr>
        <a:xfrm rot="16200000">
          <a:off x="6363979" y="3098380"/>
          <a:ext cx="1784283" cy="160640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7353E-4BCC-4FBE-B77A-DAAC05B19B9E}">
      <dsp:nvSpPr>
        <dsp:cNvPr id="0" name=""/>
        <dsp:cNvSpPr/>
      </dsp:nvSpPr>
      <dsp:spPr>
        <a:xfrm>
          <a:off x="5909669" y="358636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ingleses acumularam riquezas e estabeleceram as bases para a Revolução Industrial, a partir do século XVIII. </a:t>
          </a:r>
        </a:p>
      </dsp:txBody>
      <dsp:txXfrm>
        <a:off x="5954326" y="3631023"/>
        <a:ext cx="3668805" cy="1435381"/>
      </dsp:txXfrm>
    </dsp:sp>
    <dsp:sp modelId="{3759B0A7-FE83-4922-9525-21A92309E1AB}">
      <dsp:nvSpPr>
        <dsp:cNvPr id="0" name=""/>
        <dsp:cNvSpPr/>
      </dsp:nvSpPr>
      <dsp:spPr>
        <a:xfrm rot="16200000">
          <a:off x="6363979" y="1305950"/>
          <a:ext cx="1784283" cy="16064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37DB7-1094-47E5-9285-6FC2414FA6A0}">
      <dsp:nvSpPr>
        <dsp:cNvPr id="0" name=""/>
        <dsp:cNvSpPr/>
      </dsp:nvSpPr>
      <dsp:spPr>
        <a:xfrm>
          <a:off x="5909669" y="179393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Diversas guerras entre os europeus por controle de colônias e entrepostos comerciais.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954326" y="1838593"/>
        <a:ext cx="3668805" cy="1435381"/>
      </dsp:txXfrm>
    </dsp:sp>
    <dsp:sp modelId="{A1C070B7-D94A-47EB-B247-B3E0C079A6A8}">
      <dsp:nvSpPr>
        <dsp:cNvPr id="0" name=""/>
        <dsp:cNvSpPr/>
      </dsp:nvSpPr>
      <dsp:spPr>
        <a:xfrm>
          <a:off x="5909669" y="1506"/>
          <a:ext cx="3758119" cy="1524695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Entre os século XVI e XVIII, houve uma acirrada competição comercial entre as potências coloniais.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954326" y="46163"/>
        <a:ext cx="3668805" cy="1435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7AD26-E611-4DD1-AF29-640E11BB5F40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78C5C-A277-4FAB-9664-EBAB754C7E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489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A9F49-7900-444E-9EDA-ADAF7BC53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7B932B-A281-420D-809C-682955A55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7AE638-37C4-4281-A79B-B62B16DB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69EEBC-62B5-4A78-80CF-F1498217C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BD6EE2-C7DF-48F2-866A-1AEB12F3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43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0E780-43B1-4F3D-AF0B-1E1B24750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EF666-C604-4124-86FC-17ABFF1E0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0F942-CF0A-486C-B274-79B9B65A4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271B89-187E-464E-A983-FAAA2BF6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3B7388-5A6A-4838-933F-1F32DBA1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09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1D0A8-68AB-4CA5-B37A-2F506EA6C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A529B9-4034-4C34-8640-8D23D2C80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FDF62D-B2C4-49A8-8FD2-AFBE633D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C2387F-9833-4078-94B9-0ED069A7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EE3080-AC13-4A24-8B3B-B4673B90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26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02C73A-C08B-414C-9739-D594F36F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818197-E702-4EA2-BE1C-DDC42655AA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76DFD-E52D-43C9-B84F-70D1E040A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9E1A08-996A-4256-A64C-E17404672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E5E42F-04A9-47F9-BBF0-53E82A6C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09A32E-8F0B-45B2-9E76-483AA0E4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20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D9725-712B-4621-8FE7-4FBAE8BA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4EABD0-9A3C-4421-BDD9-F2F0162AF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64D885-DBFF-458D-B598-FD9025A3EC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D03A1D-5428-4A95-BA09-715C93E57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4DCF4B-DEF4-4F04-967C-A785DF831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BA6C1CE-3044-4C31-A889-0C2930867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E1CCF9D-AA76-41A7-B299-0950DEFB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6C54619-FD04-4085-934F-93164F6B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647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2B449-F0F0-4F91-942D-5CAAC865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31603AC-DE34-41C5-8811-FCEB247B5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750FD3-1FEF-45B2-91D1-F99A82D2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5B9FC8-7176-4D75-BD52-2A1267DBD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87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F93744-A01C-4091-A8CF-C68C809A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B0518BD-2908-48F1-9471-B0B66B5C7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71B283F-04F9-426B-A63A-AB90F6EF0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82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05FF5-7411-4956-B55A-F1A66C80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94107C-BFC2-4889-8FFE-CE34511E2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FA577D-9CAE-4D51-8683-9F4210E5E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4255D4-2139-4CE2-BA5A-71B42174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7918DD-44EC-40E2-AF5E-324396307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425C20-4A10-4E22-995A-2F0225C3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00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C85C5-EA2C-43CE-8DF5-CC9088B11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829CE5D-157F-4DC3-9DD3-C188482FCD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3726A4A-EF52-4D1C-AD54-E6202951C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9C65FB-D5D7-4ED3-A5E4-1230E35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74112F-6BDE-490A-8F8A-D0A3C86C1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A288B6-02C6-4B02-8E98-3C85429E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14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8C522-57FA-431F-9191-4D688812F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975AC9-3961-4181-9361-E24A50C1A0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4276E4-41E6-4506-9F1C-63D3D26D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B2AC95-91AE-4230-A081-700B57EA6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B553F5-ADF4-4350-BF34-383C2674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20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8BFF0B-3CB4-46FB-A45C-032A7514E7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98B1243-064B-4A2A-8622-204C2F475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1288E6-54E3-422A-BBF2-94AC114F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8461B2-7594-4C4F-BE3B-3B733171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C26787-CE66-4A1F-A736-AAE7FBFE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79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935000-0B4B-4BFA-9977-0B59E441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217B27-A6A5-4183-B4E3-8309392AC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16B568-861E-45CD-9146-A1B13D091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D1D8E-86D0-4DF1-8A92-827FF297FC5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B7E01B-6BFF-452A-8214-D14160846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6DDBD3-5BEA-4624-B550-5C25F2AE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0898-130F-40C4-AC06-96E04FDFB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75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869" y="764704"/>
            <a:ext cx="10969943" cy="2376264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" pitchFamily="2" charset="0"/>
                <a:ea typeface="Roboto" pitchFamily="2" charset="0"/>
              </a:rPr>
              <a:t>Apresentação 3</a:t>
            </a:r>
            <a:br>
              <a:rPr lang="pt-BR" sz="24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Desenvolvimento de tecnologia e expansão marítima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488689" y="3703672"/>
            <a:ext cx="100784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As descobertas científicas e a expansão marítima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avanço dos saberes náuticos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Conceito de Grandes Navegações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As rotas das navegações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Os desdobramentos da expansão ultramarina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Revolução Comercial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817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2" y="620688"/>
            <a:ext cx="11065928" cy="1224136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Antes das Grandes Navegações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40875" y="2060848"/>
          <a:ext cx="1142229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3113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Novos saberes náuticos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90" y="1685032"/>
          <a:ext cx="10558423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152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Embarcações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84675" y="1466782"/>
            <a:ext cx="9406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Roboto" pitchFamily="2" charset="0"/>
                <a:ea typeface="Roboto" pitchFamily="2" charset="0"/>
              </a:rPr>
              <a:t>Até o início do século XV, os navios eram barcaças rústicas e pesadas.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240876" y="2708920"/>
          <a:ext cx="11710251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15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Instrumentos náuticos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12776" y="1400791"/>
            <a:ext cx="10558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 pitchFamily="2" charset="0"/>
                <a:ea typeface="Roboto" pitchFamily="2" charset="0"/>
              </a:rPr>
              <a:t>Com os novos instrumentos, os marinheiros tiveram condições de se localizar mesmo em alto-mar.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336861" y="2533354"/>
          <a:ext cx="11422294" cy="406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-99392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76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55780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As Grandes Navegações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432846" y="2132856"/>
          <a:ext cx="11518280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338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Empreendimento português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62196" y="1384900"/>
            <a:ext cx="8734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Marco da expansão portuguesa: em 1415, conquista de Ceuta, cidade do norte da África.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575764" y="2376264"/>
          <a:ext cx="11614265" cy="45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0250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Novas rotas marítimas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89" y="2900069"/>
            <a:ext cx="9357926" cy="395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-35820" y="6094060"/>
            <a:ext cx="2957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DUBY, Georges.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Grand atlas historique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 Paris: Larousse, 2008. p. 64-65.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20804" y="1340768"/>
            <a:ext cx="112303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Em 1453, os turcos otomanos conquistaram Constantinopla e  dominaram o Mediterrâneo oriental, passando a cobrar altas taxas das caravanas de comerciantes. Assim, os navegantes europeus começaram a buscar novos caminhos às Índias.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7387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528833" y="1196752"/>
          <a:ext cx="11230323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0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Revolução comercial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3" y="1556792"/>
          <a:ext cx="11230323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9440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665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3 Desenvolvimento de tecnologia e expansão marítima</vt:lpstr>
      <vt:lpstr>Antes das Grandes Navegações</vt:lpstr>
      <vt:lpstr>Novos saberes náuticos</vt:lpstr>
      <vt:lpstr>Embarcações</vt:lpstr>
      <vt:lpstr>Instrumentos náuticos</vt:lpstr>
      <vt:lpstr>As Grandes Navegações</vt:lpstr>
      <vt:lpstr>Empreendimento português</vt:lpstr>
      <vt:lpstr>Novas rotas marítimas</vt:lpstr>
      <vt:lpstr>Apresentação do PowerPoint</vt:lpstr>
      <vt:lpstr>Revolução comercial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3 Desenvolvimento de tecnologia e expansão marítima</dc:title>
  <dc:creator>João Paulo Bortoluci</dc:creator>
  <cp:lastModifiedBy>João Paulo Bortoluci</cp:lastModifiedBy>
  <cp:revision>1</cp:revision>
  <dcterms:created xsi:type="dcterms:W3CDTF">2020-04-03T01:53:53Z</dcterms:created>
  <dcterms:modified xsi:type="dcterms:W3CDTF">2020-04-03T01:56:45Z</dcterms:modified>
</cp:coreProperties>
</file>