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7" r:id="rId2"/>
    <p:sldId id="273" r:id="rId3"/>
    <p:sldId id="274" r:id="rId4"/>
    <p:sldId id="275" r:id="rId5"/>
    <p:sldId id="276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840D36-C26D-4171-91E3-41688C8D9294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C49F44B-1B08-4D95-9335-55E0DB56C5C4}">
      <dgm:prSet phldrT="[Texto]" custT="1"/>
      <dgm:spPr/>
      <dgm:t>
        <a:bodyPr/>
        <a:lstStyle/>
        <a:p>
          <a:r>
            <a:rPr lang="pt-BR" sz="3800" dirty="0">
              <a:latin typeface="RobotoBR" pitchFamily="2" charset="0"/>
            </a:rPr>
            <a:t>Discurso direto</a:t>
          </a:r>
        </a:p>
      </dgm:t>
    </dgm:pt>
    <dgm:pt modelId="{BD97C31D-00D2-4B2C-901E-3306352A523E}" type="parTrans" cxnId="{4455159F-11B5-4EAA-B813-A22B48BCE983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9E5D8893-3588-4002-BA36-818677A8187E}" type="sibTrans" cxnId="{4455159F-11B5-4EAA-B813-A22B48BCE983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4A55434F-A967-4CDE-BB92-2E0E1CCB1188}">
      <dgm:prSet phldrT="[Texto]"/>
      <dgm:spPr/>
      <dgm:t>
        <a:bodyPr anchor="ctr"/>
        <a:lstStyle/>
        <a:p>
          <a:r>
            <a:rPr lang="pt-BR" dirty="0">
              <a:latin typeface="RobotoBR" pitchFamily="2" charset="0"/>
            </a:rPr>
            <a:t>Em entrevistas, organizado em pergunta e resposta.</a:t>
          </a:r>
        </a:p>
      </dgm:t>
    </dgm:pt>
    <dgm:pt modelId="{C529C0CC-6D99-44B7-9C4F-3961C03FC646}" type="parTrans" cxnId="{8ECDF751-938E-4FB7-B1D1-28E76BE55C92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27F9854B-8642-4D0E-8F43-E42DBB5D0BF0}" type="sibTrans" cxnId="{8ECDF751-938E-4FB7-B1D1-28E76BE55C92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6353EFEB-BAE1-406A-8348-7E0F2960DAD4}">
      <dgm:prSet phldrT="[Texto]"/>
      <dgm:spPr/>
      <dgm:t>
        <a:bodyPr anchor="ctr"/>
        <a:lstStyle/>
        <a:p>
          <a:r>
            <a:rPr lang="pt-BR" dirty="0">
              <a:latin typeface="RobotoBR" pitchFamily="2" charset="0"/>
            </a:rPr>
            <a:t>Em artigos e reportagens, por exemplo, as aspas são usadas para manter as falas como foram ditas.</a:t>
          </a:r>
        </a:p>
      </dgm:t>
    </dgm:pt>
    <dgm:pt modelId="{6289585D-49BE-4CD5-A0AC-3AED295DF31E}" type="parTrans" cxnId="{5E6F5BC8-4017-4AF8-9864-B3EC20EFBD7C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B514E0C4-236B-4A83-A437-26D010B6BEF8}" type="sibTrans" cxnId="{5E6F5BC8-4017-4AF8-9864-B3EC20EFBD7C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75BDBB3A-9D14-4F28-9C91-636A0A248686}">
      <dgm:prSet phldrT="[Texto]" custT="1"/>
      <dgm:spPr/>
      <dgm:t>
        <a:bodyPr/>
        <a:lstStyle/>
        <a:p>
          <a:r>
            <a:rPr lang="pt-BR" sz="3800" dirty="0">
              <a:latin typeface="RobotoBR" pitchFamily="2" charset="0"/>
            </a:rPr>
            <a:t>Discurso indireto</a:t>
          </a:r>
        </a:p>
      </dgm:t>
    </dgm:pt>
    <dgm:pt modelId="{B6C2D40E-CB0D-47BC-9EF6-FB4ADEA5FD05}" type="parTrans" cxnId="{5D7D5E18-D118-4F35-B9D1-9A485714AFE4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BC37C430-38D4-4D8F-AF57-38DECE5B7E78}" type="sibTrans" cxnId="{5D7D5E18-D118-4F35-B9D1-9A485714AFE4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C296A238-C2C0-4998-BE0F-D403E5DBDCE1}">
      <dgm:prSet phldrT="[Texto]"/>
      <dgm:spPr/>
      <dgm:t>
        <a:bodyPr anchor="ctr"/>
        <a:lstStyle/>
        <a:p>
          <a:r>
            <a:rPr lang="pt-BR" dirty="0">
              <a:latin typeface="RobotoBR" pitchFamily="2" charset="0"/>
            </a:rPr>
            <a:t>Autor escreve, com suas próprias palavras, as falas de outras pessoas.</a:t>
          </a:r>
        </a:p>
      </dgm:t>
    </dgm:pt>
    <dgm:pt modelId="{9C6F4EA1-1E6D-46CC-8F4D-6659439FCCAD}" type="parTrans" cxnId="{5E4E6D51-7AC5-4193-8354-DE7285BD8358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0D44C52F-EF28-48F1-B457-6607CB5AC45A}" type="sibTrans" cxnId="{5E4E6D51-7AC5-4193-8354-DE7285BD8358}">
      <dgm:prSet/>
      <dgm:spPr/>
      <dgm:t>
        <a:bodyPr/>
        <a:lstStyle/>
        <a:p>
          <a:endParaRPr lang="pt-BR">
            <a:latin typeface="RobotoBR" pitchFamily="2" charset="0"/>
          </a:endParaRPr>
        </a:p>
      </dgm:t>
    </dgm:pt>
    <dgm:pt modelId="{CACB6B17-E127-4AE2-8D22-8BFFB1345A21}" type="pres">
      <dgm:prSet presAssocID="{F9840D36-C26D-4171-91E3-41688C8D9294}" presName="Name0" presStyleCnt="0">
        <dgm:presLayoutVars>
          <dgm:dir/>
          <dgm:animLvl val="lvl"/>
          <dgm:resizeHandles/>
        </dgm:presLayoutVars>
      </dgm:prSet>
      <dgm:spPr/>
    </dgm:pt>
    <dgm:pt modelId="{47018CE7-8757-4B06-926B-757CCA5CE5CE}" type="pres">
      <dgm:prSet presAssocID="{0C49F44B-1B08-4D95-9335-55E0DB56C5C4}" presName="linNode" presStyleCnt="0"/>
      <dgm:spPr/>
    </dgm:pt>
    <dgm:pt modelId="{94718F3F-8A44-4E95-ADDD-5BE3E8A6F119}" type="pres">
      <dgm:prSet presAssocID="{0C49F44B-1B08-4D95-9335-55E0DB56C5C4}" presName="parentShp" presStyleLbl="node1" presStyleIdx="0" presStyleCnt="2">
        <dgm:presLayoutVars>
          <dgm:bulletEnabled val="1"/>
        </dgm:presLayoutVars>
      </dgm:prSet>
      <dgm:spPr/>
    </dgm:pt>
    <dgm:pt modelId="{38D96CDB-E922-4365-BB22-A6CAB5554A62}" type="pres">
      <dgm:prSet presAssocID="{0C49F44B-1B08-4D95-9335-55E0DB56C5C4}" presName="childShp" presStyleLbl="bgAccFollowNode1" presStyleIdx="0" presStyleCnt="2">
        <dgm:presLayoutVars>
          <dgm:bulletEnabled val="1"/>
        </dgm:presLayoutVars>
      </dgm:prSet>
      <dgm:spPr/>
    </dgm:pt>
    <dgm:pt modelId="{AA7DB53F-AD05-4AFE-B874-B9E5367DCA04}" type="pres">
      <dgm:prSet presAssocID="{9E5D8893-3588-4002-BA36-818677A8187E}" presName="spacing" presStyleCnt="0"/>
      <dgm:spPr/>
    </dgm:pt>
    <dgm:pt modelId="{2C6AEA5F-7B78-4EC5-A536-789107040DDD}" type="pres">
      <dgm:prSet presAssocID="{75BDBB3A-9D14-4F28-9C91-636A0A248686}" presName="linNode" presStyleCnt="0"/>
      <dgm:spPr/>
    </dgm:pt>
    <dgm:pt modelId="{8ECF2D4F-91E2-4659-A3C6-B4D56AD32612}" type="pres">
      <dgm:prSet presAssocID="{75BDBB3A-9D14-4F28-9C91-636A0A248686}" presName="parentShp" presStyleLbl="node1" presStyleIdx="1" presStyleCnt="2">
        <dgm:presLayoutVars>
          <dgm:bulletEnabled val="1"/>
        </dgm:presLayoutVars>
      </dgm:prSet>
      <dgm:spPr/>
    </dgm:pt>
    <dgm:pt modelId="{52470137-156D-4A32-807F-3A719F244318}" type="pres">
      <dgm:prSet presAssocID="{75BDBB3A-9D14-4F28-9C91-636A0A248686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5D7D5E18-D118-4F35-B9D1-9A485714AFE4}" srcId="{F9840D36-C26D-4171-91E3-41688C8D9294}" destId="{75BDBB3A-9D14-4F28-9C91-636A0A248686}" srcOrd="1" destOrd="0" parTransId="{B6C2D40E-CB0D-47BC-9EF6-FB4ADEA5FD05}" sibTransId="{BC37C430-38D4-4D8F-AF57-38DECE5B7E78}"/>
    <dgm:cxn modelId="{F7BE451E-060B-45B4-AC23-C571E0237EE0}" type="presOf" srcId="{75BDBB3A-9D14-4F28-9C91-636A0A248686}" destId="{8ECF2D4F-91E2-4659-A3C6-B4D56AD32612}" srcOrd="0" destOrd="0" presId="urn:microsoft.com/office/officeart/2005/8/layout/vList6"/>
    <dgm:cxn modelId="{2802BE3D-8587-4CC5-905C-A8F3D9BAB997}" type="presOf" srcId="{4A55434F-A967-4CDE-BB92-2E0E1CCB1188}" destId="{38D96CDB-E922-4365-BB22-A6CAB5554A62}" srcOrd="0" destOrd="0" presId="urn:microsoft.com/office/officeart/2005/8/layout/vList6"/>
    <dgm:cxn modelId="{5E4E6D51-7AC5-4193-8354-DE7285BD8358}" srcId="{75BDBB3A-9D14-4F28-9C91-636A0A248686}" destId="{C296A238-C2C0-4998-BE0F-D403E5DBDCE1}" srcOrd="0" destOrd="0" parTransId="{9C6F4EA1-1E6D-46CC-8F4D-6659439FCCAD}" sibTransId="{0D44C52F-EF28-48F1-B457-6607CB5AC45A}"/>
    <dgm:cxn modelId="{8ECDF751-938E-4FB7-B1D1-28E76BE55C92}" srcId="{0C49F44B-1B08-4D95-9335-55E0DB56C5C4}" destId="{4A55434F-A967-4CDE-BB92-2E0E1CCB1188}" srcOrd="0" destOrd="0" parTransId="{C529C0CC-6D99-44B7-9C4F-3961C03FC646}" sibTransId="{27F9854B-8642-4D0E-8F43-E42DBB5D0BF0}"/>
    <dgm:cxn modelId="{1018BF7D-F739-43AF-945C-944A75FE1875}" type="presOf" srcId="{0C49F44B-1B08-4D95-9335-55E0DB56C5C4}" destId="{94718F3F-8A44-4E95-ADDD-5BE3E8A6F119}" srcOrd="0" destOrd="0" presId="urn:microsoft.com/office/officeart/2005/8/layout/vList6"/>
    <dgm:cxn modelId="{4455159F-11B5-4EAA-B813-A22B48BCE983}" srcId="{F9840D36-C26D-4171-91E3-41688C8D9294}" destId="{0C49F44B-1B08-4D95-9335-55E0DB56C5C4}" srcOrd="0" destOrd="0" parTransId="{BD97C31D-00D2-4B2C-901E-3306352A523E}" sibTransId="{9E5D8893-3588-4002-BA36-818677A8187E}"/>
    <dgm:cxn modelId="{1A6927AB-4678-42E0-9932-ADBDB3B5A27F}" type="presOf" srcId="{6353EFEB-BAE1-406A-8348-7E0F2960DAD4}" destId="{38D96CDB-E922-4365-BB22-A6CAB5554A62}" srcOrd="0" destOrd="1" presId="urn:microsoft.com/office/officeart/2005/8/layout/vList6"/>
    <dgm:cxn modelId="{3AD647BF-55B7-446E-9FA9-0E758F0437EC}" type="presOf" srcId="{F9840D36-C26D-4171-91E3-41688C8D9294}" destId="{CACB6B17-E127-4AE2-8D22-8BFFB1345A21}" srcOrd="0" destOrd="0" presId="urn:microsoft.com/office/officeart/2005/8/layout/vList6"/>
    <dgm:cxn modelId="{5E6F5BC8-4017-4AF8-9864-B3EC20EFBD7C}" srcId="{0C49F44B-1B08-4D95-9335-55E0DB56C5C4}" destId="{6353EFEB-BAE1-406A-8348-7E0F2960DAD4}" srcOrd="1" destOrd="0" parTransId="{6289585D-49BE-4CD5-A0AC-3AED295DF31E}" sibTransId="{B514E0C4-236B-4A83-A437-26D010B6BEF8}"/>
    <dgm:cxn modelId="{05FB7AED-1B4E-454E-81A3-E6203CB1110E}" type="presOf" srcId="{C296A238-C2C0-4998-BE0F-D403E5DBDCE1}" destId="{52470137-156D-4A32-807F-3A719F244318}" srcOrd="0" destOrd="0" presId="urn:microsoft.com/office/officeart/2005/8/layout/vList6"/>
    <dgm:cxn modelId="{7DB793EC-183E-403B-B0CE-C44A753173D8}" type="presParOf" srcId="{CACB6B17-E127-4AE2-8D22-8BFFB1345A21}" destId="{47018CE7-8757-4B06-926B-757CCA5CE5CE}" srcOrd="0" destOrd="0" presId="urn:microsoft.com/office/officeart/2005/8/layout/vList6"/>
    <dgm:cxn modelId="{4B79A2BB-3DF2-4E91-B977-18A3A8623389}" type="presParOf" srcId="{47018CE7-8757-4B06-926B-757CCA5CE5CE}" destId="{94718F3F-8A44-4E95-ADDD-5BE3E8A6F119}" srcOrd="0" destOrd="0" presId="urn:microsoft.com/office/officeart/2005/8/layout/vList6"/>
    <dgm:cxn modelId="{AF1D57CB-5319-4990-B25A-10799385C602}" type="presParOf" srcId="{47018CE7-8757-4B06-926B-757CCA5CE5CE}" destId="{38D96CDB-E922-4365-BB22-A6CAB5554A62}" srcOrd="1" destOrd="0" presId="urn:microsoft.com/office/officeart/2005/8/layout/vList6"/>
    <dgm:cxn modelId="{F92CC2E9-3957-403F-96CE-89FB59F70036}" type="presParOf" srcId="{CACB6B17-E127-4AE2-8D22-8BFFB1345A21}" destId="{AA7DB53F-AD05-4AFE-B874-B9E5367DCA04}" srcOrd="1" destOrd="0" presId="urn:microsoft.com/office/officeart/2005/8/layout/vList6"/>
    <dgm:cxn modelId="{2E4915F4-CBB7-492A-A2A1-C2F8AA7D0A87}" type="presParOf" srcId="{CACB6B17-E127-4AE2-8D22-8BFFB1345A21}" destId="{2C6AEA5F-7B78-4EC5-A536-789107040DDD}" srcOrd="2" destOrd="0" presId="urn:microsoft.com/office/officeart/2005/8/layout/vList6"/>
    <dgm:cxn modelId="{DB5697F3-6DD1-40C1-AA95-542CF5CA7AAE}" type="presParOf" srcId="{2C6AEA5F-7B78-4EC5-A536-789107040DDD}" destId="{8ECF2D4F-91E2-4659-A3C6-B4D56AD32612}" srcOrd="0" destOrd="0" presId="urn:microsoft.com/office/officeart/2005/8/layout/vList6"/>
    <dgm:cxn modelId="{FDACBEE5-A24F-427C-8602-0C59DEAD4AC7}" type="presParOf" srcId="{2C6AEA5F-7B78-4EC5-A536-789107040DDD}" destId="{52470137-156D-4A32-807F-3A719F244318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96CDB-E922-4365-BB22-A6CAB5554A62}">
      <dsp:nvSpPr>
        <dsp:cNvPr id="0" name=""/>
        <dsp:cNvSpPr/>
      </dsp:nvSpPr>
      <dsp:spPr>
        <a:xfrm>
          <a:off x="4206240" y="465"/>
          <a:ext cx="6309360" cy="18153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BR" pitchFamily="2" charset="0"/>
            </a:rPr>
            <a:t>Em entrevistas, organizado em pergunta e resposta.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BR" pitchFamily="2" charset="0"/>
            </a:rPr>
            <a:t>Em artigos e reportagens, por exemplo, as aspas são usadas para manter as falas como foram ditas.</a:t>
          </a:r>
        </a:p>
      </dsp:txBody>
      <dsp:txXfrm>
        <a:off x="4206240" y="227384"/>
        <a:ext cx="5628602" cy="1361516"/>
      </dsp:txXfrm>
    </dsp:sp>
    <dsp:sp modelId="{94718F3F-8A44-4E95-ADDD-5BE3E8A6F119}">
      <dsp:nvSpPr>
        <dsp:cNvPr id="0" name=""/>
        <dsp:cNvSpPr/>
      </dsp:nvSpPr>
      <dsp:spPr>
        <a:xfrm>
          <a:off x="0" y="465"/>
          <a:ext cx="4206240" cy="1815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>
              <a:latin typeface="RobotoBR" pitchFamily="2" charset="0"/>
            </a:rPr>
            <a:t>Discurso direto</a:t>
          </a:r>
        </a:p>
      </dsp:txBody>
      <dsp:txXfrm>
        <a:off x="88618" y="89083"/>
        <a:ext cx="4029004" cy="1638118"/>
      </dsp:txXfrm>
    </dsp:sp>
    <dsp:sp modelId="{52470137-156D-4A32-807F-3A719F244318}">
      <dsp:nvSpPr>
        <dsp:cNvPr id="0" name=""/>
        <dsp:cNvSpPr/>
      </dsp:nvSpPr>
      <dsp:spPr>
        <a:xfrm>
          <a:off x="4206240" y="1997355"/>
          <a:ext cx="6309360" cy="18153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800" kern="1200" dirty="0">
              <a:latin typeface="RobotoBR" pitchFamily="2" charset="0"/>
            </a:rPr>
            <a:t>Autor escreve, com suas próprias palavras, as falas de outras pessoas.</a:t>
          </a:r>
        </a:p>
      </dsp:txBody>
      <dsp:txXfrm>
        <a:off x="4206240" y="2224274"/>
        <a:ext cx="5628602" cy="1361516"/>
      </dsp:txXfrm>
    </dsp:sp>
    <dsp:sp modelId="{8ECF2D4F-91E2-4659-A3C6-B4D56AD32612}">
      <dsp:nvSpPr>
        <dsp:cNvPr id="0" name=""/>
        <dsp:cNvSpPr/>
      </dsp:nvSpPr>
      <dsp:spPr>
        <a:xfrm>
          <a:off x="0" y="1997355"/>
          <a:ext cx="4206240" cy="18153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72390" rIns="144780" bIns="7239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>
              <a:latin typeface="RobotoBR" pitchFamily="2" charset="0"/>
            </a:rPr>
            <a:t>Discurso indireto</a:t>
          </a:r>
        </a:p>
      </dsp:txBody>
      <dsp:txXfrm>
        <a:off x="88618" y="2085973"/>
        <a:ext cx="4029004" cy="1638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81149B-71DA-4B38-A748-37CEECD6BFC2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AA23D1-5D8F-46B5-8981-73B8B30194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087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5B0EF7-A3D9-4AB6-84B8-BFD4234AFD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459855-10C7-4FA1-9AB7-CDCB170CEE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612D61-F2CC-471B-96A1-968910A05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AB032F-0C1D-45BA-8148-F55036744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ED807B-3975-4775-9A56-584B83C8E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438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B66220-8070-4062-9119-D54228AB6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6A6EA58-D47C-40E8-9929-6588B6778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86E2F65-C0DF-4AE5-9E5C-4427A23E3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33F161-D0AD-4536-90D9-D8A104DCA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5D4E0F-CC02-4280-BE97-085709B7D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6833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ED3407-61EC-4FDE-A6C6-3289463B1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01C3FD8-95BA-4319-9734-7F62B4FB8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AB98E7-82EB-41EC-AC59-17936547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32E1FF4-C6CB-4F1F-B730-9915AD426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BEDC2F8-7769-4242-89C4-7FF8CBA02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879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8C841-DA9D-419D-8753-70FD660DD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C36D1F-01A5-4ADD-B830-1B38D2657D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4A73715-9538-42E0-BA8A-2971BF5EC5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673C7A4-DD4B-42C7-B7E4-138EAA994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9712199-86ED-4373-A2B2-BB6755D3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760C08-F36A-41CC-9D1C-63255EB7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9501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0F6794-CA6D-4CA3-8EE8-03414CEB4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AD8F9E-DDC3-4D1A-9E77-5AFA8875BB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5B7BE40-90FE-4BEF-AA5B-D63F69333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83E4441-A975-4769-AB28-5797FE54F4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0AADD01-3AE1-4CA1-BA25-75AECC949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C43B7C8-EA4B-4B90-9E0C-1B5931CB1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CE9A122-EB66-45A8-B81D-AB417E9CB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005F713-1E2A-4818-B80A-4CF8C2336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089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0587E7-066B-4A33-8FBC-6B07AFC55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0109334-9495-4798-BEB9-06DF1DB1D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114C42C-A883-4FAC-BE7D-60CF1EDC3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EB16088-2173-4AB0-9D20-255EEAD70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8998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406812E-80B0-4611-8618-EC2A3007F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942DDA9-EE90-4D95-8C66-B6DFFCC62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D8829E-D978-4D06-A9E7-7C6DAEF2D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6670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B92113-165E-42B5-B804-5C06E39B4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7C6D5C4-E6FB-4576-BEA9-F46C043C0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4FB2E1F-A223-4841-8272-9494F58C2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13F8CF0-CDE7-4090-9C20-73684E4C8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F846054-E412-4B02-8E8F-6F8ACC356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ABD87CC-122D-4A22-AF17-41BE9577D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7916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D80074-E061-4898-95B4-535FC9BC0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0AE414D-6632-4817-B200-22D9745EB0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35A1C9F-1AF2-45C4-A548-ACFB436723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651AAF-EEE8-45E7-9D4C-A45D10120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F4C4372-561E-452E-ADD4-8C510BD05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25B4272-3F5C-4230-9B35-AB3946F94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028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3412CA-AB14-4364-9680-5B2D57B0F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93D52C6-F2EF-4724-94A8-33F651349A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997176-E631-411B-B9C9-2A5C2027C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62274A9-21C0-4948-83BD-5BD422632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536587-E284-489A-9313-AB743C3E1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3945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372747A-7121-4124-A38B-AC8B2D705F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48011E-A071-4E3E-A030-953301980D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EFB684-1B2E-42A2-BF55-D9FEEE41C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FB41ED-64D1-4B95-A3C1-FAD5116B6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966E0-8409-4F16-80CC-3CE106960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739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4ED155B-EED7-4D48-8607-368977F2C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4874CC6-1B79-402A-BBF5-A8C64F157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F4A796-6459-4B81-B512-10E314984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424A9-3D3C-467F-B4F4-76BA0C8A4AB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251D8AB-F768-4C78-888E-ED3F3751FE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55A206-1129-4A50-B0BF-C3C00FDBC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1BCEA-B236-439E-BD20-080D11E2A87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5269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latin typeface="RobotoBR" pitchFamily="2" charset="0"/>
              </a:rPr>
              <a:t>Unidade 2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2154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A8E51-6B4E-4198-88DE-5CF4B728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977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BR" pitchFamily="2" charset="0"/>
              </a:rPr>
              <a:t>Coesão</a:t>
            </a:r>
            <a:r>
              <a:rPr lang="pt-BR" b="1" dirty="0">
                <a:latin typeface="RobotoBR" pitchFamily="2" charset="0"/>
              </a:rPr>
              <a:t> </a:t>
            </a:r>
            <a:r>
              <a:rPr lang="pt-BR" sz="4800" b="1" dirty="0">
                <a:latin typeface="RobotoBR" pitchFamily="2" charset="0"/>
              </a:rPr>
              <a:t>textual</a:t>
            </a:r>
            <a:endParaRPr lang="pt-BR" sz="4800" b="1" dirty="0">
              <a:solidFill>
                <a:schemeClr val="bg1"/>
              </a:solidFill>
              <a:latin typeface="RobotoBR" pitchFamily="2" charset="0"/>
            </a:endParaRPr>
          </a:p>
        </p:txBody>
      </p:sp>
      <p:sp>
        <p:nvSpPr>
          <p:cNvPr id="6" name="Seta: da Esquerda para a Direita 5">
            <a:extLst>
              <a:ext uri="{FF2B5EF4-FFF2-40B4-BE49-F238E27FC236}">
                <a16:creationId xmlns:a16="http://schemas.microsoft.com/office/drawing/2014/main" id="{8E8B7A3D-AF16-4ADD-92A1-6CB26801AABA}"/>
              </a:ext>
            </a:extLst>
          </p:cNvPr>
          <p:cNvSpPr/>
          <p:nvPr/>
        </p:nvSpPr>
        <p:spPr>
          <a:xfrm>
            <a:off x="838199" y="1949571"/>
            <a:ext cx="10515600" cy="4518341"/>
          </a:xfrm>
          <a:prstGeom prst="left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pt-BR" sz="2400" dirty="0">
                <a:latin typeface="RobotoBR" pitchFamily="2" charset="0"/>
              </a:rPr>
              <a:t>Em um texto, podemos introduzir e retomar assuntos por meio de substantivos, pronomes e expressões nominais ou realizar substituições. A </a:t>
            </a:r>
            <a:r>
              <a:rPr lang="pt-BR" sz="2400" b="1" dirty="0">
                <a:latin typeface="RobotoBR" pitchFamily="2" charset="0"/>
              </a:rPr>
              <a:t>coesão textual </a:t>
            </a:r>
            <a:r>
              <a:rPr lang="pt-BR" sz="2400" dirty="0">
                <a:latin typeface="RobotoBR" pitchFamily="2" charset="0"/>
              </a:rPr>
              <a:t>refere-se a esses recursos, que ajudam a deixar o texto harmônico, claro e até sucinto para o leitor ou ouvinte.</a:t>
            </a:r>
          </a:p>
          <a:p>
            <a:pPr algn="ctr"/>
            <a:endParaRPr lang="pt-BR" dirty="0">
              <a:latin typeface="RobotoBR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1873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5AB3973-CA04-4387-A483-73CC734DA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latin typeface="RobotoBR" pitchFamily="2" charset="0"/>
              </a:rPr>
              <a:t>Discurso direto e discurso indireto </a:t>
            </a:r>
            <a:endParaRPr lang="pt-BR" b="1" i="1" dirty="0">
              <a:solidFill>
                <a:schemeClr val="bg1"/>
              </a:solidFill>
              <a:latin typeface="RobotoBR" pitchFamily="2" charset="0"/>
            </a:endParaRPr>
          </a:p>
        </p:txBody>
      </p:sp>
      <p:graphicFrame>
        <p:nvGraphicFramePr>
          <p:cNvPr id="2" name="Espaço Reservado para Conteúdo 1">
            <a:extLst>
              <a:ext uri="{FF2B5EF4-FFF2-40B4-BE49-F238E27FC236}">
                <a16:creationId xmlns:a16="http://schemas.microsoft.com/office/drawing/2014/main" id="{7B2DFF3A-77AE-4E64-A0B9-704BBDE50ED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363788"/>
          <a:ext cx="10515600" cy="3813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1715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463F65-98A4-467E-9F95-8E3521A46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958" y="2047307"/>
            <a:ext cx="4471359" cy="1161720"/>
          </a:xfr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>
            <a:normAutofit lnSpcReduction="10000"/>
          </a:bodyPr>
          <a:lstStyle/>
          <a:p>
            <a:r>
              <a:rPr lang="pt-BR" dirty="0">
                <a:solidFill>
                  <a:schemeClr val="tx1"/>
                </a:solidFill>
                <a:latin typeface="RobotoBR" pitchFamily="2" charset="0"/>
              </a:rPr>
              <a:t>Ponto de interrogação: usado para fazer perguntas. 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E046689A-2400-43A1-85E8-AA272FBF4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BR" pitchFamily="2" charset="0"/>
              </a:rPr>
              <a:t>Pontuação</a:t>
            </a:r>
            <a:endParaRPr lang="pt-BR" sz="4800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RobotoBR" pitchFamily="2" charset="0"/>
            </a:endParaRP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BDFDDA76-7453-4B57-9A49-51A50B1E7E13}"/>
              </a:ext>
            </a:extLst>
          </p:cNvPr>
          <p:cNvSpPr txBox="1">
            <a:spLocks/>
          </p:cNvSpPr>
          <p:nvPr/>
        </p:nvSpPr>
        <p:spPr>
          <a:xfrm>
            <a:off x="2027208" y="5411608"/>
            <a:ext cx="8238226" cy="687267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tx1"/>
                </a:solidFill>
                <a:latin typeface="RobotoBR" pitchFamily="2" charset="0"/>
              </a:rPr>
              <a:t>Ponto de exclamação: usado para expressar ênfase. </a:t>
            </a:r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EF73DEBA-8761-4C41-9B13-5CAAC1469727}"/>
              </a:ext>
            </a:extLst>
          </p:cNvPr>
          <p:cNvSpPr txBox="1">
            <a:spLocks/>
          </p:cNvSpPr>
          <p:nvPr/>
        </p:nvSpPr>
        <p:spPr>
          <a:xfrm>
            <a:off x="2027208" y="3798482"/>
            <a:ext cx="9074988" cy="1023668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>
                <a:solidFill>
                  <a:schemeClr val="tx1"/>
                </a:solidFill>
                <a:latin typeface="RobotoBR" pitchFamily="2" charset="0"/>
              </a:rPr>
              <a:t>Ponto final: sinaliza o término da frase sem os efeitos expressos pelos sinais de interrogação ou de exclamação.</a:t>
            </a:r>
            <a:endParaRPr lang="pt-BR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obotoBR" pitchFamily="2" charset="0"/>
            </a:endParaRPr>
          </a:p>
        </p:txBody>
      </p:sp>
      <p:sp>
        <p:nvSpPr>
          <p:cNvPr id="13" name="Espaço Reservado para Conteúdo 2">
            <a:extLst>
              <a:ext uri="{FF2B5EF4-FFF2-40B4-BE49-F238E27FC236}">
                <a16:creationId xmlns:a16="http://schemas.microsoft.com/office/drawing/2014/main" id="{DFD5B685-8AC9-40D4-8BAD-12D1CAD6BC5C}"/>
              </a:ext>
            </a:extLst>
          </p:cNvPr>
          <p:cNvSpPr txBox="1">
            <a:spLocks/>
          </p:cNvSpPr>
          <p:nvPr/>
        </p:nvSpPr>
        <p:spPr>
          <a:xfrm>
            <a:off x="838200" y="2047306"/>
            <a:ext cx="1189008" cy="116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9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RobotoBR" pitchFamily="2" charset="0"/>
              </a:rPr>
              <a:t>?</a:t>
            </a:r>
            <a:endParaRPr lang="pt-BR" sz="9600" dirty="0">
              <a:latin typeface="RobotoBR" pitchFamily="2" charset="0"/>
            </a:endParaRPr>
          </a:p>
        </p:txBody>
      </p:sp>
      <p:sp>
        <p:nvSpPr>
          <p:cNvPr id="15" name="Espaço Reservado para Conteúdo 2">
            <a:extLst>
              <a:ext uri="{FF2B5EF4-FFF2-40B4-BE49-F238E27FC236}">
                <a16:creationId xmlns:a16="http://schemas.microsoft.com/office/drawing/2014/main" id="{97E57240-FEFD-4715-BC18-3AD9B14B486A}"/>
              </a:ext>
            </a:extLst>
          </p:cNvPr>
          <p:cNvSpPr txBox="1">
            <a:spLocks/>
          </p:cNvSpPr>
          <p:nvPr/>
        </p:nvSpPr>
        <p:spPr>
          <a:xfrm>
            <a:off x="838200" y="3648975"/>
            <a:ext cx="1189008" cy="116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9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RobotoBR" pitchFamily="2" charset="0"/>
              </a:rPr>
              <a:t>.</a:t>
            </a:r>
            <a:endParaRPr lang="pt-BR" sz="9600" dirty="0">
              <a:latin typeface="RobotoBR" pitchFamily="2" charset="0"/>
            </a:endParaRPr>
          </a:p>
        </p:txBody>
      </p:sp>
      <p:sp>
        <p:nvSpPr>
          <p:cNvPr id="16" name="Espaço Reservado para Conteúdo 2">
            <a:extLst>
              <a:ext uri="{FF2B5EF4-FFF2-40B4-BE49-F238E27FC236}">
                <a16:creationId xmlns:a16="http://schemas.microsoft.com/office/drawing/2014/main" id="{FF136327-BC31-438A-A3F7-9F7ECF0551B2}"/>
              </a:ext>
            </a:extLst>
          </p:cNvPr>
          <p:cNvSpPr txBox="1">
            <a:spLocks/>
          </p:cNvSpPr>
          <p:nvPr/>
        </p:nvSpPr>
        <p:spPr>
          <a:xfrm>
            <a:off x="838200" y="5174381"/>
            <a:ext cx="1189008" cy="116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9600" b="1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RobotoBR" pitchFamily="2" charset="0"/>
              </a:rPr>
              <a:t>!</a:t>
            </a:r>
            <a:endParaRPr lang="pt-BR" sz="9600" dirty="0">
              <a:latin typeface="RobotoBR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9888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84045C17-9E8C-42AB-9627-4151C01A14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7057" y="421871"/>
            <a:ext cx="10515541" cy="62946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31049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151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RobotoBR</vt:lpstr>
      <vt:lpstr>Tema do Office</vt:lpstr>
      <vt:lpstr>Unidade 2</vt:lpstr>
      <vt:lpstr>Coesão textual</vt:lpstr>
      <vt:lpstr>Discurso direto e discurso indireto </vt:lpstr>
      <vt:lpstr>Pontuação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2</dc:title>
  <dc:creator>João Paulo Bortoluci</dc:creator>
  <cp:lastModifiedBy>João Paulo Bortoluci</cp:lastModifiedBy>
  <cp:revision>1</cp:revision>
  <dcterms:created xsi:type="dcterms:W3CDTF">2020-04-02T21:41:34Z</dcterms:created>
  <dcterms:modified xsi:type="dcterms:W3CDTF">2020-04-02T21:45:05Z</dcterms:modified>
</cp:coreProperties>
</file>