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9" r:id="rId2"/>
    <p:sldId id="320" r:id="rId3"/>
    <p:sldId id="321" r:id="rId4"/>
    <p:sldId id="322" r:id="rId5"/>
    <p:sldId id="323" r:id="rId6"/>
    <p:sldId id="324" r:id="rId7"/>
    <p:sldId id="325" r:id="rId8"/>
    <p:sldId id="326" r:id="rId9"/>
    <p:sldId id="327" r:id="rId10"/>
    <p:sldId id="328" r:id="rId11"/>
    <p:sldId id="329" r:id="rId1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2E2EF0-A419-401F-888C-EF1D5245EF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538F260-2E29-4AF9-8524-55C9D96E64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FE4995D-1C3E-4154-8A65-D380F7901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3E6F7-87C8-42AA-9ED1-0C11B1C98A4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606B0E4-5E6D-4113-BEC0-94638392F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F980EB3-5DCF-4655-B999-8CA2F52F4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2D560-1685-46C6-9208-6456A956E9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8249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4A51C5-9FFB-4663-BD61-995F54BA7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B7BCF85-E305-4C82-9A6F-E059035F9A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58FB9EE-4BFD-4A33-983F-F28FA5654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3E6F7-87C8-42AA-9ED1-0C11B1C98A4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7384404-E1A4-47A3-8A28-45F691EC7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C80FA9F-1BB3-4030-B5CA-C84EF280D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2D560-1685-46C6-9208-6456A956E9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3962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6AEFFB-9711-40E5-B45E-0675AA149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CF34E43-05AB-4C10-8A24-30728AE560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D38C1D6-D578-4034-9FF9-99B5738DB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3E6F7-87C8-42AA-9ED1-0C11B1C98A4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FDF2B3E-322F-4C43-8795-08EB43C45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B0FD5E0-066A-426B-AC90-4C0F49364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2D560-1685-46C6-9208-6456A956E9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520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8B1671-758D-494D-879A-CCF057C82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08E126F-CD3A-4DDD-9D41-2E2E32517E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E893A02-19C2-4EDE-841C-CAAA378443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3FA8A0F-CE04-44FF-B20C-C639C2FA1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3E6F7-87C8-42AA-9ED1-0C11B1C98A4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75FE30D-B883-42BD-A58C-24789A1D9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7D57333-53A4-45DA-9CE8-03DEFCDCC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2D560-1685-46C6-9208-6456A956E9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1469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98441C-07CC-49EE-9DE6-599A6553AA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D6292B8-F0FF-4CB8-9204-4EB08EC0EF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CE7AEF7-5DFB-4E2F-AC77-DD967EFAFD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13BEBFD-162D-49F7-9C18-D5D844A3B8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AA30D56E-680C-4388-9BE0-8B2BD3E79B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1011F91-8DCB-42E6-B06A-41F74115F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3E6F7-87C8-42AA-9ED1-0C11B1C98A4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DB4A9C0-65FE-4103-93BD-1B52E5CF2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AF6EDFB4-AC8E-4608-9D40-E367A7DA7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2D560-1685-46C6-9208-6456A956E9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3347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1521A2-7C9B-407C-96F2-8BCC4EE10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CB7983F-BFB1-4E65-A4E6-35B365AB9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3E6F7-87C8-42AA-9ED1-0C11B1C98A4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33DD834-B141-4081-A697-6938B705B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FA1ABCF-8CEE-486F-91E3-9FD02AB35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2D560-1685-46C6-9208-6456A956E9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6544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F5F2AB4-E3C1-4B8A-9851-ECE03F77A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3E6F7-87C8-42AA-9ED1-0C11B1C98A4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D6E3956-E328-4D1B-B0D1-1D976BCAE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6B64379-737D-49F4-B563-EAB704271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2D560-1685-46C6-9208-6456A956E9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7404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F998E1-0CBC-44E7-8FA1-C0A9AB9FA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81F43F1-CBEE-4DDC-811A-B8668AB878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E91CD74-B76D-44E4-B464-F867468023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1B19001-2876-4574-9CE7-191D75289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3E6F7-87C8-42AA-9ED1-0C11B1C98A4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26932DB-DA97-434E-9C95-713145852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ED786E4-4CFA-40F5-9307-F8D41ACD9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2D560-1685-46C6-9208-6456A956E9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8118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2C0858-BFF3-47CE-B420-F6454BE3C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A875AABF-C139-44F3-9673-87E93E456F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92F5B2D-4029-48EA-B1A5-F699B74B48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9C51EC8-A6DE-4BA9-A53D-CD7087A0B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3E6F7-87C8-42AA-9ED1-0C11B1C98A4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3604AAD-8ABE-4985-B214-DDE1B44CC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E00BB4E-DC01-4797-8F8A-042647065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2D560-1685-46C6-9208-6456A956E9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9744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DBDA29-AE4E-4E4A-A0D4-FBBF7E8F1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5FE2CCA-8733-4529-81FB-1071521AF5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B61CDBD-6AFB-42F7-9B26-8D16329A3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3E6F7-87C8-42AA-9ED1-0C11B1C98A4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C4B7F84-5871-4017-9C64-B059BF51A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E6B5372-BE21-4B1D-946A-3F218BE0F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2D560-1685-46C6-9208-6456A956E9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6896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824BD3A-E52B-4B40-8AAA-DAB5FDC6D8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51BD0BC-E990-49B6-8ADE-DBB79C2CC7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9F8CBF8-D65B-4993-BFA7-53852C29F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3E6F7-87C8-42AA-9ED1-0C11B1C98A4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FABE586-1322-437B-9CFD-CB2EF20FC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D5615AE-CF2C-42AF-A556-8D271FF30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2D560-1685-46C6-9208-6456A956E9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8898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19256118-E204-48D9-965F-97F591A96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690104B-5A4B-4E0B-9A6A-B232CB945D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2220DE2-222F-4DF5-BC94-9F1B4051D5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33E6F7-87C8-42AA-9ED1-0C11B1C98A4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60607B1-8663-46A5-A013-23F864FA30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8713188-CE8D-45DC-AFFE-086FB7351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C2D560-1685-46C6-9208-6456A956E9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5976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775109" y="2949063"/>
            <a:ext cx="2183611" cy="100085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</a:pPr>
            <a:r>
              <a:rPr lang="pt-BR" sz="7200" spc="-15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Clima</a:t>
            </a:r>
            <a:endParaRPr lang="en-US" sz="7200" spc="-15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9" name="Picture 8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11153794" y="2301886"/>
            <a:ext cx="716680" cy="732538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15278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53810" y="2205637"/>
            <a:ext cx="1021943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200" dirty="0"/>
              <a:t>A rotação é o movimento que a Terra realiza em torno de seu próprio eixo. Dura aproximadamente 24 horas e resulta na sucessão dos dias e das noites. Durante o movimento de rotação, uma face do planeta recebe os raios do Sol, enquanto a outra permanece escura. 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491340" y="485713"/>
            <a:ext cx="72686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Influência do movimento da Terra no clima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8" name="Picture 7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7124691" y="693790"/>
            <a:ext cx="404521" cy="413472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553810" y="1962728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20128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91340" y="485713"/>
            <a:ext cx="72686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Influência do movimento da Terra no clima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8" name="Picture 7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7141623" y="558326"/>
            <a:ext cx="404521" cy="413472"/>
          </a:xfrm>
          <a:prstGeom prst="rect">
            <a:avLst/>
          </a:prstGeom>
        </p:spPr>
      </p:pic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" name="Straight Connector 8"/>
          <p:cNvCxnSpPr/>
          <p:nvPr/>
        </p:nvCxnSpPr>
        <p:spPr>
          <a:xfrm>
            <a:off x="553810" y="1962728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Screen Shot 2019-06-19 at 23.51.3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0852" y="1818952"/>
            <a:ext cx="8069877" cy="4928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885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91340" y="587310"/>
            <a:ext cx="47286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Fatores climáticos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8" name="Picture 7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4913403" y="592192"/>
            <a:ext cx="404521" cy="413472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07630" y="1494319"/>
            <a:ext cx="167599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200" dirty="0"/>
              <a:t>Latitude</a:t>
            </a:r>
            <a:endParaRPr lang="en-US" sz="3200" dirty="0"/>
          </a:p>
        </p:txBody>
      </p:sp>
      <p:pic>
        <p:nvPicPr>
          <p:cNvPr id="3" name="Picture 2" descr="Screen Shot 2019-06-19 at 23.57.0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384" y="1594427"/>
            <a:ext cx="7895689" cy="5060612"/>
          </a:xfrm>
          <a:prstGeom prst="rect">
            <a:avLst/>
          </a:prstGeom>
        </p:spPr>
      </p:pic>
      <p:pic>
        <p:nvPicPr>
          <p:cNvPr id="7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04020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91340" y="485712"/>
            <a:ext cx="47286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Fatores climáticos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8" name="Picture 7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4913403" y="575259"/>
            <a:ext cx="404521" cy="413472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07630" y="1494319"/>
            <a:ext cx="19415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200" dirty="0"/>
              <a:t>Zonas térmicas</a:t>
            </a:r>
            <a:endParaRPr lang="en-US" sz="3200" dirty="0"/>
          </a:p>
        </p:txBody>
      </p:sp>
      <p:pic>
        <p:nvPicPr>
          <p:cNvPr id="2" name="Picture 1" descr="Screen Shot 2019-06-19 at 23.58.1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859" y="1436255"/>
            <a:ext cx="8458200" cy="5410200"/>
          </a:xfrm>
          <a:prstGeom prst="rect">
            <a:avLst/>
          </a:prstGeom>
        </p:spPr>
      </p:pic>
      <p:pic>
        <p:nvPicPr>
          <p:cNvPr id="7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34703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91340" y="485712"/>
            <a:ext cx="47286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Fatores climáticos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8" name="Picture 7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4913403" y="575259"/>
            <a:ext cx="404521" cy="413472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124552" y="1974263"/>
            <a:ext cx="604260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80000"/>
              </a:lnSpc>
            </a:pPr>
            <a:r>
              <a:rPr lang="pt-BR" sz="3000" b="1" dirty="0"/>
              <a:t>Maritimidade </a:t>
            </a:r>
            <a:br>
              <a:rPr lang="pt-BR" sz="3000" b="1" dirty="0"/>
            </a:br>
            <a:r>
              <a:rPr lang="pt-BR" sz="3000" b="1" dirty="0"/>
              <a:t>e continentalidade</a:t>
            </a:r>
            <a:endParaRPr lang="en-US" sz="3000" b="1" dirty="0"/>
          </a:p>
          <a:p>
            <a:pPr lvl="0">
              <a:lnSpc>
                <a:spcPct val="200000"/>
              </a:lnSpc>
            </a:pPr>
            <a:r>
              <a:rPr lang="pt-BR" sz="3000" b="1" dirty="0"/>
              <a:t>Altitude</a:t>
            </a:r>
            <a:endParaRPr lang="en-US" sz="3000" b="1" dirty="0"/>
          </a:p>
          <a:p>
            <a:pPr lvl="0">
              <a:lnSpc>
                <a:spcPct val="200000"/>
              </a:lnSpc>
            </a:pPr>
            <a:r>
              <a:rPr lang="pt-BR" sz="3000" b="1" dirty="0"/>
              <a:t>Vegetação</a:t>
            </a:r>
            <a:endParaRPr lang="en-US" sz="3000" b="1" dirty="0"/>
          </a:p>
          <a:p>
            <a:pPr lvl="0">
              <a:lnSpc>
                <a:spcPct val="200000"/>
              </a:lnSpc>
            </a:pPr>
            <a:r>
              <a:rPr lang="pt-BR" sz="3000" b="1" dirty="0"/>
              <a:t>Correntes marítimas</a:t>
            </a:r>
            <a:endParaRPr lang="en-US" sz="3000" b="1" dirty="0"/>
          </a:p>
          <a:p>
            <a:pPr lvl="0">
              <a:lnSpc>
                <a:spcPct val="200000"/>
              </a:lnSpc>
            </a:pPr>
            <a:r>
              <a:rPr lang="pt-BR" sz="3000" b="1" dirty="0"/>
              <a:t>Relevo</a:t>
            </a:r>
            <a:endParaRPr lang="en-US" sz="3000" b="1" dirty="0"/>
          </a:p>
        </p:txBody>
      </p:sp>
      <p:pic>
        <p:nvPicPr>
          <p:cNvPr id="10" name="Picture 9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74769" y="2246732"/>
            <a:ext cx="404521" cy="413472"/>
          </a:xfrm>
          <a:prstGeom prst="rect">
            <a:avLst/>
          </a:prstGeom>
        </p:spPr>
      </p:pic>
      <p:pic>
        <p:nvPicPr>
          <p:cNvPr id="11" name="Picture 10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74769" y="3229178"/>
            <a:ext cx="404521" cy="413472"/>
          </a:xfrm>
          <a:prstGeom prst="rect">
            <a:avLst/>
          </a:prstGeom>
        </p:spPr>
      </p:pic>
      <p:pic>
        <p:nvPicPr>
          <p:cNvPr id="12" name="Picture 11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74768" y="4134484"/>
            <a:ext cx="404522" cy="413472"/>
          </a:xfrm>
          <a:prstGeom prst="rect">
            <a:avLst/>
          </a:prstGeom>
        </p:spPr>
      </p:pic>
      <p:pic>
        <p:nvPicPr>
          <p:cNvPr id="13" name="Picture 12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74768" y="5023484"/>
            <a:ext cx="404522" cy="413472"/>
          </a:xfrm>
          <a:prstGeom prst="rect">
            <a:avLst/>
          </a:prstGeom>
        </p:spPr>
      </p:pic>
      <p:pic>
        <p:nvPicPr>
          <p:cNvPr id="14" name="Picture 13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74768" y="5935574"/>
            <a:ext cx="404522" cy="413472"/>
          </a:xfrm>
          <a:prstGeom prst="rect">
            <a:avLst/>
          </a:prstGeom>
        </p:spPr>
      </p:pic>
      <p:pic>
        <p:nvPicPr>
          <p:cNvPr id="3" name="Picture 2" descr="Screen Shot 2019-06-20 at 00.01.2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8728" y="1463443"/>
            <a:ext cx="6327198" cy="5144455"/>
          </a:xfrm>
          <a:prstGeom prst="rect">
            <a:avLst/>
          </a:prstGeom>
        </p:spPr>
      </p:pic>
      <p:pic>
        <p:nvPicPr>
          <p:cNvPr id="15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13856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91340" y="553444"/>
            <a:ext cx="53636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Correntes marítimas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8" name="Picture 7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536843" y="575259"/>
            <a:ext cx="404521" cy="413472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Screen Shot 2019-06-20 at 10.30.2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288" y="1494319"/>
            <a:ext cx="8343900" cy="5232400"/>
          </a:xfrm>
          <a:prstGeom prst="rect">
            <a:avLst/>
          </a:prstGeom>
        </p:spPr>
      </p:pic>
      <p:pic>
        <p:nvPicPr>
          <p:cNvPr id="7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54985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91341" y="485712"/>
            <a:ext cx="40936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Climas da Terra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8" name="Picture 7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4382765" y="592192"/>
            <a:ext cx="404521" cy="413472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Screen Shot 2019-06-20 at 10.31.2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959" y="1444141"/>
            <a:ext cx="6859858" cy="5250106"/>
          </a:xfrm>
          <a:prstGeom prst="rect">
            <a:avLst/>
          </a:prstGeom>
        </p:spPr>
      </p:pic>
      <p:pic>
        <p:nvPicPr>
          <p:cNvPr id="7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55569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91341" y="587310"/>
            <a:ext cx="56984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Mudanças climáticas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18" name="Picture 17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615041" y="558326"/>
            <a:ext cx="404521" cy="413472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53810" y="1662987"/>
            <a:ext cx="1021943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200" b="1" dirty="0"/>
              <a:t>Chuva ácida</a:t>
            </a:r>
            <a:r>
              <a:rPr lang="pt-BR" sz="3200" dirty="0"/>
              <a:t>: O gás carbônico que se encontra na atmosfera torna as chuvas ligeiramente ácidas. A queima de combustíveis fósseis emite gases como o dióxido de enxofre e o óxido de nitrogênio, causando a poluição do ar e desencadeando reações químicas com a água das chuvas, tornando-a ainda mais ácida.</a:t>
            </a:r>
            <a:endParaRPr lang="en-US" sz="3200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57994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91341" y="824372"/>
            <a:ext cx="4659399" cy="1938992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Aquecimento</a:t>
            </a:r>
          </a:p>
          <a:p>
            <a:r>
              <a:rPr lang="pt-BR" sz="4000" dirty="0">
                <a:latin typeface="Aptifer Slab LT W01 Bold"/>
                <a:cs typeface="Aptifer Slab LT W01 Bold"/>
              </a:rPr>
              <a:t>global e efeito</a:t>
            </a:r>
          </a:p>
          <a:p>
            <a:r>
              <a:rPr lang="pt-BR" sz="4000" dirty="0">
                <a:latin typeface="Aptifer Slab LT W01 Bold"/>
                <a:cs typeface="Aptifer Slab LT W01 Bold"/>
              </a:rPr>
              <a:t>estufa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11" name="Picture 10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3753332" y="693790"/>
            <a:ext cx="404521" cy="413472"/>
          </a:xfrm>
          <a:prstGeom prst="rect">
            <a:avLst/>
          </a:prstGeom>
        </p:spPr>
      </p:pic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" name="Straight Connector 3"/>
          <p:cNvCxnSpPr/>
          <p:nvPr/>
        </p:nvCxnSpPr>
        <p:spPr>
          <a:xfrm>
            <a:off x="1000569" y="2794010"/>
            <a:ext cx="1354629" cy="0"/>
          </a:xfrm>
          <a:prstGeom prst="line">
            <a:avLst/>
          </a:prstGeom>
          <a:ln>
            <a:noFil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53810" y="2750869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Screen Shot 2019-06-20 at 10.34.1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2237" y="561975"/>
            <a:ext cx="5209230" cy="6319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508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91341" y="638109"/>
            <a:ext cx="46593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Ilhas de calor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11" name="Picture 10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3753332" y="592192"/>
            <a:ext cx="404521" cy="413472"/>
          </a:xfrm>
          <a:prstGeom prst="rect">
            <a:avLst/>
          </a:prstGeom>
        </p:spPr>
      </p:pic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Straight Connector 6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Screen Shot 2019-06-20 at 10.36.27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3645" y="594401"/>
            <a:ext cx="6398899" cy="6263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524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155</Words>
  <Application>Microsoft Office PowerPoint</Application>
  <PresentationFormat>Widescreen</PresentationFormat>
  <Paragraphs>22</Paragraphs>
  <Slides>11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6" baseType="lpstr">
      <vt:lpstr>Aptifer Slab LT W01 Bold</vt:lpstr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João Paulo Bortoluci</dc:creator>
  <cp:lastModifiedBy>João Paulo Bortoluci</cp:lastModifiedBy>
  <cp:revision>1</cp:revision>
  <dcterms:created xsi:type="dcterms:W3CDTF">2020-04-02T21:06:52Z</dcterms:created>
  <dcterms:modified xsi:type="dcterms:W3CDTF">2020-04-02T21:14:25Z</dcterms:modified>
</cp:coreProperties>
</file>