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80" r:id="rId3"/>
    <p:sldId id="281" r:id="rId4"/>
    <p:sldId id="282" r:id="rId5"/>
    <p:sldId id="283" r:id="rId6"/>
    <p:sldId id="284" r:id="rId7"/>
    <p:sldId id="285" r:id="rId8"/>
    <p:sldId id="286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042189-A3AB-4784-A6AE-F7FF2D47AFAD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37081AA3-8750-4859-8E37-7F7BA75A2D35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Período composto por orações que dependem sintaticamente umas das outras.</a:t>
          </a:r>
        </a:p>
      </dgm:t>
    </dgm:pt>
    <dgm:pt modelId="{2CFCE12A-FD01-4671-B062-33024DF38FF8}" type="parTrans" cxnId="{0916EDFD-92D4-4C27-A939-3A2BF1C6B59A}">
      <dgm:prSet/>
      <dgm:spPr/>
      <dgm:t>
        <a:bodyPr/>
        <a:lstStyle/>
        <a:p>
          <a:endParaRPr lang="pt-BR"/>
        </a:p>
      </dgm:t>
    </dgm:pt>
    <dgm:pt modelId="{C88C15F0-4775-4DBD-84D3-24E7954D4C11}" type="sibTrans" cxnId="{0916EDFD-92D4-4C27-A939-3A2BF1C6B59A}">
      <dgm:prSet/>
      <dgm:spPr/>
      <dgm:t>
        <a:bodyPr/>
        <a:lstStyle/>
        <a:p>
          <a:endParaRPr lang="pt-BR"/>
        </a:p>
      </dgm:t>
    </dgm:pt>
    <dgm:pt modelId="{ACEDB1C2-E7E2-483F-A742-FDE05618C0EC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Nesse tipo de período, há pelo menos uma </a:t>
          </a:r>
          <a:r>
            <a:rPr lang="pt-BR" sz="2800" b="1" dirty="0"/>
            <a:t>oração principal</a:t>
          </a:r>
          <a:r>
            <a:rPr lang="pt-BR" sz="2800" dirty="0"/>
            <a:t> e uma ou mais </a:t>
          </a:r>
          <a:r>
            <a:rPr lang="pt-BR" sz="2800" b="1" dirty="0"/>
            <a:t>orações subordinadas</a:t>
          </a:r>
          <a:r>
            <a:rPr lang="pt-BR" sz="2800" dirty="0"/>
            <a:t>.</a:t>
          </a:r>
        </a:p>
      </dgm:t>
    </dgm:pt>
    <dgm:pt modelId="{35F1518F-826F-438A-9AF2-77F00CE4DE5F}" type="parTrans" cxnId="{3D26A78F-2DE8-46B5-8F1C-CF19DA4AE894}">
      <dgm:prSet/>
      <dgm:spPr/>
      <dgm:t>
        <a:bodyPr/>
        <a:lstStyle/>
        <a:p>
          <a:endParaRPr lang="pt-BR"/>
        </a:p>
      </dgm:t>
    </dgm:pt>
    <dgm:pt modelId="{D50068BB-F4E9-4B02-947C-09615FD77477}" type="sibTrans" cxnId="{3D26A78F-2DE8-46B5-8F1C-CF19DA4AE894}">
      <dgm:prSet/>
      <dgm:spPr/>
      <dgm:t>
        <a:bodyPr/>
        <a:lstStyle/>
        <a:p>
          <a:endParaRPr lang="pt-BR"/>
        </a:p>
      </dgm:t>
    </dgm:pt>
    <dgm:pt modelId="{745CD708-2CA3-4742-AA00-F0E8E80B0FEF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pt-BR" sz="3200" b="0" dirty="0"/>
        </a:p>
      </dgm:t>
    </dgm:pt>
    <dgm:pt modelId="{9EAAA566-57BA-4018-8776-FD7F3A55BC4E}" type="sibTrans" cxnId="{E1D8D84E-438A-49DB-84BF-45BEEE8617A8}">
      <dgm:prSet/>
      <dgm:spPr/>
      <dgm:t>
        <a:bodyPr/>
        <a:lstStyle/>
        <a:p>
          <a:endParaRPr lang="pt-BR"/>
        </a:p>
      </dgm:t>
    </dgm:pt>
    <dgm:pt modelId="{71078306-9802-4D62-977B-290408A19C0D}" type="parTrans" cxnId="{E1D8D84E-438A-49DB-84BF-45BEEE8617A8}">
      <dgm:prSet/>
      <dgm:spPr/>
      <dgm:t>
        <a:bodyPr/>
        <a:lstStyle/>
        <a:p>
          <a:endParaRPr lang="pt-BR"/>
        </a:p>
      </dgm:t>
    </dgm:pt>
    <dgm:pt modelId="{80A92F23-EBFB-4BB3-AD70-A85FA7DBB3DE}" type="pres">
      <dgm:prSet presAssocID="{DA042189-A3AB-4784-A6AE-F7FF2D47AFAD}" presName="composite" presStyleCnt="0">
        <dgm:presLayoutVars>
          <dgm:chMax val="1"/>
          <dgm:dir/>
          <dgm:resizeHandles val="exact"/>
        </dgm:presLayoutVars>
      </dgm:prSet>
      <dgm:spPr/>
    </dgm:pt>
    <dgm:pt modelId="{2A253791-5D7D-4128-80F6-2B07B12BC27E}" type="pres">
      <dgm:prSet presAssocID="{745CD708-2CA3-4742-AA00-F0E8E80B0FEF}" presName="roof" presStyleLbl="dkBgShp" presStyleIdx="0" presStyleCnt="2" custScaleY="23791"/>
      <dgm:spPr/>
    </dgm:pt>
    <dgm:pt modelId="{A3C5F508-07DD-4740-909F-841D9CB437D7}" type="pres">
      <dgm:prSet presAssocID="{745CD708-2CA3-4742-AA00-F0E8E80B0FEF}" presName="pillars" presStyleCnt="0"/>
      <dgm:spPr/>
    </dgm:pt>
    <dgm:pt modelId="{0B5F68AC-2C5F-41B1-8285-B1C764AEBD29}" type="pres">
      <dgm:prSet presAssocID="{745CD708-2CA3-4742-AA00-F0E8E80B0FEF}" presName="pillar1" presStyleLbl="node1" presStyleIdx="0" presStyleCnt="2" custScaleY="130214" custLinFactNeighborY="-507">
        <dgm:presLayoutVars>
          <dgm:bulletEnabled val="1"/>
        </dgm:presLayoutVars>
      </dgm:prSet>
      <dgm:spPr/>
    </dgm:pt>
    <dgm:pt modelId="{FF0C4DFE-919E-45A7-873C-D63E83A2F8F4}" type="pres">
      <dgm:prSet presAssocID="{ACEDB1C2-E7E2-483F-A742-FDE05618C0EC}" presName="pillarX" presStyleLbl="node1" presStyleIdx="1" presStyleCnt="2" custScaleY="130125">
        <dgm:presLayoutVars>
          <dgm:bulletEnabled val="1"/>
        </dgm:presLayoutVars>
      </dgm:prSet>
      <dgm:spPr/>
    </dgm:pt>
    <dgm:pt modelId="{E6F150EF-615A-499A-8375-A4A5B3B9BE79}" type="pres">
      <dgm:prSet presAssocID="{745CD708-2CA3-4742-AA00-F0E8E80B0FEF}" presName="base" presStyleLbl="dkBgShp" presStyleIdx="1" presStyleCnt="2" custLinFactNeighborX="-203" custLinFactNeighborY="38675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</dgm:pt>
  </dgm:ptLst>
  <dgm:cxnLst>
    <dgm:cxn modelId="{FB53794A-3E63-4DB8-9331-DE20AF18C61E}" type="presOf" srcId="{ACEDB1C2-E7E2-483F-A742-FDE05618C0EC}" destId="{FF0C4DFE-919E-45A7-873C-D63E83A2F8F4}" srcOrd="0" destOrd="0" presId="urn:microsoft.com/office/officeart/2005/8/layout/hList3"/>
    <dgm:cxn modelId="{E1D8D84E-438A-49DB-84BF-45BEEE8617A8}" srcId="{DA042189-A3AB-4784-A6AE-F7FF2D47AFAD}" destId="{745CD708-2CA3-4742-AA00-F0E8E80B0FEF}" srcOrd="0" destOrd="0" parTransId="{71078306-9802-4D62-977B-290408A19C0D}" sibTransId="{9EAAA566-57BA-4018-8776-FD7F3A55BC4E}"/>
    <dgm:cxn modelId="{16562954-12D2-47C9-A46D-F7D77586E542}" type="presOf" srcId="{DA042189-A3AB-4784-A6AE-F7FF2D47AFAD}" destId="{80A92F23-EBFB-4BB3-AD70-A85FA7DBB3DE}" srcOrd="0" destOrd="0" presId="urn:microsoft.com/office/officeart/2005/8/layout/hList3"/>
    <dgm:cxn modelId="{3D26A78F-2DE8-46B5-8F1C-CF19DA4AE894}" srcId="{745CD708-2CA3-4742-AA00-F0E8E80B0FEF}" destId="{ACEDB1C2-E7E2-483F-A742-FDE05618C0EC}" srcOrd="1" destOrd="0" parTransId="{35F1518F-826F-438A-9AF2-77F00CE4DE5F}" sibTransId="{D50068BB-F4E9-4B02-947C-09615FD77477}"/>
    <dgm:cxn modelId="{E00A4ECC-BDF5-4B1E-B29A-B99ADEA84C1F}" type="presOf" srcId="{37081AA3-8750-4859-8E37-7F7BA75A2D35}" destId="{0B5F68AC-2C5F-41B1-8285-B1C764AEBD29}" srcOrd="0" destOrd="0" presId="urn:microsoft.com/office/officeart/2005/8/layout/hList3"/>
    <dgm:cxn modelId="{8CE570EC-0BD7-4EB3-B6F2-6FCC02CD6313}" type="presOf" srcId="{745CD708-2CA3-4742-AA00-F0E8E80B0FEF}" destId="{2A253791-5D7D-4128-80F6-2B07B12BC27E}" srcOrd="0" destOrd="0" presId="urn:microsoft.com/office/officeart/2005/8/layout/hList3"/>
    <dgm:cxn modelId="{0916EDFD-92D4-4C27-A939-3A2BF1C6B59A}" srcId="{745CD708-2CA3-4742-AA00-F0E8E80B0FEF}" destId="{37081AA3-8750-4859-8E37-7F7BA75A2D35}" srcOrd="0" destOrd="0" parTransId="{2CFCE12A-FD01-4671-B062-33024DF38FF8}" sibTransId="{C88C15F0-4775-4DBD-84D3-24E7954D4C11}"/>
    <dgm:cxn modelId="{3133FEE2-D568-483C-981A-FCEFAB64173F}" type="presParOf" srcId="{80A92F23-EBFB-4BB3-AD70-A85FA7DBB3DE}" destId="{2A253791-5D7D-4128-80F6-2B07B12BC27E}" srcOrd="0" destOrd="0" presId="urn:microsoft.com/office/officeart/2005/8/layout/hList3"/>
    <dgm:cxn modelId="{456C8B11-51C0-4950-ABD8-3EE227CE4BE7}" type="presParOf" srcId="{80A92F23-EBFB-4BB3-AD70-A85FA7DBB3DE}" destId="{A3C5F508-07DD-4740-909F-841D9CB437D7}" srcOrd="1" destOrd="0" presId="urn:microsoft.com/office/officeart/2005/8/layout/hList3"/>
    <dgm:cxn modelId="{8BAD8187-10C5-4A3E-B58C-9F921EE0A692}" type="presParOf" srcId="{A3C5F508-07DD-4740-909F-841D9CB437D7}" destId="{0B5F68AC-2C5F-41B1-8285-B1C764AEBD29}" srcOrd="0" destOrd="0" presId="urn:microsoft.com/office/officeart/2005/8/layout/hList3"/>
    <dgm:cxn modelId="{76130B04-95B0-4393-8047-5D4C219AF223}" type="presParOf" srcId="{A3C5F508-07DD-4740-909F-841D9CB437D7}" destId="{FF0C4DFE-919E-45A7-873C-D63E83A2F8F4}" srcOrd="1" destOrd="0" presId="urn:microsoft.com/office/officeart/2005/8/layout/hList3"/>
    <dgm:cxn modelId="{E9F63C65-13FB-4CEE-8A3C-A34F153F650D}" type="presParOf" srcId="{80A92F23-EBFB-4BB3-AD70-A85FA7DBB3DE}" destId="{E6F150EF-615A-499A-8375-A4A5B3B9BE79}" srcOrd="2" destOrd="0" presId="urn:microsoft.com/office/officeart/2005/8/layout/hList3"/>
  </dgm:cxnLst>
  <dgm:bg/>
  <dgm:whole>
    <a:ln>
      <a:solidFill>
        <a:schemeClr val="accent6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334CC2-595E-4977-9023-24F256F95D16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C4BF32C-EB97-40B0-8369-6C8C5C3D0A37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Substantivas</a:t>
          </a:r>
        </a:p>
      </dgm:t>
    </dgm:pt>
    <dgm:pt modelId="{9913378D-334F-4B89-9257-CC189EC4A053}" type="parTrans" cxnId="{4F1E89D8-1A97-49D1-BB90-569983CBCDA4}">
      <dgm:prSet/>
      <dgm:spPr/>
      <dgm:t>
        <a:bodyPr/>
        <a:lstStyle/>
        <a:p>
          <a:endParaRPr lang="pt-BR"/>
        </a:p>
      </dgm:t>
    </dgm:pt>
    <dgm:pt modelId="{8995FBCD-74A9-4A60-AF3C-2F4DD430109C}" type="sibTrans" cxnId="{4F1E89D8-1A97-49D1-BB90-569983CBCDA4}">
      <dgm:prSet/>
      <dgm:spPr/>
      <dgm:t>
        <a:bodyPr/>
        <a:lstStyle/>
        <a:p>
          <a:endParaRPr lang="pt-BR"/>
        </a:p>
      </dgm:t>
    </dgm:pt>
    <dgm:pt modelId="{A3996699-C4C5-49EB-B704-FE3E17879177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Têm função de objeto direto.</a:t>
          </a:r>
        </a:p>
      </dgm:t>
    </dgm:pt>
    <dgm:pt modelId="{35A2975E-4ECC-4975-84DB-A4241035D51F}" type="parTrans" cxnId="{2B603272-6240-4BFE-BA24-9C87F93ED2C4}">
      <dgm:prSet/>
      <dgm:spPr/>
      <dgm:t>
        <a:bodyPr/>
        <a:lstStyle/>
        <a:p>
          <a:endParaRPr lang="pt-BR"/>
        </a:p>
      </dgm:t>
    </dgm:pt>
    <dgm:pt modelId="{2E830F46-6D81-4B51-B496-2991C6617C85}" type="sibTrans" cxnId="{2B603272-6240-4BFE-BA24-9C87F93ED2C4}">
      <dgm:prSet/>
      <dgm:spPr/>
      <dgm:t>
        <a:bodyPr/>
        <a:lstStyle/>
        <a:p>
          <a:endParaRPr lang="pt-BR"/>
        </a:p>
      </dgm:t>
    </dgm:pt>
    <dgm:pt modelId="{3F139636-21F7-4D9D-9A52-F6F00F082B46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Adjetivas</a:t>
          </a:r>
        </a:p>
      </dgm:t>
    </dgm:pt>
    <dgm:pt modelId="{C62F5CE4-B787-433E-90E3-1E3763450E9E}" type="parTrans" cxnId="{53F8D02C-99C8-464A-AB41-1DF29552B347}">
      <dgm:prSet/>
      <dgm:spPr/>
      <dgm:t>
        <a:bodyPr/>
        <a:lstStyle/>
        <a:p>
          <a:endParaRPr lang="pt-BR"/>
        </a:p>
      </dgm:t>
    </dgm:pt>
    <dgm:pt modelId="{0E008A32-2C23-4E98-B291-1E4B76A03A68}" type="sibTrans" cxnId="{53F8D02C-99C8-464A-AB41-1DF29552B347}">
      <dgm:prSet/>
      <dgm:spPr/>
      <dgm:t>
        <a:bodyPr/>
        <a:lstStyle/>
        <a:p>
          <a:endParaRPr lang="pt-BR"/>
        </a:p>
      </dgm:t>
    </dgm:pt>
    <dgm:pt modelId="{572F2A94-AB23-4814-9304-756E06CD0F06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Têm função de adjunto adnominal. </a:t>
          </a:r>
        </a:p>
      </dgm:t>
    </dgm:pt>
    <dgm:pt modelId="{50979239-826D-42D1-B39C-C1AEE7436865}" type="parTrans" cxnId="{9ABACBEC-326B-4C6E-9F1B-B18D01F6D5E7}">
      <dgm:prSet/>
      <dgm:spPr/>
      <dgm:t>
        <a:bodyPr/>
        <a:lstStyle/>
        <a:p>
          <a:endParaRPr lang="pt-BR"/>
        </a:p>
      </dgm:t>
    </dgm:pt>
    <dgm:pt modelId="{97F63067-EEA3-4BC2-BDE0-E367E226ED6A}" type="sibTrans" cxnId="{9ABACBEC-326B-4C6E-9F1B-B18D01F6D5E7}">
      <dgm:prSet/>
      <dgm:spPr/>
      <dgm:t>
        <a:bodyPr/>
        <a:lstStyle/>
        <a:p>
          <a:endParaRPr lang="pt-BR"/>
        </a:p>
      </dgm:t>
    </dgm:pt>
    <dgm:pt modelId="{1EB91B7C-C6F1-4C1A-8D82-1FC8CB650B0C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Adverbiais</a:t>
          </a:r>
        </a:p>
      </dgm:t>
    </dgm:pt>
    <dgm:pt modelId="{55F38650-9B42-4AD9-816E-D2BA65633B6C}" type="parTrans" cxnId="{0E62BC97-9DE4-4642-82A1-20709A3684D0}">
      <dgm:prSet/>
      <dgm:spPr/>
      <dgm:t>
        <a:bodyPr/>
        <a:lstStyle/>
        <a:p>
          <a:endParaRPr lang="pt-BR"/>
        </a:p>
      </dgm:t>
    </dgm:pt>
    <dgm:pt modelId="{A72D830F-7B3C-4808-9F80-53AC09269D49}" type="sibTrans" cxnId="{0E62BC97-9DE4-4642-82A1-20709A3684D0}">
      <dgm:prSet/>
      <dgm:spPr/>
      <dgm:t>
        <a:bodyPr/>
        <a:lstStyle/>
        <a:p>
          <a:endParaRPr lang="pt-BR"/>
        </a:p>
      </dgm:t>
    </dgm:pt>
    <dgm:pt modelId="{7B1CDF8E-0FCC-45E3-AD9B-DD6FE0884E0C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Têm função de adjunto adverbial.</a:t>
          </a:r>
        </a:p>
      </dgm:t>
    </dgm:pt>
    <dgm:pt modelId="{3E7B90C5-CC41-445A-80B2-3FC15ED57A7B}" type="parTrans" cxnId="{7E39315E-D813-44F5-A294-0649141DD60A}">
      <dgm:prSet/>
      <dgm:spPr/>
      <dgm:t>
        <a:bodyPr/>
        <a:lstStyle/>
        <a:p>
          <a:endParaRPr lang="pt-BR"/>
        </a:p>
      </dgm:t>
    </dgm:pt>
    <dgm:pt modelId="{89C54211-8A14-4894-8AB0-9C533ED0A2A8}" type="sibTrans" cxnId="{7E39315E-D813-44F5-A294-0649141DD60A}">
      <dgm:prSet/>
      <dgm:spPr/>
      <dgm:t>
        <a:bodyPr/>
        <a:lstStyle/>
        <a:p>
          <a:endParaRPr lang="pt-BR"/>
        </a:p>
      </dgm:t>
    </dgm:pt>
    <dgm:pt modelId="{24A7A5F2-4D48-4676-ACD9-CC035971EBD5}" type="pres">
      <dgm:prSet presAssocID="{C7334CC2-595E-4977-9023-24F256F95D1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3A2921C-B63E-4292-933D-B4F054449DA2}" type="pres">
      <dgm:prSet presAssocID="{CC4BF32C-EB97-40B0-8369-6C8C5C3D0A37}" presName="vertOne" presStyleCnt="0"/>
      <dgm:spPr/>
    </dgm:pt>
    <dgm:pt modelId="{2B785FA1-9C7A-4649-B5C5-13F57B95C967}" type="pres">
      <dgm:prSet presAssocID="{CC4BF32C-EB97-40B0-8369-6C8C5C3D0A37}" presName="txOne" presStyleLbl="node0" presStyleIdx="0" presStyleCnt="3">
        <dgm:presLayoutVars>
          <dgm:chPref val="3"/>
        </dgm:presLayoutVars>
      </dgm:prSet>
      <dgm:spPr/>
    </dgm:pt>
    <dgm:pt modelId="{F2FDEF17-D279-4CAE-950E-D61C558D861D}" type="pres">
      <dgm:prSet presAssocID="{CC4BF32C-EB97-40B0-8369-6C8C5C3D0A37}" presName="parTransOne" presStyleCnt="0"/>
      <dgm:spPr/>
    </dgm:pt>
    <dgm:pt modelId="{5145DA52-EB7E-40A3-B4B4-77A6A705FE12}" type="pres">
      <dgm:prSet presAssocID="{CC4BF32C-EB97-40B0-8369-6C8C5C3D0A37}" presName="horzOne" presStyleCnt="0"/>
      <dgm:spPr/>
    </dgm:pt>
    <dgm:pt modelId="{F601278D-855D-4E45-9D67-EE37C317EB72}" type="pres">
      <dgm:prSet presAssocID="{A3996699-C4C5-49EB-B704-FE3E17879177}" presName="vertTwo" presStyleCnt="0"/>
      <dgm:spPr/>
    </dgm:pt>
    <dgm:pt modelId="{610C768D-EF20-4BA0-BE03-EC2AAC403BB9}" type="pres">
      <dgm:prSet presAssocID="{A3996699-C4C5-49EB-B704-FE3E17879177}" presName="txTwo" presStyleLbl="node2" presStyleIdx="0" presStyleCnt="3">
        <dgm:presLayoutVars>
          <dgm:chPref val="3"/>
        </dgm:presLayoutVars>
      </dgm:prSet>
      <dgm:spPr/>
    </dgm:pt>
    <dgm:pt modelId="{33391983-2131-403E-B1CB-69700CC66613}" type="pres">
      <dgm:prSet presAssocID="{A3996699-C4C5-49EB-B704-FE3E17879177}" presName="horzTwo" presStyleCnt="0"/>
      <dgm:spPr/>
    </dgm:pt>
    <dgm:pt modelId="{4A08B2C1-A6DE-4FE8-9C52-4DCC0C01B6D1}" type="pres">
      <dgm:prSet presAssocID="{8995FBCD-74A9-4A60-AF3C-2F4DD430109C}" presName="sibSpaceOne" presStyleCnt="0"/>
      <dgm:spPr/>
    </dgm:pt>
    <dgm:pt modelId="{8999D43F-CCE8-4D0B-893F-84BD777C6893}" type="pres">
      <dgm:prSet presAssocID="{3F139636-21F7-4D9D-9A52-F6F00F082B46}" presName="vertOne" presStyleCnt="0"/>
      <dgm:spPr/>
    </dgm:pt>
    <dgm:pt modelId="{B52C9E8F-ABB7-4C48-950A-08E3707DE116}" type="pres">
      <dgm:prSet presAssocID="{3F139636-21F7-4D9D-9A52-F6F00F082B46}" presName="txOne" presStyleLbl="node0" presStyleIdx="1" presStyleCnt="3">
        <dgm:presLayoutVars>
          <dgm:chPref val="3"/>
        </dgm:presLayoutVars>
      </dgm:prSet>
      <dgm:spPr/>
    </dgm:pt>
    <dgm:pt modelId="{E77E5677-612F-40D5-BB91-3074CCCD69F8}" type="pres">
      <dgm:prSet presAssocID="{3F139636-21F7-4D9D-9A52-F6F00F082B46}" presName="parTransOne" presStyleCnt="0"/>
      <dgm:spPr/>
    </dgm:pt>
    <dgm:pt modelId="{87978032-4153-4F4D-8350-25630F0C5B9C}" type="pres">
      <dgm:prSet presAssocID="{3F139636-21F7-4D9D-9A52-F6F00F082B46}" presName="horzOne" presStyleCnt="0"/>
      <dgm:spPr/>
    </dgm:pt>
    <dgm:pt modelId="{0539EC3E-8F10-43EF-8D9F-12199AFE4EE1}" type="pres">
      <dgm:prSet presAssocID="{572F2A94-AB23-4814-9304-756E06CD0F06}" presName="vertTwo" presStyleCnt="0"/>
      <dgm:spPr/>
    </dgm:pt>
    <dgm:pt modelId="{296A4A49-0604-4B89-8025-4B58BFA94152}" type="pres">
      <dgm:prSet presAssocID="{572F2A94-AB23-4814-9304-756E06CD0F06}" presName="txTwo" presStyleLbl="node2" presStyleIdx="1" presStyleCnt="3">
        <dgm:presLayoutVars>
          <dgm:chPref val="3"/>
        </dgm:presLayoutVars>
      </dgm:prSet>
      <dgm:spPr/>
    </dgm:pt>
    <dgm:pt modelId="{B3A30903-A677-45B2-9355-02520ED9535E}" type="pres">
      <dgm:prSet presAssocID="{572F2A94-AB23-4814-9304-756E06CD0F06}" presName="horzTwo" presStyleCnt="0"/>
      <dgm:spPr/>
    </dgm:pt>
    <dgm:pt modelId="{31528F9A-1824-44A5-B2A9-3A9A838179C1}" type="pres">
      <dgm:prSet presAssocID="{0E008A32-2C23-4E98-B291-1E4B76A03A68}" presName="sibSpaceOne" presStyleCnt="0"/>
      <dgm:spPr/>
    </dgm:pt>
    <dgm:pt modelId="{58ED0D6B-5451-4965-8E84-77F7FD0A43BB}" type="pres">
      <dgm:prSet presAssocID="{1EB91B7C-C6F1-4C1A-8D82-1FC8CB650B0C}" presName="vertOne" presStyleCnt="0"/>
      <dgm:spPr/>
    </dgm:pt>
    <dgm:pt modelId="{1B8A5166-B30C-4A5E-880B-6D83488822DA}" type="pres">
      <dgm:prSet presAssocID="{1EB91B7C-C6F1-4C1A-8D82-1FC8CB650B0C}" presName="txOne" presStyleLbl="node0" presStyleIdx="2" presStyleCnt="3">
        <dgm:presLayoutVars>
          <dgm:chPref val="3"/>
        </dgm:presLayoutVars>
      </dgm:prSet>
      <dgm:spPr/>
    </dgm:pt>
    <dgm:pt modelId="{DC794CE9-1084-477F-A874-DF5375D50352}" type="pres">
      <dgm:prSet presAssocID="{1EB91B7C-C6F1-4C1A-8D82-1FC8CB650B0C}" presName="parTransOne" presStyleCnt="0"/>
      <dgm:spPr/>
    </dgm:pt>
    <dgm:pt modelId="{EDCCDA65-9438-4361-A5AF-B3AC831745F7}" type="pres">
      <dgm:prSet presAssocID="{1EB91B7C-C6F1-4C1A-8D82-1FC8CB650B0C}" presName="horzOne" presStyleCnt="0"/>
      <dgm:spPr/>
    </dgm:pt>
    <dgm:pt modelId="{C5530CF4-ECDC-47D6-A592-D1FF783283D5}" type="pres">
      <dgm:prSet presAssocID="{7B1CDF8E-0FCC-45E3-AD9B-DD6FE0884E0C}" presName="vertTwo" presStyleCnt="0"/>
      <dgm:spPr/>
    </dgm:pt>
    <dgm:pt modelId="{F304FB42-5A03-4ABF-B26D-D0CA6676E5ED}" type="pres">
      <dgm:prSet presAssocID="{7B1CDF8E-0FCC-45E3-AD9B-DD6FE0884E0C}" presName="txTwo" presStyleLbl="node2" presStyleIdx="2" presStyleCnt="3">
        <dgm:presLayoutVars>
          <dgm:chPref val="3"/>
        </dgm:presLayoutVars>
      </dgm:prSet>
      <dgm:spPr/>
    </dgm:pt>
    <dgm:pt modelId="{9F328BBD-8383-4A5C-A521-66A6CDA7DBC1}" type="pres">
      <dgm:prSet presAssocID="{7B1CDF8E-0FCC-45E3-AD9B-DD6FE0884E0C}" presName="horzTwo" presStyleCnt="0"/>
      <dgm:spPr/>
    </dgm:pt>
  </dgm:ptLst>
  <dgm:cxnLst>
    <dgm:cxn modelId="{9141EB04-1DA3-4630-A388-043EB73C8ABB}" type="presOf" srcId="{1EB91B7C-C6F1-4C1A-8D82-1FC8CB650B0C}" destId="{1B8A5166-B30C-4A5E-880B-6D83488822DA}" srcOrd="0" destOrd="0" presId="urn:microsoft.com/office/officeart/2005/8/layout/hierarchy4"/>
    <dgm:cxn modelId="{2404FE16-D585-422C-86C1-D0D12F4736A9}" type="presOf" srcId="{572F2A94-AB23-4814-9304-756E06CD0F06}" destId="{296A4A49-0604-4B89-8025-4B58BFA94152}" srcOrd="0" destOrd="0" presId="urn:microsoft.com/office/officeart/2005/8/layout/hierarchy4"/>
    <dgm:cxn modelId="{53F8D02C-99C8-464A-AB41-1DF29552B347}" srcId="{C7334CC2-595E-4977-9023-24F256F95D16}" destId="{3F139636-21F7-4D9D-9A52-F6F00F082B46}" srcOrd="1" destOrd="0" parTransId="{C62F5CE4-B787-433E-90E3-1E3763450E9E}" sibTransId="{0E008A32-2C23-4E98-B291-1E4B76A03A68}"/>
    <dgm:cxn modelId="{7E39315E-D813-44F5-A294-0649141DD60A}" srcId="{1EB91B7C-C6F1-4C1A-8D82-1FC8CB650B0C}" destId="{7B1CDF8E-0FCC-45E3-AD9B-DD6FE0884E0C}" srcOrd="0" destOrd="0" parTransId="{3E7B90C5-CC41-445A-80B2-3FC15ED57A7B}" sibTransId="{89C54211-8A14-4894-8AB0-9C533ED0A2A8}"/>
    <dgm:cxn modelId="{2180C863-023D-4FD1-8759-FE0758F2C2B0}" type="presOf" srcId="{3F139636-21F7-4D9D-9A52-F6F00F082B46}" destId="{B52C9E8F-ABB7-4C48-950A-08E3707DE116}" srcOrd="0" destOrd="0" presId="urn:microsoft.com/office/officeart/2005/8/layout/hierarchy4"/>
    <dgm:cxn modelId="{2B603272-6240-4BFE-BA24-9C87F93ED2C4}" srcId="{CC4BF32C-EB97-40B0-8369-6C8C5C3D0A37}" destId="{A3996699-C4C5-49EB-B704-FE3E17879177}" srcOrd="0" destOrd="0" parTransId="{35A2975E-4ECC-4975-84DB-A4241035D51F}" sibTransId="{2E830F46-6D81-4B51-B496-2991C6617C85}"/>
    <dgm:cxn modelId="{0E62BC97-9DE4-4642-82A1-20709A3684D0}" srcId="{C7334CC2-595E-4977-9023-24F256F95D16}" destId="{1EB91B7C-C6F1-4C1A-8D82-1FC8CB650B0C}" srcOrd="2" destOrd="0" parTransId="{55F38650-9B42-4AD9-816E-D2BA65633B6C}" sibTransId="{A72D830F-7B3C-4808-9F80-53AC09269D49}"/>
    <dgm:cxn modelId="{29B1BBA0-1836-431B-AACA-2504BC1D2269}" type="presOf" srcId="{A3996699-C4C5-49EB-B704-FE3E17879177}" destId="{610C768D-EF20-4BA0-BE03-EC2AAC403BB9}" srcOrd="0" destOrd="0" presId="urn:microsoft.com/office/officeart/2005/8/layout/hierarchy4"/>
    <dgm:cxn modelId="{FD2B5EA2-97EC-4634-A593-6F63580CEF29}" type="presOf" srcId="{CC4BF32C-EB97-40B0-8369-6C8C5C3D0A37}" destId="{2B785FA1-9C7A-4649-B5C5-13F57B95C967}" srcOrd="0" destOrd="0" presId="urn:microsoft.com/office/officeart/2005/8/layout/hierarchy4"/>
    <dgm:cxn modelId="{3F1FECC2-D021-41BA-BC98-B06F56DD9CBF}" type="presOf" srcId="{7B1CDF8E-0FCC-45E3-AD9B-DD6FE0884E0C}" destId="{F304FB42-5A03-4ABF-B26D-D0CA6676E5ED}" srcOrd="0" destOrd="0" presId="urn:microsoft.com/office/officeart/2005/8/layout/hierarchy4"/>
    <dgm:cxn modelId="{4F1E89D8-1A97-49D1-BB90-569983CBCDA4}" srcId="{C7334CC2-595E-4977-9023-24F256F95D16}" destId="{CC4BF32C-EB97-40B0-8369-6C8C5C3D0A37}" srcOrd="0" destOrd="0" parTransId="{9913378D-334F-4B89-9257-CC189EC4A053}" sibTransId="{8995FBCD-74A9-4A60-AF3C-2F4DD430109C}"/>
    <dgm:cxn modelId="{867723DC-61B3-4A76-B92E-A4052461E47A}" type="presOf" srcId="{C7334CC2-595E-4977-9023-24F256F95D16}" destId="{24A7A5F2-4D48-4676-ACD9-CC035971EBD5}" srcOrd="0" destOrd="0" presId="urn:microsoft.com/office/officeart/2005/8/layout/hierarchy4"/>
    <dgm:cxn modelId="{9ABACBEC-326B-4C6E-9F1B-B18D01F6D5E7}" srcId="{3F139636-21F7-4D9D-9A52-F6F00F082B46}" destId="{572F2A94-AB23-4814-9304-756E06CD0F06}" srcOrd="0" destOrd="0" parTransId="{50979239-826D-42D1-B39C-C1AEE7436865}" sibTransId="{97F63067-EEA3-4BC2-BDE0-E367E226ED6A}"/>
    <dgm:cxn modelId="{96A679C4-BF28-4C8F-A66D-00149CAC1C3D}" type="presParOf" srcId="{24A7A5F2-4D48-4676-ACD9-CC035971EBD5}" destId="{63A2921C-B63E-4292-933D-B4F054449DA2}" srcOrd="0" destOrd="0" presId="urn:microsoft.com/office/officeart/2005/8/layout/hierarchy4"/>
    <dgm:cxn modelId="{210A1F85-9904-49FC-8158-1D465080764B}" type="presParOf" srcId="{63A2921C-B63E-4292-933D-B4F054449DA2}" destId="{2B785FA1-9C7A-4649-B5C5-13F57B95C967}" srcOrd="0" destOrd="0" presId="urn:microsoft.com/office/officeart/2005/8/layout/hierarchy4"/>
    <dgm:cxn modelId="{8273C3A2-C3EC-484E-BF1E-9EFC361D63FB}" type="presParOf" srcId="{63A2921C-B63E-4292-933D-B4F054449DA2}" destId="{F2FDEF17-D279-4CAE-950E-D61C558D861D}" srcOrd="1" destOrd="0" presId="urn:microsoft.com/office/officeart/2005/8/layout/hierarchy4"/>
    <dgm:cxn modelId="{DDAC9307-FCC6-4C86-8C1C-D7B79080A2CF}" type="presParOf" srcId="{63A2921C-B63E-4292-933D-B4F054449DA2}" destId="{5145DA52-EB7E-40A3-B4B4-77A6A705FE12}" srcOrd="2" destOrd="0" presId="urn:microsoft.com/office/officeart/2005/8/layout/hierarchy4"/>
    <dgm:cxn modelId="{A0978A22-04EE-4018-9188-311B1A4F398D}" type="presParOf" srcId="{5145DA52-EB7E-40A3-B4B4-77A6A705FE12}" destId="{F601278D-855D-4E45-9D67-EE37C317EB72}" srcOrd="0" destOrd="0" presId="urn:microsoft.com/office/officeart/2005/8/layout/hierarchy4"/>
    <dgm:cxn modelId="{6CD6383E-A4AC-4D70-BB63-BA3023D7F7E9}" type="presParOf" srcId="{F601278D-855D-4E45-9D67-EE37C317EB72}" destId="{610C768D-EF20-4BA0-BE03-EC2AAC403BB9}" srcOrd="0" destOrd="0" presId="urn:microsoft.com/office/officeart/2005/8/layout/hierarchy4"/>
    <dgm:cxn modelId="{57EEC733-45ED-4FE8-AD38-91CF24DEAE30}" type="presParOf" srcId="{F601278D-855D-4E45-9D67-EE37C317EB72}" destId="{33391983-2131-403E-B1CB-69700CC66613}" srcOrd="1" destOrd="0" presId="urn:microsoft.com/office/officeart/2005/8/layout/hierarchy4"/>
    <dgm:cxn modelId="{ED1C720A-F4C6-4B1E-A99D-606D2DF24DA5}" type="presParOf" srcId="{24A7A5F2-4D48-4676-ACD9-CC035971EBD5}" destId="{4A08B2C1-A6DE-4FE8-9C52-4DCC0C01B6D1}" srcOrd="1" destOrd="0" presId="urn:microsoft.com/office/officeart/2005/8/layout/hierarchy4"/>
    <dgm:cxn modelId="{BCE7DF31-458A-48A4-B330-328A0FD82D65}" type="presParOf" srcId="{24A7A5F2-4D48-4676-ACD9-CC035971EBD5}" destId="{8999D43F-CCE8-4D0B-893F-84BD777C6893}" srcOrd="2" destOrd="0" presId="urn:microsoft.com/office/officeart/2005/8/layout/hierarchy4"/>
    <dgm:cxn modelId="{FFD41964-52EE-45B8-8B1F-338474E0442B}" type="presParOf" srcId="{8999D43F-CCE8-4D0B-893F-84BD777C6893}" destId="{B52C9E8F-ABB7-4C48-950A-08E3707DE116}" srcOrd="0" destOrd="0" presId="urn:microsoft.com/office/officeart/2005/8/layout/hierarchy4"/>
    <dgm:cxn modelId="{54D80545-6AF7-43F3-A628-6BF291AB9757}" type="presParOf" srcId="{8999D43F-CCE8-4D0B-893F-84BD777C6893}" destId="{E77E5677-612F-40D5-BB91-3074CCCD69F8}" srcOrd="1" destOrd="0" presId="urn:microsoft.com/office/officeart/2005/8/layout/hierarchy4"/>
    <dgm:cxn modelId="{F3664B7A-06AF-4C39-A0F6-C2E5578B2384}" type="presParOf" srcId="{8999D43F-CCE8-4D0B-893F-84BD777C6893}" destId="{87978032-4153-4F4D-8350-25630F0C5B9C}" srcOrd="2" destOrd="0" presId="urn:microsoft.com/office/officeart/2005/8/layout/hierarchy4"/>
    <dgm:cxn modelId="{3F10EB9D-D30F-427F-866F-7454411415CF}" type="presParOf" srcId="{87978032-4153-4F4D-8350-25630F0C5B9C}" destId="{0539EC3E-8F10-43EF-8D9F-12199AFE4EE1}" srcOrd="0" destOrd="0" presId="urn:microsoft.com/office/officeart/2005/8/layout/hierarchy4"/>
    <dgm:cxn modelId="{2224A39E-5885-444F-979D-3E0155A97878}" type="presParOf" srcId="{0539EC3E-8F10-43EF-8D9F-12199AFE4EE1}" destId="{296A4A49-0604-4B89-8025-4B58BFA94152}" srcOrd="0" destOrd="0" presId="urn:microsoft.com/office/officeart/2005/8/layout/hierarchy4"/>
    <dgm:cxn modelId="{EB0741DF-09E4-468D-917F-3A88E63738BB}" type="presParOf" srcId="{0539EC3E-8F10-43EF-8D9F-12199AFE4EE1}" destId="{B3A30903-A677-45B2-9355-02520ED9535E}" srcOrd="1" destOrd="0" presId="urn:microsoft.com/office/officeart/2005/8/layout/hierarchy4"/>
    <dgm:cxn modelId="{0C909226-2008-4A18-8DBB-E8BFCA6158B4}" type="presParOf" srcId="{24A7A5F2-4D48-4676-ACD9-CC035971EBD5}" destId="{31528F9A-1824-44A5-B2A9-3A9A838179C1}" srcOrd="3" destOrd="0" presId="urn:microsoft.com/office/officeart/2005/8/layout/hierarchy4"/>
    <dgm:cxn modelId="{4CEED846-9871-4B3B-B857-ECF8F207A3F8}" type="presParOf" srcId="{24A7A5F2-4D48-4676-ACD9-CC035971EBD5}" destId="{58ED0D6B-5451-4965-8E84-77F7FD0A43BB}" srcOrd="4" destOrd="0" presId="urn:microsoft.com/office/officeart/2005/8/layout/hierarchy4"/>
    <dgm:cxn modelId="{121AEC91-C082-41DD-8D1A-EA529893A489}" type="presParOf" srcId="{58ED0D6B-5451-4965-8E84-77F7FD0A43BB}" destId="{1B8A5166-B30C-4A5E-880B-6D83488822DA}" srcOrd="0" destOrd="0" presId="urn:microsoft.com/office/officeart/2005/8/layout/hierarchy4"/>
    <dgm:cxn modelId="{2AF4906F-A67E-46E9-B377-97B94160900A}" type="presParOf" srcId="{58ED0D6B-5451-4965-8E84-77F7FD0A43BB}" destId="{DC794CE9-1084-477F-A874-DF5375D50352}" srcOrd="1" destOrd="0" presId="urn:microsoft.com/office/officeart/2005/8/layout/hierarchy4"/>
    <dgm:cxn modelId="{3DC58BAA-2B10-4788-A97B-44D56F6E2D36}" type="presParOf" srcId="{58ED0D6B-5451-4965-8E84-77F7FD0A43BB}" destId="{EDCCDA65-9438-4361-A5AF-B3AC831745F7}" srcOrd="2" destOrd="0" presId="urn:microsoft.com/office/officeart/2005/8/layout/hierarchy4"/>
    <dgm:cxn modelId="{D6850170-C460-4DAD-827C-7083A3D92669}" type="presParOf" srcId="{EDCCDA65-9438-4361-A5AF-B3AC831745F7}" destId="{C5530CF4-ECDC-47D6-A592-D1FF783283D5}" srcOrd="0" destOrd="0" presId="urn:microsoft.com/office/officeart/2005/8/layout/hierarchy4"/>
    <dgm:cxn modelId="{496609F3-6858-487D-B554-34E2E2C1BC3C}" type="presParOf" srcId="{C5530CF4-ECDC-47D6-A592-D1FF783283D5}" destId="{F304FB42-5A03-4ABF-B26D-D0CA6676E5ED}" srcOrd="0" destOrd="0" presId="urn:microsoft.com/office/officeart/2005/8/layout/hierarchy4"/>
    <dgm:cxn modelId="{5F76838C-4AD1-41DD-9A96-B9BC872F25AE}" type="presParOf" srcId="{C5530CF4-ECDC-47D6-A592-D1FF783283D5}" destId="{9F328BBD-8383-4A5C-A521-66A6CDA7DBC1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253791-5D7D-4128-80F6-2B07B12BC27E}">
      <dsp:nvSpPr>
        <dsp:cNvPr id="0" name=""/>
        <dsp:cNvSpPr/>
      </dsp:nvSpPr>
      <dsp:spPr>
        <a:xfrm>
          <a:off x="0" y="192548"/>
          <a:ext cx="10494335" cy="308343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200" b="0" kern="1200" dirty="0"/>
        </a:p>
      </dsp:txBody>
      <dsp:txXfrm>
        <a:off x="0" y="192548"/>
        <a:ext cx="10494335" cy="308343"/>
      </dsp:txXfrm>
    </dsp:sp>
    <dsp:sp modelId="{0B5F68AC-2C5F-41B1-8285-B1C764AEBD29}">
      <dsp:nvSpPr>
        <dsp:cNvPr id="0" name=""/>
        <dsp:cNvSpPr/>
      </dsp:nvSpPr>
      <dsp:spPr>
        <a:xfrm>
          <a:off x="0" y="569778"/>
          <a:ext cx="5247167" cy="354404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Período composto por orações que dependem sintaticamente umas das outras.</a:t>
          </a:r>
        </a:p>
      </dsp:txBody>
      <dsp:txXfrm>
        <a:off x="0" y="569778"/>
        <a:ext cx="5247167" cy="3544040"/>
      </dsp:txXfrm>
    </dsp:sp>
    <dsp:sp modelId="{FF0C4DFE-919E-45A7-873C-D63E83A2F8F4}">
      <dsp:nvSpPr>
        <dsp:cNvPr id="0" name=""/>
        <dsp:cNvSpPr/>
      </dsp:nvSpPr>
      <dsp:spPr>
        <a:xfrm>
          <a:off x="5247167" y="584788"/>
          <a:ext cx="5247167" cy="3541618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Nesse tipo de período, há pelo menos uma </a:t>
          </a:r>
          <a:r>
            <a:rPr lang="pt-BR" sz="2800" b="1" kern="1200" dirty="0"/>
            <a:t>oração principal</a:t>
          </a:r>
          <a:r>
            <a:rPr lang="pt-BR" sz="2800" kern="1200" dirty="0"/>
            <a:t> e uma ou mais </a:t>
          </a:r>
          <a:r>
            <a:rPr lang="pt-BR" sz="2800" b="1" kern="1200" dirty="0"/>
            <a:t>orações subordinadas</a:t>
          </a:r>
          <a:r>
            <a:rPr lang="pt-BR" sz="2800" kern="1200" dirty="0"/>
            <a:t>.</a:t>
          </a:r>
        </a:p>
      </dsp:txBody>
      <dsp:txXfrm>
        <a:off x="5247167" y="584788"/>
        <a:ext cx="5247167" cy="3541618"/>
      </dsp:txXfrm>
    </dsp:sp>
    <dsp:sp modelId="{E6F150EF-615A-499A-8375-A4A5B3B9BE79}">
      <dsp:nvSpPr>
        <dsp:cNvPr id="0" name=""/>
        <dsp:cNvSpPr/>
      </dsp:nvSpPr>
      <dsp:spPr>
        <a:xfrm>
          <a:off x="0" y="3833407"/>
          <a:ext cx="10494335" cy="302411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785FA1-9C7A-4649-B5C5-13F57B95C967}">
      <dsp:nvSpPr>
        <dsp:cNvPr id="0" name=""/>
        <dsp:cNvSpPr/>
      </dsp:nvSpPr>
      <dsp:spPr>
        <a:xfrm>
          <a:off x="7784" y="230"/>
          <a:ext cx="3147491" cy="2037565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Substantivas</a:t>
          </a:r>
        </a:p>
      </dsp:txBody>
      <dsp:txXfrm>
        <a:off x="67462" y="59908"/>
        <a:ext cx="3028135" cy="1918209"/>
      </dsp:txXfrm>
    </dsp:sp>
    <dsp:sp modelId="{610C768D-EF20-4BA0-BE03-EC2AAC403BB9}">
      <dsp:nvSpPr>
        <dsp:cNvPr id="0" name=""/>
        <dsp:cNvSpPr/>
      </dsp:nvSpPr>
      <dsp:spPr>
        <a:xfrm>
          <a:off x="7784" y="2313542"/>
          <a:ext cx="3147491" cy="2037565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Têm função de objeto direto.</a:t>
          </a:r>
        </a:p>
      </dsp:txBody>
      <dsp:txXfrm>
        <a:off x="67462" y="2373220"/>
        <a:ext cx="3028135" cy="1918209"/>
      </dsp:txXfrm>
    </dsp:sp>
    <dsp:sp modelId="{B52C9E8F-ABB7-4C48-950A-08E3707DE116}">
      <dsp:nvSpPr>
        <dsp:cNvPr id="0" name=""/>
        <dsp:cNvSpPr/>
      </dsp:nvSpPr>
      <dsp:spPr>
        <a:xfrm>
          <a:off x="3684054" y="230"/>
          <a:ext cx="3147491" cy="2037565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Adjetivas</a:t>
          </a:r>
        </a:p>
      </dsp:txBody>
      <dsp:txXfrm>
        <a:off x="3743732" y="59908"/>
        <a:ext cx="3028135" cy="1918209"/>
      </dsp:txXfrm>
    </dsp:sp>
    <dsp:sp modelId="{296A4A49-0604-4B89-8025-4B58BFA94152}">
      <dsp:nvSpPr>
        <dsp:cNvPr id="0" name=""/>
        <dsp:cNvSpPr/>
      </dsp:nvSpPr>
      <dsp:spPr>
        <a:xfrm>
          <a:off x="3684054" y="2313542"/>
          <a:ext cx="3147491" cy="2037565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Têm função de adjunto adnominal. </a:t>
          </a:r>
        </a:p>
      </dsp:txBody>
      <dsp:txXfrm>
        <a:off x="3743732" y="2373220"/>
        <a:ext cx="3028135" cy="1918209"/>
      </dsp:txXfrm>
    </dsp:sp>
    <dsp:sp modelId="{1B8A5166-B30C-4A5E-880B-6D83488822DA}">
      <dsp:nvSpPr>
        <dsp:cNvPr id="0" name=""/>
        <dsp:cNvSpPr/>
      </dsp:nvSpPr>
      <dsp:spPr>
        <a:xfrm>
          <a:off x="7360324" y="230"/>
          <a:ext cx="3147491" cy="2037565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Adverbiais</a:t>
          </a:r>
        </a:p>
      </dsp:txBody>
      <dsp:txXfrm>
        <a:off x="7420002" y="59908"/>
        <a:ext cx="3028135" cy="1918209"/>
      </dsp:txXfrm>
    </dsp:sp>
    <dsp:sp modelId="{F304FB42-5A03-4ABF-B26D-D0CA6676E5ED}">
      <dsp:nvSpPr>
        <dsp:cNvPr id="0" name=""/>
        <dsp:cNvSpPr/>
      </dsp:nvSpPr>
      <dsp:spPr>
        <a:xfrm>
          <a:off x="7360324" y="2313542"/>
          <a:ext cx="3147491" cy="2037565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Têm função de adjunto adverbial.</a:t>
          </a:r>
        </a:p>
      </dsp:txBody>
      <dsp:txXfrm>
        <a:off x="7420002" y="2373220"/>
        <a:ext cx="3028135" cy="19182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2FBD30-5DE8-4DC0-A747-76E059524A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A2841D1-F2B1-427D-901E-0E1979A010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772C8BD-D6B1-4E91-BA84-E0E91E677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3227-C336-4DEF-8418-396709BFEE4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5911607-CA59-475C-A8D3-6908E21E5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F62F0F0-ED9D-4673-AB4D-5A87E101F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2A616-95C0-4680-A5F4-23B9C98A64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6196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D07723-6DEA-43F5-94BE-D80710B15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7A87816-1498-433E-AB0F-3718C91DC9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287D720-2329-43E6-B51E-8A684980A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3227-C336-4DEF-8418-396709BFEE4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FC84FAF-3177-4446-A31F-74C86DA25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A10E2E8-6D11-4676-8680-2B2317791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2A616-95C0-4680-A5F4-23B9C98A64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3281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BFF323-1E03-4600-B0A0-1D867DB2A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59C1639-7C92-488C-8385-B0188CFB9C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4EF8234-F603-4630-9D0B-8E6BC82AA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3227-C336-4DEF-8418-396709BFEE4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C672014-1005-4812-88CB-4E87A94F6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171B92C-0057-4C4E-994A-CAB4A608A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2A616-95C0-4680-A5F4-23B9C98A64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1233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D6B971-1522-4E90-BF54-3A79D25A8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D662562-ECDA-4956-AB1C-C26126F87F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C65CA95-4728-490F-A17D-73FA7634EE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9DAEF3F-0438-48F6-B628-C83A3B50C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3227-C336-4DEF-8418-396709BFEE4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E68A780-486E-409C-8F99-8035304D3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911AB62-A2F1-4DF4-A6A4-5B4EEE6A4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2A616-95C0-4680-A5F4-23B9C98A64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9580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B30ADD-D691-4647-AA97-B92F4D0D7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7FB2444-EDAD-4FD7-95B2-6F45C1075E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3D8DBA0-73FC-4E22-8880-1645CF6FD8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CAA0279-E452-412B-BB95-0890BF479E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DC5085E-FADA-43BF-9CCE-2A9C6E8F1B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D3974A0-A9ED-4F61-9C7C-D8F3F8EA0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3227-C336-4DEF-8418-396709BFEE4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8A22E77-BFD3-495E-AEE9-18A7FD2A3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C218B6C-E44B-40E6-ABE7-1F591861A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2A616-95C0-4680-A5F4-23B9C98A64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8494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4B3334-F515-4133-AA2C-2336C5F73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107CE61-8C47-4CEC-BC84-D1CF5C9DF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3227-C336-4DEF-8418-396709BFEE4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EC11E04-159E-4E44-B0D9-28BD2F96A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B00F783-AD83-4DA8-9CC9-27CC809FB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2A616-95C0-4680-A5F4-23B9C98A64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5012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1CCC9A98-1194-471C-B82B-F28606874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3227-C336-4DEF-8418-396709BFEE4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9E92421-066A-4550-AD57-03EEB9A8C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BE07519-A4E0-4C47-8318-B1F9E368D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2A616-95C0-4680-A5F4-23B9C98A64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9059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6009D8-F109-441E-B472-EBB351800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3BA6F2-A0D5-4972-BC32-F87C8F9620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EAC91AD-C718-4E5C-87E4-E8A815288C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7B8B1D7-0185-481B-AA10-E868FAFDC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3227-C336-4DEF-8418-396709BFEE4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86C7913-60D3-460C-BC49-14A4BD130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3E33517-C1DE-4503-AC09-878DD27E6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2A616-95C0-4680-A5F4-23B9C98A64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0152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22D22-F863-442E-A3A4-7DB3E8487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0666E21-49ED-4B64-AA8E-A4CB33B7BA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0971E0B-F2CA-4BD5-B61F-CE9C6B710D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7A5DBFD-EC25-473E-AA6F-9D2038617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3227-C336-4DEF-8418-396709BFEE4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BD791C9-3848-40CC-A38F-D737C2C9C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A775C98-F50E-496F-8C82-8B0E6F7AB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2A616-95C0-4680-A5F4-23B9C98A64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8036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938363-3626-4807-836A-E20075977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B6A01CA-35AF-400C-8175-42A6A5CED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BF475B1-2963-4E7E-B6C6-B05E24728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3227-C336-4DEF-8418-396709BFEE4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9F3A72A-29B2-4BA3-81CB-F64615AD9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B73B694-4E82-4BDF-9591-6CAE6CDA3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2A616-95C0-4680-A5F4-23B9C98A64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2069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0692B30-A18A-40CB-8025-AF6A444559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402F199-8181-476E-8631-B66BE8B21B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3D39E42-E6D5-4FD0-A811-0F2C01F3A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3227-C336-4DEF-8418-396709BFEE4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6D9AE0A-7EDE-4A28-AB57-A6436AC26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B88793C-AA17-447D-A21D-87D8D8A73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2A616-95C0-4680-A5F4-23B9C98A64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1064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68E6570-8A79-4872-B226-02F1C5149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CD1DA32-63BF-4393-8283-7747257F3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2D328AB-5C8C-4DBD-B974-61CAAC4A37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A43227-C336-4DEF-8418-396709BFEE4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342269B-C7B3-47D2-813E-456507F261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0A53FBF-7A54-4E6A-A09F-5EBC966331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2A616-95C0-4680-A5F4-23B9C98A64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5227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E4CEA2-155B-4300-A4C5-1B1228E27A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pt-BR" dirty="0">
                <a:latin typeface="RobotoBR" pitchFamily="2" charset="0"/>
              </a:rPr>
            </a:br>
            <a:r>
              <a:rPr lang="pt-BR" dirty="0">
                <a:latin typeface="RobotoBR" pitchFamily="2" charset="0"/>
              </a:rPr>
              <a:t>Unidade 2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</a:t>
            </a:fld>
            <a:endParaRPr lang="pt-BR" dirty="0"/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8245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D9CD42-E921-4C39-84FF-602BFC7652FE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Artigo expositivo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81965E8-666A-4FCD-9197-BEF991F9D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1009" y="2046904"/>
            <a:ext cx="4639574" cy="4351338"/>
          </a:xfrm>
        </p:spPr>
        <p:txBody>
          <a:bodyPr/>
          <a:lstStyle/>
          <a:p>
            <a:r>
              <a:rPr lang="pt-BR" dirty="0"/>
              <a:t>É um texto que tem como objetivo expor informações sobre um conceito, ideia ou evento, apresentando o máximo de características e dados sobre o assunto, geralmente em uma linguagem direta, objetiva e impessoal.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317" y="4386422"/>
            <a:ext cx="2338739" cy="208816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3175" y="1778208"/>
            <a:ext cx="2363211" cy="2219633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149" y="1861236"/>
            <a:ext cx="1941790" cy="2304669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1280" y="4462762"/>
            <a:ext cx="2667000" cy="1935480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10813411" y="2428181"/>
            <a:ext cx="133722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b="0" i="0" u="none" strike="noStrike" baseline="0" dirty="0">
                <a:solidFill>
                  <a:srgbClr val="2F2F2E"/>
                </a:solidFill>
                <a:latin typeface="TrasandinaBook"/>
              </a:rPr>
              <a:t>Ilustrações: Sabrina Eras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2</a:t>
            </a:fld>
            <a:endParaRPr lang="pt-BR" dirty="0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9198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Pontuação das orações coordenadas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838200" y="1825624"/>
            <a:ext cx="7465828" cy="1598059"/>
          </a:xfrm>
        </p:spPr>
        <p:txBody>
          <a:bodyPr>
            <a:normAutofit/>
          </a:bodyPr>
          <a:lstStyle/>
          <a:p>
            <a:r>
              <a:rPr lang="pt-BR" dirty="0"/>
              <a:t>No período composto por coordenação, a vírgula é empregada para separar orações coordenadas tanto sindéticas quanto assindéticas.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725" y="3898569"/>
            <a:ext cx="7009400" cy="137517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000" y="1794279"/>
            <a:ext cx="3023616" cy="4779264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11044101" y="4076188"/>
            <a:ext cx="93647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2F2F2E"/>
                </a:solidFill>
                <a:latin typeface="TrasandinaBook"/>
              </a:rPr>
              <a:t>Isadora Zeferino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3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7768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pt-BR" dirty="0">
                <a:solidFill>
                  <a:schemeClr val="accent6"/>
                </a:solidFill>
              </a:rPr>
              <a:t>Pontuação das orações coordenadas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838200" y="1825624"/>
            <a:ext cx="10576454" cy="4036814"/>
          </a:xfrm>
        </p:spPr>
        <p:txBody>
          <a:bodyPr>
            <a:normAutofit/>
          </a:bodyPr>
          <a:lstStyle/>
          <a:p>
            <a:r>
              <a:rPr lang="pt-BR" dirty="0"/>
              <a:t>Com relação à conjunção aditiva</a:t>
            </a:r>
            <a:r>
              <a:rPr lang="pt-BR" b="1" dirty="0"/>
              <a:t> e</a:t>
            </a:r>
            <a:r>
              <a:rPr lang="pt-BR" dirty="0"/>
              <a:t>, quando os sujeitos de cada uma das orações relacionadas por essa conjunção são diferentes, pode-se utilizar a vírgula.  </a:t>
            </a:r>
          </a:p>
          <a:p>
            <a:r>
              <a:rPr lang="pt-BR" dirty="0"/>
              <a:t>Quando os sujeitos são iguais, a vírgula não costuma ser utilizada.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389" y="3954427"/>
            <a:ext cx="8949716" cy="1797788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4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7478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Reportagem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838200" y="1958305"/>
            <a:ext cx="5964192" cy="4351338"/>
          </a:xfrm>
        </p:spPr>
        <p:txBody>
          <a:bodyPr/>
          <a:lstStyle/>
          <a:p>
            <a:r>
              <a:rPr lang="pt-BR" dirty="0"/>
              <a:t>Na reportagem, é comum o jornalista selecionar e organizar as informações de acordo com uma determinada </a:t>
            </a:r>
            <a:r>
              <a:rPr lang="pt-BR" b="1" dirty="0"/>
              <a:t>ordem</a:t>
            </a:r>
            <a:r>
              <a:rPr lang="pt-BR" dirty="0"/>
              <a:t> e </a:t>
            </a:r>
            <a:r>
              <a:rPr lang="pt-BR" b="1" dirty="0"/>
              <a:t>hierarquizaçã</a:t>
            </a:r>
            <a:r>
              <a:rPr lang="pt-BR" dirty="0"/>
              <a:t>o dos fatos. </a:t>
            </a:r>
          </a:p>
          <a:p>
            <a:r>
              <a:rPr lang="pt-BR" dirty="0"/>
              <a:t>Ao fazer isso, ele imprime uma maior ou menor importância aos fatos apresentados. Essa escolha revela uma </a:t>
            </a:r>
            <a:r>
              <a:rPr lang="pt-BR" b="1" dirty="0"/>
              <a:t>marca de subjetividade</a:t>
            </a:r>
            <a:r>
              <a:rPr lang="pt-BR" dirty="0"/>
              <a:t> nas reportagens.</a:t>
            </a:r>
          </a:p>
          <a:p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392" y="1749835"/>
            <a:ext cx="4520184" cy="4559808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11025382" y="3922016"/>
            <a:ext cx="80983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2F2F2E"/>
                </a:solidFill>
                <a:latin typeface="TrasandinaBook"/>
              </a:rPr>
              <a:t>Sabrina Eras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5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81473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Período composto por subordinação</a:t>
            </a:r>
          </a:p>
        </p:txBody>
      </p:sp>
      <p:graphicFrame>
        <p:nvGraphicFramePr>
          <p:cNvPr id="3" name="Diagrama 2"/>
          <p:cNvGraphicFramePr/>
          <p:nvPr/>
        </p:nvGraphicFramePr>
        <p:xfrm>
          <a:off x="861237" y="1818167"/>
          <a:ext cx="10494335" cy="43201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6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6105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40E013B3-0966-4110-B908-723160CF81A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pt-BR" dirty="0">
                <a:solidFill>
                  <a:schemeClr val="accent6"/>
                </a:solidFill>
              </a:rPr>
              <a:t>Tipos de oração subordinada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7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914941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pt-BR" dirty="0">
                <a:solidFill>
                  <a:schemeClr val="accent6"/>
                </a:solidFill>
              </a:rPr>
              <a:t>Tipos de oração subordinada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2509284" y="2537718"/>
            <a:ext cx="8846288" cy="2788041"/>
          </a:xfrm>
        </p:spPr>
        <p:txBody>
          <a:bodyPr>
            <a:normAutofit/>
          </a:bodyPr>
          <a:lstStyle/>
          <a:p>
            <a:r>
              <a:rPr lang="pt-BR" dirty="0"/>
              <a:t>As orações subordinadas são geralmente iniciadas por um elemento de ligação. </a:t>
            </a:r>
          </a:p>
          <a:p>
            <a:r>
              <a:rPr lang="pt-BR" dirty="0"/>
              <a:t>O elemento de ligação das orações substantivas é a </a:t>
            </a:r>
            <a:r>
              <a:rPr lang="pt-BR" b="1" dirty="0"/>
              <a:t>conjunção subordinativa integrante</a:t>
            </a:r>
            <a:r>
              <a:rPr lang="pt-BR" dirty="0"/>
              <a:t>; o das orações adverbiais é a </a:t>
            </a:r>
            <a:r>
              <a:rPr lang="pt-BR" b="1" dirty="0"/>
              <a:t>conjunção subordinativa adverbial</a:t>
            </a:r>
            <a:r>
              <a:rPr lang="pt-BR" dirty="0"/>
              <a:t>; e o das orações adjetivas é o </a:t>
            </a:r>
            <a:r>
              <a:rPr lang="pt-BR" b="1" dirty="0"/>
              <a:t>pronome relativo</a:t>
            </a:r>
            <a:r>
              <a:rPr lang="pt-BR" dirty="0"/>
              <a:t>.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58" y="1811696"/>
            <a:ext cx="1462180" cy="4240087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170311" y="3824017"/>
            <a:ext cx="113685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2F2F2E"/>
                </a:solidFill>
                <a:latin typeface="TrasandinaBook"/>
              </a:rPr>
              <a:t>Rogério Casagrande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8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265401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284</Words>
  <Application>Microsoft Office PowerPoint</Application>
  <PresentationFormat>Widescreen</PresentationFormat>
  <Paragraphs>36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RobotoBR</vt:lpstr>
      <vt:lpstr>TrasandinaBook</vt:lpstr>
      <vt:lpstr>Tema do Office</vt:lpstr>
      <vt:lpstr> Unidade 2</vt:lpstr>
      <vt:lpstr>Artigo expositivo</vt:lpstr>
      <vt:lpstr>Pontuação das orações coordenadas</vt:lpstr>
      <vt:lpstr>Pontuação das orações coordenadas</vt:lpstr>
      <vt:lpstr>Reportagem</vt:lpstr>
      <vt:lpstr>Período composto por subordinação</vt:lpstr>
      <vt:lpstr>Tipos de oração subordinada</vt:lpstr>
      <vt:lpstr>Tipos de oração subordinada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Unidade 2</dc:title>
  <dc:creator>João Paulo Bortoluci</dc:creator>
  <cp:lastModifiedBy>João Paulo Bortoluci</cp:lastModifiedBy>
  <cp:revision>1</cp:revision>
  <dcterms:created xsi:type="dcterms:W3CDTF">2020-04-03T16:42:46Z</dcterms:created>
  <dcterms:modified xsi:type="dcterms:W3CDTF">2020-04-03T16:44:45Z</dcterms:modified>
</cp:coreProperties>
</file>