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95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282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62B03A-EE07-4856-A3A8-B66D4CFBC5D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D9D75FD-6B3E-4E75-B63E-3EE3FB3E059E}">
      <dgm:prSet phldrT="[Texto]" custT="1"/>
      <dgm:spPr/>
      <dgm:t>
        <a:bodyPr/>
        <a:lstStyle/>
        <a:p>
          <a:r>
            <a:rPr lang="pt-BR" sz="4800" dirty="0">
              <a:latin typeface="RobotoBR" pitchFamily="2" charset="0"/>
            </a:rPr>
            <a:t>Produção de objetos cerâmicos</a:t>
          </a:r>
        </a:p>
      </dgm:t>
    </dgm:pt>
    <dgm:pt modelId="{648CD4C4-632C-4E31-8AEC-B5D08320021F}" type="parTrans" cxnId="{89F76D83-03D2-423C-B1CD-0067F2E0BCF9}">
      <dgm:prSet/>
      <dgm:spPr/>
      <dgm:t>
        <a:bodyPr/>
        <a:lstStyle/>
        <a:p>
          <a:endParaRPr lang="pt-BR"/>
        </a:p>
      </dgm:t>
    </dgm:pt>
    <dgm:pt modelId="{2A332BD8-2DFE-43FF-858A-262E83936641}" type="sibTrans" cxnId="{89F76D83-03D2-423C-B1CD-0067F2E0BCF9}">
      <dgm:prSet/>
      <dgm:spPr/>
      <dgm:t>
        <a:bodyPr/>
        <a:lstStyle/>
        <a:p>
          <a:endParaRPr lang="pt-BR"/>
        </a:p>
      </dgm:t>
    </dgm:pt>
    <dgm:pt modelId="{EC2ECD0C-CB17-459B-98A8-2EA514372CD8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Extração</a:t>
          </a:r>
        </a:p>
      </dgm:t>
    </dgm:pt>
    <dgm:pt modelId="{6DB85567-DF09-459B-87CC-07C2489DCC39}" type="parTrans" cxnId="{BE837547-680F-4A25-B2CD-6F32709D8078}">
      <dgm:prSet/>
      <dgm:spPr/>
      <dgm:t>
        <a:bodyPr/>
        <a:lstStyle/>
        <a:p>
          <a:endParaRPr lang="pt-BR"/>
        </a:p>
      </dgm:t>
    </dgm:pt>
    <dgm:pt modelId="{C86AA488-4C4B-4531-A9A4-36A6978FC4D1}" type="sibTrans" cxnId="{BE837547-680F-4A25-B2CD-6F32709D8078}">
      <dgm:prSet/>
      <dgm:spPr/>
      <dgm:t>
        <a:bodyPr/>
        <a:lstStyle/>
        <a:p>
          <a:endParaRPr lang="pt-BR"/>
        </a:p>
      </dgm:t>
    </dgm:pt>
    <dgm:pt modelId="{C30FD431-5478-4102-8B4E-45FEBC3A4046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Mistura</a:t>
          </a:r>
        </a:p>
      </dgm:t>
    </dgm:pt>
    <dgm:pt modelId="{83435F2D-9FE2-48BF-8227-C4AE8C919958}" type="parTrans" cxnId="{B8B5B26D-EDE9-44C2-B561-0F874077E198}">
      <dgm:prSet/>
      <dgm:spPr/>
      <dgm:t>
        <a:bodyPr/>
        <a:lstStyle/>
        <a:p>
          <a:endParaRPr lang="pt-BR"/>
        </a:p>
      </dgm:t>
    </dgm:pt>
    <dgm:pt modelId="{B5B1D8A7-1624-4152-BFA7-514CFE1457B9}" type="sibTrans" cxnId="{B8B5B26D-EDE9-44C2-B561-0F874077E198}">
      <dgm:prSet/>
      <dgm:spPr/>
      <dgm:t>
        <a:bodyPr/>
        <a:lstStyle/>
        <a:p>
          <a:endParaRPr lang="pt-BR"/>
        </a:p>
      </dgm:t>
    </dgm:pt>
    <dgm:pt modelId="{5DF01690-C3C7-47DE-89E3-6C16C4C59155}">
      <dgm:prSet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Modelagem</a:t>
          </a:r>
        </a:p>
      </dgm:t>
    </dgm:pt>
    <dgm:pt modelId="{D7611330-87DD-4832-A8F8-DD7975A9FADC}" type="parTrans" cxnId="{7A42BB0F-E64F-4897-9417-B1E8E5C0D37B}">
      <dgm:prSet/>
      <dgm:spPr/>
      <dgm:t>
        <a:bodyPr/>
        <a:lstStyle/>
        <a:p>
          <a:endParaRPr lang="pt-BR"/>
        </a:p>
      </dgm:t>
    </dgm:pt>
    <dgm:pt modelId="{FA4B0563-2A86-42A6-BEE2-DA4AE42541E3}" type="sibTrans" cxnId="{7A42BB0F-E64F-4897-9417-B1E8E5C0D37B}">
      <dgm:prSet/>
      <dgm:spPr/>
      <dgm:t>
        <a:bodyPr/>
        <a:lstStyle/>
        <a:p>
          <a:endParaRPr lang="pt-BR"/>
        </a:p>
      </dgm:t>
    </dgm:pt>
    <dgm:pt modelId="{3636022C-64F8-4916-A577-C02518754850}">
      <dgm:prSet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Queima</a:t>
          </a:r>
        </a:p>
      </dgm:t>
    </dgm:pt>
    <dgm:pt modelId="{3749CBC4-A9D8-4C44-8586-D700EF96BD29}" type="parTrans" cxnId="{FA0FE404-3D9A-4B77-A411-FA7AC80D8DE9}">
      <dgm:prSet/>
      <dgm:spPr/>
      <dgm:t>
        <a:bodyPr/>
        <a:lstStyle/>
        <a:p>
          <a:endParaRPr lang="pt-BR"/>
        </a:p>
      </dgm:t>
    </dgm:pt>
    <dgm:pt modelId="{EF000CB8-0987-4A21-A495-2E1B385C49A0}" type="sibTrans" cxnId="{FA0FE404-3D9A-4B77-A411-FA7AC80D8DE9}">
      <dgm:prSet/>
      <dgm:spPr/>
      <dgm:t>
        <a:bodyPr/>
        <a:lstStyle/>
        <a:p>
          <a:endParaRPr lang="pt-BR"/>
        </a:p>
      </dgm:t>
    </dgm:pt>
    <dgm:pt modelId="{14A23710-E1A0-411A-A216-445A03E9CE72}">
      <dgm:prSet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Pintura</a:t>
          </a:r>
        </a:p>
      </dgm:t>
    </dgm:pt>
    <dgm:pt modelId="{FCA9B038-9220-43B5-9370-C2D4AB9E30C2}" type="parTrans" cxnId="{DE1282CE-A745-4503-9A87-CB6C9E08E204}">
      <dgm:prSet/>
      <dgm:spPr/>
      <dgm:t>
        <a:bodyPr/>
        <a:lstStyle/>
        <a:p>
          <a:endParaRPr lang="pt-BR"/>
        </a:p>
      </dgm:t>
    </dgm:pt>
    <dgm:pt modelId="{F2D16B86-BE96-49FF-BE39-09AC5DDB4B30}" type="sibTrans" cxnId="{DE1282CE-A745-4503-9A87-CB6C9E08E204}">
      <dgm:prSet/>
      <dgm:spPr/>
      <dgm:t>
        <a:bodyPr/>
        <a:lstStyle/>
        <a:p>
          <a:endParaRPr lang="pt-BR"/>
        </a:p>
      </dgm:t>
    </dgm:pt>
    <dgm:pt modelId="{070CEB2D-0E60-4FF7-85B6-0040FDCAB586}" type="pres">
      <dgm:prSet presAssocID="{A862B03A-EE07-4856-A3A8-B66D4CFBC5D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45ACC76-AFD8-4F56-B059-7EFB8272CED4}" type="pres">
      <dgm:prSet presAssocID="{7D9D75FD-6B3E-4E75-B63E-3EE3FB3E059E}" presName="root" presStyleCnt="0"/>
      <dgm:spPr/>
    </dgm:pt>
    <dgm:pt modelId="{B5238EC2-05E0-44AE-B3ED-6D0459C88548}" type="pres">
      <dgm:prSet presAssocID="{7D9D75FD-6B3E-4E75-B63E-3EE3FB3E059E}" presName="rootComposite" presStyleCnt="0"/>
      <dgm:spPr/>
    </dgm:pt>
    <dgm:pt modelId="{9D69E59E-C43D-4C66-AEF7-AFC862F61E1D}" type="pres">
      <dgm:prSet presAssocID="{7D9D75FD-6B3E-4E75-B63E-3EE3FB3E059E}" presName="rootText" presStyleLbl="node1" presStyleIdx="0" presStyleCnt="1" custScaleX="400123" custScaleY="152894"/>
      <dgm:spPr/>
    </dgm:pt>
    <dgm:pt modelId="{64E4AF15-B09D-43CD-8E3D-8615FB0FCAE6}" type="pres">
      <dgm:prSet presAssocID="{7D9D75FD-6B3E-4E75-B63E-3EE3FB3E059E}" presName="rootConnector" presStyleLbl="node1" presStyleIdx="0" presStyleCnt="1"/>
      <dgm:spPr/>
    </dgm:pt>
    <dgm:pt modelId="{BDE0B003-C0F1-4007-8C2C-0CD30C3823F9}" type="pres">
      <dgm:prSet presAssocID="{7D9D75FD-6B3E-4E75-B63E-3EE3FB3E059E}" presName="childShape" presStyleCnt="0"/>
      <dgm:spPr/>
    </dgm:pt>
    <dgm:pt modelId="{7565DE24-0395-4451-B7DC-5EF8135F3D21}" type="pres">
      <dgm:prSet presAssocID="{6DB85567-DF09-459B-87CC-07C2489DCC39}" presName="Name13" presStyleLbl="parChTrans1D2" presStyleIdx="0" presStyleCnt="5"/>
      <dgm:spPr/>
    </dgm:pt>
    <dgm:pt modelId="{A3F86A94-86B0-451C-B7F7-E4945B2C2569}" type="pres">
      <dgm:prSet presAssocID="{EC2ECD0C-CB17-459B-98A8-2EA514372CD8}" presName="childText" presStyleLbl="bgAcc1" presStyleIdx="0" presStyleCnt="5" custScaleX="252535" custScaleY="55448">
        <dgm:presLayoutVars>
          <dgm:bulletEnabled val="1"/>
        </dgm:presLayoutVars>
      </dgm:prSet>
      <dgm:spPr/>
    </dgm:pt>
    <dgm:pt modelId="{1C0A611A-FA4C-4804-BB29-0160CB910826}" type="pres">
      <dgm:prSet presAssocID="{83435F2D-9FE2-48BF-8227-C4AE8C919958}" presName="Name13" presStyleLbl="parChTrans1D2" presStyleIdx="1" presStyleCnt="5"/>
      <dgm:spPr/>
    </dgm:pt>
    <dgm:pt modelId="{33318350-C25F-468A-856F-0CB1E04F8A83}" type="pres">
      <dgm:prSet presAssocID="{C30FD431-5478-4102-8B4E-45FEBC3A4046}" presName="childText" presStyleLbl="bgAcc1" presStyleIdx="1" presStyleCnt="5" custScaleX="255748" custScaleY="61302" custLinFactNeighborX="-2165" custLinFactNeighborY="-4618">
        <dgm:presLayoutVars>
          <dgm:bulletEnabled val="1"/>
        </dgm:presLayoutVars>
      </dgm:prSet>
      <dgm:spPr/>
    </dgm:pt>
    <dgm:pt modelId="{D342FFC1-D886-4688-8054-D6E0BC44C9DB}" type="pres">
      <dgm:prSet presAssocID="{D7611330-87DD-4832-A8F8-DD7975A9FADC}" presName="Name13" presStyleLbl="parChTrans1D2" presStyleIdx="2" presStyleCnt="5"/>
      <dgm:spPr/>
    </dgm:pt>
    <dgm:pt modelId="{DEA07926-CA70-4BE8-82EA-FEEAAEA706BE}" type="pres">
      <dgm:prSet presAssocID="{5DF01690-C3C7-47DE-89E3-6C16C4C59155}" presName="childText" presStyleLbl="bgAcc1" presStyleIdx="2" presStyleCnt="5" custScaleX="253018" custScaleY="60774">
        <dgm:presLayoutVars>
          <dgm:bulletEnabled val="1"/>
        </dgm:presLayoutVars>
      </dgm:prSet>
      <dgm:spPr/>
    </dgm:pt>
    <dgm:pt modelId="{E439F040-150B-424E-A319-C791B16A42E7}" type="pres">
      <dgm:prSet presAssocID="{3749CBC4-A9D8-4C44-8586-D700EF96BD29}" presName="Name13" presStyleLbl="parChTrans1D2" presStyleIdx="3" presStyleCnt="5"/>
      <dgm:spPr/>
    </dgm:pt>
    <dgm:pt modelId="{39AD9369-A447-4500-92C7-01760046D61F}" type="pres">
      <dgm:prSet presAssocID="{3636022C-64F8-4916-A577-C02518754850}" presName="childText" presStyleLbl="bgAcc1" presStyleIdx="3" presStyleCnt="5" custScaleX="248123" custScaleY="58492" custLinFactNeighborX="3073">
        <dgm:presLayoutVars>
          <dgm:bulletEnabled val="1"/>
        </dgm:presLayoutVars>
      </dgm:prSet>
      <dgm:spPr/>
    </dgm:pt>
    <dgm:pt modelId="{854E9024-C58F-4C0E-A083-84B8421BCE84}" type="pres">
      <dgm:prSet presAssocID="{FCA9B038-9220-43B5-9370-C2D4AB9E30C2}" presName="Name13" presStyleLbl="parChTrans1D2" presStyleIdx="4" presStyleCnt="5"/>
      <dgm:spPr/>
    </dgm:pt>
    <dgm:pt modelId="{3E5DDE07-BF8A-4A27-ABEE-7EBCC3319137}" type="pres">
      <dgm:prSet presAssocID="{14A23710-E1A0-411A-A216-445A03E9CE72}" presName="childText" presStyleLbl="bgAcc1" presStyleIdx="4" presStyleCnt="5" custScaleX="241897" custScaleY="70014" custLinFactNeighborX="3668" custLinFactNeighborY="1174">
        <dgm:presLayoutVars>
          <dgm:bulletEnabled val="1"/>
        </dgm:presLayoutVars>
      </dgm:prSet>
      <dgm:spPr/>
    </dgm:pt>
  </dgm:ptLst>
  <dgm:cxnLst>
    <dgm:cxn modelId="{FA0FE404-3D9A-4B77-A411-FA7AC80D8DE9}" srcId="{7D9D75FD-6B3E-4E75-B63E-3EE3FB3E059E}" destId="{3636022C-64F8-4916-A577-C02518754850}" srcOrd="3" destOrd="0" parTransId="{3749CBC4-A9D8-4C44-8586-D700EF96BD29}" sibTransId="{EF000CB8-0987-4A21-A495-2E1B385C49A0}"/>
    <dgm:cxn modelId="{7A42BB0F-E64F-4897-9417-B1E8E5C0D37B}" srcId="{7D9D75FD-6B3E-4E75-B63E-3EE3FB3E059E}" destId="{5DF01690-C3C7-47DE-89E3-6C16C4C59155}" srcOrd="2" destOrd="0" parTransId="{D7611330-87DD-4832-A8F8-DD7975A9FADC}" sibTransId="{FA4B0563-2A86-42A6-BEE2-DA4AE42541E3}"/>
    <dgm:cxn modelId="{27EC7825-B126-48B0-A791-AEE1151AAADC}" type="presOf" srcId="{7D9D75FD-6B3E-4E75-B63E-3EE3FB3E059E}" destId="{9D69E59E-C43D-4C66-AEF7-AFC862F61E1D}" srcOrd="0" destOrd="0" presId="urn:microsoft.com/office/officeart/2005/8/layout/hierarchy3"/>
    <dgm:cxn modelId="{18C20032-EFF3-4C8C-9615-57083F3F98C6}" type="presOf" srcId="{3749CBC4-A9D8-4C44-8586-D700EF96BD29}" destId="{E439F040-150B-424E-A319-C791B16A42E7}" srcOrd="0" destOrd="0" presId="urn:microsoft.com/office/officeart/2005/8/layout/hierarchy3"/>
    <dgm:cxn modelId="{EE219E39-C1B2-404F-A1BA-D1D01DA76392}" type="presOf" srcId="{C30FD431-5478-4102-8B4E-45FEBC3A4046}" destId="{33318350-C25F-468A-856F-0CB1E04F8A83}" srcOrd="0" destOrd="0" presId="urn:microsoft.com/office/officeart/2005/8/layout/hierarchy3"/>
    <dgm:cxn modelId="{8339653C-7A58-4FC7-881A-E14C804633F9}" type="presOf" srcId="{EC2ECD0C-CB17-459B-98A8-2EA514372CD8}" destId="{A3F86A94-86B0-451C-B7F7-E4945B2C2569}" srcOrd="0" destOrd="0" presId="urn:microsoft.com/office/officeart/2005/8/layout/hierarchy3"/>
    <dgm:cxn modelId="{BE837547-680F-4A25-B2CD-6F32709D8078}" srcId="{7D9D75FD-6B3E-4E75-B63E-3EE3FB3E059E}" destId="{EC2ECD0C-CB17-459B-98A8-2EA514372CD8}" srcOrd="0" destOrd="0" parTransId="{6DB85567-DF09-459B-87CC-07C2489DCC39}" sibTransId="{C86AA488-4C4B-4531-A9A4-36A6978FC4D1}"/>
    <dgm:cxn modelId="{D993236D-38EC-41CD-B1D5-53A91BE6EE43}" type="presOf" srcId="{83435F2D-9FE2-48BF-8227-C4AE8C919958}" destId="{1C0A611A-FA4C-4804-BB29-0160CB910826}" srcOrd="0" destOrd="0" presId="urn:microsoft.com/office/officeart/2005/8/layout/hierarchy3"/>
    <dgm:cxn modelId="{B8B5B26D-EDE9-44C2-B561-0F874077E198}" srcId="{7D9D75FD-6B3E-4E75-B63E-3EE3FB3E059E}" destId="{C30FD431-5478-4102-8B4E-45FEBC3A4046}" srcOrd="1" destOrd="0" parTransId="{83435F2D-9FE2-48BF-8227-C4AE8C919958}" sibTransId="{B5B1D8A7-1624-4152-BFA7-514CFE1457B9}"/>
    <dgm:cxn modelId="{36B2ED7D-6224-4328-9DDD-E9282B740F79}" type="presOf" srcId="{3636022C-64F8-4916-A577-C02518754850}" destId="{39AD9369-A447-4500-92C7-01760046D61F}" srcOrd="0" destOrd="0" presId="urn:microsoft.com/office/officeart/2005/8/layout/hierarchy3"/>
    <dgm:cxn modelId="{E2DB7680-D638-4EAB-B153-6D4368E3CA69}" type="presOf" srcId="{D7611330-87DD-4832-A8F8-DD7975A9FADC}" destId="{D342FFC1-D886-4688-8054-D6E0BC44C9DB}" srcOrd="0" destOrd="0" presId="urn:microsoft.com/office/officeart/2005/8/layout/hierarchy3"/>
    <dgm:cxn modelId="{89F76D83-03D2-423C-B1CD-0067F2E0BCF9}" srcId="{A862B03A-EE07-4856-A3A8-B66D4CFBC5D0}" destId="{7D9D75FD-6B3E-4E75-B63E-3EE3FB3E059E}" srcOrd="0" destOrd="0" parTransId="{648CD4C4-632C-4E31-8AEC-B5D08320021F}" sibTransId="{2A332BD8-2DFE-43FF-858A-262E83936641}"/>
    <dgm:cxn modelId="{43159C8B-B85A-4014-A705-AB84B9066559}" type="presOf" srcId="{14A23710-E1A0-411A-A216-445A03E9CE72}" destId="{3E5DDE07-BF8A-4A27-ABEE-7EBCC3319137}" srcOrd="0" destOrd="0" presId="urn:microsoft.com/office/officeart/2005/8/layout/hierarchy3"/>
    <dgm:cxn modelId="{CFED7B9E-64EB-44B6-8D9A-3E50954872FA}" type="presOf" srcId="{FCA9B038-9220-43B5-9370-C2D4AB9E30C2}" destId="{854E9024-C58F-4C0E-A083-84B8421BCE84}" srcOrd="0" destOrd="0" presId="urn:microsoft.com/office/officeart/2005/8/layout/hierarchy3"/>
    <dgm:cxn modelId="{E846BAAC-5937-4ACD-BA31-6259C825CF29}" type="presOf" srcId="{6DB85567-DF09-459B-87CC-07C2489DCC39}" destId="{7565DE24-0395-4451-B7DC-5EF8135F3D21}" srcOrd="0" destOrd="0" presId="urn:microsoft.com/office/officeart/2005/8/layout/hierarchy3"/>
    <dgm:cxn modelId="{5BBE97B2-A5B1-4AF3-B833-C7B430BA75E4}" type="presOf" srcId="{5DF01690-C3C7-47DE-89E3-6C16C4C59155}" destId="{DEA07926-CA70-4BE8-82EA-FEEAAEA706BE}" srcOrd="0" destOrd="0" presId="urn:microsoft.com/office/officeart/2005/8/layout/hierarchy3"/>
    <dgm:cxn modelId="{DE1282CE-A745-4503-9A87-CB6C9E08E204}" srcId="{7D9D75FD-6B3E-4E75-B63E-3EE3FB3E059E}" destId="{14A23710-E1A0-411A-A216-445A03E9CE72}" srcOrd="4" destOrd="0" parTransId="{FCA9B038-9220-43B5-9370-C2D4AB9E30C2}" sibTransId="{F2D16B86-BE96-49FF-BE39-09AC5DDB4B30}"/>
    <dgm:cxn modelId="{9F7C92D6-76CF-4827-87E2-58E624722A5A}" type="presOf" srcId="{7D9D75FD-6B3E-4E75-B63E-3EE3FB3E059E}" destId="{64E4AF15-B09D-43CD-8E3D-8615FB0FCAE6}" srcOrd="1" destOrd="0" presId="urn:microsoft.com/office/officeart/2005/8/layout/hierarchy3"/>
    <dgm:cxn modelId="{2AFF28F5-8F31-4BCD-85F5-BD0ACDFCF2EF}" type="presOf" srcId="{A862B03A-EE07-4856-A3A8-B66D4CFBC5D0}" destId="{070CEB2D-0E60-4FF7-85B6-0040FDCAB586}" srcOrd="0" destOrd="0" presId="urn:microsoft.com/office/officeart/2005/8/layout/hierarchy3"/>
    <dgm:cxn modelId="{0BF3453C-6237-4715-8825-F411D541E764}" type="presParOf" srcId="{070CEB2D-0E60-4FF7-85B6-0040FDCAB586}" destId="{445ACC76-AFD8-4F56-B059-7EFB8272CED4}" srcOrd="0" destOrd="0" presId="urn:microsoft.com/office/officeart/2005/8/layout/hierarchy3"/>
    <dgm:cxn modelId="{679FF967-07FB-4CDE-AB81-3F4CDC69ED01}" type="presParOf" srcId="{445ACC76-AFD8-4F56-B059-7EFB8272CED4}" destId="{B5238EC2-05E0-44AE-B3ED-6D0459C88548}" srcOrd="0" destOrd="0" presId="urn:microsoft.com/office/officeart/2005/8/layout/hierarchy3"/>
    <dgm:cxn modelId="{1F74557C-130D-4A6D-8F79-39FE1A71E634}" type="presParOf" srcId="{B5238EC2-05E0-44AE-B3ED-6D0459C88548}" destId="{9D69E59E-C43D-4C66-AEF7-AFC862F61E1D}" srcOrd="0" destOrd="0" presId="urn:microsoft.com/office/officeart/2005/8/layout/hierarchy3"/>
    <dgm:cxn modelId="{F54ADADD-BB7B-446C-BAF3-9015DA851125}" type="presParOf" srcId="{B5238EC2-05E0-44AE-B3ED-6D0459C88548}" destId="{64E4AF15-B09D-43CD-8E3D-8615FB0FCAE6}" srcOrd="1" destOrd="0" presId="urn:microsoft.com/office/officeart/2005/8/layout/hierarchy3"/>
    <dgm:cxn modelId="{6D1E026F-DA0A-4305-97D3-5E083B96E5FA}" type="presParOf" srcId="{445ACC76-AFD8-4F56-B059-7EFB8272CED4}" destId="{BDE0B003-C0F1-4007-8C2C-0CD30C3823F9}" srcOrd="1" destOrd="0" presId="urn:microsoft.com/office/officeart/2005/8/layout/hierarchy3"/>
    <dgm:cxn modelId="{EA53D326-4428-4B82-B073-E5B369718592}" type="presParOf" srcId="{BDE0B003-C0F1-4007-8C2C-0CD30C3823F9}" destId="{7565DE24-0395-4451-B7DC-5EF8135F3D21}" srcOrd="0" destOrd="0" presId="urn:microsoft.com/office/officeart/2005/8/layout/hierarchy3"/>
    <dgm:cxn modelId="{BEBFDA7D-9207-4138-8E37-A69B3B550B77}" type="presParOf" srcId="{BDE0B003-C0F1-4007-8C2C-0CD30C3823F9}" destId="{A3F86A94-86B0-451C-B7F7-E4945B2C2569}" srcOrd="1" destOrd="0" presId="urn:microsoft.com/office/officeart/2005/8/layout/hierarchy3"/>
    <dgm:cxn modelId="{D9BE01F3-CA21-4C72-AEBC-D282342C19AD}" type="presParOf" srcId="{BDE0B003-C0F1-4007-8C2C-0CD30C3823F9}" destId="{1C0A611A-FA4C-4804-BB29-0160CB910826}" srcOrd="2" destOrd="0" presId="urn:microsoft.com/office/officeart/2005/8/layout/hierarchy3"/>
    <dgm:cxn modelId="{1C32D4A1-DEC6-408B-9993-A9058E2515CE}" type="presParOf" srcId="{BDE0B003-C0F1-4007-8C2C-0CD30C3823F9}" destId="{33318350-C25F-468A-856F-0CB1E04F8A83}" srcOrd="3" destOrd="0" presId="urn:microsoft.com/office/officeart/2005/8/layout/hierarchy3"/>
    <dgm:cxn modelId="{BE98B199-522C-41A9-8034-8137952E942B}" type="presParOf" srcId="{BDE0B003-C0F1-4007-8C2C-0CD30C3823F9}" destId="{D342FFC1-D886-4688-8054-D6E0BC44C9DB}" srcOrd="4" destOrd="0" presId="urn:microsoft.com/office/officeart/2005/8/layout/hierarchy3"/>
    <dgm:cxn modelId="{0D360B18-E4AB-45E2-A1BD-BD9B56A3A779}" type="presParOf" srcId="{BDE0B003-C0F1-4007-8C2C-0CD30C3823F9}" destId="{DEA07926-CA70-4BE8-82EA-FEEAAEA706BE}" srcOrd="5" destOrd="0" presId="urn:microsoft.com/office/officeart/2005/8/layout/hierarchy3"/>
    <dgm:cxn modelId="{409D76F8-039A-499F-B398-933D38BC5D5D}" type="presParOf" srcId="{BDE0B003-C0F1-4007-8C2C-0CD30C3823F9}" destId="{E439F040-150B-424E-A319-C791B16A42E7}" srcOrd="6" destOrd="0" presId="urn:microsoft.com/office/officeart/2005/8/layout/hierarchy3"/>
    <dgm:cxn modelId="{A749819E-D18F-4F1C-8660-305968C2D5EA}" type="presParOf" srcId="{BDE0B003-C0F1-4007-8C2C-0CD30C3823F9}" destId="{39AD9369-A447-4500-92C7-01760046D61F}" srcOrd="7" destOrd="0" presId="urn:microsoft.com/office/officeart/2005/8/layout/hierarchy3"/>
    <dgm:cxn modelId="{E8D15441-4DA1-4386-93A3-ACC85956685E}" type="presParOf" srcId="{BDE0B003-C0F1-4007-8C2C-0CD30C3823F9}" destId="{854E9024-C58F-4C0E-A083-84B8421BCE84}" srcOrd="8" destOrd="0" presId="urn:microsoft.com/office/officeart/2005/8/layout/hierarchy3"/>
    <dgm:cxn modelId="{C21DAAD2-B885-4DE6-8308-941B6B4325D3}" type="presParOf" srcId="{BDE0B003-C0F1-4007-8C2C-0CD30C3823F9}" destId="{3E5DDE07-BF8A-4A27-ABEE-7EBCC3319137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8B4360-0A65-4628-977C-BDFEF123BB1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5208B8E-DB26-4273-A987-ED62E51CAEC0}">
      <dgm:prSet phldrT="[Texto]" custT="1"/>
      <dgm:spPr/>
      <dgm:t>
        <a:bodyPr/>
        <a:lstStyle/>
        <a:p>
          <a:r>
            <a:rPr lang="pt-BR" sz="2800" b="0" dirty="0">
              <a:latin typeface="RobotoBR" pitchFamily="2" charset="0"/>
            </a:rPr>
            <a:t>Cerâmica  utilitária</a:t>
          </a:r>
        </a:p>
      </dgm:t>
    </dgm:pt>
    <dgm:pt modelId="{459D521C-6DA3-4301-ACCF-340EF56CD50D}" type="parTrans" cxnId="{15BDFBE3-D45F-429E-A6A5-25D4D175F5DD}">
      <dgm:prSet/>
      <dgm:spPr/>
      <dgm:t>
        <a:bodyPr/>
        <a:lstStyle/>
        <a:p>
          <a:endParaRPr lang="pt-BR"/>
        </a:p>
      </dgm:t>
    </dgm:pt>
    <dgm:pt modelId="{C0ADF3A3-2593-4E13-B5DC-2FDAD47D8994}" type="sibTrans" cxnId="{15BDFBE3-D45F-429E-A6A5-25D4D175F5DD}">
      <dgm:prSet/>
      <dgm:spPr/>
      <dgm:t>
        <a:bodyPr/>
        <a:lstStyle/>
        <a:p>
          <a:endParaRPr lang="pt-BR"/>
        </a:p>
      </dgm:t>
    </dgm:pt>
    <dgm:pt modelId="{02A4B0C9-F750-4056-B90A-D80E81B543A3}">
      <dgm:prSet phldrT="[Texto]"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 Panelas, jarros, potes e outros utensílios feitos a partir da argila, para armazenar água, cozinhar e conservar alimentos. A produção pode ser manual ou feita com a ajuda de equipamentos, como o torno.</a:t>
          </a:r>
        </a:p>
      </dgm:t>
    </dgm:pt>
    <dgm:pt modelId="{E00FEF0D-88D8-453F-A545-EAF50291A398}" type="parTrans" cxnId="{72C60F01-F8AD-4F04-B06D-E9A802A309E9}">
      <dgm:prSet/>
      <dgm:spPr/>
      <dgm:t>
        <a:bodyPr/>
        <a:lstStyle/>
        <a:p>
          <a:endParaRPr lang="pt-BR"/>
        </a:p>
      </dgm:t>
    </dgm:pt>
    <dgm:pt modelId="{AA8EA8CE-7CB0-4E84-AD7E-345491B2DC69}" type="sibTrans" cxnId="{72C60F01-F8AD-4F04-B06D-E9A802A309E9}">
      <dgm:prSet/>
      <dgm:spPr/>
      <dgm:t>
        <a:bodyPr/>
        <a:lstStyle/>
        <a:p>
          <a:endParaRPr lang="pt-BR"/>
        </a:p>
      </dgm:t>
    </dgm:pt>
    <dgm:pt modelId="{D0594C50-2B19-4BEC-8276-817C40DA77A2}">
      <dgm:prSet phldrT="[Texto]" custT="1"/>
      <dgm:spPr/>
      <dgm:t>
        <a:bodyPr/>
        <a:lstStyle/>
        <a:p>
          <a:r>
            <a:rPr lang="pt-BR" sz="2800" b="0" dirty="0">
              <a:latin typeface="RobotoBR" pitchFamily="2" charset="0"/>
            </a:rPr>
            <a:t>Cerâmica figurativa</a:t>
          </a:r>
        </a:p>
      </dgm:t>
    </dgm:pt>
    <dgm:pt modelId="{899948E8-8E05-4321-89DD-FC1C8DD639A5}" type="parTrans" cxnId="{B17CEA87-50F7-49A7-83DF-1DA80737FE73}">
      <dgm:prSet/>
      <dgm:spPr/>
      <dgm:t>
        <a:bodyPr/>
        <a:lstStyle/>
        <a:p>
          <a:endParaRPr lang="pt-BR"/>
        </a:p>
      </dgm:t>
    </dgm:pt>
    <dgm:pt modelId="{0DF51644-158C-4FA2-822F-4CC1704C3B02}" type="sibTrans" cxnId="{B17CEA87-50F7-49A7-83DF-1DA80737FE73}">
      <dgm:prSet/>
      <dgm:spPr/>
      <dgm:t>
        <a:bodyPr/>
        <a:lstStyle/>
        <a:p>
          <a:endParaRPr lang="pt-BR"/>
        </a:p>
      </dgm:t>
    </dgm:pt>
    <dgm:pt modelId="{14ED6820-0885-4371-917A-A30B5A77E456}">
      <dgm:prSet phldrT="[Texto]"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Geralmente é feita por artistas populares que procuram retratar o modo de vida de sua região, os personagens locais e as criaturas imaginárias. Costuma ser comercializada em feiras e mercados.</a:t>
          </a:r>
        </a:p>
      </dgm:t>
    </dgm:pt>
    <dgm:pt modelId="{57EA7B11-DAF6-443E-82EF-E89206E257D2}" type="parTrans" cxnId="{76F6232C-5150-47A3-9D3A-167AEB54186F}">
      <dgm:prSet/>
      <dgm:spPr/>
      <dgm:t>
        <a:bodyPr/>
        <a:lstStyle/>
        <a:p>
          <a:endParaRPr lang="pt-BR"/>
        </a:p>
      </dgm:t>
    </dgm:pt>
    <dgm:pt modelId="{F0EDED9D-FA86-41DA-A3B8-E77A9BA169A3}" type="sibTrans" cxnId="{76F6232C-5150-47A3-9D3A-167AEB54186F}">
      <dgm:prSet/>
      <dgm:spPr/>
      <dgm:t>
        <a:bodyPr/>
        <a:lstStyle/>
        <a:p>
          <a:endParaRPr lang="pt-BR"/>
        </a:p>
      </dgm:t>
    </dgm:pt>
    <dgm:pt modelId="{2E70C7E8-8CAB-4625-9022-821C5B1B4507}" type="pres">
      <dgm:prSet presAssocID="{E28B4360-0A65-4628-977C-BDFEF123BB1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8E0D6028-3E9F-4754-B4FD-BE9AE33817DD}" type="pres">
      <dgm:prSet presAssocID="{65208B8E-DB26-4273-A987-ED62E51CAEC0}" presName="horFlow" presStyleCnt="0"/>
      <dgm:spPr/>
    </dgm:pt>
    <dgm:pt modelId="{14FDED88-6AE2-4147-A4A9-D5674DC643C9}" type="pres">
      <dgm:prSet presAssocID="{65208B8E-DB26-4273-A987-ED62E51CAEC0}" presName="bigChev" presStyleLbl="node1" presStyleIdx="0" presStyleCnt="2" custScaleX="118145" custScaleY="103052"/>
      <dgm:spPr/>
    </dgm:pt>
    <dgm:pt modelId="{BAD3BD89-4A35-43EF-8A34-C3371A365DB2}" type="pres">
      <dgm:prSet presAssocID="{E00FEF0D-88D8-453F-A545-EAF50291A398}" presName="parTrans" presStyleCnt="0"/>
      <dgm:spPr/>
    </dgm:pt>
    <dgm:pt modelId="{2327B329-7F64-4990-A321-AA018DC722A5}" type="pres">
      <dgm:prSet presAssocID="{02A4B0C9-F750-4056-B90A-D80E81B543A3}" presName="node" presStyleLbl="alignAccFollowNode1" presStyleIdx="0" presStyleCnt="2" custScaleX="243273" custScaleY="134815">
        <dgm:presLayoutVars>
          <dgm:bulletEnabled val="1"/>
        </dgm:presLayoutVars>
      </dgm:prSet>
      <dgm:spPr/>
    </dgm:pt>
    <dgm:pt modelId="{F15DA847-2826-4D88-A6A6-9C1C343472C5}" type="pres">
      <dgm:prSet presAssocID="{65208B8E-DB26-4273-A987-ED62E51CAEC0}" presName="vSp" presStyleCnt="0"/>
      <dgm:spPr/>
    </dgm:pt>
    <dgm:pt modelId="{97C460AC-FDA7-41C6-9A74-FD1C85359A2D}" type="pres">
      <dgm:prSet presAssocID="{D0594C50-2B19-4BEC-8276-817C40DA77A2}" presName="horFlow" presStyleCnt="0"/>
      <dgm:spPr/>
    </dgm:pt>
    <dgm:pt modelId="{7F084441-2B72-474F-BE22-109A0BFD1531}" type="pres">
      <dgm:prSet presAssocID="{D0594C50-2B19-4BEC-8276-817C40DA77A2}" presName="bigChev" presStyleLbl="node1" presStyleIdx="1" presStyleCnt="2" custScaleX="122152" custScaleY="104794"/>
      <dgm:spPr/>
    </dgm:pt>
    <dgm:pt modelId="{74CEA28B-8D5A-412E-BEDC-6A1EEEC4C273}" type="pres">
      <dgm:prSet presAssocID="{57EA7B11-DAF6-443E-82EF-E89206E257D2}" presName="parTrans" presStyleCnt="0"/>
      <dgm:spPr/>
    </dgm:pt>
    <dgm:pt modelId="{B18C622C-0E7B-433D-B99D-4F5ECE00218E}" type="pres">
      <dgm:prSet presAssocID="{14ED6820-0885-4371-917A-A30B5A77E456}" presName="node" presStyleLbl="alignAccFollowNode1" presStyleIdx="1" presStyleCnt="2" custScaleX="238137" custScaleY="139765">
        <dgm:presLayoutVars>
          <dgm:bulletEnabled val="1"/>
        </dgm:presLayoutVars>
      </dgm:prSet>
      <dgm:spPr/>
    </dgm:pt>
  </dgm:ptLst>
  <dgm:cxnLst>
    <dgm:cxn modelId="{72C60F01-F8AD-4F04-B06D-E9A802A309E9}" srcId="{65208B8E-DB26-4273-A987-ED62E51CAEC0}" destId="{02A4B0C9-F750-4056-B90A-D80E81B543A3}" srcOrd="0" destOrd="0" parTransId="{E00FEF0D-88D8-453F-A545-EAF50291A398}" sibTransId="{AA8EA8CE-7CB0-4E84-AD7E-345491B2DC69}"/>
    <dgm:cxn modelId="{F60F3C2B-555A-479A-BC28-796FA1F96E6A}" type="presOf" srcId="{14ED6820-0885-4371-917A-A30B5A77E456}" destId="{B18C622C-0E7B-433D-B99D-4F5ECE00218E}" srcOrd="0" destOrd="0" presId="urn:microsoft.com/office/officeart/2005/8/layout/lProcess3"/>
    <dgm:cxn modelId="{76F6232C-5150-47A3-9D3A-167AEB54186F}" srcId="{D0594C50-2B19-4BEC-8276-817C40DA77A2}" destId="{14ED6820-0885-4371-917A-A30B5A77E456}" srcOrd="0" destOrd="0" parTransId="{57EA7B11-DAF6-443E-82EF-E89206E257D2}" sibTransId="{F0EDED9D-FA86-41DA-A3B8-E77A9BA169A3}"/>
    <dgm:cxn modelId="{3CD7855D-527F-405C-AEA1-2E13F9AFA43A}" type="presOf" srcId="{D0594C50-2B19-4BEC-8276-817C40DA77A2}" destId="{7F084441-2B72-474F-BE22-109A0BFD1531}" srcOrd="0" destOrd="0" presId="urn:microsoft.com/office/officeart/2005/8/layout/lProcess3"/>
    <dgm:cxn modelId="{0CACA643-FAED-4480-BE8D-E13562AF6371}" type="presOf" srcId="{E28B4360-0A65-4628-977C-BDFEF123BB10}" destId="{2E70C7E8-8CAB-4625-9022-821C5B1B4507}" srcOrd="0" destOrd="0" presId="urn:microsoft.com/office/officeart/2005/8/layout/lProcess3"/>
    <dgm:cxn modelId="{B8D4F547-5CC9-44F9-9252-633DD57A6DD5}" type="presOf" srcId="{02A4B0C9-F750-4056-B90A-D80E81B543A3}" destId="{2327B329-7F64-4990-A321-AA018DC722A5}" srcOrd="0" destOrd="0" presId="urn:microsoft.com/office/officeart/2005/8/layout/lProcess3"/>
    <dgm:cxn modelId="{B17CEA87-50F7-49A7-83DF-1DA80737FE73}" srcId="{E28B4360-0A65-4628-977C-BDFEF123BB10}" destId="{D0594C50-2B19-4BEC-8276-817C40DA77A2}" srcOrd="1" destOrd="0" parTransId="{899948E8-8E05-4321-89DD-FC1C8DD639A5}" sibTransId="{0DF51644-158C-4FA2-822F-4CC1704C3B02}"/>
    <dgm:cxn modelId="{15BDFBE3-D45F-429E-A6A5-25D4D175F5DD}" srcId="{E28B4360-0A65-4628-977C-BDFEF123BB10}" destId="{65208B8E-DB26-4273-A987-ED62E51CAEC0}" srcOrd="0" destOrd="0" parTransId="{459D521C-6DA3-4301-ACCF-340EF56CD50D}" sibTransId="{C0ADF3A3-2593-4E13-B5DC-2FDAD47D8994}"/>
    <dgm:cxn modelId="{52CF3FEC-47B4-4888-9A78-4BE780719A08}" type="presOf" srcId="{65208B8E-DB26-4273-A987-ED62E51CAEC0}" destId="{14FDED88-6AE2-4147-A4A9-D5674DC643C9}" srcOrd="0" destOrd="0" presId="urn:microsoft.com/office/officeart/2005/8/layout/lProcess3"/>
    <dgm:cxn modelId="{9FF6FF5C-B742-4B47-9C64-3AB13B282307}" type="presParOf" srcId="{2E70C7E8-8CAB-4625-9022-821C5B1B4507}" destId="{8E0D6028-3E9F-4754-B4FD-BE9AE33817DD}" srcOrd="0" destOrd="0" presId="urn:microsoft.com/office/officeart/2005/8/layout/lProcess3"/>
    <dgm:cxn modelId="{EF91C576-E9B7-441E-8C6C-F2F24873FA3F}" type="presParOf" srcId="{8E0D6028-3E9F-4754-B4FD-BE9AE33817DD}" destId="{14FDED88-6AE2-4147-A4A9-D5674DC643C9}" srcOrd="0" destOrd="0" presId="urn:microsoft.com/office/officeart/2005/8/layout/lProcess3"/>
    <dgm:cxn modelId="{36E250EB-D7C1-4EBD-90BE-E1FE1932D48A}" type="presParOf" srcId="{8E0D6028-3E9F-4754-B4FD-BE9AE33817DD}" destId="{BAD3BD89-4A35-43EF-8A34-C3371A365DB2}" srcOrd="1" destOrd="0" presId="urn:microsoft.com/office/officeart/2005/8/layout/lProcess3"/>
    <dgm:cxn modelId="{79B072ED-AC80-472E-98EB-1B1AE414FC47}" type="presParOf" srcId="{8E0D6028-3E9F-4754-B4FD-BE9AE33817DD}" destId="{2327B329-7F64-4990-A321-AA018DC722A5}" srcOrd="2" destOrd="0" presId="urn:microsoft.com/office/officeart/2005/8/layout/lProcess3"/>
    <dgm:cxn modelId="{0E759E20-7DF3-4B79-A098-968A91FF5738}" type="presParOf" srcId="{2E70C7E8-8CAB-4625-9022-821C5B1B4507}" destId="{F15DA847-2826-4D88-A6A6-9C1C343472C5}" srcOrd="1" destOrd="0" presId="urn:microsoft.com/office/officeart/2005/8/layout/lProcess3"/>
    <dgm:cxn modelId="{F29481B3-723A-402B-9108-B54DB7555011}" type="presParOf" srcId="{2E70C7E8-8CAB-4625-9022-821C5B1B4507}" destId="{97C460AC-FDA7-41C6-9A74-FD1C85359A2D}" srcOrd="2" destOrd="0" presId="urn:microsoft.com/office/officeart/2005/8/layout/lProcess3"/>
    <dgm:cxn modelId="{684D39E3-BF2A-44F7-B4CD-65F1E790A2AA}" type="presParOf" srcId="{97C460AC-FDA7-41C6-9A74-FD1C85359A2D}" destId="{7F084441-2B72-474F-BE22-109A0BFD1531}" srcOrd="0" destOrd="0" presId="urn:microsoft.com/office/officeart/2005/8/layout/lProcess3"/>
    <dgm:cxn modelId="{5E891DE1-4E46-4850-9E89-2BDDDA86C78C}" type="presParOf" srcId="{97C460AC-FDA7-41C6-9A74-FD1C85359A2D}" destId="{74CEA28B-8D5A-412E-BEDC-6A1EEEC4C273}" srcOrd="1" destOrd="0" presId="urn:microsoft.com/office/officeart/2005/8/layout/lProcess3"/>
    <dgm:cxn modelId="{B47E489E-307D-4DAF-97D1-7C1826DADF8E}" type="presParOf" srcId="{97C460AC-FDA7-41C6-9A74-FD1C85359A2D}" destId="{B18C622C-0E7B-433D-B99D-4F5ECE00218E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8B4360-0A65-4628-977C-BDFEF123BB1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5208B8E-DB26-4273-A987-ED62E51CAEC0}">
      <dgm:prSet phldrT="[Texto]" custT="1"/>
      <dgm:spPr/>
      <dgm:t>
        <a:bodyPr/>
        <a:lstStyle/>
        <a:p>
          <a:r>
            <a:rPr lang="pt-BR" sz="1700" b="0" dirty="0">
              <a:latin typeface="RobotoBR" pitchFamily="2" charset="0"/>
            </a:rPr>
            <a:t>Primárias</a:t>
          </a:r>
        </a:p>
      </dgm:t>
    </dgm:pt>
    <dgm:pt modelId="{459D521C-6DA3-4301-ACCF-340EF56CD50D}" type="parTrans" cxnId="{15BDFBE3-D45F-429E-A6A5-25D4D175F5DD}">
      <dgm:prSet/>
      <dgm:spPr/>
      <dgm:t>
        <a:bodyPr/>
        <a:lstStyle/>
        <a:p>
          <a:endParaRPr lang="pt-BR"/>
        </a:p>
      </dgm:t>
    </dgm:pt>
    <dgm:pt modelId="{C0ADF3A3-2593-4E13-B5DC-2FDAD47D8994}" type="sibTrans" cxnId="{15BDFBE3-D45F-429E-A6A5-25D4D175F5DD}">
      <dgm:prSet/>
      <dgm:spPr/>
      <dgm:t>
        <a:bodyPr/>
        <a:lstStyle/>
        <a:p>
          <a:endParaRPr lang="pt-BR"/>
        </a:p>
      </dgm:t>
    </dgm:pt>
    <dgm:pt modelId="{02A4B0C9-F750-4056-B90A-D80E81B543A3}">
      <dgm:prSet phldrT="[Texto]" custT="1"/>
      <dgm:spPr/>
      <dgm:t>
        <a:bodyPr/>
        <a:lstStyle/>
        <a:p>
          <a:r>
            <a:rPr lang="pt-BR" sz="1700" b="1" dirty="0">
              <a:solidFill>
                <a:schemeClr val="accent1"/>
              </a:solidFill>
              <a:latin typeface="RobotoBR" pitchFamily="2" charset="0"/>
            </a:rPr>
            <a:t>Azul</a:t>
          </a:r>
          <a:r>
            <a:rPr lang="pt-BR" sz="1700" dirty="0">
              <a:latin typeface="RobotoBR" pitchFamily="2" charset="0"/>
            </a:rPr>
            <a:t>, </a:t>
          </a:r>
          <a:r>
            <a:rPr lang="pt-BR" sz="1700" b="1" dirty="0">
              <a:solidFill>
                <a:srgbClr val="FF0000"/>
              </a:solidFill>
              <a:latin typeface="RobotoBR" pitchFamily="2" charset="0"/>
            </a:rPr>
            <a:t>vermelho</a:t>
          </a:r>
          <a:r>
            <a:rPr lang="pt-BR" sz="1700" dirty="0">
              <a:latin typeface="RobotoBR" pitchFamily="2" charset="0"/>
            </a:rPr>
            <a:t> e </a:t>
          </a:r>
          <a:r>
            <a:rPr lang="pt-BR" sz="1700" b="1" dirty="0">
              <a:solidFill>
                <a:srgbClr val="FFFF00"/>
              </a:solidFill>
              <a:latin typeface="RobotoBR" pitchFamily="2" charset="0"/>
            </a:rPr>
            <a:t>amarelo</a:t>
          </a:r>
          <a:r>
            <a:rPr lang="pt-BR" sz="1700" dirty="0">
              <a:latin typeface="RobotoBR" pitchFamily="2" charset="0"/>
            </a:rPr>
            <a:t>. São classificadas assim porque não podem ser obtidas da mistura de outras cores. </a:t>
          </a:r>
        </a:p>
      </dgm:t>
    </dgm:pt>
    <dgm:pt modelId="{E00FEF0D-88D8-453F-A545-EAF50291A398}" type="parTrans" cxnId="{72C60F01-F8AD-4F04-B06D-E9A802A309E9}">
      <dgm:prSet/>
      <dgm:spPr/>
      <dgm:t>
        <a:bodyPr/>
        <a:lstStyle/>
        <a:p>
          <a:endParaRPr lang="pt-BR"/>
        </a:p>
      </dgm:t>
    </dgm:pt>
    <dgm:pt modelId="{AA8EA8CE-7CB0-4E84-AD7E-345491B2DC69}" type="sibTrans" cxnId="{72C60F01-F8AD-4F04-B06D-E9A802A309E9}">
      <dgm:prSet/>
      <dgm:spPr/>
      <dgm:t>
        <a:bodyPr/>
        <a:lstStyle/>
        <a:p>
          <a:endParaRPr lang="pt-BR"/>
        </a:p>
      </dgm:t>
    </dgm:pt>
    <dgm:pt modelId="{DE552E40-AB50-43C7-8047-DA0F76DA6C5D}">
      <dgm:prSet phldrT="[Texto]" custT="1"/>
      <dgm:spPr/>
      <dgm:t>
        <a:bodyPr/>
        <a:lstStyle/>
        <a:p>
          <a:r>
            <a:rPr lang="pt-BR" sz="1700" dirty="0">
              <a:latin typeface="RobotoBR" pitchFamily="2" charset="0"/>
            </a:rPr>
            <a:t>Terciárias</a:t>
          </a:r>
        </a:p>
      </dgm:t>
    </dgm:pt>
    <dgm:pt modelId="{99C26AF8-1511-4911-BDAB-E4B5B5F6196C}" type="parTrans" cxnId="{88084DFA-0E83-4639-9B7E-5CFFD5E48AD8}">
      <dgm:prSet/>
      <dgm:spPr/>
      <dgm:t>
        <a:bodyPr/>
        <a:lstStyle/>
        <a:p>
          <a:endParaRPr lang="pt-BR"/>
        </a:p>
      </dgm:t>
    </dgm:pt>
    <dgm:pt modelId="{2A1D08D4-8FE5-4A76-BB19-FCB0B595CCA8}" type="sibTrans" cxnId="{88084DFA-0E83-4639-9B7E-5CFFD5E48AD8}">
      <dgm:prSet/>
      <dgm:spPr/>
      <dgm:t>
        <a:bodyPr/>
        <a:lstStyle/>
        <a:p>
          <a:endParaRPr lang="pt-BR"/>
        </a:p>
      </dgm:t>
    </dgm:pt>
    <dgm:pt modelId="{D28AB46C-0E93-44AA-9C7B-65F7C1AAD72D}">
      <dgm:prSet phldrT="[Texto]" custT="1"/>
      <dgm:spPr/>
      <dgm:t>
        <a:bodyPr/>
        <a:lstStyle/>
        <a:p>
          <a:r>
            <a:rPr lang="pt-BR" sz="1700" dirty="0">
              <a:latin typeface="RobotoBR" pitchFamily="2" charset="0"/>
            </a:rPr>
            <a:t>Vermelho arroxeado, vermelho alaranjado, azul arroxeado, azul esverdeado, amarelo alaranjado, amarelo esverdeado. São formadas pela mistura das cores primárias com as cores secundárias.</a:t>
          </a:r>
        </a:p>
      </dgm:t>
    </dgm:pt>
    <dgm:pt modelId="{6AC2ACEF-2970-47EF-A30C-DC726C54ABAB}" type="parTrans" cxnId="{BDB3B9F3-E8CE-4B43-AFEF-AEF275090F7D}">
      <dgm:prSet/>
      <dgm:spPr/>
      <dgm:t>
        <a:bodyPr/>
        <a:lstStyle/>
        <a:p>
          <a:endParaRPr lang="pt-BR"/>
        </a:p>
      </dgm:t>
    </dgm:pt>
    <dgm:pt modelId="{90FD011A-D178-44EE-B4D1-4E34AB06205D}" type="sibTrans" cxnId="{BDB3B9F3-E8CE-4B43-AFEF-AEF275090F7D}">
      <dgm:prSet/>
      <dgm:spPr/>
      <dgm:t>
        <a:bodyPr/>
        <a:lstStyle/>
        <a:p>
          <a:endParaRPr lang="pt-BR"/>
        </a:p>
      </dgm:t>
    </dgm:pt>
    <dgm:pt modelId="{D0594C50-2B19-4BEC-8276-817C40DA77A2}">
      <dgm:prSet phldrT="[Texto]" custT="1"/>
      <dgm:spPr/>
      <dgm:t>
        <a:bodyPr/>
        <a:lstStyle/>
        <a:p>
          <a:r>
            <a:rPr lang="pt-BR" sz="1700" b="0" dirty="0">
              <a:latin typeface="RobotoBR" pitchFamily="2" charset="0"/>
            </a:rPr>
            <a:t>Secundárias</a:t>
          </a:r>
        </a:p>
      </dgm:t>
    </dgm:pt>
    <dgm:pt modelId="{899948E8-8E05-4321-89DD-FC1C8DD639A5}" type="parTrans" cxnId="{B17CEA87-50F7-49A7-83DF-1DA80737FE73}">
      <dgm:prSet/>
      <dgm:spPr/>
      <dgm:t>
        <a:bodyPr/>
        <a:lstStyle/>
        <a:p>
          <a:endParaRPr lang="pt-BR"/>
        </a:p>
      </dgm:t>
    </dgm:pt>
    <dgm:pt modelId="{0DF51644-158C-4FA2-822F-4CC1704C3B02}" type="sibTrans" cxnId="{B17CEA87-50F7-49A7-83DF-1DA80737FE73}">
      <dgm:prSet/>
      <dgm:spPr/>
      <dgm:t>
        <a:bodyPr/>
        <a:lstStyle/>
        <a:p>
          <a:endParaRPr lang="pt-BR"/>
        </a:p>
      </dgm:t>
    </dgm:pt>
    <dgm:pt modelId="{14ED6820-0885-4371-917A-A30B5A77E456}">
      <dgm:prSet phldrT="[Texto]" custT="1"/>
      <dgm:spPr/>
      <dgm:t>
        <a:bodyPr/>
        <a:lstStyle/>
        <a:p>
          <a:r>
            <a:rPr lang="pt-BR" sz="1700" b="1" dirty="0">
              <a:solidFill>
                <a:srgbClr val="FFC000"/>
              </a:solidFill>
              <a:latin typeface="RobotoBR" pitchFamily="2" charset="0"/>
            </a:rPr>
            <a:t>Laranja</a:t>
          </a:r>
          <a:r>
            <a:rPr lang="pt-BR" sz="1700" dirty="0">
              <a:latin typeface="RobotoBR" pitchFamily="2" charset="0"/>
            </a:rPr>
            <a:t>, </a:t>
          </a:r>
          <a:r>
            <a:rPr lang="pt-BR" sz="1700" b="1" dirty="0">
              <a:solidFill>
                <a:srgbClr val="00B050"/>
              </a:solidFill>
              <a:latin typeface="RobotoBR" pitchFamily="2" charset="0"/>
            </a:rPr>
            <a:t>verde </a:t>
          </a:r>
          <a:r>
            <a:rPr lang="pt-BR" sz="1700" dirty="0">
              <a:latin typeface="RobotoBR" pitchFamily="2" charset="0"/>
            </a:rPr>
            <a:t>e </a:t>
          </a:r>
          <a:r>
            <a:rPr lang="pt-BR" sz="1700" b="1" dirty="0">
              <a:solidFill>
                <a:srgbClr val="7030A0"/>
              </a:solidFill>
              <a:latin typeface="RobotoBR" pitchFamily="2" charset="0"/>
            </a:rPr>
            <a:t>roxo</a:t>
          </a:r>
          <a:r>
            <a:rPr lang="pt-BR" sz="1700" dirty="0">
              <a:latin typeface="RobotoBR" pitchFamily="2" charset="0"/>
            </a:rPr>
            <a:t>. Surgem da mistura das cores primárias. </a:t>
          </a:r>
        </a:p>
      </dgm:t>
    </dgm:pt>
    <dgm:pt modelId="{57EA7B11-DAF6-443E-82EF-E89206E257D2}" type="parTrans" cxnId="{76F6232C-5150-47A3-9D3A-167AEB54186F}">
      <dgm:prSet/>
      <dgm:spPr/>
      <dgm:t>
        <a:bodyPr/>
        <a:lstStyle/>
        <a:p>
          <a:endParaRPr lang="pt-BR"/>
        </a:p>
      </dgm:t>
    </dgm:pt>
    <dgm:pt modelId="{F0EDED9D-FA86-41DA-A3B8-E77A9BA169A3}" type="sibTrans" cxnId="{76F6232C-5150-47A3-9D3A-167AEB54186F}">
      <dgm:prSet/>
      <dgm:spPr/>
      <dgm:t>
        <a:bodyPr/>
        <a:lstStyle/>
        <a:p>
          <a:endParaRPr lang="pt-BR"/>
        </a:p>
      </dgm:t>
    </dgm:pt>
    <dgm:pt modelId="{2E70C7E8-8CAB-4625-9022-821C5B1B4507}" type="pres">
      <dgm:prSet presAssocID="{E28B4360-0A65-4628-977C-BDFEF123BB1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8E0D6028-3E9F-4754-B4FD-BE9AE33817DD}" type="pres">
      <dgm:prSet presAssocID="{65208B8E-DB26-4273-A987-ED62E51CAEC0}" presName="horFlow" presStyleCnt="0"/>
      <dgm:spPr/>
    </dgm:pt>
    <dgm:pt modelId="{14FDED88-6AE2-4147-A4A9-D5674DC643C9}" type="pres">
      <dgm:prSet presAssocID="{65208B8E-DB26-4273-A987-ED62E51CAEC0}" presName="bigChev" presStyleLbl="node1" presStyleIdx="0" presStyleCnt="3"/>
      <dgm:spPr/>
    </dgm:pt>
    <dgm:pt modelId="{BAD3BD89-4A35-43EF-8A34-C3371A365DB2}" type="pres">
      <dgm:prSet presAssocID="{E00FEF0D-88D8-453F-A545-EAF50291A398}" presName="parTrans" presStyleCnt="0"/>
      <dgm:spPr/>
    </dgm:pt>
    <dgm:pt modelId="{2327B329-7F64-4990-A321-AA018DC722A5}" type="pres">
      <dgm:prSet presAssocID="{02A4B0C9-F750-4056-B90A-D80E81B543A3}" presName="node" presStyleLbl="alignAccFollowNode1" presStyleIdx="0" presStyleCnt="3" custScaleX="229928" custScaleY="115766">
        <dgm:presLayoutVars>
          <dgm:bulletEnabled val="1"/>
        </dgm:presLayoutVars>
      </dgm:prSet>
      <dgm:spPr/>
    </dgm:pt>
    <dgm:pt modelId="{F15DA847-2826-4D88-A6A6-9C1C343472C5}" type="pres">
      <dgm:prSet presAssocID="{65208B8E-DB26-4273-A987-ED62E51CAEC0}" presName="vSp" presStyleCnt="0"/>
      <dgm:spPr/>
    </dgm:pt>
    <dgm:pt modelId="{97C460AC-FDA7-41C6-9A74-FD1C85359A2D}" type="pres">
      <dgm:prSet presAssocID="{D0594C50-2B19-4BEC-8276-817C40DA77A2}" presName="horFlow" presStyleCnt="0"/>
      <dgm:spPr/>
    </dgm:pt>
    <dgm:pt modelId="{7F084441-2B72-474F-BE22-109A0BFD1531}" type="pres">
      <dgm:prSet presAssocID="{D0594C50-2B19-4BEC-8276-817C40DA77A2}" presName="bigChev" presStyleLbl="node1" presStyleIdx="1" presStyleCnt="3"/>
      <dgm:spPr/>
    </dgm:pt>
    <dgm:pt modelId="{74CEA28B-8D5A-412E-BEDC-6A1EEEC4C273}" type="pres">
      <dgm:prSet presAssocID="{57EA7B11-DAF6-443E-82EF-E89206E257D2}" presName="parTrans" presStyleCnt="0"/>
      <dgm:spPr/>
    </dgm:pt>
    <dgm:pt modelId="{B18C622C-0E7B-433D-B99D-4F5ECE00218E}" type="pres">
      <dgm:prSet presAssocID="{14ED6820-0885-4371-917A-A30B5A77E456}" presName="node" presStyleLbl="alignAccFollowNode1" presStyleIdx="1" presStyleCnt="3" custScaleX="232435" custScaleY="115835">
        <dgm:presLayoutVars>
          <dgm:bulletEnabled val="1"/>
        </dgm:presLayoutVars>
      </dgm:prSet>
      <dgm:spPr/>
    </dgm:pt>
    <dgm:pt modelId="{CC34AD14-D8C1-4E8C-99A8-163B002F34C5}" type="pres">
      <dgm:prSet presAssocID="{D0594C50-2B19-4BEC-8276-817C40DA77A2}" presName="vSp" presStyleCnt="0"/>
      <dgm:spPr/>
    </dgm:pt>
    <dgm:pt modelId="{681B40DD-66C3-4882-A0E0-9AA1329B01CD}" type="pres">
      <dgm:prSet presAssocID="{DE552E40-AB50-43C7-8047-DA0F76DA6C5D}" presName="horFlow" presStyleCnt="0"/>
      <dgm:spPr/>
    </dgm:pt>
    <dgm:pt modelId="{F53CF57D-64B8-40BC-9C6D-1515B5D47582}" type="pres">
      <dgm:prSet presAssocID="{DE552E40-AB50-43C7-8047-DA0F76DA6C5D}" presName="bigChev" presStyleLbl="node1" presStyleIdx="2" presStyleCnt="3"/>
      <dgm:spPr/>
    </dgm:pt>
    <dgm:pt modelId="{DE8E665D-6AD4-404B-AE99-FB3B8B51531C}" type="pres">
      <dgm:prSet presAssocID="{6AC2ACEF-2970-47EF-A30C-DC726C54ABAB}" presName="parTrans" presStyleCnt="0"/>
      <dgm:spPr/>
    </dgm:pt>
    <dgm:pt modelId="{CB183F8D-08AC-45C9-A510-DCE4544D2ED1}" type="pres">
      <dgm:prSet presAssocID="{D28AB46C-0E93-44AA-9C7B-65F7C1AAD72D}" presName="node" presStyleLbl="alignAccFollowNode1" presStyleIdx="2" presStyleCnt="3" custScaleX="232435" custScaleY="115835">
        <dgm:presLayoutVars>
          <dgm:bulletEnabled val="1"/>
        </dgm:presLayoutVars>
      </dgm:prSet>
      <dgm:spPr/>
    </dgm:pt>
  </dgm:ptLst>
  <dgm:cxnLst>
    <dgm:cxn modelId="{6A95D800-DDF4-4619-8862-29286D38676C}" type="presOf" srcId="{02A4B0C9-F750-4056-B90A-D80E81B543A3}" destId="{2327B329-7F64-4990-A321-AA018DC722A5}" srcOrd="0" destOrd="0" presId="urn:microsoft.com/office/officeart/2005/8/layout/lProcess3"/>
    <dgm:cxn modelId="{72C60F01-F8AD-4F04-B06D-E9A802A309E9}" srcId="{65208B8E-DB26-4273-A987-ED62E51CAEC0}" destId="{02A4B0C9-F750-4056-B90A-D80E81B543A3}" srcOrd="0" destOrd="0" parTransId="{E00FEF0D-88D8-453F-A545-EAF50291A398}" sibTransId="{AA8EA8CE-7CB0-4E84-AD7E-345491B2DC69}"/>
    <dgm:cxn modelId="{F9B9151D-D469-4AE1-B149-54A0150C554B}" type="presOf" srcId="{DE552E40-AB50-43C7-8047-DA0F76DA6C5D}" destId="{F53CF57D-64B8-40BC-9C6D-1515B5D47582}" srcOrd="0" destOrd="0" presId="urn:microsoft.com/office/officeart/2005/8/layout/lProcess3"/>
    <dgm:cxn modelId="{76F6232C-5150-47A3-9D3A-167AEB54186F}" srcId="{D0594C50-2B19-4BEC-8276-817C40DA77A2}" destId="{14ED6820-0885-4371-917A-A30B5A77E456}" srcOrd="0" destOrd="0" parTransId="{57EA7B11-DAF6-443E-82EF-E89206E257D2}" sibTransId="{F0EDED9D-FA86-41DA-A3B8-E77A9BA169A3}"/>
    <dgm:cxn modelId="{3A226732-956A-4A65-86EB-1703F3106CE3}" type="presOf" srcId="{14ED6820-0885-4371-917A-A30B5A77E456}" destId="{B18C622C-0E7B-433D-B99D-4F5ECE00218E}" srcOrd="0" destOrd="0" presId="urn:microsoft.com/office/officeart/2005/8/layout/lProcess3"/>
    <dgm:cxn modelId="{33399064-4118-4954-B21B-BD53AF7F11A6}" type="presOf" srcId="{D28AB46C-0E93-44AA-9C7B-65F7C1AAD72D}" destId="{CB183F8D-08AC-45C9-A510-DCE4544D2ED1}" srcOrd="0" destOrd="0" presId="urn:microsoft.com/office/officeart/2005/8/layout/lProcess3"/>
    <dgm:cxn modelId="{B17CEA87-50F7-49A7-83DF-1DA80737FE73}" srcId="{E28B4360-0A65-4628-977C-BDFEF123BB10}" destId="{D0594C50-2B19-4BEC-8276-817C40DA77A2}" srcOrd="1" destOrd="0" parTransId="{899948E8-8E05-4321-89DD-FC1C8DD639A5}" sibTransId="{0DF51644-158C-4FA2-822F-4CC1704C3B02}"/>
    <dgm:cxn modelId="{EE2CC489-C907-4CAA-BA10-221352E566A7}" type="presOf" srcId="{D0594C50-2B19-4BEC-8276-817C40DA77A2}" destId="{7F084441-2B72-474F-BE22-109A0BFD1531}" srcOrd="0" destOrd="0" presId="urn:microsoft.com/office/officeart/2005/8/layout/lProcess3"/>
    <dgm:cxn modelId="{C86212C4-DB53-4172-BC57-C8FEAA990F6F}" type="presOf" srcId="{E28B4360-0A65-4628-977C-BDFEF123BB10}" destId="{2E70C7E8-8CAB-4625-9022-821C5B1B4507}" srcOrd="0" destOrd="0" presId="urn:microsoft.com/office/officeart/2005/8/layout/lProcess3"/>
    <dgm:cxn modelId="{0FD1AEDB-B34D-49E7-A92D-6E975BC4B648}" type="presOf" srcId="{65208B8E-DB26-4273-A987-ED62E51CAEC0}" destId="{14FDED88-6AE2-4147-A4A9-D5674DC643C9}" srcOrd="0" destOrd="0" presId="urn:microsoft.com/office/officeart/2005/8/layout/lProcess3"/>
    <dgm:cxn modelId="{15BDFBE3-D45F-429E-A6A5-25D4D175F5DD}" srcId="{E28B4360-0A65-4628-977C-BDFEF123BB10}" destId="{65208B8E-DB26-4273-A987-ED62E51CAEC0}" srcOrd="0" destOrd="0" parTransId="{459D521C-6DA3-4301-ACCF-340EF56CD50D}" sibTransId="{C0ADF3A3-2593-4E13-B5DC-2FDAD47D8994}"/>
    <dgm:cxn modelId="{BDB3B9F3-E8CE-4B43-AFEF-AEF275090F7D}" srcId="{DE552E40-AB50-43C7-8047-DA0F76DA6C5D}" destId="{D28AB46C-0E93-44AA-9C7B-65F7C1AAD72D}" srcOrd="0" destOrd="0" parTransId="{6AC2ACEF-2970-47EF-A30C-DC726C54ABAB}" sibTransId="{90FD011A-D178-44EE-B4D1-4E34AB06205D}"/>
    <dgm:cxn modelId="{88084DFA-0E83-4639-9B7E-5CFFD5E48AD8}" srcId="{E28B4360-0A65-4628-977C-BDFEF123BB10}" destId="{DE552E40-AB50-43C7-8047-DA0F76DA6C5D}" srcOrd="2" destOrd="0" parTransId="{99C26AF8-1511-4911-BDAB-E4B5B5F6196C}" sibTransId="{2A1D08D4-8FE5-4A76-BB19-FCB0B595CCA8}"/>
    <dgm:cxn modelId="{A6078ABD-2BAE-4D16-A7F8-5D2718C950D7}" type="presParOf" srcId="{2E70C7E8-8CAB-4625-9022-821C5B1B4507}" destId="{8E0D6028-3E9F-4754-B4FD-BE9AE33817DD}" srcOrd="0" destOrd="0" presId="urn:microsoft.com/office/officeart/2005/8/layout/lProcess3"/>
    <dgm:cxn modelId="{B7123628-6276-4C73-A5E0-5EB8BF6F6F07}" type="presParOf" srcId="{8E0D6028-3E9F-4754-B4FD-BE9AE33817DD}" destId="{14FDED88-6AE2-4147-A4A9-D5674DC643C9}" srcOrd="0" destOrd="0" presId="urn:microsoft.com/office/officeart/2005/8/layout/lProcess3"/>
    <dgm:cxn modelId="{6EF7D985-CAEF-41E2-8B67-657FEEFE3BD2}" type="presParOf" srcId="{8E0D6028-3E9F-4754-B4FD-BE9AE33817DD}" destId="{BAD3BD89-4A35-43EF-8A34-C3371A365DB2}" srcOrd="1" destOrd="0" presId="urn:microsoft.com/office/officeart/2005/8/layout/lProcess3"/>
    <dgm:cxn modelId="{F95FC7A1-AC45-4B29-92B7-959158A6A441}" type="presParOf" srcId="{8E0D6028-3E9F-4754-B4FD-BE9AE33817DD}" destId="{2327B329-7F64-4990-A321-AA018DC722A5}" srcOrd="2" destOrd="0" presId="urn:microsoft.com/office/officeart/2005/8/layout/lProcess3"/>
    <dgm:cxn modelId="{6968D589-A98C-4705-80F3-C77C5580DE5A}" type="presParOf" srcId="{2E70C7E8-8CAB-4625-9022-821C5B1B4507}" destId="{F15DA847-2826-4D88-A6A6-9C1C343472C5}" srcOrd="1" destOrd="0" presId="urn:microsoft.com/office/officeart/2005/8/layout/lProcess3"/>
    <dgm:cxn modelId="{454861C7-63C8-47B9-9465-F9E397027D30}" type="presParOf" srcId="{2E70C7E8-8CAB-4625-9022-821C5B1B4507}" destId="{97C460AC-FDA7-41C6-9A74-FD1C85359A2D}" srcOrd="2" destOrd="0" presId="urn:microsoft.com/office/officeart/2005/8/layout/lProcess3"/>
    <dgm:cxn modelId="{1FCB8867-980C-439D-84B2-4865689B56FE}" type="presParOf" srcId="{97C460AC-FDA7-41C6-9A74-FD1C85359A2D}" destId="{7F084441-2B72-474F-BE22-109A0BFD1531}" srcOrd="0" destOrd="0" presId="urn:microsoft.com/office/officeart/2005/8/layout/lProcess3"/>
    <dgm:cxn modelId="{93E9F3AE-1C13-4420-8D1F-37060406A098}" type="presParOf" srcId="{97C460AC-FDA7-41C6-9A74-FD1C85359A2D}" destId="{74CEA28B-8D5A-412E-BEDC-6A1EEEC4C273}" srcOrd="1" destOrd="0" presId="urn:microsoft.com/office/officeart/2005/8/layout/lProcess3"/>
    <dgm:cxn modelId="{02304DC4-3C68-4E43-A3A6-9724D0340AA8}" type="presParOf" srcId="{97C460AC-FDA7-41C6-9A74-FD1C85359A2D}" destId="{B18C622C-0E7B-433D-B99D-4F5ECE00218E}" srcOrd="2" destOrd="0" presId="urn:microsoft.com/office/officeart/2005/8/layout/lProcess3"/>
    <dgm:cxn modelId="{478A99F7-3BA9-42BD-9957-95B408BEF647}" type="presParOf" srcId="{2E70C7E8-8CAB-4625-9022-821C5B1B4507}" destId="{CC34AD14-D8C1-4E8C-99A8-163B002F34C5}" srcOrd="3" destOrd="0" presId="urn:microsoft.com/office/officeart/2005/8/layout/lProcess3"/>
    <dgm:cxn modelId="{8883A701-1868-45F0-B500-46B7615F43E6}" type="presParOf" srcId="{2E70C7E8-8CAB-4625-9022-821C5B1B4507}" destId="{681B40DD-66C3-4882-A0E0-9AA1329B01CD}" srcOrd="4" destOrd="0" presId="urn:microsoft.com/office/officeart/2005/8/layout/lProcess3"/>
    <dgm:cxn modelId="{A89DD431-CFE1-4424-B7B8-A6DA519B7CD9}" type="presParOf" srcId="{681B40DD-66C3-4882-A0E0-9AA1329B01CD}" destId="{F53CF57D-64B8-40BC-9C6D-1515B5D47582}" srcOrd="0" destOrd="0" presId="urn:microsoft.com/office/officeart/2005/8/layout/lProcess3"/>
    <dgm:cxn modelId="{A67A2558-83E7-4919-978B-86F2B9868B46}" type="presParOf" srcId="{681B40DD-66C3-4882-A0E0-9AA1329B01CD}" destId="{DE8E665D-6AD4-404B-AE99-FB3B8B51531C}" srcOrd="1" destOrd="0" presId="urn:microsoft.com/office/officeart/2005/8/layout/lProcess3"/>
    <dgm:cxn modelId="{AA7557BD-92BE-4D21-A66E-309341D9E068}" type="presParOf" srcId="{681B40DD-66C3-4882-A0E0-9AA1329B01CD}" destId="{CB183F8D-08AC-45C9-A510-DCE4544D2ED1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28B4360-0A65-4628-977C-BDFEF123BB1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5208B8E-DB26-4273-A987-ED62E51CAEC0}">
      <dgm:prSet phldrT="[Texto]" custT="1"/>
      <dgm:spPr/>
      <dgm:t>
        <a:bodyPr/>
        <a:lstStyle/>
        <a:p>
          <a:r>
            <a:rPr lang="pt-BR" sz="2800" b="0" dirty="0">
              <a:latin typeface="RobotoBR" pitchFamily="2" charset="0"/>
            </a:rPr>
            <a:t>Intensidade</a:t>
          </a:r>
        </a:p>
      </dgm:t>
    </dgm:pt>
    <dgm:pt modelId="{459D521C-6DA3-4301-ACCF-340EF56CD50D}" type="parTrans" cxnId="{15BDFBE3-D45F-429E-A6A5-25D4D175F5DD}">
      <dgm:prSet/>
      <dgm:spPr/>
      <dgm:t>
        <a:bodyPr/>
        <a:lstStyle/>
        <a:p>
          <a:endParaRPr lang="pt-BR"/>
        </a:p>
      </dgm:t>
    </dgm:pt>
    <dgm:pt modelId="{C0ADF3A3-2593-4E13-B5DC-2FDAD47D8994}" type="sibTrans" cxnId="{15BDFBE3-D45F-429E-A6A5-25D4D175F5DD}">
      <dgm:prSet/>
      <dgm:spPr/>
      <dgm:t>
        <a:bodyPr/>
        <a:lstStyle/>
        <a:p>
          <a:endParaRPr lang="pt-BR"/>
        </a:p>
      </dgm:t>
    </dgm:pt>
    <dgm:pt modelId="{D0594C50-2B19-4BEC-8276-817C40DA77A2}">
      <dgm:prSet phldrT="[Texto]" custT="1"/>
      <dgm:spPr/>
      <dgm:t>
        <a:bodyPr/>
        <a:lstStyle/>
        <a:p>
          <a:r>
            <a:rPr lang="pt-BR" sz="2800" b="0" dirty="0">
              <a:latin typeface="RobotoBR" pitchFamily="2" charset="0"/>
            </a:rPr>
            <a:t>Altura </a:t>
          </a:r>
        </a:p>
      </dgm:t>
    </dgm:pt>
    <dgm:pt modelId="{899948E8-8E05-4321-89DD-FC1C8DD639A5}" type="parTrans" cxnId="{B17CEA87-50F7-49A7-83DF-1DA80737FE73}">
      <dgm:prSet/>
      <dgm:spPr/>
      <dgm:t>
        <a:bodyPr/>
        <a:lstStyle/>
        <a:p>
          <a:endParaRPr lang="pt-BR"/>
        </a:p>
      </dgm:t>
    </dgm:pt>
    <dgm:pt modelId="{0DF51644-158C-4FA2-822F-4CC1704C3B02}" type="sibTrans" cxnId="{B17CEA87-50F7-49A7-83DF-1DA80737FE73}">
      <dgm:prSet/>
      <dgm:spPr/>
      <dgm:t>
        <a:bodyPr/>
        <a:lstStyle/>
        <a:p>
          <a:endParaRPr lang="pt-BR"/>
        </a:p>
      </dgm:t>
    </dgm:pt>
    <dgm:pt modelId="{7F231F2C-494E-40F4-9ECC-42EFB9AE300F}">
      <dgm:prSet phldrT="[Texto]" custT="1"/>
      <dgm:spPr/>
      <dgm:t>
        <a:bodyPr/>
        <a:lstStyle/>
        <a:p>
          <a:r>
            <a:rPr lang="pt-BR" sz="1900" b="0" dirty="0">
              <a:latin typeface="RobotoBR" pitchFamily="2" charset="0"/>
            </a:rPr>
            <a:t>Os sons podem ser classificados como graves ou agudos. O som agudo é popularmente chamado de “fino” e o grave, de “grosso”.</a:t>
          </a:r>
        </a:p>
      </dgm:t>
    </dgm:pt>
    <dgm:pt modelId="{2547A446-10FF-447B-A74B-617844E0AB3E}" type="parTrans" cxnId="{16C1A514-E66F-488A-913D-46FC232F3617}">
      <dgm:prSet/>
      <dgm:spPr/>
      <dgm:t>
        <a:bodyPr/>
        <a:lstStyle/>
        <a:p>
          <a:endParaRPr lang="pt-BR"/>
        </a:p>
      </dgm:t>
    </dgm:pt>
    <dgm:pt modelId="{2C677DD1-9F5E-4BE0-B181-B261A5E391AB}" type="sibTrans" cxnId="{16C1A514-E66F-488A-913D-46FC232F3617}">
      <dgm:prSet/>
      <dgm:spPr/>
      <dgm:t>
        <a:bodyPr/>
        <a:lstStyle/>
        <a:p>
          <a:endParaRPr lang="pt-BR"/>
        </a:p>
      </dgm:t>
    </dgm:pt>
    <dgm:pt modelId="{FC15A6B4-11F1-442D-B51A-3E14F80EDE05}">
      <dgm:prSet phldrT="[Texto]" custT="1"/>
      <dgm:spPr/>
      <dgm:t>
        <a:bodyPr/>
        <a:lstStyle/>
        <a:p>
          <a:r>
            <a:rPr lang="pt-BR" sz="2800" b="0" dirty="0">
              <a:latin typeface="RobotoBR" pitchFamily="2" charset="0"/>
            </a:rPr>
            <a:t>Duração</a:t>
          </a:r>
        </a:p>
      </dgm:t>
    </dgm:pt>
    <dgm:pt modelId="{870EF43B-621B-465A-AC4A-F4DDB44968F9}" type="parTrans" cxnId="{47DD7E3B-F16B-479C-87FC-78BAC0FC343C}">
      <dgm:prSet/>
      <dgm:spPr/>
      <dgm:t>
        <a:bodyPr/>
        <a:lstStyle/>
        <a:p>
          <a:endParaRPr lang="pt-BR"/>
        </a:p>
      </dgm:t>
    </dgm:pt>
    <dgm:pt modelId="{41AADF1F-DF99-4631-A2AC-089B1CD39776}" type="sibTrans" cxnId="{47DD7E3B-F16B-479C-87FC-78BAC0FC343C}">
      <dgm:prSet/>
      <dgm:spPr/>
      <dgm:t>
        <a:bodyPr/>
        <a:lstStyle/>
        <a:p>
          <a:endParaRPr lang="pt-BR"/>
        </a:p>
      </dgm:t>
    </dgm:pt>
    <dgm:pt modelId="{D7B4AE62-D1EC-4A38-8227-E3DBAF4897FE}">
      <dgm:prSet phldrT="[Texto]" custT="1"/>
      <dgm:spPr/>
      <dgm:t>
        <a:bodyPr/>
        <a:lstStyle/>
        <a:p>
          <a:r>
            <a:rPr lang="pt-BR" sz="2800" b="0" dirty="0">
              <a:latin typeface="RobotoBR" pitchFamily="2" charset="0"/>
            </a:rPr>
            <a:t>Timbre</a:t>
          </a:r>
        </a:p>
      </dgm:t>
    </dgm:pt>
    <dgm:pt modelId="{D4097986-35F1-4EA2-833E-30CA59F4F278}" type="parTrans" cxnId="{E158C88B-9BA5-4760-9862-C87B521BAA14}">
      <dgm:prSet/>
      <dgm:spPr/>
      <dgm:t>
        <a:bodyPr/>
        <a:lstStyle/>
        <a:p>
          <a:endParaRPr lang="pt-BR"/>
        </a:p>
      </dgm:t>
    </dgm:pt>
    <dgm:pt modelId="{CC7F821A-CA95-49CE-8F82-D63AD303A3C0}" type="sibTrans" cxnId="{E158C88B-9BA5-4760-9862-C87B521BAA14}">
      <dgm:prSet/>
      <dgm:spPr/>
      <dgm:t>
        <a:bodyPr/>
        <a:lstStyle/>
        <a:p>
          <a:endParaRPr lang="pt-BR"/>
        </a:p>
      </dgm:t>
    </dgm:pt>
    <dgm:pt modelId="{0E7B0174-5C92-45FA-A31E-B1EFE9F98863}">
      <dgm:prSet phldrT="[Texto]" custT="1"/>
      <dgm:spPr/>
      <dgm:t>
        <a:bodyPr/>
        <a:lstStyle/>
        <a:p>
          <a:r>
            <a:rPr lang="pt-BR" sz="1900" b="0" dirty="0">
              <a:latin typeface="RobotoBR" pitchFamily="2" charset="0"/>
            </a:rPr>
            <a:t>A característica sonora que distingue dois instrumentos.</a:t>
          </a:r>
        </a:p>
      </dgm:t>
    </dgm:pt>
    <dgm:pt modelId="{0AC21FFF-2B06-481A-A753-4117861F9DD3}" type="parTrans" cxnId="{DCB9CBE0-4406-4875-9826-B3FBEE52034C}">
      <dgm:prSet/>
      <dgm:spPr/>
      <dgm:t>
        <a:bodyPr/>
        <a:lstStyle/>
        <a:p>
          <a:endParaRPr lang="pt-BR"/>
        </a:p>
      </dgm:t>
    </dgm:pt>
    <dgm:pt modelId="{792E8B0B-663C-4F44-9408-D15DAE810781}" type="sibTrans" cxnId="{DCB9CBE0-4406-4875-9826-B3FBEE52034C}">
      <dgm:prSet/>
      <dgm:spPr/>
      <dgm:t>
        <a:bodyPr/>
        <a:lstStyle/>
        <a:p>
          <a:endParaRPr lang="pt-BR"/>
        </a:p>
      </dgm:t>
    </dgm:pt>
    <dgm:pt modelId="{64630C28-30A3-4C4F-8144-3C5EB569E2B9}">
      <dgm:prSet phldrT="[Texto]" custT="1"/>
      <dgm:spPr/>
      <dgm:t>
        <a:bodyPr/>
        <a:lstStyle/>
        <a:p>
          <a:r>
            <a:rPr lang="pt-BR" sz="1900" b="0" dirty="0">
              <a:latin typeface="RobotoBR" pitchFamily="2" charset="0"/>
            </a:rPr>
            <a:t>A intensidade normalmente está relacionada ao volume do som, que pode ser forte ou fraco. </a:t>
          </a:r>
        </a:p>
      </dgm:t>
    </dgm:pt>
    <dgm:pt modelId="{A7A8230C-CAA4-4556-AD7A-62BAFED7B5AA}" type="parTrans" cxnId="{ABAB0B3C-E637-4EA2-A6C7-3511F833DACF}">
      <dgm:prSet/>
      <dgm:spPr/>
      <dgm:t>
        <a:bodyPr/>
        <a:lstStyle/>
        <a:p>
          <a:endParaRPr lang="pt-BR"/>
        </a:p>
      </dgm:t>
    </dgm:pt>
    <dgm:pt modelId="{A403B23B-3915-4F07-B4B4-71CB890CCA09}" type="sibTrans" cxnId="{ABAB0B3C-E637-4EA2-A6C7-3511F833DACF}">
      <dgm:prSet/>
      <dgm:spPr/>
      <dgm:t>
        <a:bodyPr/>
        <a:lstStyle/>
        <a:p>
          <a:endParaRPr lang="pt-BR"/>
        </a:p>
      </dgm:t>
    </dgm:pt>
    <dgm:pt modelId="{498FF4F0-BF4B-44AC-9055-C72C50593C36}">
      <dgm:prSet phldrT="[Texto]" custT="1"/>
      <dgm:spPr/>
      <dgm:t>
        <a:bodyPr/>
        <a:lstStyle/>
        <a:p>
          <a:r>
            <a:rPr lang="pt-BR" sz="1900" b="0" dirty="0">
              <a:latin typeface="RobotoBR" pitchFamily="2" charset="0"/>
            </a:rPr>
            <a:t>É o tempo que o som dura. Os sons podem ser curtos ou longos. </a:t>
          </a:r>
        </a:p>
      </dgm:t>
    </dgm:pt>
    <dgm:pt modelId="{149E769B-B01E-4D09-B67E-3777AA924A46}" type="parTrans" cxnId="{7C81BDEB-D49D-44A5-909B-3F9FE65988A7}">
      <dgm:prSet/>
      <dgm:spPr/>
      <dgm:t>
        <a:bodyPr/>
        <a:lstStyle/>
        <a:p>
          <a:endParaRPr lang="pt-BR"/>
        </a:p>
      </dgm:t>
    </dgm:pt>
    <dgm:pt modelId="{1D278628-3E5A-41D7-A20F-CA189D5F2FFE}" type="sibTrans" cxnId="{7C81BDEB-D49D-44A5-909B-3F9FE65988A7}">
      <dgm:prSet/>
      <dgm:spPr/>
      <dgm:t>
        <a:bodyPr/>
        <a:lstStyle/>
        <a:p>
          <a:endParaRPr lang="pt-BR"/>
        </a:p>
      </dgm:t>
    </dgm:pt>
    <dgm:pt modelId="{2E70C7E8-8CAB-4625-9022-821C5B1B4507}" type="pres">
      <dgm:prSet presAssocID="{E28B4360-0A65-4628-977C-BDFEF123BB1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8E0D6028-3E9F-4754-B4FD-BE9AE33817DD}" type="pres">
      <dgm:prSet presAssocID="{65208B8E-DB26-4273-A987-ED62E51CAEC0}" presName="horFlow" presStyleCnt="0"/>
      <dgm:spPr/>
    </dgm:pt>
    <dgm:pt modelId="{14FDED88-6AE2-4147-A4A9-D5674DC643C9}" type="pres">
      <dgm:prSet presAssocID="{65208B8E-DB26-4273-A987-ED62E51CAEC0}" presName="bigChev" presStyleLbl="node1" presStyleIdx="0" presStyleCnt="4" custScaleX="165187" custScaleY="145282"/>
      <dgm:spPr/>
    </dgm:pt>
    <dgm:pt modelId="{AC2B5473-0F84-4F0F-8040-BD3544BBECD4}" type="pres">
      <dgm:prSet presAssocID="{A7A8230C-CAA4-4556-AD7A-62BAFED7B5AA}" presName="parTrans" presStyleCnt="0"/>
      <dgm:spPr/>
    </dgm:pt>
    <dgm:pt modelId="{7B075CBE-1038-4087-9954-9C47A333DEC2}" type="pres">
      <dgm:prSet presAssocID="{64630C28-30A3-4C4F-8144-3C5EB569E2B9}" presName="node" presStyleLbl="alignAccFollowNode1" presStyleIdx="0" presStyleCnt="4" custScaleX="322967" custScaleY="169975" custLinFactNeighborX="-48023" custLinFactNeighborY="7522">
        <dgm:presLayoutVars>
          <dgm:bulletEnabled val="1"/>
        </dgm:presLayoutVars>
      </dgm:prSet>
      <dgm:spPr/>
    </dgm:pt>
    <dgm:pt modelId="{F15DA847-2826-4D88-A6A6-9C1C343472C5}" type="pres">
      <dgm:prSet presAssocID="{65208B8E-DB26-4273-A987-ED62E51CAEC0}" presName="vSp" presStyleCnt="0"/>
      <dgm:spPr/>
    </dgm:pt>
    <dgm:pt modelId="{FC482B26-9025-4096-89E3-3A5A35F49A76}" type="pres">
      <dgm:prSet presAssocID="{FC15A6B4-11F1-442D-B51A-3E14F80EDE05}" presName="horFlow" presStyleCnt="0"/>
      <dgm:spPr/>
    </dgm:pt>
    <dgm:pt modelId="{9031981B-B178-47E4-BCF2-D2F87F4A64CA}" type="pres">
      <dgm:prSet presAssocID="{FC15A6B4-11F1-442D-B51A-3E14F80EDE05}" presName="bigChev" presStyleLbl="node1" presStyleIdx="1" presStyleCnt="4" custScaleX="150285" custScaleY="130359"/>
      <dgm:spPr/>
    </dgm:pt>
    <dgm:pt modelId="{5AA69957-6A82-4001-B726-291F23885A34}" type="pres">
      <dgm:prSet presAssocID="{149E769B-B01E-4D09-B67E-3777AA924A46}" presName="parTrans" presStyleCnt="0"/>
      <dgm:spPr/>
    </dgm:pt>
    <dgm:pt modelId="{86253C84-3A4B-4BD3-A524-E7A19F6D4D26}" type="pres">
      <dgm:prSet presAssocID="{498FF4F0-BF4B-44AC-9055-C72C50593C36}" presName="node" presStyleLbl="alignAccFollowNode1" presStyleIdx="1" presStyleCnt="4" custScaleX="338051" custScaleY="147235">
        <dgm:presLayoutVars>
          <dgm:bulletEnabled val="1"/>
        </dgm:presLayoutVars>
      </dgm:prSet>
      <dgm:spPr/>
    </dgm:pt>
    <dgm:pt modelId="{89A47E8F-6693-400C-9CC5-945A29756B03}" type="pres">
      <dgm:prSet presAssocID="{FC15A6B4-11F1-442D-B51A-3E14F80EDE05}" presName="vSp" presStyleCnt="0"/>
      <dgm:spPr/>
    </dgm:pt>
    <dgm:pt modelId="{97C460AC-FDA7-41C6-9A74-FD1C85359A2D}" type="pres">
      <dgm:prSet presAssocID="{D0594C50-2B19-4BEC-8276-817C40DA77A2}" presName="horFlow" presStyleCnt="0"/>
      <dgm:spPr/>
    </dgm:pt>
    <dgm:pt modelId="{7F084441-2B72-474F-BE22-109A0BFD1531}" type="pres">
      <dgm:prSet presAssocID="{D0594C50-2B19-4BEC-8276-817C40DA77A2}" presName="bigChev" presStyleLbl="node1" presStyleIdx="2" presStyleCnt="4" custScaleX="149059" custScaleY="129780"/>
      <dgm:spPr/>
    </dgm:pt>
    <dgm:pt modelId="{C7178A60-BB7D-4A02-9C67-41EBB8A5F8FA}" type="pres">
      <dgm:prSet presAssocID="{2547A446-10FF-447B-A74B-617844E0AB3E}" presName="parTrans" presStyleCnt="0"/>
      <dgm:spPr/>
    </dgm:pt>
    <dgm:pt modelId="{53D140C8-EA4B-41B7-8A69-6255FF74FD46}" type="pres">
      <dgm:prSet presAssocID="{7F231F2C-494E-40F4-9ECC-42EFB9AE300F}" presName="node" presStyleLbl="alignAccFollowNode1" presStyleIdx="2" presStyleCnt="4" custScaleX="349446" custScaleY="180217">
        <dgm:presLayoutVars>
          <dgm:bulletEnabled val="1"/>
        </dgm:presLayoutVars>
      </dgm:prSet>
      <dgm:spPr/>
    </dgm:pt>
    <dgm:pt modelId="{938303AF-5EB9-47BF-9FC1-91C5F2BCB97F}" type="pres">
      <dgm:prSet presAssocID="{D0594C50-2B19-4BEC-8276-817C40DA77A2}" presName="vSp" presStyleCnt="0"/>
      <dgm:spPr/>
    </dgm:pt>
    <dgm:pt modelId="{64125C69-91B7-43A5-A3D9-57DCF200F765}" type="pres">
      <dgm:prSet presAssocID="{D7B4AE62-D1EC-4A38-8227-E3DBAF4897FE}" presName="horFlow" presStyleCnt="0"/>
      <dgm:spPr/>
    </dgm:pt>
    <dgm:pt modelId="{DFFBAA93-456E-45BA-9F46-F3A9B8D44AC3}" type="pres">
      <dgm:prSet presAssocID="{D7B4AE62-D1EC-4A38-8227-E3DBAF4897FE}" presName="bigChev" presStyleLbl="node1" presStyleIdx="3" presStyleCnt="4" custScaleX="145595" custScaleY="122567"/>
      <dgm:spPr/>
    </dgm:pt>
    <dgm:pt modelId="{4749E088-51CC-4B33-B99D-BF759A030CD5}" type="pres">
      <dgm:prSet presAssocID="{0AC21FFF-2B06-481A-A753-4117861F9DD3}" presName="parTrans" presStyleCnt="0"/>
      <dgm:spPr/>
    </dgm:pt>
    <dgm:pt modelId="{E0F028B3-10FD-474A-A8CF-D485CBDFAB51}" type="pres">
      <dgm:prSet presAssocID="{0E7B0174-5C92-45FA-A31E-B1EFE9F98863}" presName="node" presStyleLbl="alignAccFollowNode1" presStyleIdx="3" presStyleCnt="4" custScaleX="352352" custScaleY="139602">
        <dgm:presLayoutVars>
          <dgm:bulletEnabled val="1"/>
        </dgm:presLayoutVars>
      </dgm:prSet>
      <dgm:spPr/>
    </dgm:pt>
  </dgm:ptLst>
  <dgm:cxnLst>
    <dgm:cxn modelId="{16C1A514-E66F-488A-913D-46FC232F3617}" srcId="{D0594C50-2B19-4BEC-8276-817C40DA77A2}" destId="{7F231F2C-494E-40F4-9ECC-42EFB9AE300F}" srcOrd="0" destOrd="0" parTransId="{2547A446-10FF-447B-A74B-617844E0AB3E}" sibTransId="{2C677DD1-9F5E-4BE0-B181-B261A5E391AB}"/>
    <dgm:cxn modelId="{D028522C-522E-4D6A-9395-74A8FF09A73C}" type="presOf" srcId="{65208B8E-DB26-4273-A987-ED62E51CAEC0}" destId="{14FDED88-6AE2-4147-A4A9-D5674DC643C9}" srcOrd="0" destOrd="0" presId="urn:microsoft.com/office/officeart/2005/8/layout/lProcess3"/>
    <dgm:cxn modelId="{F0A3DE37-642A-4232-9C0D-269B54FC25C9}" type="presOf" srcId="{64630C28-30A3-4C4F-8144-3C5EB569E2B9}" destId="{7B075CBE-1038-4087-9954-9C47A333DEC2}" srcOrd="0" destOrd="0" presId="urn:microsoft.com/office/officeart/2005/8/layout/lProcess3"/>
    <dgm:cxn modelId="{47DD7E3B-F16B-479C-87FC-78BAC0FC343C}" srcId="{E28B4360-0A65-4628-977C-BDFEF123BB10}" destId="{FC15A6B4-11F1-442D-B51A-3E14F80EDE05}" srcOrd="1" destOrd="0" parTransId="{870EF43B-621B-465A-AC4A-F4DDB44968F9}" sibTransId="{41AADF1F-DF99-4631-A2AC-089B1CD39776}"/>
    <dgm:cxn modelId="{ABAB0B3C-E637-4EA2-A6C7-3511F833DACF}" srcId="{65208B8E-DB26-4273-A987-ED62E51CAEC0}" destId="{64630C28-30A3-4C4F-8144-3C5EB569E2B9}" srcOrd="0" destOrd="0" parTransId="{A7A8230C-CAA4-4556-AD7A-62BAFED7B5AA}" sibTransId="{A403B23B-3915-4F07-B4B4-71CB890CCA09}"/>
    <dgm:cxn modelId="{0CACA643-FAED-4480-BE8D-E13562AF6371}" type="presOf" srcId="{E28B4360-0A65-4628-977C-BDFEF123BB10}" destId="{2E70C7E8-8CAB-4625-9022-821C5B1B4507}" srcOrd="0" destOrd="0" presId="urn:microsoft.com/office/officeart/2005/8/layout/lProcess3"/>
    <dgm:cxn modelId="{55F06478-69A9-4495-944B-7960224440F8}" type="presOf" srcId="{498FF4F0-BF4B-44AC-9055-C72C50593C36}" destId="{86253C84-3A4B-4BD3-A524-E7A19F6D4D26}" srcOrd="0" destOrd="0" presId="urn:microsoft.com/office/officeart/2005/8/layout/lProcess3"/>
    <dgm:cxn modelId="{5F32B47C-711C-4F6C-B2D0-ED8FA8CA7F04}" type="presOf" srcId="{7F231F2C-494E-40F4-9ECC-42EFB9AE300F}" destId="{53D140C8-EA4B-41B7-8A69-6255FF74FD46}" srcOrd="0" destOrd="0" presId="urn:microsoft.com/office/officeart/2005/8/layout/lProcess3"/>
    <dgm:cxn modelId="{DC279484-4D43-4E91-A10D-338FD26DD865}" type="presOf" srcId="{FC15A6B4-11F1-442D-B51A-3E14F80EDE05}" destId="{9031981B-B178-47E4-BCF2-D2F87F4A64CA}" srcOrd="0" destOrd="0" presId="urn:microsoft.com/office/officeart/2005/8/layout/lProcess3"/>
    <dgm:cxn modelId="{B17CEA87-50F7-49A7-83DF-1DA80737FE73}" srcId="{E28B4360-0A65-4628-977C-BDFEF123BB10}" destId="{D0594C50-2B19-4BEC-8276-817C40DA77A2}" srcOrd="2" destOrd="0" parTransId="{899948E8-8E05-4321-89DD-FC1C8DD639A5}" sibTransId="{0DF51644-158C-4FA2-822F-4CC1704C3B02}"/>
    <dgm:cxn modelId="{E158C88B-9BA5-4760-9862-C87B521BAA14}" srcId="{E28B4360-0A65-4628-977C-BDFEF123BB10}" destId="{D7B4AE62-D1EC-4A38-8227-E3DBAF4897FE}" srcOrd="3" destOrd="0" parTransId="{D4097986-35F1-4EA2-833E-30CA59F4F278}" sibTransId="{CC7F821A-CA95-49CE-8F82-D63AD303A3C0}"/>
    <dgm:cxn modelId="{0ADC91B9-C692-4D9B-9FF2-2A9A22ECED0F}" type="presOf" srcId="{0E7B0174-5C92-45FA-A31E-B1EFE9F98863}" destId="{E0F028B3-10FD-474A-A8CF-D485CBDFAB51}" srcOrd="0" destOrd="0" presId="urn:microsoft.com/office/officeart/2005/8/layout/lProcess3"/>
    <dgm:cxn modelId="{8EE749C6-5415-492E-88D5-A853210985A1}" type="presOf" srcId="{D7B4AE62-D1EC-4A38-8227-E3DBAF4897FE}" destId="{DFFBAA93-456E-45BA-9F46-F3A9B8D44AC3}" srcOrd="0" destOrd="0" presId="urn:microsoft.com/office/officeart/2005/8/layout/lProcess3"/>
    <dgm:cxn modelId="{DCB9CBE0-4406-4875-9826-B3FBEE52034C}" srcId="{D7B4AE62-D1EC-4A38-8227-E3DBAF4897FE}" destId="{0E7B0174-5C92-45FA-A31E-B1EFE9F98863}" srcOrd="0" destOrd="0" parTransId="{0AC21FFF-2B06-481A-A753-4117861F9DD3}" sibTransId="{792E8B0B-663C-4F44-9408-D15DAE810781}"/>
    <dgm:cxn modelId="{15BDFBE3-D45F-429E-A6A5-25D4D175F5DD}" srcId="{E28B4360-0A65-4628-977C-BDFEF123BB10}" destId="{65208B8E-DB26-4273-A987-ED62E51CAEC0}" srcOrd="0" destOrd="0" parTransId="{459D521C-6DA3-4301-ACCF-340EF56CD50D}" sibTransId="{C0ADF3A3-2593-4E13-B5DC-2FDAD47D8994}"/>
    <dgm:cxn modelId="{7C81BDEB-D49D-44A5-909B-3F9FE65988A7}" srcId="{FC15A6B4-11F1-442D-B51A-3E14F80EDE05}" destId="{498FF4F0-BF4B-44AC-9055-C72C50593C36}" srcOrd="0" destOrd="0" parTransId="{149E769B-B01E-4D09-B67E-3777AA924A46}" sibTransId="{1D278628-3E5A-41D7-A20F-CA189D5F2FFE}"/>
    <dgm:cxn modelId="{03616EF6-D51A-47D4-A035-B74193B1DD99}" type="presOf" srcId="{D0594C50-2B19-4BEC-8276-817C40DA77A2}" destId="{7F084441-2B72-474F-BE22-109A0BFD1531}" srcOrd="0" destOrd="0" presId="urn:microsoft.com/office/officeart/2005/8/layout/lProcess3"/>
    <dgm:cxn modelId="{EA67BFFC-ACB4-4B63-A169-7438A0804741}" type="presParOf" srcId="{2E70C7E8-8CAB-4625-9022-821C5B1B4507}" destId="{8E0D6028-3E9F-4754-B4FD-BE9AE33817DD}" srcOrd="0" destOrd="0" presId="urn:microsoft.com/office/officeart/2005/8/layout/lProcess3"/>
    <dgm:cxn modelId="{0A2313E0-A045-4BA3-A41D-8DD10D4AF6C1}" type="presParOf" srcId="{8E0D6028-3E9F-4754-B4FD-BE9AE33817DD}" destId="{14FDED88-6AE2-4147-A4A9-D5674DC643C9}" srcOrd="0" destOrd="0" presId="urn:microsoft.com/office/officeart/2005/8/layout/lProcess3"/>
    <dgm:cxn modelId="{A2B848C7-DD07-4E7B-8457-456FCBA1B0BC}" type="presParOf" srcId="{8E0D6028-3E9F-4754-B4FD-BE9AE33817DD}" destId="{AC2B5473-0F84-4F0F-8040-BD3544BBECD4}" srcOrd="1" destOrd="0" presId="urn:microsoft.com/office/officeart/2005/8/layout/lProcess3"/>
    <dgm:cxn modelId="{39AD8236-E7A9-404B-9EF5-A8C9AAE60A3A}" type="presParOf" srcId="{8E0D6028-3E9F-4754-B4FD-BE9AE33817DD}" destId="{7B075CBE-1038-4087-9954-9C47A333DEC2}" srcOrd="2" destOrd="0" presId="urn:microsoft.com/office/officeart/2005/8/layout/lProcess3"/>
    <dgm:cxn modelId="{7F43902C-8046-4232-9CAA-9223C58DAC71}" type="presParOf" srcId="{2E70C7E8-8CAB-4625-9022-821C5B1B4507}" destId="{F15DA847-2826-4D88-A6A6-9C1C343472C5}" srcOrd="1" destOrd="0" presId="urn:microsoft.com/office/officeart/2005/8/layout/lProcess3"/>
    <dgm:cxn modelId="{75A849FF-C00D-41D2-BD27-20E18E3087C6}" type="presParOf" srcId="{2E70C7E8-8CAB-4625-9022-821C5B1B4507}" destId="{FC482B26-9025-4096-89E3-3A5A35F49A76}" srcOrd="2" destOrd="0" presId="urn:microsoft.com/office/officeart/2005/8/layout/lProcess3"/>
    <dgm:cxn modelId="{A55082D2-A31B-42E2-B1ED-C5F2457960A4}" type="presParOf" srcId="{FC482B26-9025-4096-89E3-3A5A35F49A76}" destId="{9031981B-B178-47E4-BCF2-D2F87F4A64CA}" srcOrd="0" destOrd="0" presId="urn:microsoft.com/office/officeart/2005/8/layout/lProcess3"/>
    <dgm:cxn modelId="{3E9EDE7E-09E8-4648-9B61-B65F9D564DDB}" type="presParOf" srcId="{FC482B26-9025-4096-89E3-3A5A35F49A76}" destId="{5AA69957-6A82-4001-B726-291F23885A34}" srcOrd="1" destOrd="0" presId="urn:microsoft.com/office/officeart/2005/8/layout/lProcess3"/>
    <dgm:cxn modelId="{2CB0E0FD-6A4D-43F2-BA80-620AB9E8A3D0}" type="presParOf" srcId="{FC482B26-9025-4096-89E3-3A5A35F49A76}" destId="{86253C84-3A4B-4BD3-A524-E7A19F6D4D26}" srcOrd="2" destOrd="0" presId="urn:microsoft.com/office/officeart/2005/8/layout/lProcess3"/>
    <dgm:cxn modelId="{48056C76-14E1-403D-80FE-68F1D6AB7848}" type="presParOf" srcId="{2E70C7E8-8CAB-4625-9022-821C5B1B4507}" destId="{89A47E8F-6693-400C-9CC5-945A29756B03}" srcOrd="3" destOrd="0" presId="urn:microsoft.com/office/officeart/2005/8/layout/lProcess3"/>
    <dgm:cxn modelId="{1E6BED73-BED9-44FA-890A-CF8841198C06}" type="presParOf" srcId="{2E70C7E8-8CAB-4625-9022-821C5B1B4507}" destId="{97C460AC-FDA7-41C6-9A74-FD1C85359A2D}" srcOrd="4" destOrd="0" presId="urn:microsoft.com/office/officeart/2005/8/layout/lProcess3"/>
    <dgm:cxn modelId="{76109167-791D-4EC4-A463-5D80D39CEA54}" type="presParOf" srcId="{97C460AC-FDA7-41C6-9A74-FD1C85359A2D}" destId="{7F084441-2B72-474F-BE22-109A0BFD1531}" srcOrd="0" destOrd="0" presId="urn:microsoft.com/office/officeart/2005/8/layout/lProcess3"/>
    <dgm:cxn modelId="{03AC0B8C-6DE2-48B9-9EF3-904B8B9643BD}" type="presParOf" srcId="{97C460AC-FDA7-41C6-9A74-FD1C85359A2D}" destId="{C7178A60-BB7D-4A02-9C67-41EBB8A5F8FA}" srcOrd="1" destOrd="0" presId="urn:microsoft.com/office/officeart/2005/8/layout/lProcess3"/>
    <dgm:cxn modelId="{C822F002-CAD9-4CBC-97B9-35D56D0A2E56}" type="presParOf" srcId="{97C460AC-FDA7-41C6-9A74-FD1C85359A2D}" destId="{53D140C8-EA4B-41B7-8A69-6255FF74FD46}" srcOrd="2" destOrd="0" presId="urn:microsoft.com/office/officeart/2005/8/layout/lProcess3"/>
    <dgm:cxn modelId="{3D0C7606-C860-42F8-91B7-E12184AFB4FB}" type="presParOf" srcId="{2E70C7E8-8CAB-4625-9022-821C5B1B4507}" destId="{938303AF-5EB9-47BF-9FC1-91C5F2BCB97F}" srcOrd="5" destOrd="0" presId="urn:microsoft.com/office/officeart/2005/8/layout/lProcess3"/>
    <dgm:cxn modelId="{A4991DF6-8D67-4F8E-B4FF-4CEEA054F6F2}" type="presParOf" srcId="{2E70C7E8-8CAB-4625-9022-821C5B1B4507}" destId="{64125C69-91B7-43A5-A3D9-57DCF200F765}" srcOrd="6" destOrd="0" presId="urn:microsoft.com/office/officeart/2005/8/layout/lProcess3"/>
    <dgm:cxn modelId="{7C06D6DE-BA15-46EB-A1C4-30F65A42FC89}" type="presParOf" srcId="{64125C69-91B7-43A5-A3D9-57DCF200F765}" destId="{DFFBAA93-456E-45BA-9F46-F3A9B8D44AC3}" srcOrd="0" destOrd="0" presId="urn:microsoft.com/office/officeart/2005/8/layout/lProcess3"/>
    <dgm:cxn modelId="{49BF7BF4-6A44-42CF-BA02-0E6B3D414CE7}" type="presParOf" srcId="{64125C69-91B7-43A5-A3D9-57DCF200F765}" destId="{4749E088-51CC-4B33-B99D-BF759A030CD5}" srcOrd="1" destOrd="0" presId="urn:microsoft.com/office/officeart/2005/8/layout/lProcess3"/>
    <dgm:cxn modelId="{35DCAD99-54B4-4A4D-BF38-91F6FB63A817}" type="presParOf" srcId="{64125C69-91B7-43A5-A3D9-57DCF200F765}" destId="{E0F028B3-10FD-474A-A8CF-D485CBDFAB51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62B03A-EE07-4856-A3A8-B66D4CFBC5D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D9D75FD-6B3E-4E75-B63E-3EE3FB3E059E}">
      <dgm:prSet phldrT="[Texto]" custT="1"/>
      <dgm:spPr/>
      <dgm:t>
        <a:bodyPr/>
        <a:lstStyle/>
        <a:p>
          <a:r>
            <a:rPr lang="pt-BR" sz="4800" dirty="0">
              <a:latin typeface="RobotoBR" pitchFamily="2" charset="0"/>
            </a:rPr>
            <a:t>Diversidade de ritmos brasileiros</a:t>
          </a:r>
        </a:p>
      </dgm:t>
    </dgm:pt>
    <dgm:pt modelId="{648CD4C4-632C-4E31-8AEC-B5D08320021F}" type="parTrans" cxnId="{89F76D83-03D2-423C-B1CD-0067F2E0BCF9}">
      <dgm:prSet/>
      <dgm:spPr/>
      <dgm:t>
        <a:bodyPr/>
        <a:lstStyle/>
        <a:p>
          <a:endParaRPr lang="pt-BR"/>
        </a:p>
      </dgm:t>
    </dgm:pt>
    <dgm:pt modelId="{2A332BD8-2DFE-43FF-858A-262E83936641}" type="sibTrans" cxnId="{89F76D83-03D2-423C-B1CD-0067F2E0BCF9}">
      <dgm:prSet/>
      <dgm:spPr/>
      <dgm:t>
        <a:bodyPr/>
        <a:lstStyle/>
        <a:p>
          <a:endParaRPr lang="pt-BR"/>
        </a:p>
      </dgm:t>
    </dgm:pt>
    <dgm:pt modelId="{EC2ECD0C-CB17-459B-98A8-2EA514372CD8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Samba</a:t>
          </a:r>
        </a:p>
      </dgm:t>
    </dgm:pt>
    <dgm:pt modelId="{6DB85567-DF09-459B-87CC-07C2489DCC39}" type="parTrans" cxnId="{BE837547-680F-4A25-B2CD-6F32709D8078}">
      <dgm:prSet/>
      <dgm:spPr/>
      <dgm:t>
        <a:bodyPr/>
        <a:lstStyle/>
        <a:p>
          <a:endParaRPr lang="pt-BR"/>
        </a:p>
      </dgm:t>
    </dgm:pt>
    <dgm:pt modelId="{C86AA488-4C4B-4531-A9A4-36A6978FC4D1}" type="sibTrans" cxnId="{BE837547-680F-4A25-B2CD-6F32709D8078}">
      <dgm:prSet/>
      <dgm:spPr/>
      <dgm:t>
        <a:bodyPr/>
        <a:lstStyle/>
        <a:p>
          <a:endParaRPr lang="pt-BR"/>
        </a:p>
      </dgm:t>
    </dgm:pt>
    <dgm:pt modelId="{C30FD431-5478-4102-8B4E-45FEBC3A4046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Choro</a:t>
          </a:r>
        </a:p>
      </dgm:t>
    </dgm:pt>
    <dgm:pt modelId="{83435F2D-9FE2-48BF-8227-C4AE8C919958}" type="parTrans" cxnId="{B8B5B26D-EDE9-44C2-B561-0F874077E198}">
      <dgm:prSet/>
      <dgm:spPr/>
      <dgm:t>
        <a:bodyPr/>
        <a:lstStyle/>
        <a:p>
          <a:endParaRPr lang="pt-BR"/>
        </a:p>
      </dgm:t>
    </dgm:pt>
    <dgm:pt modelId="{B5B1D8A7-1624-4152-BFA7-514CFE1457B9}" type="sibTrans" cxnId="{B8B5B26D-EDE9-44C2-B561-0F874077E198}">
      <dgm:prSet/>
      <dgm:spPr/>
      <dgm:t>
        <a:bodyPr/>
        <a:lstStyle/>
        <a:p>
          <a:endParaRPr lang="pt-BR"/>
        </a:p>
      </dgm:t>
    </dgm:pt>
    <dgm:pt modelId="{5DF01690-C3C7-47DE-89E3-6C16C4C59155}">
      <dgm:prSet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Modas de viola</a:t>
          </a:r>
        </a:p>
      </dgm:t>
    </dgm:pt>
    <dgm:pt modelId="{D7611330-87DD-4832-A8F8-DD7975A9FADC}" type="parTrans" cxnId="{7A42BB0F-E64F-4897-9417-B1E8E5C0D37B}">
      <dgm:prSet/>
      <dgm:spPr/>
      <dgm:t>
        <a:bodyPr/>
        <a:lstStyle/>
        <a:p>
          <a:endParaRPr lang="pt-BR"/>
        </a:p>
      </dgm:t>
    </dgm:pt>
    <dgm:pt modelId="{FA4B0563-2A86-42A6-BEE2-DA4AE42541E3}" type="sibTrans" cxnId="{7A42BB0F-E64F-4897-9417-B1E8E5C0D37B}">
      <dgm:prSet/>
      <dgm:spPr/>
      <dgm:t>
        <a:bodyPr/>
        <a:lstStyle/>
        <a:p>
          <a:endParaRPr lang="pt-BR"/>
        </a:p>
      </dgm:t>
    </dgm:pt>
    <dgm:pt modelId="{3636022C-64F8-4916-A577-C02518754850}">
      <dgm:prSet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Maracatu</a:t>
          </a:r>
        </a:p>
      </dgm:t>
    </dgm:pt>
    <dgm:pt modelId="{3749CBC4-A9D8-4C44-8586-D700EF96BD29}" type="parTrans" cxnId="{FA0FE404-3D9A-4B77-A411-FA7AC80D8DE9}">
      <dgm:prSet/>
      <dgm:spPr/>
      <dgm:t>
        <a:bodyPr/>
        <a:lstStyle/>
        <a:p>
          <a:endParaRPr lang="pt-BR"/>
        </a:p>
      </dgm:t>
    </dgm:pt>
    <dgm:pt modelId="{EF000CB8-0987-4A21-A495-2E1B385C49A0}" type="sibTrans" cxnId="{FA0FE404-3D9A-4B77-A411-FA7AC80D8DE9}">
      <dgm:prSet/>
      <dgm:spPr/>
      <dgm:t>
        <a:bodyPr/>
        <a:lstStyle/>
        <a:p>
          <a:endParaRPr lang="pt-BR"/>
        </a:p>
      </dgm:t>
    </dgm:pt>
    <dgm:pt modelId="{14A23710-E1A0-411A-A216-445A03E9CE72}">
      <dgm:prSet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Bossa Nova</a:t>
          </a:r>
        </a:p>
      </dgm:t>
    </dgm:pt>
    <dgm:pt modelId="{FCA9B038-9220-43B5-9370-C2D4AB9E30C2}" type="parTrans" cxnId="{DE1282CE-A745-4503-9A87-CB6C9E08E204}">
      <dgm:prSet/>
      <dgm:spPr/>
      <dgm:t>
        <a:bodyPr/>
        <a:lstStyle/>
        <a:p>
          <a:endParaRPr lang="pt-BR"/>
        </a:p>
      </dgm:t>
    </dgm:pt>
    <dgm:pt modelId="{F2D16B86-BE96-49FF-BE39-09AC5DDB4B30}" type="sibTrans" cxnId="{DE1282CE-A745-4503-9A87-CB6C9E08E204}">
      <dgm:prSet/>
      <dgm:spPr/>
      <dgm:t>
        <a:bodyPr/>
        <a:lstStyle/>
        <a:p>
          <a:endParaRPr lang="pt-BR"/>
        </a:p>
      </dgm:t>
    </dgm:pt>
    <dgm:pt modelId="{070CEB2D-0E60-4FF7-85B6-0040FDCAB586}" type="pres">
      <dgm:prSet presAssocID="{A862B03A-EE07-4856-A3A8-B66D4CFBC5D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45ACC76-AFD8-4F56-B059-7EFB8272CED4}" type="pres">
      <dgm:prSet presAssocID="{7D9D75FD-6B3E-4E75-B63E-3EE3FB3E059E}" presName="root" presStyleCnt="0"/>
      <dgm:spPr/>
    </dgm:pt>
    <dgm:pt modelId="{B5238EC2-05E0-44AE-B3ED-6D0459C88548}" type="pres">
      <dgm:prSet presAssocID="{7D9D75FD-6B3E-4E75-B63E-3EE3FB3E059E}" presName="rootComposite" presStyleCnt="0"/>
      <dgm:spPr/>
    </dgm:pt>
    <dgm:pt modelId="{9D69E59E-C43D-4C66-AEF7-AFC862F61E1D}" type="pres">
      <dgm:prSet presAssocID="{7D9D75FD-6B3E-4E75-B63E-3EE3FB3E059E}" presName="rootText" presStyleLbl="node1" presStyleIdx="0" presStyleCnt="1" custScaleX="400123" custScaleY="152894"/>
      <dgm:spPr/>
    </dgm:pt>
    <dgm:pt modelId="{64E4AF15-B09D-43CD-8E3D-8615FB0FCAE6}" type="pres">
      <dgm:prSet presAssocID="{7D9D75FD-6B3E-4E75-B63E-3EE3FB3E059E}" presName="rootConnector" presStyleLbl="node1" presStyleIdx="0" presStyleCnt="1"/>
      <dgm:spPr/>
    </dgm:pt>
    <dgm:pt modelId="{BDE0B003-C0F1-4007-8C2C-0CD30C3823F9}" type="pres">
      <dgm:prSet presAssocID="{7D9D75FD-6B3E-4E75-B63E-3EE3FB3E059E}" presName="childShape" presStyleCnt="0"/>
      <dgm:spPr/>
    </dgm:pt>
    <dgm:pt modelId="{7565DE24-0395-4451-B7DC-5EF8135F3D21}" type="pres">
      <dgm:prSet presAssocID="{6DB85567-DF09-459B-87CC-07C2489DCC39}" presName="Name13" presStyleLbl="parChTrans1D2" presStyleIdx="0" presStyleCnt="5"/>
      <dgm:spPr/>
    </dgm:pt>
    <dgm:pt modelId="{A3F86A94-86B0-451C-B7F7-E4945B2C2569}" type="pres">
      <dgm:prSet presAssocID="{EC2ECD0C-CB17-459B-98A8-2EA514372CD8}" presName="childText" presStyleLbl="bgAcc1" presStyleIdx="0" presStyleCnt="5" custScaleX="252535" custScaleY="55448">
        <dgm:presLayoutVars>
          <dgm:bulletEnabled val="1"/>
        </dgm:presLayoutVars>
      </dgm:prSet>
      <dgm:spPr/>
    </dgm:pt>
    <dgm:pt modelId="{1C0A611A-FA4C-4804-BB29-0160CB910826}" type="pres">
      <dgm:prSet presAssocID="{83435F2D-9FE2-48BF-8227-C4AE8C919958}" presName="Name13" presStyleLbl="parChTrans1D2" presStyleIdx="1" presStyleCnt="5"/>
      <dgm:spPr/>
    </dgm:pt>
    <dgm:pt modelId="{33318350-C25F-468A-856F-0CB1E04F8A83}" type="pres">
      <dgm:prSet presAssocID="{C30FD431-5478-4102-8B4E-45FEBC3A4046}" presName="childText" presStyleLbl="bgAcc1" presStyleIdx="1" presStyleCnt="5" custScaleX="255748" custScaleY="61302" custLinFactNeighborX="-2165" custLinFactNeighborY="-4618">
        <dgm:presLayoutVars>
          <dgm:bulletEnabled val="1"/>
        </dgm:presLayoutVars>
      </dgm:prSet>
      <dgm:spPr/>
    </dgm:pt>
    <dgm:pt modelId="{D342FFC1-D886-4688-8054-D6E0BC44C9DB}" type="pres">
      <dgm:prSet presAssocID="{D7611330-87DD-4832-A8F8-DD7975A9FADC}" presName="Name13" presStyleLbl="parChTrans1D2" presStyleIdx="2" presStyleCnt="5"/>
      <dgm:spPr/>
    </dgm:pt>
    <dgm:pt modelId="{DEA07926-CA70-4BE8-82EA-FEEAAEA706BE}" type="pres">
      <dgm:prSet presAssocID="{5DF01690-C3C7-47DE-89E3-6C16C4C59155}" presName="childText" presStyleLbl="bgAcc1" presStyleIdx="2" presStyleCnt="5" custScaleX="253018" custScaleY="60774">
        <dgm:presLayoutVars>
          <dgm:bulletEnabled val="1"/>
        </dgm:presLayoutVars>
      </dgm:prSet>
      <dgm:spPr/>
    </dgm:pt>
    <dgm:pt modelId="{E439F040-150B-424E-A319-C791B16A42E7}" type="pres">
      <dgm:prSet presAssocID="{3749CBC4-A9D8-4C44-8586-D700EF96BD29}" presName="Name13" presStyleLbl="parChTrans1D2" presStyleIdx="3" presStyleCnt="5"/>
      <dgm:spPr/>
    </dgm:pt>
    <dgm:pt modelId="{39AD9369-A447-4500-92C7-01760046D61F}" type="pres">
      <dgm:prSet presAssocID="{3636022C-64F8-4916-A577-C02518754850}" presName="childText" presStyleLbl="bgAcc1" presStyleIdx="3" presStyleCnt="5" custScaleX="248123" custScaleY="58492" custLinFactNeighborX="3073">
        <dgm:presLayoutVars>
          <dgm:bulletEnabled val="1"/>
        </dgm:presLayoutVars>
      </dgm:prSet>
      <dgm:spPr/>
    </dgm:pt>
    <dgm:pt modelId="{854E9024-C58F-4C0E-A083-84B8421BCE84}" type="pres">
      <dgm:prSet presAssocID="{FCA9B038-9220-43B5-9370-C2D4AB9E30C2}" presName="Name13" presStyleLbl="parChTrans1D2" presStyleIdx="4" presStyleCnt="5"/>
      <dgm:spPr/>
    </dgm:pt>
    <dgm:pt modelId="{3E5DDE07-BF8A-4A27-ABEE-7EBCC3319137}" type="pres">
      <dgm:prSet presAssocID="{14A23710-E1A0-411A-A216-445A03E9CE72}" presName="childText" presStyleLbl="bgAcc1" presStyleIdx="4" presStyleCnt="5" custScaleX="241897" custScaleY="70014" custLinFactNeighborX="3668" custLinFactNeighborY="1174">
        <dgm:presLayoutVars>
          <dgm:bulletEnabled val="1"/>
        </dgm:presLayoutVars>
      </dgm:prSet>
      <dgm:spPr/>
    </dgm:pt>
  </dgm:ptLst>
  <dgm:cxnLst>
    <dgm:cxn modelId="{FA0FE404-3D9A-4B77-A411-FA7AC80D8DE9}" srcId="{7D9D75FD-6B3E-4E75-B63E-3EE3FB3E059E}" destId="{3636022C-64F8-4916-A577-C02518754850}" srcOrd="3" destOrd="0" parTransId="{3749CBC4-A9D8-4C44-8586-D700EF96BD29}" sibTransId="{EF000CB8-0987-4A21-A495-2E1B385C49A0}"/>
    <dgm:cxn modelId="{7A42BB0F-E64F-4897-9417-B1E8E5C0D37B}" srcId="{7D9D75FD-6B3E-4E75-B63E-3EE3FB3E059E}" destId="{5DF01690-C3C7-47DE-89E3-6C16C4C59155}" srcOrd="2" destOrd="0" parTransId="{D7611330-87DD-4832-A8F8-DD7975A9FADC}" sibTransId="{FA4B0563-2A86-42A6-BEE2-DA4AE42541E3}"/>
    <dgm:cxn modelId="{45048A20-4DF9-4608-9D12-E2F540A30B7C}" type="presOf" srcId="{14A23710-E1A0-411A-A216-445A03E9CE72}" destId="{3E5DDE07-BF8A-4A27-ABEE-7EBCC3319137}" srcOrd="0" destOrd="0" presId="urn:microsoft.com/office/officeart/2005/8/layout/hierarchy3"/>
    <dgm:cxn modelId="{61F62535-F41D-49B5-AAE6-64650F720BAC}" type="presOf" srcId="{D7611330-87DD-4832-A8F8-DD7975A9FADC}" destId="{D342FFC1-D886-4688-8054-D6E0BC44C9DB}" srcOrd="0" destOrd="0" presId="urn:microsoft.com/office/officeart/2005/8/layout/hierarchy3"/>
    <dgm:cxn modelId="{6CD06941-F16F-4B9C-810E-3ED07030DC3C}" type="presOf" srcId="{7D9D75FD-6B3E-4E75-B63E-3EE3FB3E059E}" destId="{9D69E59E-C43D-4C66-AEF7-AFC862F61E1D}" srcOrd="0" destOrd="0" presId="urn:microsoft.com/office/officeart/2005/8/layout/hierarchy3"/>
    <dgm:cxn modelId="{61320866-2C9B-4619-B0D4-07FD0C20A3C8}" type="presOf" srcId="{6DB85567-DF09-459B-87CC-07C2489DCC39}" destId="{7565DE24-0395-4451-B7DC-5EF8135F3D21}" srcOrd="0" destOrd="0" presId="urn:microsoft.com/office/officeart/2005/8/layout/hierarchy3"/>
    <dgm:cxn modelId="{BE837547-680F-4A25-B2CD-6F32709D8078}" srcId="{7D9D75FD-6B3E-4E75-B63E-3EE3FB3E059E}" destId="{EC2ECD0C-CB17-459B-98A8-2EA514372CD8}" srcOrd="0" destOrd="0" parTransId="{6DB85567-DF09-459B-87CC-07C2489DCC39}" sibTransId="{C86AA488-4C4B-4531-A9A4-36A6978FC4D1}"/>
    <dgm:cxn modelId="{B8B5B26D-EDE9-44C2-B561-0F874077E198}" srcId="{7D9D75FD-6B3E-4E75-B63E-3EE3FB3E059E}" destId="{C30FD431-5478-4102-8B4E-45FEBC3A4046}" srcOrd="1" destOrd="0" parTransId="{83435F2D-9FE2-48BF-8227-C4AE8C919958}" sibTransId="{B5B1D8A7-1624-4152-BFA7-514CFE1457B9}"/>
    <dgm:cxn modelId="{89F76D83-03D2-423C-B1CD-0067F2E0BCF9}" srcId="{A862B03A-EE07-4856-A3A8-B66D4CFBC5D0}" destId="{7D9D75FD-6B3E-4E75-B63E-3EE3FB3E059E}" srcOrd="0" destOrd="0" parTransId="{648CD4C4-632C-4E31-8AEC-B5D08320021F}" sibTransId="{2A332BD8-2DFE-43FF-858A-262E83936641}"/>
    <dgm:cxn modelId="{6177E28A-FA28-456C-8468-85DAE064A9C4}" type="presOf" srcId="{83435F2D-9FE2-48BF-8227-C4AE8C919958}" destId="{1C0A611A-FA4C-4804-BB29-0160CB910826}" srcOrd="0" destOrd="0" presId="urn:microsoft.com/office/officeart/2005/8/layout/hierarchy3"/>
    <dgm:cxn modelId="{B35CE091-5A20-4B11-8E83-07497D0B7A24}" type="presOf" srcId="{A862B03A-EE07-4856-A3A8-B66D4CFBC5D0}" destId="{070CEB2D-0E60-4FF7-85B6-0040FDCAB586}" srcOrd="0" destOrd="0" presId="urn:microsoft.com/office/officeart/2005/8/layout/hierarchy3"/>
    <dgm:cxn modelId="{23602995-1F3F-44FC-BED1-267BC3E21C45}" type="presOf" srcId="{5DF01690-C3C7-47DE-89E3-6C16C4C59155}" destId="{DEA07926-CA70-4BE8-82EA-FEEAAEA706BE}" srcOrd="0" destOrd="0" presId="urn:microsoft.com/office/officeart/2005/8/layout/hierarchy3"/>
    <dgm:cxn modelId="{C62F34A3-9099-444F-9857-6ACDA76514B9}" type="presOf" srcId="{7D9D75FD-6B3E-4E75-B63E-3EE3FB3E059E}" destId="{64E4AF15-B09D-43CD-8E3D-8615FB0FCAE6}" srcOrd="1" destOrd="0" presId="urn:microsoft.com/office/officeart/2005/8/layout/hierarchy3"/>
    <dgm:cxn modelId="{B24B47A7-8E80-4DB6-8089-48DE4CB8EFAA}" type="presOf" srcId="{3636022C-64F8-4916-A577-C02518754850}" destId="{39AD9369-A447-4500-92C7-01760046D61F}" srcOrd="0" destOrd="0" presId="urn:microsoft.com/office/officeart/2005/8/layout/hierarchy3"/>
    <dgm:cxn modelId="{C6481CAC-77A0-4463-BAD8-A970FCEA4A87}" type="presOf" srcId="{C30FD431-5478-4102-8B4E-45FEBC3A4046}" destId="{33318350-C25F-468A-856F-0CB1E04F8A83}" srcOrd="0" destOrd="0" presId="urn:microsoft.com/office/officeart/2005/8/layout/hierarchy3"/>
    <dgm:cxn modelId="{DE1282CE-A745-4503-9A87-CB6C9E08E204}" srcId="{7D9D75FD-6B3E-4E75-B63E-3EE3FB3E059E}" destId="{14A23710-E1A0-411A-A216-445A03E9CE72}" srcOrd="4" destOrd="0" parTransId="{FCA9B038-9220-43B5-9370-C2D4AB9E30C2}" sibTransId="{F2D16B86-BE96-49FF-BE39-09AC5DDB4B30}"/>
    <dgm:cxn modelId="{745BD7E8-A73F-4583-9691-78A2516FD6FD}" type="presOf" srcId="{FCA9B038-9220-43B5-9370-C2D4AB9E30C2}" destId="{854E9024-C58F-4C0E-A083-84B8421BCE84}" srcOrd="0" destOrd="0" presId="urn:microsoft.com/office/officeart/2005/8/layout/hierarchy3"/>
    <dgm:cxn modelId="{8C3F85F7-0F67-419B-8237-5FA4F9D85EE1}" type="presOf" srcId="{EC2ECD0C-CB17-459B-98A8-2EA514372CD8}" destId="{A3F86A94-86B0-451C-B7F7-E4945B2C2569}" srcOrd="0" destOrd="0" presId="urn:microsoft.com/office/officeart/2005/8/layout/hierarchy3"/>
    <dgm:cxn modelId="{789979FD-5E16-4907-8A54-C9268BB20E8D}" type="presOf" srcId="{3749CBC4-A9D8-4C44-8586-D700EF96BD29}" destId="{E439F040-150B-424E-A319-C791B16A42E7}" srcOrd="0" destOrd="0" presId="urn:microsoft.com/office/officeart/2005/8/layout/hierarchy3"/>
    <dgm:cxn modelId="{418611AE-1B48-43B8-8545-184464543B92}" type="presParOf" srcId="{070CEB2D-0E60-4FF7-85B6-0040FDCAB586}" destId="{445ACC76-AFD8-4F56-B059-7EFB8272CED4}" srcOrd="0" destOrd="0" presId="urn:microsoft.com/office/officeart/2005/8/layout/hierarchy3"/>
    <dgm:cxn modelId="{9ACA2078-A091-4303-816A-6F4912F7BC5B}" type="presParOf" srcId="{445ACC76-AFD8-4F56-B059-7EFB8272CED4}" destId="{B5238EC2-05E0-44AE-B3ED-6D0459C88548}" srcOrd="0" destOrd="0" presId="urn:microsoft.com/office/officeart/2005/8/layout/hierarchy3"/>
    <dgm:cxn modelId="{7000CA51-ACA9-4C33-8D8A-42885F472F35}" type="presParOf" srcId="{B5238EC2-05E0-44AE-B3ED-6D0459C88548}" destId="{9D69E59E-C43D-4C66-AEF7-AFC862F61E1D}" srcOrd="0" destOrd="0" presId="urn:microsoft.com/office/officeart/2005/8/layout/hierarchy3"/>
    <dgm:cxn modelId="{EB8A9786-C1B5-455D-947F-E5DC1C24F630}" type="presParOf" srcId="{B5238EC2-05E0-44AE-B3ED-6D0459C88548}" destId="{64E4AF15-B09D-43CD-8E3D-8615FB0FCAE6}" srcOrd="1" destOrd="0" presId="urn:microsoft.com/office/officeart/2005/8/layout/hierarchy3"/>
    <dgm:cxn modelId="{4F974E96-ECD4-40CE-A339-B243784CC6DE}" type="presParOf" srcId="{445ACC76-AFD8-4F56-B059-7EFB8272CED4}" destId="{BDE0B003-C0F1-4007-8C2C-0CD30C3823F9}" srcOrd="1" destOrd="0" presId="urn:microsoft.com/office/officeart/2005/8/layout/hierarchy3"/>
    <dgm:cxn modelId="{EA81BA0B-F3D9-4318-8040-DCBABD45429C}" type="presParOf" srcId="{BDE0B003-C0F1-4007-8C2C-0CD30C3823F9}" destId="{7565DE24-0395-4451-B7DC-5EF8135F3D21}" srcOrd="0" destOrd="0" presId="urn:microsoft.com/office/officeart/2005/8/layout/hierarchy3"/>
    <dgm:cxn modelId="{20F7BC00-4D44-4D42-B721-BCB8016C4920}" type="presParOf" srcId="{BDE0B003-C0F1-4007-8C2C-0CD30C3823F9}" destId="{A3F86A94-86B0-451C-B7F7-E4945B2C2569}" srcOrd="1" destOrd="0" presId="urn:microsoft.com/office/officeart/2005/8/layout/hierarchy3"/>
    <dgm:cxn modelId="{13940312-5241-45FB-B11E-D0E9EE617DBC}" type="presParOf" srcId="{BDE0B003-C0F1-4007-8C2C-0CD30C3823F9}" destId="{1C0A611A-FA4C-4804-BB29-0160CB910826}" srcOrd="2" destOrd="0" presId="urn:microsoft.com/office/officeart/2005/8/layout/hierarchy3"/>
    <dgm:cxn modelId="{0F86F790-4F44-4176-8971-2DC2BAC61B79}" type="presParOf" srcId="{BDE0B003-C0F1-4007-8C2C-0CD30C3823F9}" destId="{33318350-C25F-468A-856F-0CB1E04F8A83}" srcOrd="3" destOrd="0" presId="urn:microsoft.com/office/officeart/2005/8/layout/hierarchy3"/>
    <dgm:cxn modelId="{A8025066-D686-4614-96DE-D716FEB8BB35}" type="presParOf" srcId="{BDE0B003-C0F1-4007-8C2C-0CD30C3823F9}" destId="{D342FFC1-D886-4688-8054-D6E0BC44C9DB}" srcOrd="4" destOrd="0" presId="urn:microsoft.com/office/officeart/2005/8/layout/hierarchy3"/>
    <dgm:cxn modelId="{92587A14-BCDF-41E3-B647-9BF7A5EC11C1}" type="presParOf" srcId="{BDE0B003-C0F1-4007-8C2C-0CD30C3823F9}" destId="{DEA07926-CA70-4BE8-82EA-FEEAAEA706BE}" srcOrd="5" destOrd="0" presId="urn:microsoft.com/office/officeart/2005/8/layout/hierarchy3"/>
    <dgm:cxn modelId="{CA792F79-B56D-4532-95AC-09AC72C87755}" type="presParOf" srcId="{BDE0B003-C0F1-4007-8C2C-0CD30C3823F9}" destId="{E439F040-150B-424E-A319-C791B16A42E7}" srcOrd="6" destOrd="0" presId="urn:microsoft.com/office/officeart/2005/8/layout/hierarchy3"/>
    <dgm:cxn modelId="{18AB6CC0-67A7-4C18-A1F7-BE5FEE577A29}" type="presParOf" srcId="{BDE0B003-C0F1-4007-8C2C-0CD30C3823F9}" destId="{39AD9369-A447-4500-92C7-01760046D61F}" srcOrd="7" destOrd="0" presId="urn:microsoft.com/office/officeart/2005/8/layout/hierarchy3"/>
    <dgm:cxn modelId="{A4E29881-FF05-437C-A3E9-1A90149E874E}" type="presParOf" srcId="{BDE0B003-C0F1-4007-8C2C-0CD30C3823F9}" destId="{854E9024-C58F-4C0E-A083-84B8421BCE84}" srcOrd="8" destOrd="0" presId="urn:microsoft.com/office/officeart/2005/8/layout/hierarchy3"/>
    <dgm:cxn modelId="{445EAF2C-26F6-49E0-8856-8F0EF0C9F516}" type="presParOf" srcId="{BDE0B003-C0F1-4007-8C2C-0CD30C3823F9}" destId="{3E5DDE07-BF8A-4A27-ABEE-7EBCC3319137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9E59E-C43D-4C66-AEF7-AFC862F61E1D}">
      <dsp:nvSpPr>
        <dsp:cNvPr id="0" name=""/>
        <dsp:cNvSpPr/>
      </dsp:nvSpPr>
      <dsp:spPr>
        <a:xfrm>
          <a:off x="1508411" y="287"/>
          <a:ext cx="7498777" cy="14327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kern="1200" dirty="0">
              <a:latin typeface="RobotoBR" pitchFamily="2" charset="0"/>
            </a:rPr>
            <a:t>Produção de objetos cerâmicos</a:t>
          </a:r>
        </a:p>
      </dsp:txBody>
      <dsp:txXfrm>
        <a:off x="1550374" y="42250"/>
        <a:ext cx="7414851" cy="1348781"/>
      </dsp:txXfrm>
    </dsp:sp>
    <dsp:sp modelId="{7565DE24-0395-4451-B7DC-5EF8135F3D21}">
      <dsp:nvSpPr>
        <dsp:cNvPr id="0" name=""/>
        <dsp:cNvSpPr/>
      </dsp:nvSpPr>
      <dsp:spPr>
        <a:xfrm>
          <a:off x="2258288" y="1432994"/>
          <a:ext cx="749877" cy="494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4055"/>
              </a:lnTo>
              <a:lnTo>
                <a:pt x="749877" y="4940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F86A94-86B0-451C-B7F7-E4945B2C2569}">
      <dsp:nvSpPr>
        <dsp:cNvPr id="0" name=""/>
        <dsp:cNvSpPr/>
      </dsp:nvSpPr>
      <dsp:spPr>
        <a:xfrm>
          <a:off x="3008166" y="1667259"/>
          <a:ext cx="3786243" cy="519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Extração</a:t>
          </a:r>
        </a:p>
      </dsp:txBody>
      <dsp:txXfrm>
        <a:off x="3023384" y="1682477"/>
        <a:ext cx="3755807" cy="489144"/>
      </dsp:txXfrm>
    </dsp:sp>
    <dsp:sp modelId="{1C0A611A-FA4C-4804-BB29-0160CB910826}">
      <dsp:nvSpPr>
        <dsp:cNvPr id="0" name=""/>
        <dsp:cNvSpPr/>
      </dsp:nvSpPr>
      <dsp:spPr>
        <a:xfrm>
          <a:off x="2258288" y="1432994"/>
          <a:ext cx="717418" cy="12320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2054"/>
              </a:lnTo>
              <a:lnTo>
                <a:pt x="717418" y="12320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18350-C25F-468A-856F-0CB1E04F8A83}">
      <dsp:nvSpPr>
        <dsp:cNvPr id="0" name=""/>
        <dsp:cNvSpPr/>
      </dsp:nvSpPr>
      <dsp:spPr>
        <a:xfrm>
          <a:off x="2975706" y="2377831"/>
          <a:ext cx="3834415" cy="574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Mistura</a:t>
          </a:r>
        </a:p>
      </dsp:txBody>
      <dsp:txXfrm>
        <a:off x="2992531" y="2394656"/>
        <a:ext cx="3800765" cy="540785"/>
      </dsp:txXfrm>
    </dsp:sp>
    <dsp:sp modelId="{D342FFC1-D886-4688-8054-D6E0BC44C9DB}">
      <dsp:nvSpPr>
        <dsp:cNvPr id="0" name=""/>
        <dsp:cNvSpPr/>
      </dsp:nvSpPr>
      <dsp:spPr>
        <a:xfrm>
          <a:off x="2258288" y="1432994"/>
          <a:ext cx="749877" cy="2081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1554"/>
              </a:lnTo>
              <a:lnTo>
                <a:pt x="749877" y="20815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07926-CA70-4BE8-82EA-FEEAAEA706BE}">
      <dsp:nvSpPr>
        <dsp:cNvPr id="0" name=""/>
        <dsp:cNvSpPr/>
      </dsp:nvSpPr>
      <dsp:spPr>
        <a:xfrm>
          <a:off x="3008166" y="3229805"/>
          <a:ext cx="3793485" cy="5694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Modelagem</a:t>
          </a:r>
        </a:p>
      </dsp:txBody>
      <dsp:txXfrm>
        <a:off x="3024846" y="3246485"/>
        <a:ext cx="3760125" cy="536128"/>
      </dsp:txXfrm>
    </dsp:sp>
    <dsp:sp modelId="{E439F040-150B-424E-A319-C791B16A42E7}">
      <dsp:nvSpPr>
        <dsp:cNvPr id="0" name=""/>
        <dsp:cNvSpPr/>
      </dsp:nvSpPr>
      <dsp:spPr>
        <a:xfrm>
          <a:off x="2258288" y="1432994"/>
          <a:ext cx="795951" cy="2874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74616"/>
              </a:lnTo>
              <a:lnTo>
                <a:pt x="795951" y="28746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AD9369-A447-4500-92C7-01760046D61F}">
      <dsp:nvSpPr>
        <dsp:cNvPr id="0" name=""/>
        <dsp:cNvSpPr/>
      </dsp:nvSpPr>
      <dsp:spPr>
        <a:xfrm>
          <a:off x="3054239" y="4033558"/>
          <a:ext cx="3720094" cy="548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Queima</a:t>
          </a:r>
        </a:p>
      </dsp:txBody>
      <dsp:txXfrm>
        <a:off x="3070292" y="4049611"/>
        <a:ext cx="3687988" cy="515998"/>
      </dsp:txXfrm>
    </dsp:sp>
    <dsp:sp modelId="{854E9024-C58F-4C0E-A083-84B8421BCE84}">
      <dsp:nvSpPr>
        <dsp:cNvPr id="0" name=""/>
        <dsp:cNvSpPr/>
      </dsp:nvSpPr>
      <dsp:spPr>
        <a:xfrm>
          <a:off x="2258288" y="1432994"/>
          <a:ext cx="804871" cy="37112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1257"/>
              </a:lnTo>
              <a:lnTo>
                <a:pt x="804871" y="37112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5DDE07-BF8A-4A27-ABEE-7EBCC3319137}">
      <dsp:nvSpPr>
        <dsp:cNvPr id="0" name=""/>
        <dsp:cNvSpPr/>
      </dsp:nvSpPr>
      <dsp:spPr>
        <a:xfrm>
          <a:off x="3063160" y="4816215"/>
          <a:ext cx="3626748" cy="6560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Pintura</a:t>
          </a:r>
        </a:p>
      </dsp:txBody>
      <dsp:txXfrm>
        <a:off x="3082376" y="4835431"/>
        <a:ext cx="3588316" cy="617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ED88-6AE2-4147-A4A9-D5674DC643C9}">
      <dsp:nvSpPr>
        <dsp:cNvPr id="0" name=""/>
        <dsp:cNvSpPr/>
      </dsp:nvSpPr>
      <dsp:spPr>
        <a:xfrm>
          <a:off x="7725" y="785190"/>
          <a:ext cx="4093787" cy="14283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kern="1200" dirty="0">
              <a:latin typeface="RobotoBR" pitchFamily="2" charset="0"/>
            </a:rPr>
            <a:t>Cerâmica  utilitária</a:t>
          </a:r>
        </a:p>
      </dsp:txBody>
      <dsp:txXfrm>
        <a:off x="721886" y="785190"/>
        <a:ext cx="2665465" cy="1428322"/>
      </dsp:txXfrm>
    </dsp:sp>
    <dsp:sp modelId="{2327B329-7F64-4990-A321-AA018DC722A5}">
      <dsp:nvSpPr>
        <dsp:cNvPr id="0" name=""/>
        <dsp:cNvSpPr/>
      </dsp:nvSpPr>
      <dsp:spPr>
        <a:xfrm>
          <a:off x="3651056" y="723897"/>
          <a:ext cx="6996518" cy="155090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 Panelas, jarros, potes e outros utensílios feitos a partir da argila, para armazenar água, cozinhar e conservar alimentos. A produção pode ser manual ou feita com a ajuda de equipamentos, como o torno.</a:t>
          </a:r>
        </a:p>
      </dsp:txBody>
      <dsp:txXfrm>
        <a:off x="4426510" y="723897"/>
        <a:ext cx="5445610" cy="1550908"/>
      </dsp:txXfrm>
    </dsp:sp>
    <dsp:sp modelId="{7F084441-2B72-474F-BE22-109A0BFD1531}">
      <dsp:nvSpPr>
        <dsp:cNvPr id="0" name=""/>
        <dsp:cNvSpPr/>
      </dsp:nvSpPr>
      <dsp:spPr>
        <a:xfrm>
          <a:off x="7725" y="2546542"/>
          <a:ext cx="4232632" cy="14524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kern="1200" dirty="0">
              <a:latin typeface="RobotoBR" pitchFamily="2" charset="0"/>
            </a:rPr>
            <a:t>Cerâmica figurativa</a:t>
          </a:r>
        </a:p>
      </dsp:txBody>
      <dsp:txXfrm>
        <a:off x="733959" y="2546542"/>
        <a:ext cx="2780165" cy="1452467"/>
      </dsp:txXfrm>
    </dsp:sp>
    <dsp:sp modelId="{B18C622C-0E7B-433D-B99D-4F5ECE00218E}">
      <dsp:nvSpPr>
        <dsp:cNvPr id="0" name=""/>
        <dsp:cNvSpPr/>
      </dsp:nvSpPr>
      <dsp:spPr>
        <a:xfrm>
          <a:off x="3789900" y="2468849"/>
          <a:ext cx="6848807" cy="160785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Geralmente é feita por artistas populares que procuram retratar o modo de vida de sua região, os personagens locais e as criaturas imaginárias. Costuma ser comercializada em feiras e mercados.</a:t>
          </a:r>
        </a:p>
      </dsp:txBody>
      <dsp:txXfrm>
        <a:off x="4593827" y="2468849"/>
        <a:ext cx="5240954" cy="16078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ED88-6AE2-4147-A4A9-D5674DC643C9}">
      <dsp:nvSpPr>
        <dsp:cNvPr id="0" name=""/>
        <dsp:cNvSpPr/>
      </dsp:nvSpPr>
      <dsp:spPr>
        <a:xfrm>
          <a:off x="622590" y="3129"/>
          <a:ext cx="3311797" cy="1324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0" kern="1200" dirty="0">
              <a:latin typeface="RobotoBR" pitchFamily="2" charset="0"/>
            </a:rPr>
            <a:t>Primárias</a:t>
          </a:r>
        </a:p>
      </dsp:txBody>
      <dsp:txXfrm>
        <a:off x="1284950" y="3129"/>
        <a:ext cx="1987078" cy="1324719"/>
      </dsp:txXfrm>
    </dsp:sp>
    <dsp:sp modelId="{2327B329-7F64-4990-A321-AA018DC722A5}">
      <dsp:nvSpPr>
        <dsp:cNvPr id="0" name=""/>
        <dsp:cNvSpPr/>
      </dsp:nvSpPr>
      <dsp:spPr>
        <a:xfrm>
          <a:off x="3503854" y="29055"/>
          <a:ext cx="6320242" cy="127286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dirty="0">
              <a:solidFill>
                <a:schemeClr val="accent1"/>
              </a:solidFill>
              <a:latin typeface="RobotoBR" pitchFamily="2" charset="0"/>
            </a:rPr>
            <a:t>Azul</a:t>
          </a:r>
          <a:r>
            <a:rPr lang="pt-BR" sz="1700" kern="1200" dirty="0">
              <a:latin typeface="RobotoBR" pitchFamily="2" charset="0"/>
            </a:rPr>
            <a:t>, </a:t>
          </a:r>
          <a:r>
            <a:rPr lang="pt-BR" sz="1700" b="1" kern="1200" dirty="0">
              <a:solidFill>
                <a:srgbClr val="FF0000"/>
              </a:solidFill>
              <a:latin typeface="RobotoBR" pitchFamily="2" charset="0"/>
            </a:rPr>
            <a:t>vermelho</a:t>
          </a:r>
          <a:r>
            <a:rPr lang="pt-BR" sz="1700" kern="1200" dirty="0">
              <a:latin typeface="RobotoBR" pitchFamily="2" charset="0"/>
            </a:rPr>
            <a:t> e </a:t>
          </a:r>
          <a:r>
            <a:rPr lang="pt-BR" sz="1700" b="1" kern="1200" dirty="0">
              <a:solidFill>
                <a:srgbClr val="FFFF00"/>
              </a:solidFill>
              <a:latin typeface="RobotoBR" pitchFamily="2" charset="0"/>
            </a:rPr>
            <a:t>amarelo</a:t>
          </a:r>
          <a:r>
            <a:rPr lang="pt-BR" sz="1700" kern="1200" dirty="0">
              <a:latin typeface="RobotoBR" pitchFamily="2" charset="0"/>
            </a:rPr>
            <a:t>. São classificadas assim porque não podem ser obtidas da mistura de outras cores. </a:t>
          </a:r>
        </a:p>
      </dsp:txBody>
      <dsp:txXfrm>
        <a:off x="4140287" y="29055"/>
        <a:ext cx="5047376" cy="1272866"/>
      </dsp:txXfrm>
    </dsp:sp>
    <dsp:sp modelId="{7F084441-2B72-474F-BE22-109A0BFD1531}">
      <dsp:nvSpPr>
        <dsp:cNvPr id="0" name=""/>
        <dsp:cNvSpPr/>
      </dsp:nvSpPr>
      <dsp:spPr>
        <a:xfrm>
          <a:off x="622590" y="1513309"/>
          <a:ext cx="3311797" cy="1324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0" kern="1200" dirty="0">
              <a:latin typeface="RobotoBR" pitchFamily="2" charset="0"/>
            </a:rPr>
            <a:t>Secundárias</a:t>
          </a:r>
        </a:p>
      </dsp:txBody>
      <dsp:txXfrm>
        <a:off x="1284950" y="1513309"/>
        <a:ext cx="1987078" cy="1324719"/>
      </dsp:txXfrm>
    </dsp:sp>
    <dsp:sp modelId="{B18C622C-0E7B-433D-B99D-4F5ECE00218E}">
      <dsp:nvSpPr>
        <dsp:cNvPr id="0" name=""/>
        <dsp:cNvSpPr/>
      </dsp:nvSpPr>
      <dsp:spPr>
        <a:xfrm>
          <a:off x="3503854" y="1538856"/>
          <a:ext cx="6389155" cy="127362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dirty="0">
              <a:solidFill>
                <a:srgbClr val="FFC000"/>
              </a:solidFill>
              <a:latin typeface="RobotoBR" pitchFamily="2" charset="0"/>
            </a:rPr>
            <a:t>Laranja</a:t>
          </a:r>
          <a:r>
            <a:rPr lang="pt-BR" sz="1700" kern="1200" dirty="0">
              <a:latin typeface="RobotoBR" pitchFamily="2" charset="0"/>
            </a:rPr>
            <a:t>, </a:t>
          </a:r>
          <a:r>
            <a:rPr lang="pt-BR" sz="1700" b="1" kern="1200" dirty="0">
              <a:solidFill>
                <a:srgbClr val="00B050"/>
              </a:solidFill>
              <a:latin typeface="RobotoBR" pitchFamily="2" charset="0"/>
            </a:rPr>
            <a:t>verde </a:t>
          </a:r>
          <a:r>
            <a:rPr lang="pt-BR" sz="1700" kern="1200" dirty="0">
              <a:latin typeface="RobotoBR" pitchFamily="2" charset="0"/>
            </a:rPr>
            <a:t>e </a:t>
          </a:r>
          <a:r>
            <a:rPr lang="pt-BR" sz="1700" b="1" kern="1200" dirty="0">
              <a:solidFill>
                <a:srgbClr val="7030A0"/>
              </a:solidFill>
              <a:latin typeface="RobotoBR" pitchFamily="2" charset="0"/>
            </a:rPr>
            <a:t>roxo</a:t>
          </a:r>
          <a:r>
            <a:rPr lang="pt-BR" sz="1700" kern="1200" dirty="0">
              <a:latin typeface="RobotoBR" pitchFamily="2" charset="0"/>
            </a:rPr>
            <a:t>. Surgem da mistura das cores primárias. </a:t>
          </a:r>
        </a:p>
      </dsp:txBody>
      <dsp:txXfrm>
        <a:off x="4140667" y="1538856"/>
        <a:ext cx="5115530" cy="1273625"/>
      </dsp:txXfrm>
    </dsp:sp>
    <dsp:sp modelId="{F53CF57D-64B8-40BC-9C6D-1515B5D47582}">
      <dsp:nvSpPr>
        <dsp:cNvPr id="0" name=""/>
        <dsp:cNvSpPr/>
      </dsp:nvSpPr>
      <dsp:spPr>
        <a:xfrm>
          <a:off x="622590" y="3023489"/>
          <a:ext cx="3311797" cy="1324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BR" pitchFamily="2" charset="0"/>
            </a:rPr>
            <a:t>Terciárias</a:t>
          </a:r>
        </a:p>
      </dsp:txBody>
      <dsp:txXfrm>
        <a:off x="1284950" y="3023489"/>
        <a:ext cx="1987078" cy="1324719"/>
      </dsp:txXfrm>
    </dsp:sp>
    <dsp:sp modelId="{CB183F8D-08AC-45C9-A510-DCE4544D2ED1}">
      <dsp:nvSpPr>
        <dsp:cNvPr id="0" name=""/>
        <dsp:cNvSpPr/>
      </dsp:nvSpPr>
      <dsp:spPr>
        <a:xfrm>
          <a:off x="3503854" y="3049036"/>
          <a:ext cx="6389155" cy="127362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BR" pitchFamily="2" charset="0"/>
            </a:rPr>
            <a:t>Vermelho arroxeado, vermelho alaranjado, azul arroxeado, azul esverdeado, amarelo alaranjado, amarelo esverdeado. São formadas pela mistura das cores primárias com as cores secundárias.</a:t>
          </a:r>
        </a:p>
      </dsp:txBody>
      <dsp:txXfrm>
        <a:off x="4140667" y="3049036"/>
        <a:ext cx="5115530" cy="12736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ED88-6AE2-4147-A4A9-D5674DC643C9}">
      <dsp:nvSpPr>
        <dsp:cNvPr id="0" name=""/>
        <dsp:cNvSpPr/>
      </dsp:nvSpPr>
      <dsp:spPr>
        <a:xfrm>
          <a:off x="993607" y="701"/>
          <a:ext cx="3360379" cy="11821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kern="1200" dirty="0">
              <a:latin typeface="RobotoBR" pitchFamily="2" charset="0"/>
            </a:rPr>
            <a:t>Intensidade</a:t>
          </a:r>
        </a:p>
      </dsp:txBody>
      <dsp:txXfrm>
        <a:off x="1584698" y="701"/>
        <a:ext cx="2178198" cy="1182181"/>
      </dsp:txXfrm>
    </dsp:sp>
    <dsp:sp modelId="{7B075CBE-1038-4087-9954-9C47A333DEC2}">
      <dsp:nvSpPr>
        <dsp:cNvPr id="0" name=""/>
        <dsp:cNvSpPr/>
      </dsp:nvSpPr>
      <dsp:spPr>
        <a:xfrm>
          <a:off x="3962529" y="68603"/>
          <a:ext cx="5453166" cy="114798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kern="1200" dirty="0">
              <a:latin typeface="RobotoBR" pitchFamily="2" charset="0"/>
            </a:rPr>
            <a:t>A intensidade normalmente está relacionada ao volume do som, que pode ser forte ou fraco. </a:t>
          </a:r>
        </a:p>
      </dsp:txBody>
      <dsp:txXfrm>
        <a:off x="4536521" y="68603"/>
        <a:ext cx="4305183" cy="1147983"/>
      </dsp:txXfrm>
    </dsp:sp>
    <dsp:sp modelId="{9031981B-B178-47E4-BCF2-D2F87F4A64CA}">
      <dsp:nvSpPr>
        <dsp:cNvPr id="0" name=""/>
        <dsp:cNvSpPr/>
      </dsp:nvSpPr>
      <dsp:spPr>
        <a:xfrm>
          <a:off x="993607" y="1296803"/>
          <a:ext cx="3057230" cy="10607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kern="1200" dirty="0">
              <a:latin typeface="RobotoBR" pitchFamily="2" charset="0"/>
            </a:rPr>
            <a:t>Duração</a:t>
          </a:r>
        </a:p>
      </dsp:txBody>
      <dsp:txXfrm>
        <a:off x="1523983" y="1296803"/>
        <a:ext cx="1996479" cy="1060751"/>
      </dsp:txXfrm>
    </dsp:sp>
    <dsp:sp modelId="{86253C84-3A4B-4BD3-A524-E7A19F6D4D26}">
      <dsp:nvSpPr>
        <dsp:cNvPr id="0" name=""/>
        <dsp:cNvSpPr/>
      </dsp:nvSpPr>
      <dsp:spPr>
        <a:xfrm>
          <a:off x="3786379" y="1329978"/>
          <a:ext cx="5707853" cy="99440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kern="1200" dirty="0">
              <a:latin typeface="RobotoBR" pitchFamily="2" charset="0"/>
            </a:rPr>
            <a:t>É o tempo que o som dura. Os sons podem ser curtos ou longos. </a:t>
          </a:r>
        </a:p>
      </dsp:txBody>
      <dsp:txXfrm>
        <a:off x="4283580" y="1329978"/>
        <a:ext cx="4713452" cy="994401"/>
      </dsp:txXfrm>
    </dsp:sp>
    <dsp:sp modelId="{7F084441-2B72-474F-BE22-109A0BFD1531}">
      <dsp:nvSpPr>
        <dsp:cNvPr id="0" name=""/>
        <dsp:cNvSpPr/>
      </dsp:nvSpPr>
      <dsp:spPr>
        <a:xfrm>
          <a:off x="993607" y="2552033"/>
          <a:ext cx="3032289" cy="10560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kern="1200" dirty="0">
              <a:latin typeface="RobotoBR" pitchFamily="2" charset="0"/>
            </a:rPr>
            <a:t>Altura </a:t>
          </a:r>
        </a:p>
      </dsp:txBody>
      <dsp:txXfrm>
        <a:off x="1521627" y="2552033"/>
        <a:ext cx="1976250" cy="1056039"/>
      </dsp:txXfrm>
    </dsp:sp>
    <dsp:sp modelId="{53D140C8-EA4B-41B7-8A69-6255FF74FD46}">
      <dsp:nvSpPr>
        <dsp:cNvPr id="0" name=""/>
        <dsp:cNvSpPr/>
      </dsp:nvSpPr>
      <dsp:spPr>
        <a:xfrm>
          <a:off x="3761439" y="2471475"/>
          <a:ext cx="5900253" cy="121715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kern="1200" dirty="0">
              <a:latin typeface="RobotoBR" pitchFamily="2" charset="0"/>
            </a:rPr>
            <a:t>Os sons podem ser classificados como graves ou agudos. O som agudo é popularmente chamado de “fino” e o grave, de “grosso”.</a:t>
          </a:r>
        </a:p>
      </dsp:txBody>
      <dsp:txXfrm>
        <a:off x="4370017" y="2471475"/>
        <a:ext cx="4683097" cy="1217156"/>
      </dsp:txXfrm>
    </dsp:sp>
    <dsp:sp modelId="{DFFBAA93-456E-45BA-9F46-F3A9B8D44AC3}">
      <dsp:nvSpPr>
        <dsp:cNvPr id="0" name=""/>
        <dsp:cNvSpPr/>
      </dsp:nvSpPr>
      <dsp:spPr>
        <a:xfrm>
          <a:off x="993607" y="3802551"/>
          <a:ext cx="2961821" cy="99734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kern="1200" dirty="0">
              <a:latin typeface="RobotoBR" pitchFamily="2" charset="0"/>
            </a:rPr>
            <a:t>Timbre</a:t>
          </a:r>
        </a:p>
      </dsp:txBody>
      <dsp:txXfrm>
        <a:off x="1492280" y="3802551"/>
        <a:ext cx="1964475" cy="997346"/>
      </dsp:txXfrm>
    </dsp:sp>
    <dsp:sp modelId="{E0F028B3-10FD-474A-A8CF-D485CBDFAB51}">
      <dsp:nvSpPr>
        <dsp:cNvPr id="0" name=""/>
        <dsp:cNvSpPr/>
      </dsp:nvSpPr>
      <dsp:spPr>
        <a:xfrm>
          <a:off x="3690971" y="3829800"/>
          <a:ext cx="5949319" cy="94284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kern="1200" dirty="0">
              <a:latin typeface="RobotoBR" pitchFamily="2" charset="0"/>
            </a:rPr>
            <a:t>A característica sonora que distingue dois instrumentos.</a:t>
          </a:r>
        </a:p>
      </dsp:txBody>
      <dsp:txXfrm>
        <a:off x="4162396" y="3829800"/>
        <a:ext cx="5006470" cy="9428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9E59E-C43D-4C66-AEF7-AFC862F61E1D}">
      <dsp:nvSpPr>
        <dsp:cNvPr id="0" name=""/>
        <dsp:cNvSpPr/>
      </dsp:nvSpPr>
      <dsp:spPr>
        <a:xfrm>
          <a:off x="1508411" y="287"/>
          <a:ext cx="7498777" cy="14327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kern="1200" dirty="0">
              <a:latin typeface="RobotoBR" pitchFamily="2" charset="0"/>
            </a:rPr>
            <a:t>Diversidade de ritmos brasileiros</a:t>
          </a:r>
        </a:p>
      </dsp:txBody>
      <dsp:txXfrm>
        <a:off x="1550374" y="42250"/>
        <a:ext cx="7414851" cy="1348781"/>
      </dsp:txXfrm>
    </dsp:sp>
    <dsp:sp modelId="{7565DE24-0395-4451-B7DC-5EF8135F3D21}">
      <dsp:nvSpPr>
        <dsp:cNvPr id="0" name=""/>
        <dsp:cNvSpPr/>
      </dsp:nvSpPr>
      <dsp:spPr>
        <a:xfrm>
          <a:off x="2258288" y="1432994"/>
          <a:ext cx="749877" cy="494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4055"/>
              </a:lnTo>
              <a:lnTo>
                <a:pt x="749877" y="4940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F86A94-86B0-451C-B7F7-E4945B2C2569}">
      <dsp:nvSpPr>
        <dsp:cNvPr id="0" name=""/>
        <dsp:cNvSpPr/>
      </dsp:nvSpPr>
      <dsp:spPr>
        <a:xfrm>
          <a:off x="3008166" y="1667259"/>
          <a:ext cx="3786243" cy="519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Samba</a:t>
          </a:r>
        </a:p>
      </dsp:txBody>
      <dsp:txXfrm>
        <a:off x="3023384" y="1682477"/>
        <a:ext cx="3755807" cy="489144"/>
      </dsp:txXfrm>
    </dsp:sp>
    <dsp:sp modelId="{1C0A611A-FA4C-4804-BB29-0160CB910826}">
      <dsp:nvSpPr>
        <dsp:cNvPr id="0" name=""/>
        <dsp:cNvSpPr/>
      </dsp:nvSpPr>
      <dsp:spPr>
        <a:xfrm>
          <a:off x="2258288" y="1432994"/>
          <a:ext cx="717418" cy="12320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2054"/>
              </a:lnTo>
              <a:lnTo>
                <a:pt x="717418" y="12320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18350-C25F-468A-856F-0CB1E04F8A83}">
      <dsp:nvSpPr>
        <dsp:cNvPr id="0" name=""/>
        <dsp:cNvSpPr/>
      </dsp:nvSpPr>
      <dsp:spPr>
        <a:xfrm>
          <a:off x="2975706" y="2377831"/>
          <a:ext cx="3834415" cy="574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Choro</a:t>
          </a:r>
        </a:p>
      </dsp:txBody>
      <dsp:txXfrm>
        <a:off x="2992531" y="2394656"/>
        <a:ext cx="3800765" cy="540785"/>
      </dsp:txXfrm>
    </dsp:sp>
    <dsp:sp modelId="{D342FFC1-D886-4688-8054-D6E0BC44C9DB}">
      <dsp:nvSpPr>
        <dsp:cNvPr id="0" name=""/>
        <dsp:cNvSpPr/>
      </dsp:nvSpPr>
      <dsp:spPr>
        <a:xfrm>
          <a:off x="2258288" y="1432994"/>
          <a:ext cx="749877" cy="20815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1554"/>
              </a:lnTo>
              <a:lnTo>
                <a:pt x="749877" y="20815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07926-CA70-4BE8-82EA-FEEAAEA706BE}">
      <dsp:nvSpPr>
        <dsp:cNvPr id="0" name=""/>
        <dsp:cNvSpPr/>
      </dsp:nvSpPr>
      <dsp:spPr>
        <a:xfrm>
          <a:off x="3008166" y="3229805"/>
          <a:ext cx="3793485" cy="5694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Modas de viola</a:t>
          </a:r>
        </a:p>
      </dsp:txBody>
      <dsp:txXfrm>
        <a:off x="3024846" y="3246485"/>
        <a:ext cx="3760125" cy="536128"/>
      </dsp:txXfrm>
    </dsp:sp>
    <dsp:sp modelId="{E439F040-150B-424E-A319-C791B16A42E7}">
      <dsp:nvSpPr>
        <dsp:cNvPr id="0" name=""/>
        <dsp:cNvSpPr/>
      </dsp:nvSpPr>
      <dsp:spPr>
        <a:xfrm>
          <a:off x="2258288" y="1432994"/>
          <a:ext cx="795951" cy="2874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74616"/>
              </a:lnTo>
              <a:lnTo>
                <a:pt x="795951" y="28746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AD9369-A447-4500-92C7-01760046D61F}">
      <dsp:nvSpPr>
        <dsp:cNvPr id="0" name=""/>
        <dsp:cNvSpPr/>
      </dsp:nvSpPr>
      <dsp:spPr>
        <a:xfrm>
          <a:off x="3054239" y="4033558"/>
          <a:ext cx="3720094" cy="548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Maracatu</a:t>
          </a:r>
        </a:p>
      </dsp:txBody>
      <dsp:txXfrm>
        <a:off x="3070292" y="4049611"/>
        <a:ext cx="3687988" cy="515998"/>
      </dsp:txXfrm>
    </dsp:sp>
    <dsp:sp modelId="{854E9024-C58F-4C0E-A083-84B8421BCE84}">
      <dsp:nvSpPr>
        <dsp:cNvPr id="0" name=""/>
        <dsp:cNvSpPr/>
      </dsp:nvSpPr>
      <dsp:spPr>
        <a:xfrm>
          <a:off x="2258288" y="1432994"/>
          <a:ext cx="804871" cy="37112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1257"/>
              </a:lnTo>
              <a:lnTo>
                <a:pt x="804871" y="37112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5DDE07-BF8A-4A27-ABEE-7EBCC3319137}">
      <dsp:nvSpPr>
        <dsp:cNvPr id="0" name=""/>
        <dsp:cNvSpPr/>
      </dsp:nvSpPr>
      <dsp:spPr>
        <a:xfrm>
          <a:off x="3063160" y="4816215"/>
          <a:ext cx="3626748" cy="6560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Bossa Nova</a:t>
          </a:r>
        </a:p>
      </dsp:txBody>
      <dsp:txXfrm>
        <a:off x="3082376" y="4835431"/>
        <a:ext cx="3588316" cy="6176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619A66-053D-4717-AA15-83C3EF567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861188-57A3-4C54-ABFB-1223DD52E5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016320-695E-434F-8BE5-1C8A16A26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51B6-0293-42C3-9C82-ED987339ACD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F06E4A-ACD0-43BD-BFCB-38073E553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D0395D-E0F9-4458-A6B8-BD21C43B6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1728A-053B-48C7-B9BB-5632867254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748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8147C-F476-4A5F-9B8B-56070AD34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6627B4-F7D6-44B3-A579-19ACF5886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9D0F84-35DF-4C1C-82E8-6C2B0AB38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51B6-0293-42C3-9C82-ED987339ACD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87DBDF-EA85-4DEC-96D6-52E12AF99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05E21A-3104-4131-9A8A-7E9B80528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1728A-053B-48C7-B9BB-5632867254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6431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1B909F-07F3-43A5-9E86-8F4A408D6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FC3986-74F7-4ACC-BE56-05253950E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5B0852-DC2B-4540-A6CB-6B7826780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51B6-0293-42C3-9C82-ED987339ACD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9407945-C31D-4198-AB55-4AF8DE622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509F16-79A3-4F87-A736-3014B1549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1728A-053B-48C7-B9BB-5632867254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4863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9B4266-C367-4928-8407-27456C805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46EE66-46B8-426D-9A83-08DEFC48AD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ED5A69-1DF8-4A90-A0B2-86642A847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FD650A8-8A02-4670-BD3B-2A9128AA0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51B6-0293-42C3-9C82-ED987339ACD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D5E002C-957F-443B-B939-84FB60C1C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7B24E69-6673-4E3F-A646-3CBCC5AF2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1728A-053B-48C7-B9BB-5632867254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107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B3027B-F5FA-4F77-8CC3-0BF97BD23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82ABAAE-E9C0-4D3E-951B-993925D73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D3D4494-E9D8-4428-92C6-1112D92B81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5E41541-1F16-40C5-926E-427A429AB8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71F8EFA-E062-4957-B472-F7C88F194D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CD107B8-FC35-4252-9E45-1A0881CC8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51B6-0293-42C3-9C82-ED987339ACD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D88487E-C31A-4EF5-ACA7-8FD1CB4A0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6AD63BF-9B74-4BA2-AE72-6CA955FB5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1728A-053B-48C7-B9BB-5632867254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2671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0A4472-7E1B-46C4-8B7E-477C5DB16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39783FE-2FA4-41C9-B343-A207E4953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51B6-0293-42C3-9C82-ED987339ACD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004D7B0-B7A7-42F5-8066-8C5F709C8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016C73-81A4-4E39-A309-7E5F499B5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1728A-053B-48C7-B9BB-5632867254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436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9F60C82-401E-4D07-A4A8-194539326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51B6-0293-42C3-9C82-ED987339ACD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F8C408E-B99E-4018-A8A7-37EC36C3C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2717F33-58EE-4AD5-845B-A33C078D7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1728A-053B-48C7-B9BB-5632867254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821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9D3056-E3CB-455D-A0A0-DE2447C35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083100-604A-4D7B-8071-E6B49D57F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170753-37EF-462C-8455-50869FA92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827B8F-2D03-40F9-B92F-781835BAE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51B6-0293-42C3-9C82-ED987339ACD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0560BA-F651-40A7-BBDF-9DF177BC8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B49DEB-D9FD-4F11-86A6-B06093EBA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1728A-053B-48C7-B9BB-5632867254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128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057914-72B1-498F-83FE-E51A16FD9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D49AC0A-4392-4E27-A15E-E359F10C1E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92E55D0-D8BF-4470-B63A-F0CB5E12DD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F9320D9-4E16-4B42-BF63-97F018595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51B6-0293-42C3-9C82-ED987339ACD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F8373AF-E60F-41F7-A3B0-87BD5F3F8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573894A-D571-4229-9E74-683D75251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1728A-053B-48C7-B9BB-5632867254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7295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4968E0-6167-4697-822B-669113353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C040F8F-56ED-4402-B126-EB928FD2A9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121BFC-7572-4A67-B51D-6DA81483D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51B6-0293-42C3-9C82-ED987339ACD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AFDAEA-4F2B-4B80-8F83-7A429D04C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F9C012-B842-4CE0-BCC1-0C0B42AAB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1728A-053B-48C7-B9BB-5632867254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983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5D481B-3AF1-4152-941C-A86EA08B11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C67AD88-968C-411C-81DD-7D0FE1582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2AD3DA-45DF-4601-A788-4C804EBA7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51B6-0293-42C3-9C82-ED987339ACD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937A01-24A7-4F5F-9887-1B8F26842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AFB35D-4057-452C-9EF6-A785DEF50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1728A-053B-48C7-B9BB-5632867254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5474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71E371B-7196-473D-B7E3-149B7CC47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818A6A-FBAC-4EA2-BF02-751E3F9FC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52FFF00-102A-476E-B27E-DF3B9B36B1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951B6-0293-42C3-9C82-ED987339ACD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7B7635-BA64-4546-8ED0-3C00D369B6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3A29DD9-D659-4764-A628-F2F51967E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1728A-053B-48C7-B9BB-5632867254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908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Unidade 2 – Capítulo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9097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3BB695FF-976C-499F-8136-4E06B1484A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87400" y="679275"/>
          <a:ext cx="10515600" cy="547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8292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F53B5A5-538A-46E7-990B-868E237B9F8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25500" y="1689100"/>
          <a:ext cx="106553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77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A tradição da cerâmica popular brasileira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8413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501"/>
            <a:ext cx="10604500" cy="19685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A arte popular tem forte influência dos povos formadores de nosso</a:t>
            </a:r>
            <a:br>
              <a:rPr lang="pt-BR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</a:br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país, os indígenas.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838200" y="2946299"/>
            <a:ext cx="5296619" cy="2976111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/>
              <a:t>A riqueza das culturas indígenas está ligada à</a:t>
            </a:r>
          </a:p>
          <a:p>
            <a:r>
              <a:rPr lang="pt-BR" sz="2800" dirty="0"/>
              <a:t>grande diversidade desses povos. </a:t>
            </a:r>
            <a:endParaRPr lang="pt-BR" sz="2800" dirty="0">
              <a:latin typeface="RobotoBR" pitchFamily="2" charset="0"/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616457" y="2861817"/>
            <a:ext cx="4063041" cy="297611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6862309" y="2972386"/>
            <a:ext cx="35713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Cerca de 800 mil vivem no país, divididos em aproximadamente 300 etnias, como Karajás, Bororos, Kadiwéus e Yanomamis.</a:t>
            </a:r>
          </a:p>
          <a:p>
            <a:endParaRPr lang="pt-BR" sz="2800" dirty="0"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6593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1174750" y="2019300"/>
            <a:ext cx="9658350" cy="3771900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447800" y="2326035"/>
            <a:ext cx="92075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pt-BR" sz="2800" dirty="0"/>
              <a:t>Frequentemente, são as mulheres casadas que produzem as peças cerâmicas, sejam elas utilitárias, sejam figurativas.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2800" dirty="0"/>
              <a:t>Em muitas culturas, mulheres grávidas ou que estejam amamentando não trabalham com a argila, pois acreditam que algo ruim pode acontecer às crianças.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2800" dirty="0"/>
              <a:t>É tarefa dos homens extrair argila, e de boa qualidade, para a confecção das peças.</a:t>
            </a:r>
            <a:endParaRPr lang="pt-BR" sz="2800" dirty="0">
              <a:latin typeface="RobotoBR" pitchFamily="2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 txBox="1">
            <a:spLocks/>
          </p:cNvSpPr>
          <p:nvPr/>
        </p:nvSpPr>
        <p:spPr>
          <a:xfrm>
            <a:off x="838200" y="444501"/>
            <a:ext cx="10236200" cy="11556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Cerâmica indígena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6557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5500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Cestaria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89000" y="2232025"/>
            <a:ext cx="10515600" cy="3635375"/>
          </a:xfrm>
        </p:spPr>
        <p:txBody>
          <a:bodyPr>
            <a:noAutofit/>
          </a:bodyPr>
          <a:lstStyle/>
          <a:p>
            <a:r>
              <a:rPr lang="pt-BR" sz="2400" dirty="0">
                <a:latin typeface="RobotoBR" pitchFamily="2" charset="0"/>
              </a:rPr>
              <a:t>Os cestos estão entre os objetos mais utilizados pelos indígenas, para: transportar e armazenar alimentos; filtrar líquidos; peneirar farinhas; e em armadilhas para pesca.</a:t>
            </a:r>
          </a:p>
          <a:p>
            <a:r>
              <a:rPr lang="pt-BR" sz="2400" dirty="0">
                <a:latin typeface="RobotoBR" pitchFamily="2" charset="0"/>
              </a:rPr>
              <a:t>A cestaria é feita com base nas técnicas de trançado de palha. Geralmente apresenta grafismos que identificam o povo que a produziu.</a:t>
            </a:r>
          </a:p>
          <a:p>
            <a:r>
              <a:rPr lang="pt-BR" sz="2400" dirty="0">
                <a:latin typeface="RobotoBR" pitchFamily="2" charset="0"/>
              </a:rPr>
              <a:t>Em algumas sociedades, a confecção dos cestos é tarefa exclusiva dos homens.</a:t>
            </a:r>
          </a:p>
          <a:p>
            <a:r>
              <a:rPr lang="pt-BR" sz="2400" dirty="0">
                <a:latin typeface="RobotoBR" pitchFamily="2" charset="0"/>
              </a:rPr>
              <a:t>Nos últimos anos, com contato entre grupos indígenas e não indígenas, a arte da cestaria tem sido utilizada para criar produtos para o comércio, como forma de subsistência no núcleo urbano.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6075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6277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501"/>
            <a:ext cx="10604500" cy="19685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A arte plumária relaciona-se às</a:t>
            </a:r>
            <a:br>
              <a:rPr lang="pt-BR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</a:br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tradições rituais de muitas culturas indígenas.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838200" y="2946299"/>
            <a:ext cx="5296619" cy="2976111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/>
              <a:t>Nesse tipo de arte, são utilizadas penas de aves para ornamentar máscaras, colares, braçadeiras, brincos,</a:t>
            </a:r>
          </a:p>
          <a:p>
            <a:r>
              <a:rPr lang="pt-BR" sz="2800" dirty="0"/>
              <a:t>pulseiras e cocares.</a:t>
            </a:r>
            <a:endParaRPr lang="pt-BR" sz="2800" dirty="0">
              <a:latin typeface="RobotoBR" pitchFamily="2" charset="0"/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616457" y="2861817"/>
            <a:ext cx="4063041" cy="297611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6862310" y="3226487"/>
            <a:ext cx="35713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Depois de prontos, esses objetos são</a:t>
            </a:r>
          </a:p>
          <a:p>
            <a:r>
              <a:rPr lang="pt-BR" sz="2800" dirty="0"/>
              <a:t>utilizados como adorno para se enfeitar</a:t>
            </a:r>
          </a:p>
          <a:p>
            <a:r>
              <a:rPr lang="pt-BR" sz="2800" dirty="0"/>
              <a:t>para lutas e festas. </a:t>
            </a:r>
            <a:endParaRPr lang="pt-BR" sz="2800" dirty="0"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6101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Elipse 2"/>
          <p:cNvSpPr/>
          <p:nvPr/>
        </p:nvSpPr>
        <p:spPr>
          <a:xfrm>
            <a:off x="222250" y="2860256"/>
            <a:ext cx="25781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/>
          <p:cNvSpPr/>
          <p:nvPr/>
        </p:nvSpPr>
        <p:spPr>
          <a:xfrm>
            <a:off x="6255419" y="2840214"/>
            <a:ext cx="2624352" cy="278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/>
              <a:t> </a:t>
            </a:r>
          </a:p>
        </p:txBody>
      </p:sp>
      <p:sp>
        <p:nvSpPr>
          <p:cNvPr id="13" name="Elipse 12"/>
          <p:cNvSpPr/>
          <p:nvPr/>
        </p:nvSpPr>
        <p:spPr>
          <a:xfrm>
            <a:off x="3225800" y="2869531"/>
            <a:ext cx="25781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14" name="Elipse 13"/>
          <p:cNvSpPr/>
          <p:nvPr/>
        </p:nvSpPr>
        <p:spPr>
          <a:xfrm>
            <a:off x="9328150" y="2860256"/>
            <a:ext cx="25781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3711336" y="3224259"/>
            <a:ext cx="2311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Eles podem ser pintados em </a:t>
            </a:r>
          </a:p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diferentes partes</a:t>
            </a:r>
          </a:p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do corpo, seja</a:t>
            </a:r>
          </a:p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para simples adorno, seja para ocasiões especiais.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685800" y="3133475"/>
            <a:ext cx="2311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A utilização de grafismos é uma tradição importante</a:t>
            </a:r>
          </a:p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para muitas etnias. Eles são utilizados na cerâmica, na cestaria  e em pinturas</a:t>
            </a:r>
          </a:p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corporais.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731669" y="3347370"/>
            <a:ext cx="2311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Para as pinturas corporais, são utilizados tanto</a:t>
            </a:r>
          </a:p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pigmentos vegetais, extraídos de frutos e sementes,</a:t>
            </a:r>
          </a:p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como minerais.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9801225" y="3142750"/>
            <a:ext cx="188277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O povo Kayapó chama essas criações gráficas</a:t>
            </a:r>
          </a:p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de </a:t>
            </a:r>
            <a:r>
              <a:rPr lang="pt-BR" sz="1600" i="1" dirty="0">
                <a:solidFill>
                  <a:schemeClr val="bg1"/>
                </a:solidFill>
                <a:latin typeface="RobotoBR" pitchFamily="2" charset="0"/>
              </a:rPr>
              <a:t>me’ôk</a:t>
            </a:r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. Nesta etnia, as mulheres são as principais responsáveis</a:t>
            </a:r>
          </a:p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pela pintura. 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175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Grafismos indígenas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6927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F53B5A5-538A-46E7-990B-868E237B9F8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347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Cores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0551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500" y="1892960"/>
            <a:ext cx="10515600" cy="883069"/>
          </a:xfr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latin typeface="RobotoBR" pitchFamily="2" charset="0"/>
              </a:rPr>
              <a:t>Existem formas de arte que são praticadas pelo ser humano há pelo menos 40 mil anos. </a:t>
            </a:r>
            <a:endParaRPr lang="pt-BR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 txBox="1">
            <a:spLocks/>
          </p:cNvSpPr>
          <p:nvPr/>
        </p:nvSpPr>
        <p:spPr>
          <a:xfrm>
            <a:off x="825500" y="3017149"/>
            <a:ext cx="10515600" cy="919852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RobotoBR" pitchFamily="2" charset="0"/>
              </a:rPr>
              <a:t>Algumas delas são pinturas feitas em paredes rochosas e no interior de cavernas, conhecidas como </a:t>
            </a:r>
            <a:r>
              <a:rPr lang="pt-BR" b="1" dirty="0">
                <a:latin typeface="RobotoBR" pitchFamily="2" charset="0"/>
              </a:rPr>
              <a:t>pinturas rupestres</a:t>
            </a:r>
            <a:r>
              <a:rPr lang="pt-BR" dirty="0">
                <a:latin typeface="RobotoBR" pitchFamily="2" charset="0"/>
              </a:rPr>
              <a:t>.</a:t>
            </a:r>
            <a:endParaRPr lang="pt-BR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  <a:p>
            <a:endParaRPr lang="pt-BR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 txBox="1">
            <a:spLocks/>
          </p:cNvSpPr>
          <p:nvPr/>
        </p:nvSpPr>
        <p:spPr>
          <a:xfrm>
            <a:off x="825500" y="4172043"/>
            <a:ext cx="10515600" cy="883069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RobotoBR" pitchFamily="2" charset="0"/>
              </a:rPr>
              <a:t>Entre as mais conhecidas e estudadas no Brasil estão as do Parque Nacional Serra da Capivara, no Piauí.</a:t>
            </a:r>
            <a:endParaRPr lang="pt-BR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 txBox="1">
            <a:spLocks/>
          </p:cNvSpPr>
          <p:nvPr/>
        </p:nvSpPr>
        <p:spPr>
          <a:xfrm>
            <a:off x="825500" y="5283712"/>
            <a:ext cx="10515600" cy="1193288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RobotoBR" pitchFamily="2" charset="0"/>
              </a:rPr>
              <a:t>As tintas utilizadas nessas pinturas eram feitas com pigmentos naturais, como carvão, vegetais e argila de diferentes cores, misturados a gema de ovo, gordura animal e resinas vegetais.</a:t>
            </a:r>
            <a:endParaRPr lang="pt-BR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Arte rupestre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341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Unidade 2 – Capítulo 4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8525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00" y="444501"/>
            <a:ext cx="10007600" cy="14096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Cururu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838200" y="2946299"/>
            <a:ext cx="5296619" cy="2976111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/>
              <a:t>De origem indígena, o</a:t>
            </a:r>
            <a:r>
              <a:rPr lang="pt-BR" sz="2800" b="1" dirty="0"/>
              <a:t> cururu </a:t>
            </a:r>
            <a:r>
              <a:rPr lang="pt-BR" sz="2800" dirty="0"/>
              <a:t>é uma dança típica no norte do Mato Grosso, comumente</a:t>
            </a:r>
          </a:p>
          <a:p>
            <a:r>
              <a:rPr lang="pt-BR" sz="2800" dirty="0"/>
              <a:t>praticada entre junho e agosto.</a:t>
            </a:r>
            <a:endParaRPr lang="pt-BR" sz="2800" dirty="0">
              <a:latin typeface="RobotoBR" pitchFamily="2" charset="0"/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657736" y="2311400"/>
            <a:ext cx="4656763" cy="3831329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7268144" y="2414629"/>
            <a:ext cx="384234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Ela é dançada por homens que cantam desafios e narram fatos bíblicos sobre o santo homenageado. Conta com o acompanhamento de viola de coxo, prato de metal e caracaxá</a:t>
            </a:r>
            <a:endParaRPr lang="pt-BR" sz="2800" dirty="0"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5665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1664360"/>
            <a:ext cx="10515600" cy="814121"/>
          </a:xfr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pt-BR" sz="2200" b="1" dirty="0">
                <a:latin typeface="RobotoBR" pitchFamily="2" charset="0"/>
              </a:rPr>
              <a:t>Flauta de osso pré-histórica </a:t>
            </a:r>
            <a:r>
              <a:rPr lang="pt-BR" sz="2200" dirty="0">
                <a:latin typeface="RobotoBR" pitchFamily="2" charset="0"/>
              </a:rPr>
              <a:t>| Encontrada na Alemanha, a peça tem quase 22 cm de comprimento e foi feita com osso de ave.</a:t>
            </a:r>
            <a:endParaRPr lang="pt-BR" sz="2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 txBox="1">
            <a:spLocks/>
          </p:cNvSpPr>
          <p:nvPr/>
        </p:nvSpPr>
        <p:spPr>
          <a:xfrm>
            <a:off x="812800" y="2529281"/>
            <a:ext cx="10515600" cy="722909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200" b="1" dirty="0">
                <a:latin typeface="RobotoBR" pitchFamily="2" charset="0"/>
              </a:rPr>
              <a:t>Kalimba</a:t>
            </a:r>
            <a:r>
              <a:rPr lang="pt-BR" sz="2200" dirty="0">
                <a:latin typeface="RobotoBR" pitchFamily="2" charset="0"/>
              </a:rPr>
              <a:t> | Instrumento africano tradicional, que surgiu por volta de 1 000 a.C. Pode ser feito com madeira e bambu.</a:t>
            </a:r>
            <a:endParaRPr lang="pt-BR" sz="2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 txBox="1">
            <a:spLocks/>
          </p:cNvSpPr>
          <p:nvPr/>
        </p:nvSpPr>
        <p:spPr>
          <a:xfrm>
            <a:off x="825500" y="3309803"/>
            <a:ext cx="10502900" cy="742857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Bakpekpe</a:t>
            </a:r>
            <a:r>
              <a:rPr lang="pt-BR" sz="2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 |  Também chamado tambor de fenda, é produzido com um pedaço de madeira oco e tocado com golpes de vara.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 txBox="1">
            <a:spLocks/>
          </p:cNvSpPr>
          <p:nvPr/>
        </p:nvSpPr>
        <p:spPr>
          <a:xfrm>
            <a:off x="838200" y="4152526"/>
            <a:ext cx="10490200" cy="748788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2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Balafom</a:t>
            </a:r>
            <a:r>
              <a:rPr lang="pt-BR" sz="2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 | </a:t>
            </a:r>
            <a:r>
              <a:rPr lang="pt-BR" sz="2200" dirty="0">
                <a:latin typeface="RobotoBR" pitchFamily="2" charset="0"/>
              </a:rPr>
              <a:t>Instrumento típico da África ocidental, produzido com “teclas” de madeira e cabaças que amplificam o som. Tocado com duas baquetas.</a:t>
            </a:r>
            <a:endParaRPr lang="pt-BR" sz="2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287150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Instrumentos ancestrais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 txBox="1">
            <a:spLocks/>
          </p:cNvSpPr>
          <p:nvPr/>
        </p:nvSpPr>
        <p:spPr>
          <a:xfrm>
            <a:off x="838200" y="4949925"/>
            <a:ext cx="10515600" cy="722909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Berimbau de barriga</a:t>
            </a:r>
            <a:r>
              <a:rPr lang="pt-BR" sz="2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 | </a:t>
            </a:r>
            <a:r>
              <a:rPr lang="pt-BR" sz="2200" dirty="0">
                <a:latin typeface="RobotoBR" pitchFamily="2" charset="0"/>
              </a:rPr>
              <a:t>Instrumento de corda, de origem angolana. Composto por arco de madeira, fio de arame e cabaça. Tocado com uma moeda e um caxixi.</a:t>
            </a:r>
            <a:endParaRPr lang="pt-BR" sz="2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 txBox="1">
            <a:spLocks/>
          </p:cNvSpPr>
          <p:nvPr/>
        </p:nvSpPr>
        <p:spPr>
          <a:xfrm>
            <a:off x="850900" y="5822940"/>
            <a:ext cx="10502900" cy="742857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Apitos de cerâmica </a:t>
            </a:r>
            <a:r>
              <a:rPr lang="pt-BR" sz="2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|  Foram usados pelos povos  nativos da América do Sul, entre 1 300 e 300 a.C., onde hoje fica o Equador. Eles eram feitos de cerâmica.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13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0407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Elipse 2"/>
          <p:cNvSpPr/>
          <p:nvPr/>
        </p:nvSpPr>
        <p:spPr>
          <a:xfrm>
            <a:off x="685800" y="2869530"/>
            <a:ext cx="3035300" cy="29724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Elipse 12"/>
          <p:cNvSpPr/>
          <p:nvPr/>
        </p:nvSpPr>
        <p:spPr>
          <a:xfrm>
            <a:off x="4668479" y="2804201"/>
            <a:ext cx="3140314" cy="31418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14" name="Elipse 13"/>
          <p:cNvSpPr/>
          <p:nvPr/>
        </p:nvSpPr>
        <p:spPr>
          <a:xfrm>
            <a:off x="8661401" y="2957270"/>
            <a:ext cx="3022600" cy="28847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5276277" y="3021922"/>
            <a:ext cx="2430916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O Stomp explora </a:t>
            </a:r>
          </a:p>
          <a:p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em suas apresentações os mais diversos corpos sonoros, como vassouras, bolas, boias e tudo o que possa gerar     som.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1174750" y="3286240"/>
            <a:ext cx="23114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Naná </a:t>
            </a:r>
          </a:p>
          <a:p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Vasconcelos experimentava a</a:t>
            </a:r>
          </a:p>
          <a:p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sonoridade de objetos não usuais, como bacias e panelas.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9229725" y="3140046"/>
            <a:ext cx="235267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O Uakti criava  instrumentos com tubos de PVC, sinos de madeira,</a:t>
            </a:r>
          </a:p>
          <a:p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cabaças, rodas de bicicleta, caldeirões, entre  outros materiais.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175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t-BR" sz="2800" b="1" dirty="0">
                <a:latin typeface="RobotoBR" pitchFamily="2" charset="0"/>
              </a:rPr>
              <a:t>Experimentações musicais</a:t>
            </a:r>
            <a:r>
              <a:rPr lang="pt-BR" sz="2800" dirty="0">
                <a:latin typeface="RobotoBR" pitchFamily="2" charset="0"/>
              </a:rPr>
              <a:t>: alguns artistas tendem a explorar corpos não musicais, para investigar diferentes sonoridades.</a:t>
            </a:r>
            <a:endParaRPr lang="pt-BR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14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4233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F53B5A5-538A-46E7-990B-868E237B9F8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25500" y="1689100"/>
          <a:ext cx="106553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702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Propriedades do som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2772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9800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O Barbatuques e a percussão corporal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89000" y="2232025"/>
            <a:ext cx="10515600" cy="3635375"/>
          </a:xfrm>
        </p:spPr>
        <p:txBody>
          <a:bodyPr>
            <a:noAutofit/>
          </a:bodyPr>
          <a:lstStyle/>
          <a:p>
            <a:r>
              <a:rPr lang="pt-BR" dirty="0">
                <a:latin typeface="RobotoBR" pitchFamily="2" charset="0"/>
              </a:rPr>
              <a:t>Brincadeiras sonoras como palmas, batidas no peito, estalos com os dedos ou com a boca são o princípio da percussão corporal.</a:t>
            </a:r>
          </a:p>
          <a:p>
            <a:r>
              <a:rPr lang="pt-BR" dirty="0">
                <a:latin typeface="RobotoBR" pitchFamily="2" charset="0"/>
              </a:rPr>
              <a:t>O grupo Barbatuques é especialista em compor músicas percutindo o corpo e desenvolveu diferentes técnicas de percussão corporal, sapateado e improvisação. </a:t>
            </a:r>
          </a:p>
          <a:p>
            <a:r>
              <a:rPr lang="pt-BR" dirty="0">
                <a:latin typeface="RobotoBR" pitchFamily="2" charset="0"/>
              </a:rPr>
              <a:t>A música criada pelos Barbatuques tem origem nos sons que escutamos no cotidiano.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8297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00" y="444501"/>
            <a:ext cx="10007600" cy="14096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Ritmo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838200" y="2414629"/>
            <a:ext cx="5689600" cy="3983890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/>
              <a:t>Na música, o ritmo pode ser descrito como um movimento coordenado, repetitivo,</a:t>
            </a:r>
          </a:p>
          <a:p>
            <a:r>
              <a:rPr lang="pt-BR" sz="2800" dirty="0"/>
              <a:t>que dá cadência à composição. Os principais componentes do ritmo musical são o som</a:t>
            </a:r>
          </a:p>
          <a:p>
            <a:r>
              <a:rPr lang="pt-BR" sz="2800" dirty="0"/>
              <a:t>e o silêncio.</a:t>
            </a:r>
            <a:endParaRPr lang="pt-BR" sz="2800" dirty="0">
              <a:latin typeface="RobotoBR" pitchFamily="2" charset="0"/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7162801" y="2959101"/>
            <a:ext cx="3835400" cy="2959100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7268144" y="3283189"/>
            <a:ext cx="38423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A duração do silêncio entre um som e outro é o que determina se um ritmo é rápido</a:t>
            </a:r>
          </a:p>
          <a:p>
            <a:r>
              <a:rPr lang="pt-BR" sz="2800" dirty="0"/>
              <a:t>ou lento.</a:t>
            </a:r>
            <a:endParaRPr lang="pt-BR" sz="2800" dirty="0"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17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9137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3BB695FF-976C-499F-8136-4E06B1484A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87400" y="679275"/>
          <a:ext cx="10515600" cy="547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18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0885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00" y="444501"/>
            <a:ext cx="10007600" cy="14096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Projeto Pau e Lata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1828800" y="2436387"/>
            <a:ext cx="8585200" cy="3926313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2298700" y="2629828"/>
            <a:ext cx="7823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Mantido em Natal (RN) e Palmeiras dos Índios (AL), este projeto desenvolve com crianças e adolescentes um trabalho de pesquisa e preservação de canções que marcaram gerações de brasileiros. Desse modo, eles contribuem para manter viva a riqueza musical do país, cultivando gêneros como baião, afoxé, samba, toré, entre outros.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40065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1233</Words>
  <Application>Microsoft Office PowerPoint</Application>
  <PresentationFormat>Widescreen</PresentationFormat>
  <Paragraphs>124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RobotoBR</vt:lpstr>
      <vt:lpstr>Tema do Office</vt:lpstr>
      <vt:lpstr> Unidade 2 – Capítulo 3</vt:lpstr>
      <vt:lpstr>Apresentação do PowerPoint</vt:lpstr>
      <vt:lpstr>A tradição da cerâmica popular brasileira</vt:lpstr>
      <vt:lpstr>A arte popular tem forte influência dos povos formadores de nosso país, os indígenas.</vt:lpstr>
      <vt:lpstr>Apresentação do PowerPoint</vt:lpstr>
      <vt:lpstr>Cestaria</vt:lpstr>
      <vt:lpstr>A arte plumária relaciona-se às tradições rituais de muitas culturas indígenas.</vt:lpstr>
      <vt:lpstr>Grafismos indígenas</vt:lpstr>
      <vt:lpstr>Cores</vt:lpstr>
      <vt:lpstr>Arte rupestre</vt:lpstr>
      <vt:lpstr> Unidade 2 – Capítulo 4</vt:lpstr>
      <vt:lpstr>Cururu</vt:lpstr>
      <vt:lpstr>Instrumentos ancestrais</vt:lpstr>
      <vt:lpstr>Experimentações musicais: alguns artistas tendem a explorar corpos não musicais, para investigar diferentes sonoridades.</vt:lpstr>
      <vt:lpstr>Propriedades do som</vt:lpstr>
      <vt:lpstr>O Barbatuques e a percussão corporal</vt:lpstr>
      <vt:lpstr>Ritmo</vt:lpstr>
      <vt:lpstr>Apresentação do PowerPoint</vt:lpstr>
      <vt:lpstr>Projeto Pau e Lata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Unidade 2 – Capítulo 3</dc:title>
  <dc:creator>João Paulo Bortoluci</dc:creator>
  <cp:lastModifiedBy>João Paulo Bortoluci</cp:lastModifiedBy>
  <cp:revision>1</cp:revision>
  <dcterms:created xsi:type="dcterms:W3CDTF">2020-04-02T20:02:33Z</dcterms:created>
  <dcterms:modified xsi:type="dcterms:W3CDTF">2020-04-02T20:08:08Z</dcterms:modified>
</cp:coreProperties>
</file>