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10" r:id="rId3"/>
    <p:sldId id="311" r:id="rId4"/>
    <p:sldId id="312" r:id="rId5"/>
    <p:sldId id="314" r:id="rId6"/>
    <p:sldId id="313" r:id="rId7"/>
    <p:sldId id="315" r:id="rId8"/>
    <p:sldId id="316" r:id="rId9"/>
    <p:sldId id="317" r:id="rId10"/>
    <p:sldId id="318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7D5655-BE2E-4627-B8D2-5D060831C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B0F33AD-C289-4212-9864-DB6B739297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FC59F9-2C10-4242-83F4-7DFAAAD03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144C-0286-45D0-B243-3DE4FBDD5F0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2DA476-E34A-4B6A-B759-223F5CF5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B42EE8-A5C4-469D-BB05-ED3DA064A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880C9-04AB-455D-AA0E-996B4C5E66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963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E71719-1CD3-4B73-BFA5-1AD73C9F6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75CBFC-30EF-445D-BCE0-3EFB591B4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689C80-A047-444D-A0A0-F83014B52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144C-0286-45D0-B243-3DE4FBDD5F0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C1A397-D4D6-4364-BAC3-B5EC1836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F1592A-73E1-44CE-B32C-EC94BA225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880C9-04AB-455D-AA0E-996B4C5E66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05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90DE61-31AF-4AA2-9612-E7A68C0D6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288DF95-1DDD-48DC-879E-3B99757E8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969ABB-E5ED-4B22-93BD-87DA951A2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144C-0286-45D0-B243-3DE4FBDD5F0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552C75-0AF6-4CE8-B6FF-442FDC65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E0FDF7-35E1-4DA0-8310-FEE1623EB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880C9-04AB-455D-AA0E-996B4C5E66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513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15EF85-A221-4D80-8AF6-A47050214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3FC9CD-DA74-4BD9-AD64-D05DD1AE4B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3EF380B-7DC5-445E-A06C-40BC0A5B11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F47092A-7EB4-44D9-8007-BDDBAC009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144C-0286-45D0-B243-3DE4FBDD5F0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02EC3F2-6173-42D7-9048-1AFA8E197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58786A0-AD60-46EF-92D3-0324518CE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880C9-04AB-455D-AA0E-996B4C5E66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840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8FDB54-4D61-41C5-991A-798F8E3F0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EE11E31-D6F9-4BED-A44E-83BADCBA3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129135-EDCA-4415-8D20-5E6F0B455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092FD88-43B2-441D-90C6-F3DAEF55B6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B631855-31D5-4A79-B489-D25D619C50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8FCA179-C6C8-479E-AD28-BBDC72982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144C-0286-45D0-B243-3DE4FBDD5F0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DEE26B8-3F55-4DF8-AEA7-F62E77490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A97D42E-4C9E-4A7F-A33A-1DEE1DDC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880C9-04AB-455D-AA0E-996B4C5E66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61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FD2539-EECA-4B6E-A963-37D3B5B3C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B98F1C5-AD87-4CA2-A93D-D43238FB4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144C-0286-45D0-B243-3DE4FBDD5F0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DEA57DE-28BD-4266-B0D9-C9EB6D4E5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7DC1407-0B0A-4C06-BD4C-2D9B25AFF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880C9-04AB-455D-AA0E-996B4C5E66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532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35A6F74-421E-460C-8198-7F3E4C857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144C-0286-45D0-B243-3DE4FBDD5F0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34E75E9-4EC1-486C-A77C-AC96C96CC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DA2D5C7-4598-44EB-A39A-BCA68E69E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880C9-04AB-455D-AA0E-996B4C5E66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4505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61A5B5-F5E2-4CBF-BD6C-F0C1DF58B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F46B3D-3621-4998-9989-25B9248C2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945ED3-0BBA-4C0D-8DA7-ACF79569C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B17733-B569-4C7F-9CD8-179B29B6E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144C-0286-45D0-B243-3DE4FBDD5F0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3D8F585-6441-42B0-A623-C68B56A1E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302D04-74AD-491F-AFDF-77BAFC57C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880C9-04AB-455D-AA0E-996B4C5E66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2861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2F1EA6-82E0-4EC1-86F3-6B375CB9F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8740F99-AC2A-47A8-9121-E96E9FA9B0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B0E8153-4B78-4A10-A61F-5ECDADD48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CB5609B-2DB4-4EC1-9F9A-824F9C0F9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144C-0286-45D0-B243-3DE4FBDD5F0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285D6D4-4B5E-4E57-AE54-304F3F978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7F670B-5830-43B7-8F2A-C3F93AFB3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880C9-04AB-455D-AA0E-996B4C5E66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135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035BBD-06B7-4E3C-A3F6-F11F314E4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CF3A62-11FE-49CF-8302-C5E144B37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FACB4C-2250-46CE-9EDE-11A359D96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144C-0286-45D0-B243-3DE4FBDD5F0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B98F2F-32C6-496E-A19F-A9B835FAF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5676F2-AC7D-4973-B3B9-9130DBCDB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880C9-04AB-455D-AA0E-996B4C5E66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392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FC5EC66-AB48-4EF8-9ABB-371FA198AA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92DC61-3636-4997-A6A8-3CAE8C2DE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62FCA2-EDE9-489D-9110-C7C0B1AB5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144C-0286-45D0-B243-3DE4FBDD5F0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46969C-EC70-4B3A-88AA-921AF6807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25550B-83C3-4063-8DA9-692EC2C8D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880C9-04AB-455D-AA0E-996B4C5E66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9237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7244C11-8FA8-4206-ADA1-6E8F3F7D0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DBEFC87-AC95-4BCA-83FC-00D986A7B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34849D-1E35-4E52-B2F2-A9934C0B87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6144C-0286-45D0-B243-3DE4FBDD5F0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59A51B-F3F3-400B-A06F-CF4991661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E4456F-D871-4B1A-BE6B-FF423A116E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880C9-04AB-455D-AA0E-996B4C5E66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123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040644" y="2949063"/>
            <a:ext cx="2004075" cy="10008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Água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2301886"/>
            <a:ext cx="716680" cy="732538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658E-18A4-BC4B-955A-9DFF7539C5FE}" type="slidenum">
              <a:rPr lang="en-US" smtClean="0"/>
              <a:t>1</a:t>
            </a:fld>
            <a:endParaRPr lang="en-US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112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1" y="671975"/>
            <a:ext cx="1496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Água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785099" y="609125"/>
            <a:ext cx="404521" cy="413472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creen Shot 2019-06-19 at 23.14.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000" y="878219"/>
            <a:ext cx="8595668" cy="581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6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1" y="621176"/>
            <a:ext cx="1496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Água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785099" y="659924"/>
            <a:ext cx="404521" cy="413472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creen Shot 2019-06-19 at 23.18.1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33" y="592192"/>
            <a:ext cx="6582173" cy="626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6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1" y="536511"/>
            <a:ext cx="1496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Água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785099" y="592192"/>
            <a:ext cx="404521" cy="413472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creen Shot 2019-06-19 at 23.20.3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714" y="572134"/>
            <a:ext cx="6879561" cy="622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1341" y="485712"/>
            <a:ext cx="7026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Rios e bacias hidrográficas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899614" y="575259"/>
            <a:ext cx="404521" cy="413472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 Same Side Corner Rectangle 10"/>
          <p:cNvSpPr/>
          <p:nvPr/>
        </p:nvSpPr>
        <p:spPr>
          <a:xfrm rot="10800000">
            <a:off x="1006019" y="1362363"/>
            <a:ext cx="4318754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6299104" y="1362363"/>
            <a:ext cx="4318754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011764" y="5011103"/>
            <a:ext cx="404521" cy="413472"/>
          </a:xfrm>
          <a:prstGeom prst="rect">
            <a:avLst/>
          </a:prstGeom>
        </p:spPr>
      </p:pic>
      <p:pic>
        <p:nvPicPr>
          <p:cNvPr id="14" name="Picture 1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309992" y="5022649"/>
            <a:ext cx="404521" cy="413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3973" y="1730026"/>
            <a:ext cx="367331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b="1" dirty="0"/>
              <a:t>Rios</a:t>
            </a:r>
            <a:r>
              <a:rPr lang="pt-BR" sz="2000" dirty="0"/>
              <a:t> são cursos-d'água que se formam a partir do derretimento das geleiras ou da água das chuvas que vão penetrando pelo solo até formar estoques de água subterrânea. Nos locais onde essa água emerge para a superfície, geralmente nas partes mais altas do relevo, formam-se as nascentes dos rios.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6620656" y="1730026"/>
            <a:ext cx="367331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dirty="0"/>
              <a:t>Todos os rios fazem parte de uma </a:t>
            </a:r>
            <a:r>
              <a:rPr lang="pt-BR" sz="2000" b="1" dirty="0"/>
              <a:t>bacia hidrográfica</a:t>
            </a:r>
            <a:r>
              <a:rPr lang="pt-BR" sz="2000" dirty="0"/>
              <a:t>, área constituída por um rio principal e seus afluentes, as formas de relevo, a vegetação, as rochas e os solos, além dos diferentes tipos de ocupação humana. Geralmente a bacia hidrográfica recebe o nome do rio principal que dela faz parte.</a:t>
            </a:r>
            <a:endParaRPr lang="en-US" sz="2000" dirty="0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005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1341" y="570378"/>
            <a:ext cx="70261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Rios e bacias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hidrográficas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574602" y="575259"/>
            <a:ext cx="404521" cy="413472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Straight Connector 7"/>
          <p:cNvCxnSpPr/>
          <p:nvPr/>
        </p:nvCxnSpPr>
        <p:spPr>
          <a:xfrm>
            <a:off x="553810" y="195501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creen Shot 2019-06-19 at 23.27.29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7"/>
          <a:stretch/>
        </p:blipFill>
        <p:spPr>
          <a:xfrm>
            <a:off x="4683522" y="676857"/>
            <a:ext cx="6419114" cy="615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44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1341" y="485713"/>
            <a:ext cx="70261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Rios e bacias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hidrográficas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574602" y="592192"/>
            <a:ext cx="404521" cy="413472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Straight Connector 7"/>
          <p:cNvCxnSpPr/>
          <p:nvPr/>
        </p:nvCxnSpPr>
        <p:spPr>
          <a:xfrm>
            <a:off x="553810" y="195501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creen Shot 2019-06-19 at 23.33.3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194" y="601087"/>
            <a:ext cx="6565145" cy="620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90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1341" y="485712"/>
            <a:ext cx="7026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Rios e bacias hidrográficas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831886" y="592192"/>
            <a:ext cx="404521" cy="413472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553810" y="1345430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 Same Side Corner Rectangle 9"/>
          <p:cNvSpPr/>
          <p:nvPr/>
        </p:nvSpPr>
        <p:spPr>
          <a:xfrm rot="10800000">
            <a:off x="1006019" y="1362363"/>
            <a:ext cx="4318754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" name="Round Same Side Corner Rectangle 10"/>
          <p:cNvSpPr/>
          <p:nvPr/>
        </p:nvSpPr>
        <p:spPr>
          <a:xfrm rot="10800000">
            <a:off x="6299104" y="1362363"/>
            <a:ext cx="4318754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011764" y="5011103"/>
            <a:ext cx="404521" cy="413472"/>
          </a:xfrm>
          <a:prstGeom prst="rect">
            <a:avLst/>
          </a:prstGeom>
        </p:spPr>
      </p:pic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309992" y="5022649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48469" y="1743364"/>
            <a:ext cx="39159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b="1" dirty="0"/>
              <a:t>Lençóis freáticos</a:t>
            </a:r>
            <a:r>
              <a:rPr lang="pt-BR" sz="2400" dirty="0"/>
              <a:t>: encontram-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‑</a:t>
            </a:r>
            <a:r>
              <a:rPr lang="pt-BR" sz="2400" dirty="0"/>
              <a:t>se em pequena profundidade e fornecem </a:t>
            </a:r>
          </a:p>
          <a:p>
            <a:pPr lvl="0"/>
            <a:r>
              <a:rPr lang="pt-BR" sz="2400" dirty="0"/>
              <a:t>água principalmente para poços caseiros. Como estão mais próximos da superfície, </a:t>
            </a:r>
          </a:p>
          <a:p>
            <a:pPr lvl="0"/>
            <a:r>
              <a:rPr lang="pt-BR" sz="2400" dirty="0"/>
              <a:t>estão mais sujeitos à contaminação.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640068" y="1743364"/>
            <a:ext cx="37588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b="1" dirty="0"/>
              <a:t>Aquíferos</a:t>
            </a:r>
            <a:r>
              <a:rPr lang="pt-BR" sz="2400" dirty="0"/>
              <a:t>: estão localizados em profundidades maiores, sendo necessário o uso de equipamentos para extração das águas. São utilizados pelas indústrias ou para o abastecimento das cidades.</a:t>
            </a:r>
            <a:endParaRPr lang="en-US" sz="2400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647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1341" y="925970"/>
            <a:ext cx="7026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Usos da água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574602" y="609125"/>
            <a:ext cx="404521" cy="413472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Straight Connector 7"/>
          <p:cNvCxnSpPr/>
          <p:nvPr/>
        </p:nvCxnSpPr>
        <p:spPr>
          <a:xfrm>
            <a:off x="553810" y="1734889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creen Shot 2019-06-19 at 23.40.1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242" y="853268"/>
            <a:ext cx="7383939" cy="594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4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1341" y="824373"/>
            <a:ext cx="38627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Abastecimento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de água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151861" y="676857"/>
            <a:ext cx="404521" cy="413472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Straight Connector 7"/>
          <p:cNvCxnSpPr/>
          <p:nvPr/>
        </p:nvCxnSpPr>
        <p:spPr>
          <a:xfrm>
            <a:off x="553810" y="2327544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creen Shot 2019-06-19 at 23.42.42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9"/>
          <a:stretch/>
        </p:blipFill>
        <p:spPr>
          <a:xfrm>
            <a:off x="5128394" y="770195"/>
            <a:ext cx="5888043" cy="594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9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197</Words>
  <Application>Microsoft Office PowerPoint</Application>
  <PresentationFormat>Widescreen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Aptifer Slab LT W01 Bold</vt:lpstr>
      <vt:lpstr>Arial</vt:lpstr>
      <vt:lpstr>Calibri</vt:lpstr>
      <vt:lpstr>Calibri Light</vt:lpstr>
      <vt:lpstr>Roboto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2020-04-02T21:06:52Z</dcterms:created>
  <dcterms:modified xsi:type="dcterms:W3CDTF">2020-04-02T21:14:07Z</dcterms:modified>
</cp:coreProperties>
</file>