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0" r:id="rId2"/>
    <p:sldId id="301" r:id="rId3"/>
    <p:sldId id="302" r:id="rId4"/>
    <p:sldId id="303" r:id="rId5"/>
    <p:sldId id="308" r:id="rId6"/>
    <p:sldId id="309" r:id="rId7"/>
    <p:sldId id="310" r:id="rId8"/>
    <p:sldId id="311" r:id="rId9"/>
    <p:sldId id="312" r:id="rId10"/>
    <p:sldId id="31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27EC15-7BAC-447F-938E-F101DC87754B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D2FDEA9F-31E8-4297-8FE2-9FFDFFD7C395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Localizava-se ao sul do Egito, região conhecida como Núbia, onde hoje fica o Sudão. </a:t>
          </a:r>
        </a:p>
      </dgm:t>
    </dgm:pt>
    <dgm:pt modelId="{D486FD5B-24FF-432E-BC66-E9608B4D8254}" type="parTrans" cxnId="{75B8F1B1-B5A9-48EA-AD56-5C1327BA8CD0}">
      <dgm:prSet/>
      <dgm:spPr/>
      <dgm:t>
        <a:bodyPr/>
        <a:lstStyle/>
        <a:p>
          <a:endParaRPr lang="pt-BR" sz="2400"/>
        </a:p>
      </dgm:t>
    </dgm:pt>
    <dgm:pt modelId="{712EBF68-81E2-4ED3-920B-58B578C78122}" type="sibTrans" cxnId="{75B8F1B1-B5A9-48EA-AD56-5C1327BA8CD0}">
      <dgm:prSet/>
      <dgm:spPr/>
      <dgm:t>
        <a:bodyPr/>
        <a:lstStyle/>
        <a:p>
          <a:endParaRPr lang="pt-BR" sz="2400"/>
        </a:p>
      </dgm:t>
    </dgm:pt>
    <dgm:pt modelId="{D365721E-7DAD-47CE-9098-556032717038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Essa região, também banhada pelo rio Nilo, era rica em jazidas de ouro, ferro e pedras preciosas.</a:t>
          </a:r>
        </a:p>
      </dgm:t>
    </dgm:pt>
    <dgm:pt modelId="{3EC02BC1-CE0F-4993-B794-C56D3FF8FA46}" type="parTrans" cxnId="{FF27C78C-7843-4A3B-8B34-6E5FAE427192}">
      <dgm:prSet/>
      <dgm:spPr/>
      <dgm:t>
        <a:bodyPr/>
        <a:lstStyle/>
        <a:p>
          <a:endParaRPr lang="pt-BR" sz="2400"/>
        </a:p>
      </dgm:t>
    </dgm:pt>
    <dgm:pt modelId="{0E92C523-55CF-41AC-AA68-2969D8836C5B}" type="sibTrans" cxnId="{FF27C78C-7843-4A3B-8B34-6E5FAE427192}">
      <dgm:prSet/>
      <dgm:spPr/>
      <dgm:t>
        <a:bodyPr/>
        <a:lstStyle/>
        <a:p>
          <a:endParaRPr lang="pt-BR" sz="2400"/>
        </a:p>
      </dgm:t>
    </dgm:pt>
    <dgm:pt modelId="{F70CF002-EDB8-4C85-A133-62668713410C}">
      <dgm:prSet phldrT="[Texto]" custT="1"/>
      <dgm:spPr/>
      <dgm:t>
        <a:bodyPr/>
        <a:lstStyle/>
        <a:p>
          <a:endParaRPr lang="pt-BR" sz="2400" dirty="0">
            <a:latin typeface="Roboto"/>
          </a:endParaRPr>
        </a:p>
        <a:p>
          <a:r>
            <a:rPr lang="pt-BR" sz="2400" dirty="0">
              <a:latin typeface="Roboto"/>
            </a:rPr>
            <a:t>Por volta do século IX a. C., formou-se na região da Núbia um Estado centralizado, o Reino de Kush. </a:t>
          </a:r>
        </a:p>
        <a:p>
          <a:endParaRPr lang="pt-BR" sz="2400" dirty="0">
            <a:latin typeface="Roboto"/>
          </a:endParaRPr>
        </a:p>
      </dgm:t>
    </dgm:pt>
    <dgm:pt modelId="{A880CC5C-6C9C-435A-A6E4-27D58A0AA004}" type="parTrans" cxnId="{387AF3CD-CAF2-4323-882F-C331D829BD1F}">
      <dgm:prSet/>
      <dgm:spPr/>
      <dgm:t>
        <a:bodyPr/>
        <a:lstStyle/>
        <a:p>
          <a:endParaRPr lang="pt-BR" sz="2400"/>
        </a:p>
      </dgm:t>
    </dgm:pt>
    <dgm:pt modelId="{55B5A4D2-8182-41FF-BC67-5563B88DA9E9}" type="sibTrans" cxnId="{387AF3CD-CAF2-4323-882F-C331D829BD1F}">
      <dgm:prSet/>
      <dgm:spPr/>
      <dgm:t>
        <a:bodyPr/>
        <a:lstStyle/>
        <a:p>
          <a:endParaRPr lang="pt-BR" sz="2400"/>
        </a:p>
      </dgm:t>
    </dgm:pt>
    <dgm:pt modelId="{088CE13F-DC11-48EF-8005-C3AE1BB516C1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As principais cidades de Kush eram Napata e Méroe.</a:t>
          </a:r>
        </a:p>
      </dgm:t>
    </dgm:pt>
    <dgm:pt modelId="{775E0E83-CB76-407B-B649-6D9FA2B95D04}" type="parTrans" cxnId="{63A8C3B9-B03E-41EC-AB73-8FBF661FC119}">
      <dgm:prSet/>
      <dgm:spPr/>
      <dgm:t>
        <a:bodyPr/>
        <a:lstStyle/>
        <a:p>
          <a:endParaRPr lang="pt-BR" sz="2400"/>
        </a:p>
      </dgm:t>
    </dgm:pt>
    <dgm:pt modelId="{2B631208-2780-43F6-9A95-13432AEDDC5E}" type="sibTrans" cxnId="{63A8C3B9-B03E-41EC-AB73-8FBF661FC119}">
      <dgm:prSet/>
      <dgm:spPr/>
      <dgm:t>
        <a:bodyPr/>
        <a:lstStyle/>
        <a:p>
          <a:endParaRPr lang="pt-BR" sz="2400"/>
        </a:p>
      </dgm:t>
    </dgm:pt>
    <dgm:pt modelId="{E27240FB-4F49-4520-A8D4-FCC02F39B2CA}" type="pres">
      <dgm:prSet presAssocID="{1527EC15-7BAC-447F-938E-F101DC87754B}" presName="Name0" presStyleCnt="0">
        <dgm:presLayoutVars>
          <dgm:chMax val="7"/>
          <dgm:chPref val="7"/>
          <dgm:dir/>
        </dgm:presLayoutVars>
      </dgm:prSet>
      <dgm:spPr/>
    </dgm:pt>
    <dgm:pt modelId="{41B38990-618C-4051-B6F1-946104AF7258}" type="pres">
      <dgm:prSet presAssocID="{1527EC15-7BAC-447F-938E-F101DC87754B}" presName="Name1" presStyleCnt="0"/>
      <dgm:spPr/>
    </dgm:pt>
    <dgm:pt modelId="{0B1CFC30-78AB-4B1E-9062-929757B33E03}" type="pres">
      <dgm:prSet presAssocID="{1527EC15-7BAC-447F-938E-F101DC87754B}" presName="cycle" presStyleCnt="0"/>
      <dgm:spPr/>
    </dgm:pt>
    <dgm:pt modelId="{65AB1648-8CA6-450A-833E-7EC757AA8FA3}" type="pres">
      <dgm:prSet presAssocID="{1527EC15-7BAC-447F-938E-F101DC87754B}" presName="srcNode" presStyleLbl="node1" presStyleIdx="0" presStyleCnt="4"/>
      <dgm:spPr/>
    </dgm:pt>
    <dgm:pt modelId="{07A980ED-49B6-4E80-AE55-B7EC56A409DC}" type="pres">
      <dgm:prSet presAssocID="{1527EC15-7BAC-447F-938E-F101DC87754B}" presName="conn" presStyleLbl="parChTrans1D2" presStyleIdx="0" presStyleCnt="1"/>
      <dgm:spPr/>
    </dgm:pt>
    <dgm:pt modelId="{9831ADCC-2240-4C81-BCD7-B418C1AAAC74}" type="pres">
      <dgm:prSet presAssocID="{1527EC15-7BAC-447F-938E-F101DC87754B}" presName="extraNode" presStyleLbl="node1" presStyleIdx="0" presStyleCnt="4"/>
      <dgm:spPr/>
    </dgm:pt>
    <dgm:pt modelId="{43F5600A-D647-47D3-9AFE-6BD854930241}" type="pres">
      <dgm:prSet presAssocID="{1527EC15-7BAC-447F-938E-F101DC87754B}" presName="dstNode" presStyleLbl="node1" presStyleIdx="0" presStyleCnt="4"/>
      <dgm:spPr/>
    </dgm:pt>
    <dgm:pt modelId="{EFD125DC-F654-4ECF-A3D5-3D08D6FC90B6}" type="pres">
      <dgm:prSet presAssocID="{D2FDEA9F-31E8-4297-8FE2-9FFDFFD7C395}" presName="text_1" presStyleLbl="node1" presStyleIdx="0" presStyleCnt="4">
        <dgm:presLayoutVars>
          <dgm:bulletEnabled val="1"/>
        </dgm:presLayoutVars>
      </dgm:prSet>
      <dgm:spPr/>
    </dgm:pt>
    <dgm:pt modelId="{543D0174-3E7F-403A-93A8-DACA2A205F6D}" type="pres">
      <dgm:prSet presAssocID="{D2FDEA9F-31E8-4297-8FE2-9FFDFFD7C395}" presName="accent_1" presStyleCnt="0"/>
      <dgm:spPr/>
    </dgm:pt>
    <dgm:pt modelId="{11D20852-A881-4E88-8622-FE0FBF4C1C63}" type="pres">
      <dgm:prSet presAssocID="{D2FDEA9F-31E8-4297-8FE2-9FFDFFD7C395}" presName="accentRepeatNode" presStyleLbl="solidFgAcc1" presStyleIdx="0" presStyleCnt="4"/>
      <dgm:spPr/>
    </dgm:pt>
    <dgm:pt modelId="{1C84218B-2CEE-49D9-A193-FD010C8017E0}" type="pres">
      <dgm:prSet presAssocID="{D365721E-7DAD-47CE-9098-556032717038}" presName="text_2" presStyleLbl="node1" presStyleIdx="1" presStyleCnt="4">
        <dgm:presLayoutVars>
          <dgm:bulletEnabled val="1"/>
        </dgm:presLayoutVars>
      </dgm:prSet>
      <dgm:spPr/>
    </dgm:pt>
    <dgm:pt modelId="{4AA23517-72A0-4527-87AE-1EA7AFE1D5BE}" type="pres">
      <dgm:prSet presAssocID="{D365721E-7DAD-47CE-9098-556032717038}" presName="accent_2" presStyleCnt="0"/>
      <dgm:spPr/>
    </dgm:pt>
    <dgm:pt modelId="{C358AF7F-BC1C-4021-8EBF-DBC762751461}" type="pres">
      <dgm:prSet presAssocID="{D365721E-7DAD-47CE-9098-556032717038}" presName="accentRepeatNode" presStyleLbl="solidFgAcc1" presStyleIdx="1" presStyleCnt="4"/>
      <dgm:spPr/>
    </dgm:pt>
    <dgm:pt modelId="{3A97CB4D-3180-4115-8C6D-E92BE32EDDC7}" type="pres">
      <dgm:prSet presAssocID="{F70CF002-EDB8-4C85-A133-62668713410C}" presName="text_3" presStyleLbl="node1" presStyleIdx="2" presStyleCnt="4">
        <dgm:presLayoutVars>
          <dgm:bulletEnabled val="1"/>
        </dgm:presLayoutVars>
      </dgm:prSet>
      <dgm:spPr/>
    </dgm:pt>
    <dgm:pt modelId="{731D7EFC-4EB8-4650-B135-1517BC6CA967}" type="pres">
      <dgm:prSet presAssocID="{F70CF002-EDB8-4C85-A133-62668713410C}" presName="accent_3" presStyleCnt="0"/>
      <dgm:spPr/>
    </dgm:pt>
    <dgm:pt modelId="{870544E0-722E-4BC1-A3B0-6346AA3FBE3B}" type="pres">
      <dgm:prSet presAssocID="{F70CF002-EDB8-4C85-A133-62668713410C}" presName="accentRepeatNode" presStyleLbl="solidFgAcc1" presStyleIdx="2" presStyleCnt="4"/>
      <dgm:spPr/>
    </dgm:pt>
    <dgm:pt modelId="{3B68F85C-E002-41B7-BB49-EA962119008F}" type="pres">
      <dgm:prSet presAssocID="{088CE13F-DC11-48EF-8005-C3AE1BB516C1}" presName="text_4" presStyleLbl="node1" presStyleIdx="3" presStyleCnt="4">
        <dgm:presLayoutVars>
          <dgm:bulletEnabled val="1"/>
        </dgm:presLayoutVars>
      </dgm:prSet>
      <dgm:spPr/>
    </dgm:pt>
    <dgm:pt modelId="{DA212ECF-0FEC-407D-8FE9-68EE3A4CB6D8}" type="pres">
      <dgm:prSet presAssocID="{088CE13F-DC11-48EF-8005-C3AE1BB516C1}" presName="accent_4" presStyleCnt="0"/>
      <dgm:spPr/>
    </dgm:pt>
    <dgm:pt modelId="{FCDCE8D1-D356-41EE-8FAB-01860708A627}" type="pres">
      <dgm:prSet presAssocID="{088CE13F-DC11-48EF-8005-C3AE1BB516C1}" presName="accentRepeatNode" presStyleLbl="solidFgAcc1" presStyleIdx="3" presStyleCnt="4"/>
      <dgm:spPr/>
    </dgm:pt>
  </dgm:ptLst>
  <dgm:cxnLst>
    <dgm:cxn modelId="{1BF7F60A-EAE6-4695-9C62-5982C3CDA278}" type="presOf" srcId="{F70CF002-EDB8-4C85-A133-62668713410C}" destId="{3A97CB4D-3180-4115-8C6D-E92BE32EDDC7}" srcOrd="0" destOrd="0" presId="urn:microsoft.com/office/officeart/2008/layout/VerticalCurvedList"/>
    <dgm:cxn modelId="{C0813A84-3306-43C0-B4B8-54FDC90036FD}" type="presOf" srcId="{D2FDEA9F-31E8-4297-8FE2-9FFDFFD7C395}" destId="{EFD125DC-F654-4ECF-A3D5-3D08D6FC90B6}" srcOrd="0" destOrd="0" presId="urn:microsoft.com/office/officeart/2008/layout/VerticalCurvedList"/>
    <dgm:cxn modelId="{86663589-B83F-485E-9C5E-F3AE372CE1CD}" type="presOf" srcId="{712EBF68-81E2-4ED3-920B-58B578C78122}" destId="{07A980ED-49B6-4E80-AE55-B7EC56A409DC}" srcOrd="0" destOrd="0" presId="urn:microsoft.com/office/officeart/2008/layout/VerticalCurvedList"/>
    <dgm:cxn modelId="{FF27C78C-7843-4A3B-8B34-6E5FAE427192}" srcId="{1527EC15-7BAC-447F-938E-F101DC87754B}" destId="{D365721E-7DAD-47CE-9098-556032717038}" srcOrd="1" destOrd="0" parTransId="{3EC02BC1-CE0F-4993-B794-C56D3FF8FA46}" sibTransId="{0E92C523-55CF-41AC-AA68-2969D8836C5B}"/>
    <dgm:cxn modelId="{4D2E93A6-1082-4087-BEB6-737F5AD055A6}" type="presOf" srcId="{1527EC15-7BAC-447F-938E-F101DC87754B}" destId="{E27240FB-4F49-4520-A8D4-FCC02F39B2CA}" srcOrd="0" destOrd="0" presId="urn:microsoft.com/office/officeart/2008/layout/VerticalCurvedList"/>
    <dgm:cxn modelId="{91440DAA-806D-41FF-9C42-450BF7085B19}" type="presOf" srcId="{D365721E-7DAD-47CE-9098-556032717038}" destId="{1C84218B-2CEE-49D9-A193-FD010C8017E0}" srcOrd="0" destOrd="0" presId="urn:microsoft.com/office/officeart/2008/layout/VerticalCurvedList"/>
    <dgm:cxn modelId="{75B8F1B1-B5A9-48EA-AD56-5C1327BA8CD0}" srcId="{1527EC15-7BAC-447F-938E-F101DC87754B}" destId="{D2FDEA9F-31E8-4297-8FE2-9FFDFFD7C395}" srcOrd="0" destOrd="0" parTransId="{D486FD5B-24FF-432E-BC66-E9608B4D8254}" sibTransId="{712EBF68-81E2-4ED3-920B-58B578C78122}"/>
    <dgm:cxn modelId="{63A8C3B9-B03E-41EC-AB73-8FBF661FC119}" srcId="{1527EC15-7BAC-447F-938E-F101DC87754B}" destId="{088CE13F-DC11-48EF-8005-C3AE1BB516C1}" srcOrd="3" destOrd="0" parTransId="{775E0E83-CB76-407B-B649-6D9FA2B95D04}" sibTransId="{2B631208-2780-43F6-9A95-13432AEDDC5E}"/>
    <dgm:cxn modelId="{C4FFE5C3-AC9C-4268-9791-169D7A3C5F54}" type="presOf" srcId="{088CE13F-DC11-48EF-8005-C3AE1BB516C1}" destId="{3B68F85C-E002-41B7-BB49-EA962119008F}" srcOrd="0" destOrd="0" presId="urn:microsoft.com/office/officeart/2008/layout/VerticalCurvedList"/>
    <dgm:cxn modelId="{387AF3CD-CAF2-4323-882F-C331D829BD1F}" srcId="{1527EC15-7BAC-447F-938E-F101DC87754B}" destId="{F70CF002-EDB8-4C85-A133-62668713410C}" srcOrd="2" destOrd="0" parTransId="{A880CC5C-6C9C-435A-A6E4-27D58A0AA004}" sibTransId="{55B5A4D2-8182-41FF-BC67-5563B88DA9E9}"/>
    <dgm:cxn modelId="{E89DE79B-E9DE-4050-BB3E-BE2E0B14897B}" type="presParOf" srcId="{E27240FB-4F49-4520-A8D4-FCC02F39B2CA}" destId="{41B38990-618C-4051-B6F1-946104AF7258}" srcOrd="0" destOrd="0" presId="urn:microsoft.com/office/officeart/2008/layout/VerticalCurvedList"/>
    <dgm:cxn modelId="{9FE7F495-439B-479E-9E19-A4429FAD7E89}" type="presParOf" srcId="{41B38990-618C-4051-B6F1-946104AF7258}" destId="{0B1CFC30-78AB-4B1E-9062-929757B33E03}" srcOrd="0" destOrd="0" presId="urn:microsoft.com/office/officeart/2008/layout/VerticalCurvedList"/>
    <dgm:cxn modelId="{F9BFEF9E-4BDE-4E30-AA93-FFA718637C54}" type="presParOf" srcId="{0B1CFC30-78AB-4B1E-9062-929757B33E03}" destId="{65AB1648-8CA6-450A-833E-7EC757AA8FA3}" srcOrd="0" destOrd="0" presId="urn:microsoft.com/office/officeart/2008/layout/VerticalCurvedList"/>
    <dgm:cxn modelId="{0AFB3D92-6563-48DC-B963-5E77EE9306AD}" type="presParOf" srcId="{0B1CFC30-78AB-4B1E-9062-929757B33E03}" destId="{07A980ED-49B6-4E80-AE55-B7EC56A409DC}" srcOrd="1" destOrd="0" presId="urn:microsoft.com/office/officeart/2008/layout/VerticalCurvedList"/>
    <dgm:cxn modelId="{B660E6B6-F395-4E80-A4DC-8F6E0E23C3FA}" type="presParOf" srcId="{0B1CFC30-78AB-4B1E-9062-929757B33E03}" destId="{9831ADCC-2240-4C81-BCD7-B418C1AAAC74}" srcOrd="2" destOrd="0" presId="urn:microsoft.com/office/officeart/2008/layout/VerticalCurvedList"/>
    <dgm:cxn modelId="{21E6D40D-418A-43E3-B7E9-3F40F8FC59BC}" type="presParOf" srcId="{0B1CFC30-78AB-4B1E-9062-929757B33E03}" destId="{43F5600A-D647-47D3-9AFE-6BD854930241}" srcOrd="3" destOrd="0" presId="urn:microsoft.com/office/officeart/2008/layout/VerticalCurvedList"/>
    <dgm:cxn modelId="{C5FC426C-F4AD-43A5-9988-30222C10D6A3}" type="presParOf" srcId="{41B38990-618C-4051-B6F1-946104AF7258}" destId="{EFD125DC-F654-4ECF-A3D5-3D08D6FC90B6}" srcOrd="1" destOrd="0" presId="urn:microsoft.com/office/officeart/2008/layout/VerticalCurvedList"/>
    <dgm:cxn modelId="{D5015B54-4C2E-4C16-8DFC-7CA3DC33DFF1}" type="presParOf" srcId="{41B38990-618C-4051-B6F1-946104AF7258}" destId="{543D0174-3E7F-403A-93A8-DACA2A205F6D}" srcOrd="2" destOrd="0" presId="urn:microsoft.com/office/officeart/2008/layout/VerticalCurvedList"/>
    <dgm:cxn modelId="{91142A52-F77D-4F46-A9B3-14B83CAAAD94}" type="presParOf" srcId="{543D0174-3E7F-403A-93A8-DACA2A205F6D}" destId="{11D20852-A881-4E88-8622-FE0FBF4C1C63}" srcOrd="0" destOrd="0" presId="urn:microsoft.com/office/officeart/2008/layout/VerticalCurvedList"/>
    <dgm:cxn modelId="{A7D732FB-2609-4F26-9AD3-5345A4A09675}" type="presParOf" srcId="{41B38990-618C-4051-B6F1-946104AF7258}" destId="{1C84218B-2CEE-49D9-A193-FD010C8017E0}" srcOrd="3" destOrd="0" presId="urn:microsoft.com/office/officeart/2008/layout/VerticalCurvedList"/>
    <dgm:cxn modelId="{32F9825D-473F-4C90-B696-5CA5FE544933}" type="presParOf" srcId="{41B38990-618C-4051-B6F1-946104AF7258}" destId="{4AA23517-72A0-4527-87AE-1EA7AFE1D5BE}" srcOrd="4" destOrd="0" presId="urn:microsoft.com/office/officeart/2008/layout/VerticalCurvedList"/>
    <dgm:cxn modelId="{A067F02B-F557-461F-85E7-FE2093755875}" type="presParOf" srcId="{4AA23517-72A0-4527-87AE-1EA7AFE1D5BE}" destId="{C358AF7F-BC1C-4021-8EBF-DBC762751461}" srcOrd="0" destOrd="0" presId="urn:microsoft.com/office/officeart/2008/layout/VerticalCurvedList"/>
    <dgm:cxn modelId="{4ED7ACE5-58DC-466B-8408-DCD12D0918A8}" type="presParOf" srcId="{41B38990-618C-4051-B6F1-946104AF7258}" destId="{3A97CB4D-3180-4115-8C6D-E92BE32EDDC7}" srcOrd="5" destOrd="0" presId="urn:microsoft.com/office/officeart/2008/layout/VerticalCurvedList"/>
    <dgm:cxn modelId="{864EFC91-8976-460D-9773-ABB009CB8A22}" type="presParOf" srcId="{41B38990-618C-4051-B6F1-946104AF7258}" destId="{731D7EFC-4EB8-4650-B135-1517BC6CA967}" srcOrd="6" destOrd="0" presId="urn:microsoft.com/office/officeart/2008/layout/VerticalCurvedList"/>
    <dgm:cxn modelId="{7D2B89AB-FD0C-432E-94C0-E2CF055DBF77}" type="presParOf" srcId="{731D7EFC-4EB8-4650-B135-1517BC6CA967}" destId="{870544E0-722E-4BC1-A3B0-6346AA3FBE3B}" srcOrd="0" destOrd="0" presId="urn:microsoft.com/office/officeart/2008/layout/VerticalCurvedList"/>
    <dgm:cxn modelId="{BA6804D6-E305-41E2-966B-22F4ACB6BC95}" type="presParOf" srcId="{41B38990-618C-4051-B6F1-946104AF7258}" destId="{3B68F85C-E002-41B7-BB49-EA962119008F}" srcOrd="7" destOrd="0" presId="urn:microsoft.com/office/officeart/2008/layout/VerticalCurvedList"/>
    <dgm:cxn modelId="{D0202211-71AC-4B2D-9320-078892D5CEC8}" type="presParOf" srcId="{41B38990-618C-4051-B6F1-946104AF7258}" destId="{DA212ECF-0FEC-407D-8FE9-68EE3A4CB6D8}" srcOrd="8" destOrd="0" presId="urn:microsoft.com/office/officeart/2008/layout/VerticalCurvedList"/>
    <dgm:cxn modelId="{0D13D943-3458-4C12-AE75-14A4CB1AE5FB}" type="presParOf" srcId="{DA212ECF-0FEC-407D-8FE9-68EE3A4CB6D8}" destId="{FCDCE8D1-D356-41EE-8FAB-01860708A6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FA4593-2954-4111-9CAA-F3F7BEC730F2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B0A51C9E-908E-4058-A31F-C18BDC6F7659}">
      <dgm:prSet phldrT="[Texto]" custT="1"/>
      <dgm:spPr/>
      <dgm:t>
        <a:bodyPr/>
        <a:lstStyle/>
        <a:p>
          <a:endParaRPr lang="pt-BR" sz="2000" dirty="0">
            <a:latin typeface="Roboto"/>
          </a:endParaRPr>
        </a:p>
        <a:p>
          <a:r>
            <a:rPr lang="pt-BR" sz="2000" dirty="0">
              <a:latin typeface="Roboto"/>
            </a:rPr>
            <a:t>1530 a.C a 1070 a.C. </a:t>
          </a:r>
        </a:p>
      </dgm:t>
    </dgm:pt>
    <dgm:pt modelId="{C21F9888-79E2-4103-BA48-3EE7BE51EAFD}" type="parTrans" cxnId="{08C74F7E-8597-4ECD-9A80-4CAB69F9B43D}">
      <dgm:prSet/>
      <dgm:spPr/>
      <dgm:t>
        <a:bodyPr/>
        <a:lstStyle/>
        <a:p>
          <a:endParaRPr lang="pt-BR" sz="2000"/>
        </a:p>
      </dgm:t>
    </dgm:pt>
    <dgm:pt modelId="{809418B7-7C4B-4F3E-B4CD-4BF2FD5FAB40}" type="sibTrans" cxnId="{08C74F7E-8597-4ECD-9A80-4CAB69F9B43D}">
      <dgm:prSet/>
      <dgm:spPr/>
      <dgm:t>
        <a:bodyPr/>
        <a:lstStyle/>
        <a:p>
          <a:endParaRPr lang="pt-BR" sz="2000"/>
        </a:p>
      </dgm:t>
    </dgm:pt>
    <dgm:pt modelId="{81F95824-DCBF-4F46-8ED7-B32635B5ED98}">
      <dgm:prSet phldrT="[Texto]" custT="1"/>
      <dgm:spPr/>
      <dgm:t>
        <a:bodyPr/>
        <a:lstStyle/>
        <a:p>
          <a:endParaRPr lang="pt-BR" sz="2000" dirty="0">
            <a:latin typeface="Roboto"/>
          </a:endParaRPr>
        </a:p>
        <a:p>
          <a:r>
            <a:rPr lang="pt-BR" sz="2000" dirty="0">
              <a:latin typeface="Roboto"/>
            </a:rPr>
            <a:t>1070 a.C. a 591 a.C.</a:t>
          </a:r>
        </a:p>
      </dgm:t>
    </dgm:pt>
    <dgm:pt modelId="{C9DB83D2-C384-4FA8-AE6F-6089F594C516}" type="parTrans" cxnId="{E7EE1F4A-EDA4-44A3-A37A-4A0520A7C171}">
      <dgm:prSet/>
      <dgm:spPr/>
      <dgm:t>
        <a:bodyPr/>
        <a:lstStyle/>
        <a:p>
          <a:endParaRPr lang="pt-BR" sz="2000"/>
        </a:p>
      </dgm:t>
    </dgm:pt>
    <dgm:pt modelId="{6A049844-44DE-49AF-A1F9-43229AE02243}" type="sibTrans" cxnId="{E7EE1F4A-EDA4-44A3-A37A-4A0520A7C171}">
      <dgm:prSet/>
      <dgm:spPr/>
      <dgm:t>
        <a:bodyPr/>
        <a:lstStyle/>
        <a:p>
          <a:endParaRPr lang="pt-BR" sz="2000"/>
        </a:p>
      </dgm:t>
    </dgm:pt>
    <dgm:pt modelId="{2E4C9FC3-3F87-4CDF-B8C5-8A92F555B96E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Período em que os cuxitas deixaram de ser dominados pelos egípcios e se organizaram em um Estado.  </a:t>
          </a:r>
        </a:p>
      </dgm:t>
    </dgm:pt>
    <dgm:pt modelId="{AF8CCAF5-6143-47C6-B13D-1746799EE13A}" type="parTrans" cxnId="{14B1BB76-C5FF-4C01-9153-400E2349B014}">
      <dgm:prSet/>
      <dgm:spPr/>
      <dgm:t>
        <a:bodyPr/>
        <a:lstStyle/>
        <a:p>
          <a:endParaRPr lang="pt-BR" sz="2000"/>
        </a:p>
      </dgm:t>
    </dgm:pt>
    <dgm:pt modelId="{42B45490-CD53-4448-8AB2-98F9E533BA41}" type="sibTrans" cxnId="{14B1BB76-C5FF-4C01-9153-400E2349B014}">
      <dgm:prSet/>
      <dgm:spPr/>
      <dgm:t>
        <a:bodyPr/>
        <a:lstStyle/>
        <a:p>
          <a:endParaRPr lang="pt-BR" sz="2000"/>
        </a:p>
      </dgm:t>
    </dgm:pt>
    <dgm:pt modelId="{8B6B6B80-19FD-423E-98A3-59EE93250639}">
      <dgm:prSet phldrT="[Texto]" custT="1"/>
      <dgm:spPr/>
      <dgm:t>
        <a:bodyPr/>
        <a:lstStyle/>
        <a:p>
          <a:endParaRPr lang="pt-BR" sz="2000" dirty="0">
            <a:latin typeface="Roboto"/>
          </a:endParaRPr>
        </a:p>
        <a:p>
          <a:r>
            <a:rPr lang="pt-BR" sz="2000" dirty="0">
              <a:latin typeface="Roboto"/>
            </a:rPr>
            <a:t>591 a.C. a 330 a.C.</a:t>
          </a:r>
        </a:p>
      </dgm:t>
    </dgm:pt>
    <dgm:pt modelId="{23C5917A-CDE2-4D2D-9217-58F1CC3189A5}" type="parTrans" cxnId="{115241DF-1A37-4772-AE41-B1954CF1A7D7}">
      <dgm:prSet/>
      <dgm:spPr/>
      <dgm:t>
        <a:bodyPr/>
        <a:lstStyle/>
        <a:p>
          <a:endParaRPr lang="pt-BR" sz="2000"/>
        </a:p>
      </dgm:t>
    </dgm:pt>
    <dgm:pt modelId="{45551F2E-E626-496A-BAC6-B9E74A86F19E}" type="sibTrans" cxnId="{115241DF-1A37-4772-AE41-B1954CF1A7D7}">
      <dgm:prSet/>
      <dgm:spPr/>
      <dgm:t>
        <a:bodyPr/>
        <a:lstStyle/>
        <a:p>
          <a:endParaRPr lang="pt-BR" sz="2000"/>
        </a:p>
      </dgm:t>
    </dgm:pt>
    <dgm:pt modelId="{3D8CCB69-D033-45DF-969C-D4531A67BD19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Período Meroítico em que a cidade de Meroé foi a capital do Reino de Cuxe. </a:t>
          </a:r>
        </a:p>
      </dgm:t>
    </dgm:pt>
    <dgm:pt modelId="{6C68B191-BADA-407E-B794-06E91A098533}" type="parTrans" cxnId="{34C2A9A4-AC91-48E1-88F3-CDF5DF3E5A36}">
      <dgm:prSet/>
      <dgm:spPr/>
      <dgm:t>
        <a:bodyPr/>
        <a:lstStyle/>
        <a:p>
          <a:endParaRPr lang="pt-BR" sz="2000"/>
        </a:p>
      </dgm:t>
    </dgm:pt>
    <dgm:pt modelId="{208F048F-AAB9-4A50-B414-DE3F52A5298C}" type="sibTrans" cxnId="{34C2A9A4-AC91-48E1-88F3-CDF5DF3E5A36}">
      <dgm:prSet/>
      <dgm:spPr/>
      <dgm:t>
        <a:bodyPr/>
        <a:lstStyle/>
        <a:p>
          <a:endParaRPr lang="pt-BR" sz="2000"/>
        </a:p>
      </dgm:t>
    </dgm:pt>
    <dgm:pt modelId="{C2498E35-7E33-45FD-9231-AA0D44FAEAFF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Período de domínio egípcio sobre a região da Núbia. </a:t>
          </a:r>
        </a:p>
      </dgm:t>
    </dgm:pt>
    <dgm:pt modelId="{08E969C5-8AC1-44CD-8058-01CACA3FA05D}" type="parTrans" cxnId="{00932FB5-03FC-42E2-B031-F5F0E4A03B62}">
      <dgm:prSet/>
      <dgm:spPr/>
      <dgm:t>
        <a:bodyPr/>
        <a:lstStyle/>
        <a:p>
          <a:endParaRPr lang="pt-BR" sz="2000"/>
        </a:p>
      </dgm:t>
    </dgm:pt>
    <dgm:pt modelId="{3BA7E9B7-284F-45E6-81F0-EA2A0EF1ED5F}" type="sibTrans" cxnId="{00932FB5-03FC-42E2-B031-F5F0E4A03B62}">
      <dgm:prSet/>
      <dgm:spPr/>
      <dgm:t>
        <a:bodyPr/>
        <a:lstStyle/>
        <a:p>
          <a:endParaRPr lang="pt-BR" sz="2000"/>
        </a:p>
      </dgm:t>
    </dgm:pt>
    <dgm:pt modelId="{35E6D080-B102-48E8-9A94-29BB7BC28B8F}" type="pres">
      <dgm:prSet presAssocID="{07FA4593-2954-4111-9CAA-F3F7BEC730F2}" presName="Name0" presStyleCnt="0">
        <dgm:presLayoutVars>
          <dgm:chMax/>
          <dgm:chPref/>
          <dgm:dir/>
        </dgm:presLayoutVars>
      </dgm:prSet>
      <dgm:spPr/>
    </dgm:pt>
    <dgm:pt modelId="{92D48B7F-D803-457C-BFA7-F6CB5E7E89C8}" type="pres">
      <dgm:prSet presAssocID="{B0A51C9E-908E-4058-A31F-C18BDC6F7659}" presName="parenttextcomposite" presStyleCnt="0"/>
      <dgm:spPr/>
    </dgm:pt>
    <dgm:pt modelId="{A215A0EB-27E2-458F-AE49-0F4FB34DBAE1}" type="pres">
      <dgm:prSet presAssocID="{B0A51C9E-908E-4058-A31F-C18BDC6F7659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F22801D8-8BE5-424F-9BD5-9AEF5084320F}" type="pres">
      <dgm:prSet presAssocID="{B0A51C9E-908E-4058-A31F-C18BDC6F7659}" presName="composite" presStyleCnt="0"/>
      <dgm:spPr/>
    </dgm:pt>
    <dgm:pt modelId="{55D3A2CC-BC04-4C83-8530-41B5C956E182}" type="pres">
      <dgm:prSet presAssocID="{B0A51C9E-908E-4058-A31F-C18BDC6F7659}" presName="chevron1" presStyleLbl="alignNode1" presStyleIdx="0" presStyleCnt="21"/>
      <dgm:spPr/>
    </dgm:pt>
    <dgm:pt modelId="{716B8B4D-6F9D-438C-95D2-69EB6E8B44BB}" type="pres">
      <dgm:prSet presAssocID="{B0A51C9E-908E-4058-A31F-C18BDC6F7659}" presName="chevron2" presStyleLbl="alignNode1" presStyleIdx="1" presStyleCnt="21"/>
      <dgm:spPr/>
    </dgm:pt>
    <dgm:pt modelId="{CD13E9A3-5FB3-45C7-9C47-1B4D0BBF39B7}" type="pres">
      <dgm:prSet presAssocID="{B0A51C9E-908E-4058-A31F-C18BDC6F7659}" presName="chevron3" presStyleLbl="alignNode1" presStyleIdx="2" presStyleCnt="21"/>
      <dgm:spPr/>
    </dgm:pt>
    <dgm:pt modelId="{D7778C4F-70B8-4762-B9FB-1BA3CE7E7EF1}" type="pres">
      <dgm:prSet presAssocID="{B0A51C9E-908E-4058-A31F-C18BDC6F7659}" presName="chevron4" presStyleLbl="alignNode1" presStyleIdx="3" presStyleCnt="21"/>
      <dgm:spPr/>
    </dgm:pt>
    <dgm:pt modelId="{C36D0EB6-5D6F-47F2-99B2-C5FBE87CFA7A}" type="pres">
      <dgm:prSet presAssocID="{B0A51C9E-908E-4058-A31F-C18BDC6F7659}" presName="chevron5" presStyleLbl="alignNode1" presStyleIdx="4" presStyleCnt="21"/>
      <dgm:spPr/>
    </dgm:pt>
    <dgm:pt modelId="{EAF08FC1-45BD-4997-99E8-FB3FC9EB3220}" type="pres">
      <dgm:prSet presAssocID="{B0A51C9E-908E-4058-A31F-C18BDC6F7659}" presName="chevron6" presStyleLbl="alignNode1" presStyleIdx="5" presStyleCnt="21"/>
      <dgm:spPr/>
    </dgm:pt>
    <dgm:pt modelId="{45350187-006B-41C1-B339-54028900403F}" type="pres">
      <dgm:prSet presAssocID="{B0A51C9E-908E-4058-A31F-C18BDC6F7659}" presName="chevron7" presStyleLbl="alignNode1" presStyleIdx="6" presStyleCnt="21"/>
      <dgm:spPr/>
    </dgm:pt>
    <dgm:pt modelId="{8D79FA02-421F-4D17-880D-55DB2D92B1CD}" type="pres">
      <dgm:prSet presAssocID="{B0A51C9E-908E-4058-A31F-C18BDC6F7659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98CB3FA5-A482-42AE-9FB5-D3E192A6FB13}" type="pres">
      <dgm:prSet presAssocID="{809418B7-7C4B-4F3E-B4CD-4BF2FD5FAB40}" presName="sibTrans" presStyleCnt="0"/>
      <dgm:spPr/>
    </dgm:pt>
    <dgm:pt modelId="{A1C645C0-5954-4817-8CE6-224F08EE8F30}" type="pres">
      <dgm:prSet presAssocID="{81F95824-DCBF-4F46-8ED7-B32635B5ED98}" presName="parenttextcomposite" presStyleCnt="0"/>
      <dgm:spPr/>
    </dgm:pt>
    <dgm:pt modelId="{C45F0AED-0255-4687-8AAE-25BB21B31CF5}" type="pres">
      <dgm:prSet presAssocID="{81F95824-DCBF-4F46-8ED7-B32635B5ED98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E01B4572-F2AF-4878-A300-5671207E325F}" type="pres">
      <dgm:prSet presAssocID="{81F95824-DCBF-4F46-8ED7-B32635B5ED98}" presName="composite" presStyleCnt="0"/>
      <dgm:spPr/>
    </dgm:pt>
    <dgm:pt modelId="{30CADA6D-3C59-4B42-924C-CDC46789D7C9}" type="pres">
      <dgm:prSet presAssocID="{81F95824-DCBF-4F46-8ED7-B32635B5ED98}" presName="chevron1" presStyleLbl="alignNode1" presStyleIdx="7" presStyleCnt="21"/>
      <dgm:spPr/>
    </dgm:pt>
    <dgm:pt modelId="{017018DB-2870-481D-8EEE-E8B535849844}" type="pres">
      <dgm:prSet presAssocID="{81F95824-DCBF-4F46-8ED7-B32635B5ED98}" presName="chevron2" presStyleLbl="alignNode1" presStyleIdx="8" presStyleCnt="21"/>
      <dgm:spPr/>
    </dgm:pt>
    <dgm:pt modelId="{A199BABF-1288-4222-845B-5EE5F45F7DF3}" type="pres">
      <dgm:prSet presAssocID="{81F95824-DCBF-4F46-8ED7-B32635B5ED98}" presName="chevron3" presStyleLbl="alignNode1" presStyleIdx="9" presStyleCnt="21"/>
      <dgm:spPr/>
    </dgm:pt>
    <dgm:pt modelId="{1FA50150-E2E3-489C-8E91-99C5C7352746}" type="pres">
      <dgm:prSet presAssocID="{81F95824-DCBF-4F46-8ED7-B32635B5ED98}" presName="chevron4" presStyleLbl="alignNode1" presStyleIdx="10" presStyleCnt="21"/>
      <dgm:spPr/>
    </dgm:pt>
    <dgm:pt modelId="{3466DF70-7AE7-4193-A19E-953763D3D059}" type="pres">
      <dgm:prSet presAssocID="{81F95824-DCBF-4F46-8ED7-B32635B5ED98}" presName="chevron5" presStyleLbl="alignNode1" presStyleIdx="11" presStyleCnt="21"/>
      <dgm:spPr/>
    </dgm:pt>
    <dgm:pt modelId="{ECCEA1F6-EF1F-4DD1-9B18-FFFB36E2379F}" type="pres">
      <dgm:prSet presAssocID="{81F95824-DCBF-4F46-8ED7-B32635B5ED98}" presName="chevron6" presStyleLbl="alignNode1" presStyleIdx="12" presStyleCnt="21"/>
      <dgm:spPr/>
    </dgm:pt>
    <dgm:pt modelId="{4542C75B-7F5F-4CEB-A91D-7EA4D249E13F}" type="pres">
      <dgm:prSet presAssocID="{81F95824-DCBF-4F46-8ED7-B32635B5ED98}" presName="chevron7" presStyleLbl="alignNode1" presStyleIdx="13" presStyleCnt="21"/>
      <dgm:spPr/>
    </dgm:pt>
    <dgm:pt modelId="{EC05E5C3-B033-4EDE-A378-DFF52AFC92FC}" type="pres">
      <dgm:prSet presAssocID="{81F95824-DCBF-4F46-8ED7-B32635B5ED98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BBD7B950-8B4C-44F8-84D8-FAF8B12D5FC9}" type="pres">
      <dgm:prSet presAssocID="{6A049844-44DE-49AF-A1F9-43229AE02243}" presName="sibTrans" presStyleCnt="0"/>
      <dgm:spPr/>
    </dgm:pt>
    <dgm:pt modelId="{F5EE5A5B-F890-4C7F-937F-DF4EDD7BA5E3}" type="pres">
      <dgm:prSet presAssocID="{8B6B6B80-19FD-423E-98A3-59EE93250639}" presName="parenttextcomposite" presStyleCnt="0"/>
      <dgm:spPr/>
    </dgm:pt>
    <dgm:pt modelId="{574FDDE3-DF14-4B71-8C71-DBAA6710F673}" type="pres">
      <dgm:prSet presAssocID="{8B6B6B80-19FD-423E-98A3-59EE93250639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3AF65B9A-A7AC-488F-9C26-756D838395F7}" type="pres">
      <dgm:prSet presAssocID="{8B6B6B80-19FD-423E-98A3-59EE93250639}" presName="composite" presStyleCnt="0"/>
      <dgm:spPr/>
    </dgm:pt>
    <dgm:pt modelId="{FDF5A72D-3B36-4D60-A891-E79A041B9872}" type="pres">
      <dgm:prSet presAssocID="{8B6B6B80-19FD-423E-98A3-59EE93250639}" presName="chevron1" presStyleLbl="alignNode1" presStyleIdx="14" presStyleCnt="21"/>
      <dgm:spPr/>
    </dgm:pt>
    <dgm:pt modelId="{638A9FF0-D6C7-4B98-A26B-EE717C548F04}" type="pres">
      <dgm:prSet presAssocID="{8B6B6B80-19FD-423E-98A3-59EE93250639}" presName="chevron2" presStyleLbl="alignNode1" presStyleIdx="15" presStyleCnt="21"/>
      <dgm:spPr/>
    </dgm:pt>
    <dgm:pt modelId="{350FEFF7-7622-466D-A2DD-8F0B450B5534}" type="pres">
      <dgm:prSet presAssocID="{8B6B6B80-19FD-423E-98A3-59EE93250639}" presName="chevron3" presStyleLbl="alignNode1" presStyleIdx="16" presStyleCnt="21"/>
      <dgm:spPr/>
    </dgm:pt>
    <dgm:pt modelId="{140A4ABF-02F5-4029-A251-D7CE62B3C230}" type="pres">
      <dgm:prSet presAssocID="{8B6B6B80-19FD-423E-98A3-59EE93250639}" presName="chevron4" presStyleLbl="alignNode1" presStyleIdx="17" presStyleCnt="21"/>
      <dgm:spPr/>
    </dgm:pt>
    <dgm:pt modelId="{B5805E7B-34BD-4C91-89AB-138E910F4EF1}" type="pres">
      <dgm:prSet presAssocID="{8B6B6B80-19FD-423E-98A3-59EE93250639}" presName="chevron5" presStyleLbl="alignNode1" presStyleIdx="18" presStyleCnt="21"/>
      <dgm:spPr/>
    </dgm:pt>
    <dgm:pt modelId="{B0F67706-B13F-4FE3-AE4F-674690CDD305}" type="pres">
      <dgm:prSet presAssocID="{8B6B6B80-19FD-423E-98A3-59EE93250639}" presName="chevron6" presStyleLbl="alignNode1" presStyleIdx="19" presStyleCnt="21"/>
      <dgm:spPr/>
    </dgm:pt>
    <dgm:pt modelId="{687ED901-9D4F-48C3-AAFC-9D60FD33AB1D}" type="pres">
      <dgm:prSet presAssocID="{8B6B6B80-19FD-423E-98A3-59EE93250639}" presName="chevron7" presStyleLbl="alignNode1" presStyleIdx="20" presStyleCnt="21"/>
      <dgm:spPr/>
    </dgm:pt>
    <dgm:pt modelId="{5C5A6EDD-41E3-41FF-9B28-E2AFDF0360F5}" type="pres">
      <dgm:prSet presAssocID="{8B6B6B80-19FD-423E-98A3-59EE93250639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55D51006-8CA2-4C06-B500-FE7CCA61F5A9}" type="presOf" srcId="{B0A51C9E-908E-4058-A31F-C18BDC6F7659}" destId="{A215A0EB-27E2-458F-AE49-0F4FB34DBAE1}" srcOrd="0" destOrd="0" presId="urn:microsoft.com/office/officeart/2008/layout/VerticalAccentList"/>
    <dgm:cxn modelId="{E7EE1F4A-EDA4-44A3-A37A-4A0520A7C171}" srcId="{07FA4593-2954-4111-9CAA-F3F7BEC730F2}" destId="{81F95824-DCBF-4F46-8ED7-B32635B5ED98}" srcOrd="1" destOrd="0" parTransId="{C9DB83D2-C384-4FA8-AE6F-6089F594C516}" sibTransId="{6A049844-44DE-49AF-A1F9-43229AE02243}"/>
    <dgm:cxn modelId="{EEEA7574-E84B-4842-95BE-EFE93EDB3CE4}" type="presOf" srcId="{C2498E35-7E33-45FD-9231-AA0D44FAEAFF}" destId="{8D79FA02-421F-4D17-880D-55DB2D92B1CD}" srcOrd="0" destOrd="0" presId="urn:microsoft.com/office/officeart/2008/layout/VerticalAccentList"/>
    <dgm:cxn modelId="{14B1BB76-C5FF-4C01-9153-400E2349B014}" srcId="{81F95824-DCBF-4F46-8ED7-B32635B5ED98}" destId="{2E4C9FC3-3F87-4CDF-B8C5-8A92F555B96E}" srcOrd="0" destOrd="0" parTransId="{AF8CCAF5-6143-47C6-B13D-1746799EE13A}" sibTransId="{42B45490-CD53-4448-8AB2-98F9E533BA41}"/>
    <dgm:cxn modelId="{08C74F7E-8597-4ECD-9A80-4CAB69F9B43D}" srcId="{07FA4593-2954-4111-9CAA-F3F7BEC730F2}" destId="{B0A51C9E-908E-4058-A31F-C18BDC6F7659}" srcOrd="0" destOrd="0" parTransId="{C21F9888-79E2-4103-BA48-3EE7BE51EAFD}" sibTransId="{809418B7-7C4B-4F3E-B4CD-4BF2FD5FAB40}"/>
    <dgm:cxn modelId="{E265E398-A1C8-4801-BF69-8AC41BE99FC6}" type="presOf" srcId="{8B6B6B80-19FD-423E-98A3-59EE93250639}" destId="{574FDDE3-DF14-4B71-8C71-DBAA6710F673}" srcOrd="0" destOrd="0" presId="urn:microsoft.com/office/officeart/2008/layout/VerticalAccentList"/>
    <dgm:cxn modelId="{5DC89D9C-F770-405C-AC91-3BC9EA510B7A}" type="presOf" srcId="{07FA4593-2954-4111-9CAA-F3F7BEC730F2}" destId="{35E6D080-B102-48E8-9A94-29BB7BC28B8F}" srcOrd="0" destOrd="0" presId="urn:microsoft.com/office/officeart/2008/layout/VerticalAccentList"/>
    <dgm:cxn modelId="{FD8DFBA2-9378-44D5-BBBE-2D1C47560A61}" type="presOf" srcId="{81F95824-DCBF-4F46-8ED7-B32635B5ED98}" destId="{C45F0AED-0255-4687-8AAE-25BB21B31CF5}" srcOrd="0" destOrd="0" presId="urn:microsoft.com/office/officeart/2008/layout/VerticalAccentList"/>
    <dgm:cxn modelId="{34C2A9A4-AC91-48E1-88F3-CDF5DF3E5A36}" srcId="{8B6B6B80-19FD-423E-98A3-59EE93250639}" destId="{3D8CCB69-D033-45DF-969C-D4531A67BD19}" srcOrd="0" destOrd="0" parTransId="{6C68B191-BADA-407E-B794-06E91A098533}" sibTransId="{208F048F-AAB9-4A50-B414-DE3F52A5298C}"/>
    <dgm:cxn modelId="{00932FB5-03FC-42E2-B031-F5F0E4A03B62}" srcId="{B0A51C9E-908E-4058-A31F-C18BDC6F7659}" destId="{C2498E35-7E33-45FD-9231-AA0D44FAEAFF}" srcOrd="0" destOrd="0" parTransId="{08E969C5-8AC1-44CD-8058-01CACA3FA05D}" sibTransId="{3BA7E9B7-284F-45E6-81F0-EA2A0EF1ED5F}"/>
    <dgm:cxn modelId="{195D32BC-B0C3-4BEE-A46B-4AFE9302A9B4}" type="presOf" srcId="{2E4C9FC3-3F87-4CDF-B8C5-8A92F555B96E}" destId="{EC05E5C3-B033-4EDE-A378-DFF52AFC92FC}" srcOrd="0" destOrd="0" presId="urn:microsoft.com/office/officeart/2008/layout/VerticalAccentList"/>
    <dgm:cxn modelId="{115241DF-1A37-4772-AE41-B1954CF1A7D7}" srcId="{07FA4593-2954-4111-9CAA-F3F7BEC730F2}" destId="{8B6B6B80-19FD-423E-98A3-59EE93250639}" srcOrd="2" destOrd="0" parTransId="{23C5917A-CDE2-4D2D-9217-58F1CC3189A5}" sibTransId="{45551F2E-E626-496A-BAC6-B9E74A86F19E}"/>
    <dgm:cxn modelId="{66C1DAF5-00BC-4C9F-B860-304913AFE1F2}" type="presOf" srcId="{3D8CCB69-D033-45DF-969C-D4531A67BD19}" destId="{5C5A6EDD-41E3-41FF-9B28-E2AFDF0360F5}" srcOrd="0" destOrd="0" presId="urn:microsoft.com/office/officeart/2008/layout/VerticalAccentList"/>
    <dgm:cxn modelId="{D332B729-9F7E-40BB-AD82-0C8B9F852D81}" type="presParOf" srcId="{35E6D080-B102-48E8-9A94-29BB7BC28B8F}" destId="{92D48B7F-D803-457C-BFA7-F6CB5E7E89C8}" srcOrd="0" destOrd="0" presId="urn:microsoft.com/office/officeart/2008/layout/VerticalAccentList"/>
    <dgm:cxn modelId="{45428C9C-F2D4-48AC-8123-E79F2EF7C4FC}" type="presParOf" srcId="{92D48B7F-D803-457C-BFA7-F6CB5E7E89C8}" destId="{A215A0EB-27E2-458F-AE49-0F4FB34DBAE1}" srcOrd="0" destOrd="0" presId="urn:microsoft.com/office/officeart/2008/layout/VerticalAccentList"/>
    <dgm:cxn modelId="{B1BF9445-2B05-47F7-903A-302C0ED7688E}" type="presParOf" srcId="{35E6D080-B102-48E8-9A94-29BB7BC28B8F}" destId="{F22801D8-8BE5-424F-9BD5-9AEF5084320F}" srcOrd="1" destOrd="0" presId="urn:microsoft.com/office/officeart/2008/layout/VerticalAccentList"/>
    <dgm:cxn modelId="{CDDD1C67-1F67-4DD9-A786-CE8CD3BE5C07}" type="presParOf" srcId="{F22801D8-8BE5-424F-9BD5-9AEF5084320F}" destId="{55D3A2CC-BC04-4C83-8530-41B5C956E182}" srcOrd="0" destOrd="0" presId="urn:microsoft.com/office/officeart/2008/layout/VerticalAccentList"/>
    <dgm:cxn modelId="{66E3AEFF-A10D-48EE-9983-985375604492}" type="presParOf" srcId="{F22801D8-8BE5-424F-9BD5-9AEF5084320F}" destId="{716B8B4D-6F9D-438C-95D2-69EB6E8B44BB}" srcOrd="1" destOrd="0" presId="urn:microsoft.com/office/officeart/2008/layout/VerticalAccentList"/>
    <dgm:cxn modelId="{FC802EC5-411E-4555-B120-0CE7C2D25EC0}" type="presParOf" srcId="{F22801D8-8BE5-424F-9BD5-9AEF5084320F}" destId="{CD13E9A3-5FB3-45C7-9C47-1B4D0BBF39B7}" srcOrd="2" destOrd="0" presId="urn:microsoft.com/office/officeart/2008/layout/VerticalAccentList"/>
    <dgm:cxn modelId="{117CDBA3-6783-4CE7-88DC-F03E613A3F2D}" type="presParOf" srcId="{F22801D8-8BE5-424F-9BD5-9AEF5084320F}" destId="{D7778C4F-70B8-4762-B9FB-1BA3CE7E7EF1}" srcOrd="3" destOrd="0" presId="urn:microsoft.com/office/officeart/2008/layout/VerticalAccentList"/>
    <dgm:cxn modelId="{4B19256C-DD26-4990-A117-C59E611FBCDA}" type="presParOf" srcId="{F22801D8-8BE5-424F-9BD5-9AEF5084320F}" destId="{C36D0EB6-5D6F-47F2-99B2-C5FBE87CFA7A}" srcOrd="4" destOrd="0" presId="urn:microsoft.com/office/officeart/2008/layout/VerticalAccentList"/>
    <dgm:cxn modelId="{013FB070-1BB6-4345-BA32-EEB5C3D0A468}" type="presParOf" srcId="{F22801D8-8BE5-424F-9BD5-9AEF5084320F}" destId="{EAF08FC1-45BD-4997-99E8-FB3FC9EB3220}" srcOrd="5" destOrd="0" presId="urn:microsoft.com/office/officeart/2008/layout/VerticalAccentList"/>
    <dgm:cxn modelId="{966FF08D-6F9E-45D8-A353-395822F15F1C}" type="presParOf" srcId="{F22801D8-8BE5-424F-9BD5-9AEF5084320F}" destId="{45350187-006B-41C1-B339-54028900403F}" srcOrd="6" destOrd="0" presId="urn:microsoft.com/office/officeart/2008/layout/VerticalAccentList"/>
    <dgm:cxn modelId="{F71F273E-EBFF-427F-AB37-4D2725DB441C}" type="presParOf" srcId="{F22801D8-8BE5-424F-9BD5-9AEF5084320F}" destId="{8D79FA02-421F-4D17-880D-55DB2D92B1CD}" srcOrd="7" destOrd="0" presId="urn:microsoft.com/office/officeart/2008/layout/VerticalAccentList"/>
    <dgm:cxn modelId="{C2555375-CCCE-406A-8A75-4BCC1757F641}" type="presParOf" srcId="{35E6D080-B102-48E8-9A94-29BB7BC28B8F}" destId="{98CB3FA5-A482-42AE-9FB5-D3E192A6FB13}" srcOrd="2" destOrd="0" presId="urn:microsoft.com/office/officeart/2008/layout/VerticalAccentList"/>
    <dgm:cxn modelId="{191CF8B6-BA97-4FAA-85CA-91D3EA918B27}" type="presParOf" srcId="{35E6D080-B102-48E8-9A94-29BB7BC28B8F}" destId="{A1C645C0-5954-4817-8CE6-224F08EE8F30}" srcOrd="3" destOrd="0" presId="urn:microsoft.com/office/officeart/2008/layout/VerticalAccentList"/>
    <dgm:cxn modelId="{F5586471-C857-487A-8A1F-C3098774CCB5}" type="presParOf" srcId="{A1C645C0-5954-4817-8CE6-224F08EE8F30}" destId="{C45F0AED-0255-4687-8AAE-25BB21B31CF5}" srcOrd="0" destOrd="0" presId="urn:microsoft.com/office/officeart/2008/layout/VerticalAccentList"/>
    <dgm:cxn modelId="{92DDF837-23B6-49E1-9A0F-7557553A9770}" type="presParOf" srcId="{35E6D080-B102-48E8-9A94-29BB7BC28B8F}" destId="{E01B4572-F2AF-4878-A300-5671207E325F}" srcOrd="4" destOrd="0" presId="urn:microsoft.com/office/officeart/2008/layout/VerticalAccentList"/>
    <dgm:cxn modelId="{880D52C0-E3BD-4172-B781-870E8FBCD362}" type="presParOf" srcId="{E01B4572-F2AF-4878-A300-5671207E325F}" destId="{30CADA6D-3C59-4B42-924C-CDC46789D7C9}" srcOrd="0" destOrd="0" presId="urn:microsoft.com/office/officeart/2008/layout/VerticalAccentList"/>
    <dgm:cxn modelId="{5A20F196-A47A-4C82-AB30-1AE239CE41E9}" type="presParOf" srcId="{E01B4572-F2AF-4878-A300-5671207E325F}" destId="{017018DB-2870-481D-8EEE-E8B535849844}" srcOrd="1" destOrd="0" presId="urn:microsoft.com/office/officeart/2008/layout/VerticalAccentList"/>
    <dgm:cxn modelId="{CDD2FA5F-7098-430D-9434-39318DEC4CDA}" type="presParOf" srcId="{E01B4572-F2AF-4878-A300-5671207E325F}" destId="{A199BABF-1288-4222-845B-5EE5F45F7DF3}" srcOrd="2" destOrd="0" presId="urn:microsoft.com/office/officeart/2008/layout/VerticalAccentList"/>
    <dgm:cxn modelId="{D4E19AAA-5A3B-4097-BCBD-C2B3DC7F4D76}" type="presParOf" srcId="{E01B4572-F2AF-4878-A300-5671207E325F}" destId="{1FA50150-E2E3-489C-8E91-99C5C7352746}" srcOrd="3" destOrd="0" presId="urn:microsoft.com/office/officeart/2008/layout/VerticalAccentList"/>
    <dgm:cxn modelId="{B2FFCABC-B8FC-44E1-8FB6-C9A506AAE789}" type="presParOf" srcId="{E01B4572-F2AF-4878-A300-5671207E325F}" destId="{3466DF70-7AE7-4193-A19E-953763D3D059}" srcOrd="4" destOrd="0" presId="urn:microsoft.com/office/officeart/2008/layout/VerticalAccentList"/>
    <dgm:cxn modelId="{2B3D02D8-E219-4F8E-B99D-51A38B78CEF1}" type="presParOf" srcId="{E01B4572-F2AF-4878-A300-5671207E325F}" destId="{ECCEA1F6-EF1F-4DD1-9B18-FFFB36E2379F}" srcOrd="5" destOrd="0" presId="urn:microsoft.com/office/officeart/2008/layout/VerticalAccentList"/>
    <dgm:cxn modelId="{8FDC20A6-BEE5-4D9A-A920-C20E5B2AFA9B}" type="presParOf" srcId="{E01B4572-F2AF-4878-A300-5671207E325F}" destId="{4542C75B-7F5F-4CEB-A91D-7EA4D249E13F}" srcOrd="6" destOrd="0" presId="urn:microsoft.com/office/officeart/2008/layout/VerticalAccentList"/>
    <dgm:cxn modelId="{56FCDF9A-B2E1-4D63-B904-BD8DC98E7E3E}" type="presParOf" srcId="{E01B4572-F2AF-4878-A300-5671207E325F}" destId="{EC05E5C3-B033-4EDE-A378-DFF52AFC92FC}" srcOrd="7" destOrd="0" presId="urn:microsoft.com/office/officeart/2008/layout/VerticalAccentList"/>
    <dgm:cxn modelId="{894138E0-8F2A-4EE0-945F-C334F74289E0}" type="presParOf" srcId="{35E6D080-B102-48E8-9A94-29BB7BC28B8F}" destId="{BBD7B950-8B4C-44F8-84D8-FAF8B12D5FC9}" srcOrd="5" destOrd="0" presId="urn:microsoft.com/office/officeart/2008/layout/VerticalAccentList"/>
    <dgm:cxn modelId="{0833DF9C-B795-4697-AF68-9793CD6455D7}" type="presParOf" srcId="{35E6D080-B102-48E8-9A94-29BB7BC28B8F}" destId="{F5EE5A5B-F890-4C7F-937F-DF4EDD7BA5E3}" srcOrd="6" destOrd="0" presId="urn:microsoft.com/office/officeart/2008/layout/VerticalAccentList"/>
    <dgm:cxn modelId="{241C1822-3C37-4518-9E4F-E73B9C74AF10}" type="presParOf" srcId="{F5EE5A5B-F890-4C7F-937F-DF4EDD7BA5E3}" destId="{574FDDE3-DF14-4B71-8C71-DBAA6710F673}" srcOrd="0" destOrd="0" presId="urn:microsoft.com/office/officeart/2008/layout/VerticalAccentList"/>
    <dgm:cxn modelId="{B699101B-ECEA-46C2-8A04-583CB3B138C0}" type="presParOf" srcId="{35E6D080-B102-48E8-9A94-29BB7BC28B8F}" destId="{3AF65B9A-A7AC-488F-9C26-756D838395F7}" srcOrd="7" destOrd="0" presId="urn:microsoft.com/office/officeart/2008/layout/VerticalAccentList"/>
    <dgm:cxn modelId="{2185C2C4-82E9-4B17-B480-1C3B482EDAB3}" type="presParOf" srcId="{3AF65B9A-A7AC-488F-9C26-756D838395F7}" destId="{FDF5A72D-3B36-4D60-A891-E79A041B9872}" srcOrd="0" destOrd="0" presId="urn:microsoft.com/office/officeart/2008/layout/VerticalAccentList"/>
    <dgm:cxn modelId="{75E0FA72-D36C-4B63-B413-BE20D632AF28}" type="presParOf" srcId="{3AF65B9A-A7AC-488F-9C26-756D838395F7}" destId="{638A9FF0-D6C7-4B98-A26B-EE717C548F04}" srcOrd="1" destOrd="0" presId="urn:microsoft.com/office/officeart/2008/layout/VerticalAccentList"/>
    <dgm:cxn modelId="{733D74F1-4FDF-4933-B41F-9B365DE3C299}" type="presParOf" srcId="{3AF65B9A-A7AC-488F-9C26-756D838395F7}" destId="{350FEFF7-7622-466D-A2DD-8F0B450B5534}" srcOrd="2" destOrd="0" presId="urn:microsoft.com/office/officeart/2008/layout/VerticalAccentList"/>
    <dgm:cxn modelId="{C1512D2C-791B-40C5-AB99-EB78864AA5CD}" type="presParOf" srcId="{3AF65B9A-A7AC-488F-9C26-756D838395F7}" destId="{140A4ABF-02F5-4029-A251-D7CE62B3C230}" srcOrd="3" destOrd="0" presId="urn:microsoft.com/office/officeart/2008/layout/VerticalAccentList"/>
    <dgm:cxn modelId="{1FB88DCF-C57E-438E-84AC-3D3F9D4806AE}" type="presParOf" srcId="{3AF65B9A-A7AC-488F-9C26-756D838395F7}" destId="{B5805E7B-34BD-4C91-89AB-138E910F4EF1}" srcOrd="4" destOrd="0" presId="urn:microsoft.com/office/officeart/2008/layout/VerticalAccentList"/>
    <dgm:cxn modelId="{83AECFAA-5E59-4E3F-A6AE-8CAE6A049B63}" type="presParOf" srcId="{3AF65B9A-A7AC-488F-9C26-756D838395F7}" destId="{B0F67706-B13F-4FE3-AE4F-674690CDD305}" srcOrd="5" destOrd="0" presId="urn:microsoft.com/office/officeart/2008/layout/VerticalAccentList"/>
    <dgm:cxn modelId="{77648040-747B-4D9C-9BCA-A791ADB76A9E}" type="presParOf" srcId="{3AF65B9A-A7AC-488F-9C26-756D838395F7}" destId="{687ED901-9D4F-48C3-AAFC-9D60FD33AB1D}" srcOrd="6" destOrd="0" presId="urn:microsoft.com/office/officeart/2008/layout/VerticalAccentList"/>
    <dgm:cxn modelId="{08292C28-ECA7-42D4-B2C8-173F1569C8F8}" type="presParOf" srcId="{3AF65B9A-A7AC-488F-9C26-756D838395F7}" destId="{5C5A6EDD-41E3-41FF-9B28-E2AFDF0360F5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D88036-C30D-4D6D-BF9C-05DCF9D4D63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0C219303-998A-4973-B04F-7C05DEC5F755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Entre os séculos XVI a.C. e XI a.C., os cuxitas foram fortemente influenciados pela cultura egípcia. </a:t>
          </a:r>
        </a:p>
      </dgm:t>
    </dgm:pt>
    <dgm:pt modelId="{3735D35D-E080-44BB-BA49-9F0C0D909B2C}" type="parTrans" cxnId="{6AE829D4-1D4A-4731-A235-D4E93E173A00}">
      <dgm:prSet/>
      <dgm:spPr/>
      <dgm:t>
        <a:bodyPr/>
        <a:lstStyle/>
        <a:p>
          <a:endParaRPr lang="pt-BR" sz="2200"/>
        </a:p>
      </dgm:t>
    </dgm:pt>
    <dgm:pt modelId="{2D9508C3-4285-4A1C-8F8D-BE5FBE9A0683}" type="sibTrans" cxnId="{6AE829D4-1D4A-4731-A235-D4E93E173A00}">
      <dgm:prSet/>
      <dgm:spPr/>
      <dgm:t>
        <a:bodyPr/>
        <a:lstStyle/>
        <a:p>
          <a:endParaRPr lang="pt-BR" sz="2200"/>
        </a:p>
      </dgm:t>
    </dgm:pt>
    <dgm:pt modelId="{B0391014-6A28-43CE-B6B3-43AC71483C8B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Essa influência é observada nos templos e cidades com características arquitetônicas egípcias, além de terem cultuado a deuses semelhantes. </a:t>
          </a:r>
        </a:p>
      </dgm:t>
    </dgm:pt>
    <dgm:pt modelId="{06C32C48-F6BC-45C2-A415-764BB17BBDDF}" type="parTrans" cxnId="{995460C8-0D93-4B9A-8A2D-1F3A6E0E9001}">
      <dgm:prSet/>
      <dgm:spPr/>
      <dgm:t>
        <a:bodyPr/>
        <a:lstStyle/>
        <a:p>
          <a:endParaRPr lang="pt-BR" sz="2200"/>
        </a:p>
      </dgm:t>
    </dgm:pt>
    <dgm:pt modelId="{8F8C1E78-817A-4B73-87BD-BE18821797C6}" type="sibTrans" cxnId="{995460C8-0D93-4B9A-8A2D-1F3A6E0E9001}">
      <dgm:prSet/>
      <dgm:spPr/>
      <dgm:t>
        <a:bodyPr/>
        <a:lstStyle/>
        <a:p>
          <a:endParaRPr lang="pt-BR" sz="2200"/>
        </a:p>
      </dgm:t>
    </dgm:pt>
    <dgm:pt modelId="{3109893B-DAEE-4972-B1B3-E6B07BF8B92A}" type="pres">
      <dgm:prSet presAssocID="{94D88036-C30D-4D6D-BF9C-05DCF9D4D639}" presName="linear" presStyleCnt="0">
        <dgm:presLayoutVars>
          <dgm:dir/>
          <dgm:animLvl val="lvl"/>
          <dgm:resizeHandles val="exact"/>
        </dgm:presLayoutVars>
      </dgm:prSet>
      <dgm:spPr/>
    </dgm:pt>
    <dgm:pt modelId="{E7D7617A-23F7-4A1B-8877-4447D82B06C0}" type="pres">
      <dgm:prSet presAssocID="{0C219303-998A-4973-B04F-7C05DEC5F755}" presName="parentLin" presStyleCnt="0"/>
      <dgm:spPr/>
    </dgm:pt>
    <dgm:pt modelId="{340B9056-8633-4C45-B5C5-CB2A150AA66D}" type="pres">
      <dgm:prSet presAssocID="{0C219303-998A-4973-B04F-7C05DEC5F755}" presName="parentLeftMargin" presStyleLbl="node1" presStyleIdx="0" presStyleCnt="2"/>
      <dgm:spPr/>
    </dgm:pt>
    <dgm:pt modelId="{356F0D86-1C60-4A85-9B99-FA955445E96D}" type="pres">
      <dgm:prSet presAssocID="{0C219303-998A-4973-B04F-7C05DEC5F755}" presName="parentText" presStyleLbl="node1" presStyleIdx="0" presStyleCnt="2" custLinFactNeighborY="-3396">
        <dgm:presLayoutVars>
          <dgm:chMax val="0"/>
          <dgm:bulletEnabled val="1"/>
        </dgm:presLayoutVars>
      </dgm:prSet>
      <dgm:spPr/>
    </dgm:pt>
    <dgm:pt modelId="{DF23B9D2-82FA-41C6-872F-BE2E1F20E852}" type="pres">
      <dgm:prSet presAssocID="{0C219303-998A-4973-B04F-7C05DEC5F755}" presName="negativeSpace" presStyleCnt="0"/>
      <dgm:spPr/>
    </dgm:pt>
    <dgm:pt modelId="{B771CDAD-0DFF-4E65-9399-09A30EE90322}" type="pres">
      <dgm:prSet presAssocID="{0C219303-998A-4973-B04F-7C05DEC5F755}" presName="childText" presStyleLbl="conFgAcc1" presStyleIdx="0" presStyleCnt="2">
        <dgm:presLayoutVars>
          <dgm:bulletEnabled val="1"/>
        </dgm:presLayoutVars>
      </dgm:prSet>
      <dgm:spPr/>
    </dgm:pt>
    <dgm:pt modelId="{9E7AC8F8-3CBA-4DF1-A709-2EDF873471E3}" type="pres">
      <dgm:prSet presAssocID="{2D9508C3-4285-4A1C-8F8D-BE5FBE9A0683}" presName="spaceBetweenRectangles" presStyleCnt="0"/>
      <dgm:spPr/>
    </dgm:pt>
    <dgm:pt modelId="{03F3418C-3BDB-4990-AF74-20135CAB3F5F}" type="pres">
      <dgm:prSet presAssocID="{B0391014-6A28-43CE-B6B3-43AC71483C8B}" presName="parentLin" presStyleCnt="0"/>
      <dgm:spPr/>
    </dgm:pt>
    <dgm:pt modelId="{3B7F56EC-BAF7-449B-8D7F-5070EE447043}" type="pres">
      <dgm:prSet presAssocID="{B0391014-6A28-43CE-B6B3-43AC71483C8B}" presName="parentLeftMargin" presStyleLbl="node1" presStyleIdx="0" presStyleCnt="2"/>
      <dgm:spPr/>
    </dgm:pt>
    <dgm:pt modelId="{7D3AE573-1F23-485F-AF06-0AB896C0A10B}" type="pres">
      <dgm:prSet presAssocID="{B0391014-6A28-43CE-B6B3-43AC71483C8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288F7D6-7901-4EBF-B61B-92999C5BB72D}" type="pres">
      <dgm:prSet presAssocID="{B0391014-6A28-43CE-B6B3-43AC71483C8B}" presName="negativeSpace" presStyleCnt="0"/>
      <dgm:spPr/>
    </dgm:pt>
    <dgm:pt modelId="{3BBC67EA-48E9-459C-9EEB-2AF491F26E59}" type="pres">
      <dgm:prSet presAssocID="{B0391014-6A28-43CE-B6B3-43AC71483C8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48BC66E-F595-4787-9B9E-B6423CEAFB63}" type="presOf" srcId="{94D88036-C30D-4D6D-BF9C-05DCF9D4D639}" destId="{3109893B-DAEE-4972-B1B3-E6B07BF8B92A}" srcOrd="0" destOrd="0" presId="urn:microsoft.com/office/officeart/2005/8/layout/list1"/>
    <dgm:cxn modelId="{60640791-B717-4140-9028-3A60CD0DBBF2}" type="presOf" srcId="{0C219303-998A-4973-B04F-7C05DEC5F755}" destId="{340B9056-8633-4C45-B5C5-CB2A150AA66D}" srcOrd="0" destOrd="0" presId="urn:microsoft.com/office/officeart/2005/8/layout/list1"/>
    <dgm:cxn modelId="{C20F94B1-C273-465E-A188-5E2076CF9BE7}" type="presOf" srcId="{B0391014-6A28-43CE-B6B3-43AC71483C8B}" destId="{3B7F56EC-BAF7-449B-8D7F-5070EE447043}" srcOrd="0" destOrd="0" presId="urn:microsoft.com/office/officeart/2005/8/layout/list1"/>
    <dgm:cxn modelId="{61F672BD-592C-4661-95CC-6FA9F7926455}" type="presOf" srcId="{B0391014-6A28-43CE-B6B3-43AC71483C8B}" destId="{7D3AE573-1F23-485F-AF06-0AB896C0A10B}" srcOrd="1" destOrd="0" presId="urn:microsoft.com/office/officeart/2005/8/layout/list1"/>
    <dgm:cxn modelId="{995460C8-0D93-4B9A-8A2D-1F3A6E0E9001}" srcId="{94D88036-C30D-4D6D-BF9C-05DCF9D4D639}" destId="{B0391014-6A28-43CE-B6B3-43AC71483C8B}" srcOrd="1" destOrd="0" parTransId="{06C32C48-F6BC-45C2-A415-764BB17BBDDF}" sibTransId="{8F8C1E78-817A-4B73-87BD-BE18821797C6}"/>
    <dgm:cxn modelId="{222DFDC8-3C36-400F-9D88-900F1DCBE15B}" type="presOf" srcId="{0C219303-998A-4973-B04F-7C05DEC5F755}" destId="{356F0D86-1C60-4A85-9B99-FA955445E96D}" srcOrd="1" destOrd="0" presId="urn:microsoft.com/office/officeart/2005/8/layout/list1"/>
    <dgm:cxn modelId="{6AE829D4-1D4A-4731-A235-D4E93E173A00}" srcId="{94D88036-C30D-4D6D-BF9C-05DCF9D4D639}" destId="{0C219303-998A-4973-B04F-7C05DEC5F755}" srcOrd="0" destOrd="0" parTransId="{3735D35D-E080-44BB-BA49-9F0C0D909B2C}" sibTransId="{2D9508C3-4285-4A1C-8F8D-BE5FBE9A0683}"/>
    <dgm:cxn modelId="{0AB43B3A-0380-41B6-ACF8-2455720B008D}" type="presParOf" srcId="{3109893B-DAEE-4972-B1B3-E6B07BF8B92A}" destId="{E7D7617A-23F7-4A1B-8877-4447D82B06C0}" srcOrd="0" destOrd="0" presId="urn:microsoft.com/office/officeart/2005/8/layout/list1"/>
    <dgm:cxn modelId="{D471BF8B-0117-410E-95E4-AFC136F28AB3}" type="presParOf" srcId="{E7D7617A-23F7-4A1B-8877-4447D82B06C0}" destId="{340B9056-8633-4C45-B5C5-CB2A150AA66D}" srcOrd="0" destOrd="0" presId="urn:microsoft.com/office/officeart/2005/8/layout/list1"/>
    <dgm:cxn modelId="{5F71A37D-6362-44D3-A519-61524CE247F5}" type="presParOf" srcId="{E7D7617A-23F7-4A1B-8877-4447D82B06C0}" destId="{356F0D86-1C60-4A85-9B99-FA955445E96D}" srcOrd="1" destOrd="0" presId="urn:microsoft.com/office/officeart/2005/8/layout/list1"/>
    <dgm:cxn modelId="{00505D49-DEC1-46DF-84A0-4787F3339DC1}" type="presParOf" srcId="{3109893B-DAEE-4972-B1B3-E6B07BF8B92A}" destId="{DF23B9D2-82FA-41C6-872F-BE2E1F20E852}" srcOrd="1" destOrd="0" presId="urn:microsoft.com/office/officeart/2005/8/layout/list1"/>
    <dgm:cxn modelId="{15DE208F-F919-4552-9229-65A924FCD6CF}" type="presParOf" srcId="{3109893B-DAEE-4972-B1B3-E6B07BF8B92A}" destId="{B771CDAD-0DFF-4E65-9399-09A30EE90322}" srcOrd="2" destOrd="0" presId="urn:microsoft.com/office/officeart/2005/8/layout/list1"/>
    <dgm:cxn modelId="{BFF5FE15-B7E0-4FF7-8335-66E4A19A7513}" type="presParOf" srcId="{3109893B-DAEE-4972-B1B3-E6B07BF8B92A}" destId="{9E7AC8F8-3CBA-4DF1-A709-2EDF873471E3}" srcOrd="3" destOrd="0" presId="urn:microsoft.com/office/officeart/2005/8/layout/list1"/>
    <dgm:cxn modelId="{3F51A006-3192-422D-A0FC-833E5E5AF3F8}" type="presParOf" srcId="{3109893B-DAEE-4972-B1B3-E6B07BF8B92A}" destId="{03F3418C-3BDB-4990-AF74-20135CAB3F5F}" srcOrd="4" destOrd="0" presId="urn:microsoft.com/office/officeart/2005/8/layout/list1"/>
    <dgm:cxn modelId="{FB8C8FAA-307F-4B44-83EC-E8485878C26D}" type="presParOf" srcId="{03F3418C-3BDB-4990-AF74-20135CAB3F5F}" destId="{3B7F56EC-BAF7-449B-8D7F-5070EE447043}" srcOrd="0" destOrd="0" presId="urn:microsoft.com/office/officeart/2005/8/layout/list1"/>
    <dgm:cxn modelId="{C97E0A21-F26B-4B8B-A1E3-EB7509E56123}" type="presParOf" srcId="{03F3418C-3BDB-4990-AF74-20135CAB3F5F}" destId="{7D3AE573-1F23-485F-AF06-0AB896C0A10B}" srcOrd="1" destOrd="0" presId="urn:microsoft.com/office/officeart/2005/8/layout/list1"/>
    <dgm:cxn modelId="{E722FBD5-A40C-4C09-B4D6-53B6E02FE0AF}" type="presParOf" srcId="{3109893B-DAEE-4972-B1B3-E6B07BF8B92A}" destId="{2288F7D6-7901-4EBF-B61B-92999C5BB72D}" srcOrd="5" destOrd="0" presId="urn:microsoft.com/office/officeart/2005/8/layout/list1"/>
    <dgm:cxn modelId="{225AF183-FD0E-4964-8581-8B125FDFB745}" type="presParOf" srcId="{3109893B-DAEE-4972-B1B3-E6B07BF8B92A}" destId="{3BBC67EA-48E9-459C-9EEB-2AF491F26E59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5A161F-E8B4-44FB-A516-F3BF7349EFAD}" type="doc">
      <dgm:prSet loTypeId="urn:microsoft.com/office/officeart/2008/layout/LinedLis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95CC47A9-B722-41C4-BDB4-DF78987CF532}">
      <dgm:prSet phldrT="[Texto]" custT="1"/>
      <dgm:spPr/>
      <dgm:t>
        <a:bodyPr/>
        <a:lstStyle/>
        <a:p>
          <a:r>
            <a:rPr lang="pt-BR" sz="2800" b="1" dirty="0">
              <a:latin typeface="Roboto"/>
            </a:rPr>
            <a:t>A civilização meroítica </a:t>
          </a:r>
        </a:p>
      </dgm:t>
    </dgm:pt>
    <dgm:pt modelId="{ECC40B6B-FB8C-4DCB-A8E1-41170958140C}" type="parTrans" cxnId="{A8CBBE05-137E-4453-A601-7E0971B7890F}">
      <dgm:prSet/>
      <dgm:spPr/>
      <dgm:t>
        <a:bodyPr/>
        <a:lstStyle/>
        <a:p>
          <a:endParaRPr lang="pt-BR" sz="2200"/>
        </a:p>
      </dgm:t>
    </dgm:pt>
    <dgm:pt modelId="{2E8B5440-C392-4A7D-9EF3-51B5FA7A460B}" type="sibTrans" cxnId="{A8CBBE05-137E-4453-A601-7E0971B7890F}">
      <dgm:prSet/>
      <dgm:spPr/>
      <dgm:t>
        <a:bodyPr/>
        <a:lstStyle/>
        <a:p>
          <a:endParaRPr lang="pt-BR" sz="2200"/>
        </a:p>
      </dgm:t>
    </dgm:pt>
    <dgm:pt modelId="{72E25972-1E2C-4BD9-8350-8579AD07A0B7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 cidade de Méroe foi um importante centro comercial e logo se tornou também um dos principais centros produtores de objetos de ferro do continente africano.</a:t>
          </a:r>
        </a:p>
        <a:p>
          <a:endParaRPr lang="pt-BR" sz="2200" dirty="0">
            <a:latin typeface="Roboto"/>
          </a:endParaRPr>
        </a:p>
      </dgm:t>
    </dgm:pt>
    <dgm:pt modelId="{DCA4F21D-67F0-4BE3-A694-2380812D82BA}" type="parTrans" cxnId="{4D534F40-A765-4CF4-A1E5-037CB6BFA2C9}">
      <dgm:prSet/>
      <dgm:spPr/>
      <dgm:t>
        <a:bodyPr/>
        <a:lstStyle/>
        <a:p>
          <a:endParaRPr lang="pt-BR" sz="2200"/>
        </a:p>
      </dgm:t>
    </dgm:pt>
    <dgm:pt modelId="{23BD745F-2B48-4C39-9F1F-6FCAD334270D}" type="sibTrans" cxnId="{4D534F40-A765-4CF4-A1E5-037CB6BFA2C9}">
      <dgm:prSet/>
      <dgm:spPr/>
      <dgm:t>
        <a:bodyPr/>
        <a:lstStyle/>
        <a:p>
          <a:endParaRPr lang="pt-BR" sz="2200"/>
        </a:p>
      </dgm:t>
    </dgm:pt>
    <dgm:pt modelId="{3AA7EA67-EC46-47AC-8F53-216E472AF9DD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Em Méroe desenvolveu-se a escrita meroíta, formada por 23 caracteres. A escrita corria da esquerda para a direita e as palavras eram separadas umas das outras por dois ou três pontos. </a:t>
          </a:r>
        </a:p>
        <a:p>
          <a:endParaRPr lang="pt-BR" sz="2200" dirty="0">
            <a:latin typeface="Roboto"/>
          </a:endParaRPr>
        </a:p>
      </dgm:t>
    </dgm:pt>
    <dgm:pt modelId="{DC680F60-2E37-4235-8631-5A6CBD58CB9B}" type="parTrans" cxnId="{5DF3D7F6-6F01-4CBE-A85F-12ECA97E3DE4}">
      <dgm:prSet/>
      <dgm:spPr/>
      <dgm:t>
        <a:bodyPr/>
        <a:lstStyle/>
        <a:p>
          <a:endParaRPr lang="pt-BR" sz="2200"/>
        </a:p>
      </dgm:t>
    </dgm:pt>
    <dgm:pt modelId="{17B19807-F786-46A5-B4D5-CA43ADDC0F9F}" type="sibTrans" cxnId="{5DF3D7F6-6F01-4CBE-A85F-12ECA97E3DE4}">
      <dgm:prSet/>
      <dgm:spPr/>
      <dgm:t>
        <a:bodyPr/>
        <a:lstStyle/>
        <a:p>
          <a:endParaRPr lang="pt-BR" sz="2200"/>
        </a:p>
      </dgm:t>
    </dgm:pt>
    <dgm:pt modelId="{37E502B6-2836-41A6-BC85-DEDA60ADBD9E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Nessa cidade, governavam um rei (faraó) e uma rainha-mãe (</a:t>
          </a:r>
          <a:r>
            <a:rPr lang="pt-BR" sz="2200" b="1" i="0" dirty="0">
              <a:latin typeface="Roboto"/>
            </a:rPr>
            <a:t>candace</a:t>
          </a:r>
          <a:r>
            <a:rPr lang="pt-BR" sz="2200" dirty="0">
              <a:latin typeface="Roboto"/>
            </a:rPr>
            <a:t>), escolhidos para administrar o Reino de Kush. As candaces possuíam papel preponderante na sociedade cuxita.   </a:t>
          </a:r>
        </a:p>
        <a:p>
          <a:endParaRPr lang="pt-BR" sz="2200" dirty="0">
            <a:latin typeface="Roboto"/>
          </a:endParaRPr>
        </a:p>
      </dgm:t>
    </dgm:pt>
    <dgm:pt modelId="{DF858818-CB16-4D94-9CB1-2173CBBD7BCF}" type="parTrans" cxnId="{29E0F665-2399-427B-9061-977AA0D9BFC8}">
      <dgm:prSet/>
      <dgm:spPr/>
      <dgm:t>
        <a:bodyPr/>
        <a:lstStyle/>
        <a:p>
          <a:endParaRPr lang="pt-BR" sz="2200"/>
        </a:p>
      </dgm:t>
    </dgm:pt>
    <dgm:pt modelId="{0205305D-6D03-4595-B61D-52465C420BDF}" type="sibTrans" cxnId="{29E0F665-2399-427B-9061-977AA0D9BFC8}">
      <dgm:prSet/>
      <dgm:spPr/>
      <dgm:t>
        <a:bodyPr/>
        <a:lstStyle/>
        <a:p>
          <a:endParaRPr lang="pt-BR" sz="2200"/>
        </a:p>
      </dgm:t>
    </dgm:pt>
    <dgm:pt modelId="{B6521F57-6766-44C0-9468-22626E17B451}" type="pres">
      <dgm:prSet presAssocID="{375A161F-E8B4-44FB-A516-F3BF7349EFAD}" presName="vert0" presStyleCnt="0">
        <dgm:presLayoutVars>
          <dgm:dir/>
          <dgm:animOne val="branch"/>
          <dgm:animLvl val="lvl"/>
        </dgm:presLayoutVars>
      </dgm:prSet>
      <dgm:spPr/>
    </dgm:pt>
    <dgm:pt modelId="{4762EC32-B6DA-4B82-A2CC-1C13B945BC3A}" type="pres">
      <dgm:prSet presAssocID="{95CC47A9-B722-41C4-BDB4-DF78987CF532}" presName="thickLine" presStyleLbl="alignNode1" presStyleIdx="0" presStyleCnt="1"/>
      <dgm:spPr/>
    </dgm:pt>
    <dgm:pt modelId="{9E670633-2E8E-4AE0-9A14-C1F17AD4CE47}" type="pres">
      <dgm:prSet presAssocID="{95CC47A9-B722-41C4-BDB4-DF78987CF532}" presName="horz1" presStyleCnt="0"/>
      <dgm:spPr/>
    </dgm:pt>
    <dgm:pt modelId="{B767B688-993C-4F9B-A969-C0A7DDED6177}" type="pres">
      <dgm:prSet presAssocID="{95CC47A9-B722-41C4-BDB4-DF78987CF532}" presName="tx1" presStyleLbl="revTx" presStyleIdx="0" presStyleCnt="4" custScaleX="165245"/>
      <dgm:spPr/>
    </dgm:pt>
    <dgm:pt modelId="{B540F9DB-956F-464E-ACD5-DFA7C67829DD}" type="pres">
      <dgm:prSet presAssocID="{95CC47A9-B722-41C4-BDB4-DF78987CF532}" presName="vert1" presStyleCnt="0"/>
      <dgm:spPr/>
    </dgm:pt>
    <dgm:pt modelId="{AAD64C15-893B-462F-89EA-D21137BC3FF0}" type="pres">
      <dgm:prSet presAssocID="{72E25972-1E2C-4BD9-8350-8579AD07A0B7}" presName="vertSpace2a" presStyleCnt="0"/>
      <dgm:spPr/>
    </dgm:pt>
    <dgm:pt modelId="{3494F260-8604-470D-9B19-0BD636F053F8}" type="pres">
      <dgm:prSet presAssocID="{72E25972-1E2C-4BD9-8350-8579AD07A0B7}" presName="horz2" presStyleCnt="0"/>
      <dgm:spPr/>
    </dgm:pt>
    <dgm:pt modelId="{68F7BD34-D2C0-419A-82F4-86EE238F1D45}" type="pres">
      <dgm:prSet presAssocID="{72E25972-1E2C-4BD9-8350-8579AD07A0B7}" presName="horzSpace2" presStyleCnt="0"/>
      <dgm:spPr/>
    </dgm:pt>
    <dgm:pt modelId="{30E4C75F-A527-477F-982A-14D0073403EC}" type="pres">
      <dgm:prSet presAssocID="{72E25972-1E2C-4BD9-8350-8579AD07A0B7}" presName="tx2" presStyleLbl="revTx" presStyleIdx="1" presStyleCnt="4" custScaleX="127604"/>
      <dgm:spPr/>
    </dgm:pt>
    <dgm:pt modelId="{57AABF13-B663-4A30-8A1E-DEB48FF5B38C}" type="pres">
      <dgm:prSet presAssocID="{72E25972-1E2C-4BD9-8350-8579AD07A0B7}" presName="vert2" presStyleCnt="0"/>
      <dgm:spPr/>
    </dgm:pt>
    <dgm:pt modelId="{513E57C4-335B-4C7E-9B7C-C6B85E87B330}" type="pres">
      <dgm:prSet presAssocID="{72E25972-1E2C-4BD9-8350-8579AD07A0B7}" presName="thinLine2b" presStyleLbl="callout" presStyleIdx="0" presStyleCnt="3" custLinFactY="-200000" custLinFactNeighborX="-373" custLinFactNeighborY="-258912"/>
      <dgm:spPr/>
    </dgm:pt>
    <dgm:pt modelId="{AF3B8354-479F-4BD3-9811-DBB36509EA5D}" type="pres">
      <dgm:prSet presAssocID="{72E25972-1E2C-4BD9-8350-8579AD07A0B7}" presName="vertSpace2b" presStyleCnt="0"/>
      <dgm:spPr/>
    </dgm:pt>
    <dgm:pt modelId="{0792A372-3487-40FE-9E07-F7E6AB296752}" type="pres">
      <dgm:prSet presAssocID="{3AA7EA67-EC46-47AC-8F53-216E472AF9DD}" presName="horz2" presStyleCnt="0"/>
      <dgm:spPr/>
    </dgm:pt>
    <dgm:pt modelId="{F59B2757-02CE-4AE9-B645-042ABCE7B572}" type="pres">
      <dgm:prSet presAssocID="{3AA7EA67-EC46-47AC-8F53-216E472AF9DD}" presName="horzSpace2" presStyleCnt="0"/>
      <dgm:spPr/>
    </dgm:pt>
    <dgm:pt modelId="{6CB35E0E-0B43-4F4F-AA7B-148B1C5C2460}" type="pres">
      <dgm:prSet presAssocID="{3AA7EA67-EC46-47AC-8F53-216E472AF9DD}" presName="tx2" presStyleLbl="revTx" presStyleIdx="2" presStyleCnt="4" custScaleX="127604" custLinFactNeighborX="-925" custLinFactNeighborY="-17945"/>
      <dgm:spPr/>
    </dgm:pt>
    <dgm:pt modelId="{BA7888DF-C439-4164-9D21-CE86F309F4C1}" type="pres">
      <dgm:prSet presAssocID="{3AA7EA67-EC46-47AC-8F53-216E472AF9DD}" presName="vert2" presStyleCnt="0"/>
      <dgm:spPr/>
    </dgm:pt>
    <dgm:pt modelId="{7296643F-2277-4800-B344-56AE10D2445E}" type="pres">
      <dgm:prSet presAssocID="{3AA7EA67-EC46-47AC-8F53-216E472AF9DD}" presName="thinLine2b" presStyleLbl="callout" presStyleIdx="1" presStyleCnt="3"/>
      <dgm:spPr/>
    </dgm:pt>
    <dgm:pt modelId="{14065958-B25A-4BA0-8A15-C7FDA9741DC1}" type="pres">
      <dgm:prSet presAssocID="{3AA7EA67-EC46-47AC-8F53-216E472AF9DD}" presName="vertSpace2b" presStyleCnt="0"/>
      <dgm:spPr/>
    </dgm:pt>
    <dgm:pt modelId="{B48B267D-6852-4388-A188-A77B4455EC46}" type="pres">
      <dgm:prSet presAssocID="{37E502B6-2836-41A6-BC85-DEDA60ADBD9E}" presName="horz2" presStyleCnt="0"/>
      <dgm:spPr/>
    </dgm:pt>
    <dgm:pt modelId="{2C695448-E671-48DA-BC15-3C0754CB74FF}" type="pres">
      <dgm:prSet presAssocID="{37E502B6-2836-41A6-BC85-DEDA60ADBD9E}" presName="horzSpace2" presStyleCnt="0"/>
      <dgm:spPr/>
    </dgm:pt>
    <dgm:pt modelId="{E2D10267-317F-440B-A58E-65CF7971917A}" type="pres">
      <dgm:prSet presAssocID="{37E502B6-2836-41A6-BC85-DEDA60ADBD9E}" presName="tx2" presStyleLbl="revTx" presStyleIdx="3" presStyleCnt="4" custScaleX="127604"/>
      <dgm:spPr/>
    </dgm:pt>
    <dgm:pt modelId="{3982B577-CF0F-46A1-A95B-B5C53613487C}" type="pres">
      <dgm:prSet presAssocID="{37E502B6-2836-41A6-BC85-DEDA60ADBD9E}" presName="vert2" presStyleCnt="0"/>
      <dgm:spPr/>
    </dgm:pt>
    <dgm:pt modelId="{35C9A4FC-C0CE-4EAA-8337-18EF56106DA8}" type="pres">
      <dgm:prSet presAssocID="{37E502B6-2836-41A6-BC85-DEDA60ADBD9E}" presName="thinLine2b" presStyleLbl="callout" presStyleIdx="2" presStyleCnt="3"/>
      <dgm:spPr/>
    </dgm:pt>
    <dgm:pt modelId="{F0EDAFA8-E8E5-47B2-B914-87A10E41F8C1}" type="pres">
      <dgm:prSet presAssocID="{37E502B6-2836-41A6-BC85-DEDA60ADBD9E}" presName="vertSpace2b" presStyleCnt="0"/>
      <dgm:spPr/>
    </dgm:pt>
  </dgm:ptLst>
  <dgm:cxnLst>
    <dgm:cxn modelId="{A8CBBE05-137E-4453-A601-7E0971B7890F}" srcId="{375A161F-E8B4-44FB-A516-F3BF7349EFAD}" destId="{95CC47A9-B722-41C4-BDB4-DF78987CF532}" srcOrd="0" destOrd="0" parTransId="{ECC40B6B-FB8C-4DCB-A8E1-41170958140C}" sibTransId="{2E8B5440-C392-4A7D-9EF3-51B5FA7A460B}"/>
    <dgm:cxn modelId="{28B73F07-BB01-496E-9827-9C5DBB40AEBC}" type="presOf" srcId="{95CC47A9-B722-41C4-BDB4-DF78987CF532}" destId="{B767B688-993C-4F9B-A969-C0A7DDED6177}" srcOrd="0" destOrd="0" presId="urn:microsoft.com/office/officeart/2008/layout/LinedList"/>
    <dgm:cxn modelId="{4D534F40-A765-4CF4-A1E5-037CB6BFA2C9}" srcId="{95CC47A9-B722-41C4-BDB4-DF78987CF532}" destId="{72E25972-1E2C-4BD9-8350-8579AD07A0B7}" srcOrd="0" destOrd="0" parTransId="{DCA4F21D-67F0-4BE3-A694-2380812D82BA}" sibTransId="{23BD745F-2B48-4C39-9F1F-6FCAD334270D}"/>
    <dgm:cxn modelId="{29E0F665-2399-427B-9061-977AA0D9BFC8}" srcId="{95CC47A9-B722-41C4-BDB4-DF78987CF532}" destId="{37E502B6-2836-41A6-BC85-DEDA60ADBD9E}" srcOrd="2" destOrd="0" parTransId="{DF858818-CB16-4D94-9CB1-2173CBBD7BCF}" sibTransId="{0205305D-6D03-4595-B61D-52465C420BDF}"/>
    <dgm:cxn modelId="{D70BDC6B-053E-4C7B-9FFD-E99C5098EEEC}" type="presOf" srcId="{37E502B6-2836-41A6-BC85-DEDA60ADBD9E}" destId="{E2D10267-317F-440B-A58E-65CF7971917A}" srcOrd="0" destOrd="0" presId="urn:microsoft.com/office/officeart/2008/layout/LinedList"/>
    <dgm:cxn modelId="{88CC1C4E-60C1-4D2C-AC61-37B47C29F5DA}" type="presOf" srcId="{72E25972-1E2C-4BD9-8350-8579AD07A0B7}" destId="{30E4C75F-A527-477F-982A-14D0073403EC}" srcOrd="0" destOrd="0" presId="urn:microsoft.com/office/officeart/2008/layout/LinedList"/>
    <dgm:cxn modelId="{D0272BAF-B4F8-49D7-BA2E-3CA2A78A708B}" type="presOf" srcId="{3AA7EA67-EC46-47AC-8F53-216E472AF9DD}" destId="{6CB35E0E-0B43-4F4F-AA7B-148B1C5C2460}" srcOrd="0" destOrd="0" presId="urn:microsoft.com/office/officeart/2008/layout/LinedList"/>
    <dgm:cxn modelId="{3E3B03CF-0D5A-4242-B754-7F9A09332AB9}" type="presOf" srcId="{375A161F-E8B4-44FB-A516-F3BF7349EFAD}" destId="{B6521F57-6766-44C0-9468-22626E17B451}" srcOrd="0" destOrd="0" presId="urn:microsoft.com/office/officeart/2008/layout/LinedList"/>
    <dgm:cxn modelId="{5DF3D7F6-6F01-4CBE-A85F-12ECA97E3DE4}" srcId="{95CC47A9-B722-41C4-BDB4-DF78987CF532}" destId="{3AA7EA67-EC46-47AC-8F53-216E472AF9DD}" srcOrd="1" destOrd="0" parTransId="{DC680F60-2E37-4235-8631-5A6CBD58CB9B}" sibTransId="{17B19807-F786-46A5-B4D5-CA43ADDC0F9F}"/>
    <dgm:cxn modelId="{77934884-C8EA-4C45-B824-E000412A969B}" type="presParOf" srcId="{B6521F57-6766-44C0-9468-22626E17B451}" destId="{4762EC32-B6DA-4B82-A2CC-1C13B945BC3A}" srcOrd="0" destOrd="0" presId="urn:microsoft.com/office/officeart/2008/layout/LinedList"/>
    <dgm:cxn modelId="{26754141-ECAC-497B-BE13-5AFA1D833316}" type="presParOf" srcId="{B6521F57-6766-44C0-9468-22626E17B451}" destId="{9E670633-2E8E-4AE0-9A14-C1F17AD4CE47}" srcOrd="1" destOrd="0" presId="urn:microsoft.com/office/officeart/2008/layout/LinedList"/>
    <dgm:cxn modelId="{AFEB202D-8ACB-4EBF-A154-EC029BAF8B07}" type="presParOf" srcId="{9E670633-2E8E-4AE0-9A14-C1F17AD4CE47}" destId="{B767B688-993C-4F9B-A969-C0A7DDED6177}" srcOrd="0" destOrd="0" presId="urn:microsoft.com/office/officeart/2008/layout/LinedList"/>
    <dgm:cxn modelId="{E88523F8-1B41-42C2-B78B-C7E485CB0A32}" type="presParOf" srcId="{9E670633-2E8E-4AE0-9A14-C1F17AD4CE47}" destId="{B540F9DB-956F-464E-ACD5-DFA7C67829DD}" srcOrd="1" destOrd="0" presId="urn:microsoft.com/office/officeart/2008/layout/LinedList"/>
    <dgm:cxn modelId="{D77E644D-26E1-40B3-99B1-ABC0C00B97E9}" type="presParOf" srcId="{B540F9DB-956F-464E-ACD5-DFA7C67829DD}" destId="{AAD64C15-893B-462F-89EA-D21137BC3FF0}" srcOrd="0" destOrd="0" presId="urn:microsoft.com/office/officeart/2008/layout/LinedList"/>
    <dgm:cxn modelId="{8C01B603-D306-4A30-B885-75F8B0D9875C}" type="presParOf" srcId="{B540F9DB-956F-464E-ACD5-DFA7C67829DD}" destId="{3494F260-8604-470D-9B19-0BD636F053F8}" srcOrd="1" destOrd="0" presId="urn:microsoft.com/office/officeart/2008/layout/LinedList"/>
    <dgm:cxn modelId="{6A7D8DFB-C113-4F27-B011-C33E54D0C7BE}" type="presParOf" srcId="{3494F260-8604-470D-9B19-0BD636F053F8}" destId="{68F7BD34-D2C0-419A-82F4-86EE238F1D45}" srcOrd="0" destOrd="0" presId="urn:microsoft.com/office/officeart/2008/layout/LinedList"/>
    <dgm:cxn modelId="{D2FE7FEB-D0B6-4FBE-A63B-2F8EB303B528}" type="presParOf" srcId="{3494F260-8604-470D-9B19-0BD636F053F8}" destId="{30E4C75F-A527-477F-982A-14D0073403EC}" srcOrd="1" destOrd="0" presId="urn:microsoft.com/office/officeart/2008/layout/LinedList"/>
    <dgm:cxn modelId="{D56D77F1-20CA-4881-A80D-D88C361D66E3}" type="presParOf" srcId="{3494F260-8604-470D-9B19-0BD636F053F8}" destId="{57AABF13-B663-4A30-8A1E-DEB48FF5B38C}" srcOrd="2" destOrd="0" presId="urn:microsoft.com/office/officeart/2008/layout/LinedList"/>
    <dgm:cxn modelId="{5B720C7C-5890-4D93-A395-606D1D3CE96C}" type="presParOf" srcId="{B540F9DB-956F-464E-ACD5-DFA7C67829DD}" destId="{513E57C4-335B-4C7E-9B7C-C6B85E87B330}" srcOrd="2" destOrd="0" presId="urn:microsoft.com/office/officeart/2008/layout/LinedList"/>
    <dgm:cxn modelId="{780B4005-D44A-4B7F-ADEA-BE29CCD93087}" type="presParOf" srcId="{B540F9DB-956F-464E-ACD5-DFA7C67829DD}" destId="{AF3B8354-479F-4BD3-9811-DBB36509EA5D}" srcOrd="3" destOrd="0" presId="urn:microsoft.com/office/officeart/2008/layout/LinedList"/>
    <dgm:cxn modelId="{B5FD10A2-2002-4E08-8B0A-AD90C78DF853}" type="presParOf" srcId="{B540F9DB-956F-464E-ACD5-DFA7C67829DD}" destId="{0792A372-3487-40FE-9E07-F7E6AB296752}" srcOrd="4" destOrd="0" presId="urn:microsoft.com/office/officeart/2008/layout/LinedList"/>
    <dgm:cxn modelId="{760931DE-3CB4-4442-8F25-776F4094EBCD}" type="presParOf" srcId="{0792A372-3487-40FE-9E07-F7E6AB296752}" destId="{F59B2757-02CE-4AE9-B645-042ABCE7B572}" srcOrd="0" destOrd="0" presId="urn:microsoft.com/office/officeart/2008/layout/LinedList"/>
    <dgm:cxn modelId="{FA5C8C76-6E3F-4D72-A4CD-DBF885BC1073}" type="presParOf" srcId="{0792A372-3487-40FE-9E07-F7E6AB296752}" destId="{6CB35E0E-0B43-4F4F-AA7B-148B1C5C2460}" srcOrd="1" destOrd="0" presId="urn:microsoft.com/office/officeart/2008/layout/LinedList"/>
    <dgm:cxn modelId="{34B1C4BF-C186-4CB9-BAC8-8DA1622F7CE3}" type="presParOf" srcId="{0792A372-3487-40FE-9E07-F7E6AB296752}" destId="{BA7888DF-C439-4164-9D21-CE86F309F4C1}" srcOrd="2" destOrd="0" presId="urn:microsoft.com/office/officeart/2008/layout/LinedList"/>
    <dgm:cxn modelId="{BB809D56-3FFA-4668-8A63-F60F53073596}" type="presParOf" srcId="{B540F9DB-956F-464E-ACD5-DFA7C67829DD}" destId="{7296643F-2277-4800-B344-56AE10D2445E}" srcOrd="5" destOrd="0" presId="urn:microsoft.com/office/officeart/2008/layout/LinedList"/>
    <dgm:cxn modelId="{A70D6434-5377-4664-8F94-060F21C3E117}" type="presParOf" srcId="{B540F9DB-956F-464E-ACD5-DFA7C67829DD}" destId="{14065958-B25A-4BA0-8A15-C7FDA9741DC1}" srcOrd="6" destOrd="0" presId="urn:microsoft.com/office/officeart/2008/layout/LinedList"/>
    <dgm:cxn modelId="{BD8C24FA-9250-44A0-A0B1-874FD45EE8D7}" type="presParOf" srcId="{B540F9DB-956F-464E-ACD5-DFA7C67829DD}" destId="{B48B267D-6852-4388-A188-A77B4455EC46}" srcOrd="7" destOrd="0" presId="urn:microsoft.com/office/officeart/2008/layout/LinedList"/>
    <dgm:cxn modelId="{49BFFCA1-9829-4CA5-B81B-8AAE672AE117}" type="presParOf" srcId="{B48B267D-6852-4388-A188-A77B4455EC46}" destId="{2C695448-E671-48DA-BC15-3C0754CB74FF}" srcOrd="0" destOrd="0" presId="urn:microsoft.com/office/officeart/2008/layout/LinedList"/>
    <dgm:cxn modelId="{0C183B47-C7C4-4C45-A88C-8B268222746E}" type="presParOf" srcId="{B48B267D-6852-4388-A188-A77B4455EC46}" destId="{E2D10267-317F-440B-A58E-65CF7971917A}" srcOrd="1" destOrd="0" presId="urn:microsoft.com/office/officeart/2008/layout/LinedList"/>
    <dgm:cxn modelId="{591117D5-BBDC-4BF1-BEAE-1B6DE3E2AE3A}" type="presParOf" srcId="{B48B267D-6852-4388-A188-A77B4455EC46}" destId="{3982B577-CF0F-46A1-A95B-B5C53613487C}" srcOrd="2" destOrd="0" presId="urn:microsoft.com/office/officeart/2008/layout/LinedList"/>
    <dgm:cxn modelId="{B4062905-05E4-41DE-917E-32E4BE572689}" type="presParOf" srcId="{B540F9DB-956F-464E-ACD5-DFA7C67829DD}" destId="{35C9A4FC-C0CE-4EAA-8337-18EF56106DA8}" srcOrd="8" destOrd="0" presId="urn:microsoft.com/office/officeart/2008/layout/LinedList"/>
    <dgm:cxn modelId="{100AE51E-0676-440E-A0DB-A13C47CC7FA7}" type="presParOf" srcId="{B540F9DB-956F-464E-ACD5-DFA7C67829DD}" destId="{F0EDAFA8-E8E5-47B2-B914-87A10E41F8C1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206212-0147-4131-9398-9D0E04956549}" type="doc">
      <dgm:prSet loTypeId="urn:microsoft.com/office/officeart/2005/8/layout/defaul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8CD16AD9-7E2E-49A1-8EC7-D838A9C8763F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Começou a se formar por volta do século     IX a.C.</a:t>
          </a:r>
        </a:p>
      </dgm:t>
    </dgm:pt>
    <dgm:pt modelId="{54592D66-B081-4862-935E-8E9923CFAC18}" type="parTrans" cxnId="{083AA6F1-DF59-46CE-92D3-5E9CDA8423BA}">
      <dgm:prSet/>
      <dgm:spPr/>
      <dgm:t>
        <a:bodyPr/>
        <a:lstStyle/>
        <a:p>
          <a:endParaRPr lang="pt-BR" sz="2200"/>
        </a:p>
      </dgm:t>
    </dgm:pt>
    <dgm:pt modelId="{D8D72B8B-EC93-4DA1-875A-4A01C6C1154A}" type="sibTrans" cxnId="{083AA6F1-DF59-46CE-92D3-5E9CDA8423BA}">
      <dgm:prSet/>
      <dgm:spPr/>
      <dgm:t>
        <a:bodyPr/>
        <a:lstStyle/>
        <a:p>
          <a:endParaRPr lang="pt-BR" sz="2200"/>
        </a:p>
      </dgm:t>
    </dgm:pt>
    <dgm:pt modelId="{D53A9A8A-482A-409C-B0A5-406660E7A130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 Ocupou áreas que hoje correspondem aos países: Nigéria, Níger, Mali, entre outros. </a:t>
          </a:r>
        </a:p>
      </dgm:t>
    </dgm:pt>
    <dgm:pt modelId="{811EDEA4-DCE1-4080-93FE-A41ED7C6D224}" type="parTrans" cxnId="{B9A81585-6CF8-44EE-B096-D9AA6A2A6552}">
      <dgm:prSet/>
      <dgm:spPr/>
      <dgm:t>
        <a:bodyPr/>
        <a:lstStyle/>
        <a:p>
          <a:endParaRPr lang="pt-BR" sz="2200"/>
        </a:p>
      </dgm:t>
    </dgm:pt>
    <dgm:pt modelId="{784335E8-8141-4382-BCF5-E959AA651DEE}" type="sibTrans" cxnId="{B9A81585-6CF8-44EE-B096-D9AA6A2A6552}">
      <dgm:prSet/>
      <dgm:spPr/>
      <dgm:t>
        <a:bodyPr/>
        <a:lstStyle/>
        <a:p>
          <a:endParaRPr lang="pt-BR" sz="2200"/>
        </a:p>
      </dgm:t>
    </dgm:pt>
    <dgm:pt modelId="{FD52B4C1-C380-476F-886F-8009B2B822F9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 região onde viviam os noks era rica em minério de ferro.  </a:t>
          </a:r>
        </a:p>
      </dgm:t>
    </dgm:pt>
    <dgm:pt modelId="{9CCBD6FD-0302-4F79-A9AC-830CA439F089}" type="parTrans" cxnId="{372DED82-97F6-42F0-A6C8-5423AF238A34}">
      <dgm:prSet/>
      <dgm:spPr/>
      <dgm:t>
        <a:bodyPr/>
        <a:lstStyle/>
        <a:p>
          <a:endParaRPr lang="pt-BR" sz="2200"/>
        </a:p>
      </dgm:t>
    </dgm:pt>
    <dgm:pt modelId="{16111D6D-73F5-4714-873E-F3803AE97749}" type="sibTrans" cxnId="{372DED82-97F6-42F0-A6C8-5423AF238A34}">
      <dgm:prSet/>
      <dgm:spPr/>
      <dgm:t>
        <a:bodyPr/>
        <a:lstStyle/>
        <a:p>
          <a:endParaRPr lang="pt-BR" sz="2200"/>
        </a:p>
      </dgm:t>
    </dgm:pt>
    <dgm:pt modelId="{5542E3C2-31B6-4A98-BB66-5EF1D77DDD1B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Essa civilização desapareceu por volta do ano 200.</a:t>
          </a:r>
        </a:p>
      </dgm:t>
    </dgm:pt>
    <dgm:pt modelId="{19F20A88-8190-41E6-A78E-82BB801AC564}" type="parTrans" cxnId="{D757CD61-598F-486C-930A-D7FF7BD62231}">
      <dgm:prSet/>
      <dgm:spPr/>
      <dgm:t>
        <a:bodyPr/>
        <a:lstStyle/>
        <a:p>
          <a:endParaRPr lang="pt-BR" sz="2200"/>
        </a:p>
      </dgm:t>
    </dgm:pt>
    <dgm:pt modelId="{6848A5E9-23D4-412B-ABC5-718DB59D3F57}" type="sibTrans" cxnId="{D757CD61-598F-486C-930A-D7FF7BD62231}">
      <dgm:prSet/>
      <dgm:spPr/>
      <dgm:t>
        <a:bodyPr/>
        <a:lstStyle/>
        <a:p>
          <a:endParaRPr lang="pt-BR" sz="2200"/>
        </a:p>
      </dgm:t>
    </dgm:pt>
    <dgm:pt modelId="{4BBB9900-8FFB-4759-89DE-29F9407C1861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Acredita-se que os noks tenham sido os ancestrais da cultura iorubá. </a:t>
          </a:r>
        </a:p>
      </dgm:t>
    </dgm:pt>
    <dgm:pt modelId="{61E6231D-9F56-4432-B9AE-F3CAD6E97F2D}" type="parTrans" cxnId="{BA9F7F54-33C4-48CA-8E6A-A647C2BE3AA6}">
      <dgm:prSet/>
      <dgm:spPr/>
      <dgm:t>
        <a:bodyPr/>
        <a:lstStyle/>
        <a:p>
          <a:endParaRPr lang="pt-BR" sz="2200"/>
        </a:p>
      </dgm:t>
    </dgm:pt>
    <dgm:pt modelId="{D89D18E1-7C29-4059-95FD-16FD8D99F2DD}" type="sibTrans" cxnId="{BA9F7F54-33C4-48CA-8E6A-A647C2BE3AA6}">
      <dgm:prSet/>
      <dgm:spPr/>
      <dgm:t>
        <a:bodyPr/>
        <a:lstStyle/>
        <a:p>
          <a:endParaRPr lang="pt-BR" sz="2200"/>
        </a:p>
      </dgm:t>
    </dgm:pt>
    <dgm:pt modelId="{6DBDC3BA-0FD4-43DE-BDAD-4F56F430F699}" type="pres">
      <dgm:prSet presAssocID="{73206212-0147-4131-9398-9D0E04956549}" presName="diagram" presStyleCnt="0">
        <dgm:presLayoutVars>
          <dgm:dir/>
          <dgm:resizeHandles val="exact"/>
        </dgm:presLayoutVars>
      </dgm:prSet>
      <dgm:spPr/>
    </dgm:pt>
    <dgm:pt modelId="{7A959AD9-891A-4BD1-9D57-54D5E0BCA211}" type="pres">
      <dgm:prSet presAssocID="{8CD16AD9-7E2E-49A1-8EC7-D838A9C8763F}" presName="node" presStyleLbl="node1" presStyleIdx="0" presStyleCnt="5">
        <dgm:presLayoutVars>
          <dgm:bulletEnabled val="1"/>
        </dgm:presLayoutVars>
      </dgm:prSet>
      <dgm:spPr/>
    </dgm:pt>
    <dgm:pt modelId="{68A58E87-8EE3-49B6-95F0-6CA27339A1D5}" type="pres">
      <dgm:prSet presAssocID="{D8D72B8B-EC93-4DA1-875A-4A01C6C1154A}" presName="sibTrans" presStyleCnt="0"/>
      <dgm:spPr/>
    </dgm:pt>
    <dgm:pt modelId="{4FE66A22-9BC6-425A-A247-C6330A536F51}" type="pres">
      <dgm:prSet presAssocID="{D53A9A8A-482A-409C-B0A5-406660E7A130}" presName="node" presStyleLbl="node1" presStyleIdx="1" presStyleCnt="5">
        <dgm:presLayoutVars>
          <dgm:bulletEnabled val="1"/>
        </dgm:presLayoutVars>
      </dgm:prSet>
      <dgm:spPr/>
    </dgm:pt>
    <dgm:pt modelId="{3D1E2FAB-375A-4DBB-BE1E-58FC5C78F935}" type="pres">
      <dgm:prSet presAssocID="{784335E8-8141-4382-BCF5-E959AA651DEE}" presName="sibTrans" presStyleCnt="0"/>
      <dgm:spPr/>
    </dgm:pt>
    <dgm:pt modelId="{CBB85B42-10F5-4EDE-ACF1-96A5ACFEAB2D}" type="pres">
      <dgm:prSet presAssocID="{FD52B4C1-C380-476F-886F-8009B2B822F9}" presName="node" presStyleLbl="node1" presStyleIdx="2" presStyleCnt="5">
        <dgm:presLayoutVars>
          <dgm:bulletEnabled val="1"/>
        </dgm:presLayoutVars>
      </dgm:prSet>
      <dgm:spPr/>
    </dgm:pt>
    <dgm:pt modelId="{A557D315-6F36-4482-872E-416808831E81}" type="pres">
      <dgm:prSet presAssocID="{16111D6D-73F5-4714-873E-F3803AE97749}" presName="sibTrans" presStyleCnt="0"/>
      <dgm:spPr/>
    </dgm:pt>
    <dgm:pt modelId="{5218614F-97FD-4F3E-8D92-5955888BEB2A}" type="pres">
      <dgm:prSet presAssocID="{5542E3C2-31B6-4A98-BB66-5EF1D77DDD1B}" presName="node" presStyleLbl="node1" presStyleIdx="3" presStyleCnt="5">
        <dgm:presLayoutVars>
          <dgm:bulletEnabled val="1"/>
        </dgm:presLayoutVars>
      </dgm:prSet>
      <dgm:spPr/>
    </dgm:pt>
    <dgm:pt modelId="{A6FA257F-E07D-4AF2-A22C-5F1CC312F8C1}" type="pres">
      <dgm:prSet presAssocID="{6848A5E9-23D4-412B-ABC5-718DB59D3F57}" presName="sibTrans" presStyleCnt="0"/>
      <dgm:spPr/>
    </dgm:pt>
    <dgm:pt modelId="{35D6E98B-30EC-45D3-A8A1-DDAB7EEA53D9}" type="pres">
      <dgm:prSet presAssocID="{4BBB9900-8FFB-4759-89DE-29F9407C1861}" presName="node" presStyleLbl="node1" presStyleIdx="4" presStyleCnt="5" custScaleX="104615" custScaleY="112055">
        <dgm:presLayoutVars>
          <dgm:bulletEnabled val="1"/>
        </dgm:presLayoutVars>
      </dgm:prSet>
      <dgm:spPr/>
    </dgm:pt>
  </dgm:ptLst>
  <dgm:cxnLst>
    <dgm:cxn modelId="{601A0C15-2FBE-48EB-8DFA-F5AA0A587F4C}" type="presOf" srcId="{73206212-0147-4131-9398-9D0E04956549}" destId="{6DBDC3BA-0FD4-43DE-BDAD-4F56F430F699}" srcOrd="0" destOrd="0" presId="urn:microsoft.com/office/officeart/2005/8/layout/default"/>
    <dgm:cxn modelId="{3D898316-AAC7-4DEE-B5A4-D3D6DF5E4AC9}" type="presOf" srcId="{D53A9A8A-482A-409C-B0A5-406660E7A130}" destId="{4FE66A22-9BC6-425A-A247-C6330A536F51}" srcOrd="0" destOrd="0" presId="urn:microsoft.com/office/officeart/2005/8/layout/default"/>
    <dgm:cxn modelId="{D757CD61-598F-486C-930A-D7FF7BD62231}" srcId="{73206212-0147-4131-9398-9D0E04956549}" destId="{5542E3C2-31B6-4A98-BB66-5EF1D77DDD1B}" srcOrd="3" destOrd="0" parTransId="{19F20A88-8190-41E6-A78E-82BB801AC564}" sibTransId="{6848A5E9-23D4-412B-ABC5-718DB59D3F57}"/>
    <dgm:cxn modelId="{BA9F7F54-33C4-48CA-8E6A-A647C2BE3AA6}" srcId="{73206212-0147-4131-9398-9D0E04956549}" destId="{4BBB9900-8FFB-4759-89DE-29F9407C1861}" srcOrd="4" destOrd="0" parTransId="{61E6231D-9F56-4432-B9AE-F3CAD6E97F2D}" sibTransId="{D89D18E1-7C29-4059-95FD-16FD8D99F2DD}"/>
    <dgm:cxn modelId="{372DED82-97F6-42F0-A6C8-5423AF238A34}" srcId="{73206212-0147-4131-9398-9D0E04956549}" destId="{FD52B4C1-C380-476F-886F-8009B2B822F9}" srcOrd="2" destOrd="0" parTransId="{9CCBD6FD-0302-4F79-A9AC-830CA439F089}" sibTransId="{16111D6D-73F5-4714-873E-F3803AE97749}"/>
    <dgm:cxn modelId="{B9A81585-6CF8-44EE-B096-D9AA6A2A6552}" srcId="{73206212-0147-4131-9398-9D0E04956549}" destId="{D53A9A8A-482A-409C-B0A5-406660E7A130}" srcOrd="1" destOrd="0" parTransId="{811EDEA4-DCE1-4080-93FE-A41ED7C6D224}" sibTransId="{784335E8-8141-4382-BCF5-E959AA651DEE}"/>
    <dgm:cxn modelId="{5F446692-2170-4C38-BAF6-8BE27B53CEEC}" type="presOf" srcId="{5542E3C2-31B6-4A98-BB66-5EF1D77DDD1B}" destId="{5218614F-97FD-4F3E-8D92-5955888BEB2A}" srcOrd="0" destOrd="0" presId="urn:microsoft.com/office/officeart/2005/8/layout/default"/>
    <dgm:cxn modelId="{DC0D8BD7-CF61-4C24-A6F0-C433F3F3146E}" type="presOf" srcId="{FD52B4C1-C380-476F-886F-8009B2B822F9}" destId="{CBB85B42-10F5-4EDE-ACF1-96A5ACFEAB2D}" srcOrd="0" destOrd="0" presId="urn:microsoft.com/office/officeart/2005/8/layout/default"/>
    <dgm:cxn modelId="{DE76E0D7-945F-4CEB-93D2-3FFF2DB60302}" type="presOf" srcId="{4BBB9900-8FFB-4759-89DE-29F9407C1861}" destId="{35D6E98B-30EC-45D3-A8A1-DDAB7EEA53D9}" srcOrd="0" destOrd="0" presId="urn:microsoft.com/office/officeart/2005/8/layout/default"/>
    <dgm:cxn modelId="{BC6D5DF1-19A7-4AAE-93BB-1B25B8CCACC8}" type="presOf" srcId="{8CD16AD9-7E2E-49A1-8EC7-D838A9C8763F}" destId="{7A959AD9-891A-4BD1-9D57-54D5E0BCA211}" srcOrd="0" destOrd="0" presId="urn:microsoft.com/office/officeart/2005/8/layout/default"/>
    <dgm:cxn modelId="{083AA6F1-DF59-46CE-92D3-5E9CDA8423BA}" srcId="{73206212-0147-4131-9398-9D0E04956549}" destId="{8CD16AD9-7E2E-49A1-8EC7-D838A9C8763F}" srcOrd="0" destOrd="0" parTransId="{54592D66-B081-4862-935E-8E9923CFAC18}" sibTransId="{D8D72B8B-EC93-4DA1-875A-4A01C6C1154A}"/>
    <dgm:cxn modelId="{4A0A9E52-5EC9-4BEF-9CC6-D91FEACE442E}" type="presParOf" srcId="{6DBDC3BA-0FD4-43DE-BDAD-4F56F430F699}" destId="{7A959AD9-891A-4BD1-9D57-54D5E0BCA211}" srcOrd="0" destOrd="0" presId="urn:microsoft.com/office/officeart/2005/8/layout/default"/>
    <dgm:cxn modelId="{E5CB4104-5F6A-4B9A-BC26-C9C64A31A7EE}" type="presParOf" srcId="{6DBDC3BA-0FD4-43DE-BDAD-4F56F430F699}" destId="{68A58E87-8EE3-49B6-95F0-6CA27339A1D5}" srcOrd="1" destOrd="0" presId="urn:microsoft.com/office/officeart/2005/8/layout/default"/>
    <dgm:cxn modelId="{D0EC0AEF-B5F8-4CA1-8F44-588159958E9A}" type="presParOf" srcId="{6DBDC3BA-0FD4-43DE-BDAD-4F56F430F699}" destId="{4FE66A22-9BC6-425A-A247-C6330A536F51}" srcOrd="2" destOrd="0" presId="urn:microsoft.com/office/officeart/2005/8/layout/default"/>
    <dgm:cxn modelId="{217EFE3A-85F8-4AEA-8262-6D92F362094B}" type="presParOf" srcId="{6DBDC3BA-0FD4-43DE-BDAD-4F56F430F699}" destId="{3D1E2FAB-375A-4DBB-BE1E-58FC5C78F935}" srcOrd="3" destOrd="0" presId="urn:microsoft.com/office/officeart/2005/8/layout/default"/>
    <dgm:cxn modelId="{37D987E3-6486-43D5-8621-298674AE93E9}" type="presParOf" srcId="{6DBDC3BA-0FD4-43DE-BDAD-4F56F430F699}" destId="{CBB85B42-10F5-4EDE-ACF1-96A5ACFEAB2D}" srcOrd="4" destOrd="0" presId="urn:microsoft.com/office/officeart/2005/8/layout/default"/>
    <dgm:cxn modelId="{C48D5EE1-1104-447A-B165-0112AD2D8477}" type="presParOf" srcId="{6DBDC3BA-0FD4-43DE-BDAD-4F56F430F699}" destId="{A557D315-6F36-4482-872E-416808831E81}" srcOrd="5" destOrd="0" presId="urn:microsoft.com/office/officeart/2005/8/layout/default"/>
    <dgm:cxn modelId="{7D79E172-466C-4AAB-8205-79FCC14A9239}" type="presParOf" srcId="{6DBDC3BA-0FD4-43DE-BDAD-4F56F430F699}" destId="{5218614F-97FD-4F3E-8D92-5955888BEB2A}" srcOrd="6" destOrd="0" presId="urn:microsoft.com/office/officeart/2005/8/layout/default"/>
    <dgm:cxn modelId="{AD2318DD-62E0-48BD-B6A1-CBAB0BB9667C}" type="presParOf" srcId="{6DBDC3BA-0FD4-43DE-BDAD-4F56F430F699}" destId="{A6FA257F-E07D-4AF2-A22C-5F1CC312F8C1}" srcOrd="7" destOrd="0" presId="urn:microsoft.com/office/officeart/2005/8/layout/default"/>
    <dgm:cxn modelId="{0B7215DE-49C8-41E2-9C42-58149E6A8671}" type="presParOf" srcId="{6DBDC3BA-0FD4-43DE-BDAD-4F56F430F699}" destId="{35D6E98B-30EC-45D3-A8A1-DDAB7EEA53D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407E2C-277F-4DD2-B943-FF2E215FC578}" type="doc">
      <dgm:prSet loTypeId="urn:microsoft.com/office/officeart/2005/8/layout/bProcess3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B3F4EC67-1B5D-4503-9DC0-C107FD7E049A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Os primeiros habitantes da região vieram da Península Arábica. </a:t>
          </a:r>
        </a:p>
      </dgm:t>
    </dgm:pt>
    <dgm:pt modelId="{C0D76AF8-2049-4637-B0A5-2E3894EE1845}" type="parTrans" cxnId="{6B23E5C7-9955-49C3-97C4-1AFEDE5B2DE0}">
      <dgm:prSet/>
      <dgm:spPr/>
      <dgm:t>
        <a:bodyPr/>
        <a:lstStyle/>
        <a:p>
          <a:endParaRPr lang="pt-BR" sz="2000"/>
        </a:p>
      </dgm:t>
    </dgm:pt>
    <dgm:pt modelId="{090529A4-C82E-4F1D-91F8-A9304D0AFFA1}" type="sibTrans" cxnId="{6B23E5C7-9955-49C3-97C4-1AFEDE5B2DE0}">
      <dgm:prSet custT="1"/>
      <dgm:spPr/>
      <dgm:t>
        <a:bodyPr/>
        <a:lstStyle/>
        <a:p>
          <a:endParaRPr lang="pt-BR" sz="2000" dirty="0"/>
        </a:p>
      </dgm:t>
    </dgm:pt>
    <dgm:pt modelId="{199C1F1D-E644-4EBF-979C-DA23D4762F7E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Agricultura e  pecuária: principais atividade no século VII a.C. </a:t>
          </a:r>
        </a:p>
      </dgm:t>
    </dgm:pt>
    <dgm:pt modelId="{17385017-E769-4113-9999-26ADFF5566CE}" type="parTrans" cxnId="{9DE5463A-9318-4BFC-A5D1-62BEFCF9131E}">
      <dgm:prSet/>
      <dgm:spPr/>
      <dgm:t>
        <a:bodyPr/>
        <a:lstStyle/>
        <a:p>
          <a:endParaRPr lang="pt-BR" sz="2000"/>
        </a:p>
      </dgm:t>
    </dgm:pt>
    <dgm:pt modelId="{4D05EBC4-652D-486D-BB88-536BBD58DC2D}" type="sibTrans" cxnId="{9DE5463A-9318-4BFC-A5D1-62BEFCF9131E}">
      <dgm:prSet custT="1"/>
      <dgm:spPr/>
      <dgm:t>
        <a:bodyPr/>
        <a:lstStyle/>
        <a:p>
          <a:endParaRPr lang="pt-BR" sz="2000" dirty="0"/>
        </a:p>
      </dgm:t>
    </dgm:pt>
    <dgm:pt modelId="{C0F2D99F-C46D-4666-9216-2E9AF7C459EE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No entanto, o comércio ganhava forças. </a:t>
          </a:r>
        </a:p>
      </dgm:t>
    </dgm:pt>
    <dgm:pt modelId="{C0CB1CE6-57A6-4A23-9401-E859E900540A}" type="parTrans" cxnId="{B9260A19-9FE6-4735-AD69-CC43196AA975}">
      <dgm:prSet/>
      <dgm:spPr/>
      <dgm:t>
        <a:bodyPr/>
        <a:lstStyle/>
        <a:p>
          <a:endParaRPr lang="pt-BR" sz="2000"/>
        </a:p>
      </dgm:t>
    </dgm:pt>
    <dgm:pt modelId="{85157C28-E801-440E-8CD3-B6E8B37164F5}" type="sibTrans" cxnId="{B9260A19-9FE6-4735-AD69-CC43196AA975}">
      <dgm:prSet custT="1"/>
      <dgm:spPr/>
      <dgm:t>
        <a:bodyPr/>
        <a:lstStyle/>
        <a:p>
          <a:endParaRPr lang="pt-BR" sz="2000" dirty="0"/>
        </a:p>
      </dgm:t>
    </dgm:pt>
    <dgm:pt modelId="{A8C71373-6A05-4255-A6FB-DBCAFC3B4DC4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O comércio era alimentado por caravanas que vinham de outros locais de dentro e de fora da África. </a:t>
          </a:r>
        </a:p>
      </dgm:t>
    </dgm:pt>
    <dgm:pt modelId="{9AC1C4F4-87AE-4FB0-880C-8663D0D795D4}" type="parTrans" cxnId="{BEEF2D07-CECA-4ADB-8ACE-8539148978A2}">
      <dgm:prSet/>
      <dgm:spPr/>
      <dgm:t>
        <a:bodyPr/>
        <a:lstStyle/>
        <a:p>
          <a:endParaRPr lang="pt-BR" sz="2000"/>
        </a:p>
      </dgm:t>
    </dgm:pt>
    <dgm:pt modelId="{F6C036CE-F48F-4CC3-9F70-8EF5EB9B77D5}" type="sibTrans" cxnId="{BEEF2D07-CECA-4ADB-8ACE-8539148978A2}">
      <dgm:prSet custT="1"/>
      <dgm:spPr/>
      <dgm:t>
        <a:bodyPr/>
        <a:lstStyle/>
        <a:p>
          <a:endParaRPr lang="pt-BR" sz="2000" dirty="0"/>
        </a:p>
      </dgm:t>
    </dgm:pt>
    <dgm:pt modelId="{3373DD31-FE1A-494E-8853-81CAEE9B833A}">
      <dgm:prSet phldrT="[Texto]" custT="1"/>
      <dgm:spPr/>
      <dgm:t>
        <a:bodyPr/>
        <a:lstStyle/>
        <a:p>
          <a:endParaRPr lang="pt-BR" sz="2000" dirty="0">
            <a:latin typeface="Roboto"/>
          </a:endParaRPr>
        </a:p>
        <a:p>
          <a:r>
            <a:rPr lang="pt-BR" sz="2000" dirty="0">
              <a:latin typeface="Roboto"/>
            </a:rPr>
            <a:t>Era utilizada a escrita nas transações comerciais.</a:t>
          </a:r>
        </a:p>
        <a:p>
          <a:endParaRPr lang="pt-BR" sz="2000" dirty="0">
            <a:latin typeface="Roboto"/>
          </a:endParaRPr>
        </a:p>
      </dgm:t>
    </dgm:pt>
    <dgm:pt modelId="{3E0EAB31-9FDF-4165-ABBA-0A4DE6009C20}" type="parTrans" cxnId="{96087105-A355-469E-9B36-DF021D614AA2}">
      <dgm:prSet/>
      <dgm:spPr/>
      <dgm:t>
        <a:bodyPr/>
        <a:lstStyle/>
        <a:p>
          <a:endParaRPr lang="pt-BR" sz="2000"/>
        </a:p>
      </dgm:t>
    </dgm:pt>
    <dgm:pt modelId="{E5D45DA3-1722-4CEC-8E7A-32C7491E515C}" type="sibTrans" cxnId="{96087105-A355-469E-9B36-DF021D614AA2}">
      <dgm:prSet custT="1"/>
      <dgm:spPr/>
      <dgm:t>
        <a:bodyPr/>
        <a:lstStyle/>
        <a:p>
          <a:endParaRPr lang="pt-BR" sz="2000" dirty="0"/>
        </a:p>
      </dgm:t>
    </dgm:pt>
    <dgm:pt modelId="{44A95CCD-BB21-471C-8A57-1ACEA69E3152}">
      <dgm:prSet custT="1"/>
      <dgm:spPr/>
      <dgm:t>
        <a:bodyPr/>
        <a:lstStyle/>
        <a:p>
          <a:r>
            <a:rPr lang="pt-BR" sz="2000" dirty="0">
              <a:latin typeface="Roboto"/>
            </a:rPr>
            <a:t>Com o comércio, aldeias transformaram-se em cidades, como Adúlis e Axum. </a:t>
          </a:r>
        </a:p>
      </dgm:t>
    </dgm:pt>
    <dgm:pt modelId="{4B0E8A0E-3AE2-46EA-8B5F-8758F194F77E}" type="parTrans" cxnId="{3438FAB3-E305-4CC3-A2E0-26EED62E0F04}">
      <dgm:prSet/>
      <dgm:spPr/>
      <dgm:t>
        <a:bodyPr/>
        <a:lstStyle/>
        <a:p>
          <a:endParaRPr lang="pt-BR" sz="2000"/>
        </a:p>
      </dgm:t>
    </dgm:pt>
    <dgm:pt modelId="{7049BD16-086F-4418-ACBE-BB430EE9C0C8}" type="sibTrans" cxnId="{3438FAB3-E305-4CC3-A2E0-26EED62E0F04}">
      <dgm:prSet/>
      <dgm:spPr/>
      <dgm:t>
        <a:bodyPr/>
        <a:lstStyle/>
        <a:p>
          <a:endParaRPr lang="pt-BR" sz="2000"/>
        </a:p>
      </dgm:t>
    </dgm:pt>
    <dgm:pt modelId="{2919EACF-35BA-4F91-A0D3-B3642AF8A49E}" type="pres">
      <dgm:prSet presAssocID="{86407E2C-277F-4DD2-B943-FF2E215FC578}" presName="Name0" presStyleCnt="0">
        <dgm:presLayoutVars>
          <dgm:dir/>
          <dgm:resizeHandles val="exact"/>
        </dgm:presLayoutVars>
      </dgm:prSet>
      <dgm:spPr/>
    </dgm:pt>
    <dgm:pt modelId="{7E20D28B-0C1F-4C80-81C0-1909912705CB}" type="pres">
      <dgm:prSet presAssocID="{B3F4EC67-1B5D-4503-9DC0-C107FD7E049A}" presName="node" presStyleLbl="node1" presStyleIdx="0" presStyleCnt="6" custScaleY="123359">
        <dgm:presLayoutVars>
          <dgm:bulletEnabled val="1"/>
        </dgm:presLayoutVars>
      </dgm:prSet>
      <dgm:spPr/>
    </dgm:pt>
    <dgm:pt modelId="{F79386A5-F41B-4D81-B099-2C9C6B560DC5}" type="pres">
      <dgm:prSet presAssocID="{090529A4-C82E-4F1D-91F8-A9304D0AFFA1}" presName="sibTrans" presStyleLbl="sibTrans1D1" presStyleIdx="0" presStyleCnt="5"/>
      <dgm:spPr/>
    </dgm:pt>
    <dgm:pt modelId="{24EBB228-6D9C-47C9-8163-5FBC5C8CA560}" type="pres">
      <dgm:prSet presAssocID="{090529A4-C82E-4F1D-91F8-A9304D0AFFA1}" presName="connectorText" presStyleLbl="sibTrans1D1" presStyleIdx="0" presStyleCnt="5"/>
      <dgm:spPr/>
    </dgm:pt>
    <dgm:pt modelId="{B248E6DA-5AC9-4B0B-A494-F35999076D57}" type="pres">
      <dgm:prSet presAssocID="{199C1F1D-E644-4EBF-979C-DA23D4762F7E}" presName="node" presStyleLbl="node1" presStyleIdx="1" presStyleCnt="6" custScaleY="123359">
        <dgm:presLayoutVars>
          <dgm:bulletEnabled val="1"/>
        </dgm:presLayoutVars>
      </dgm:prSet>
      <dgm:spPr/>
    </dgm:pt>
    <dgm:pt modelId="{3ABB594A-8D45-4863-8610-7BA21E019DA1}" type="pres">
      <dgm:prSet presAssocID="{4D05EBC4-652D-486D-BB88-536BBD58DC2D}" presName="sibTrans" presStyleLbl="sibTrans1D1" presStyleIdx="1" presStyleCnt="5"/>
      <dgm:spPr/>
    </dgm:pt>
    <dgm:pt modelId="{6EA5A850-2973-4FD3-81E8-B8B8764585D2}" type="pres">
      <dgm:prSet presAssocID="{4D05EBC4-652D-486D-BB88-536BBD58DC2D}" presName="connectorText" presStyleLbl="sibTrans1D1" presStyleIdx="1" presStyleCnt="5"/>
      <dgm:spPr/>
    </dgm:pt>
    <dgm:pt modelId="{23E4A125-4489-4C14-9904-45DEB5BEFE20}" type="pres">
      <dgm:prSet presAssocID="{C0F2D99F-C46D-4666-9216-2E9AF7C459EE}" presName="node" presStyleLbl="node1" presStyleIdx="2" presStyleCnt="6" custScaleY="123359">
        <dgm:presLayoutVars>
          <dgm:bulletEnabled val="1"/>
        </dgm:presLayoutVars>
      </dgm:prSet>
      <dgm:spPr/>
    </dgm:pt>
    <dgm:pt modelId="{E0771F4E-B2E9-4539-A43A-716AAE8E7694}" type="pres">
      <dgm:prSet presAssocID="{85157C28-E801-440E-8CD3-B6E8B37164F5}" presName="sibTrans" presStyleLbl="sibTrans1D1" presStyleIdx="2" presStyleCnt="5"/>
      <dgm:spPr/>
    </dgm:pt>
    <dgm:pt modelId="{FE54D8B4-C630-4F2B-8B11-F62332F2368D}" type="pres">
      <dgm:prSet presAssocID="{85157C28-E801-440E-8CD3-B6E8B37164F5}" presName="connectorText" presStyleLbl="sibTrans1D1" presStyleIdx="2" presStyleCnt="5"/>
      <dgm:spPr/>
    </dgm:pt>
    <dgm:pt modelId="{BA564FB0-6B0F-4FC8-8C9F-04EEEFB32325}" type="pres">
      <dgm:prSet presAssocID="{A8C71373-6A05-4255-A6FB-DBCAFC3B4DC4}" presName="node" presStyleLbl="node1" presStyleIdx="3" presStyleCnt="6" custScaleY="123359">
        <dgm:presLayoutVars>
          <dgm:bulletEnabled val="1"/>
        </dgm:presLayoutVars>
      </dgm:prSet>
      <dgm:spPr/>
    </dgm:pt>
    <dgm:pt modelId="{68B0DBA5-1790-4EEC-B96E-129032BDC150}" type="pres">
      <dgm:prSet presAssocID="{F6C036CE-F48F-4CC3-9F70-8EF5EB9B77D5}" presName="sibTrans" presStyleLbl="sibTrans1D1" presStyleIdx="3" presStyleCnt="5"/>
      <dgm:spPr/>
    </dgm:pt>
    <dgm:pt modelId="{09936D7B-5BF1-4C45-BD05-48A78099AFEB}" type="pres">
      <dgm:prSet presAssocID="{F6C036CE-F48F-4CC3-9F70-8EF5EB9B77D5}" presName="connectorText" presStyleLbl="sibTrans1D1" presStyleIdx="3" presStyleCnt="5"/>
      <dgm:spPr/>
    </dgm:pt>
    <dgm:pt modelId="{97FAEBF5-3AD0-4EFE-9431-A952B7CB199D}" type="pres">
      <dgm:prSet presAssocID="{3373DD31-FE1A-494E-8853-81CAEE9B833A}" presName="node" presStyleLbl="node1" presStyleIdx="4" presStyleCnt="6" custScaleY="123359">
        <dgm:presLayoutVars>
          <dgm:bulletEnabled val="1"/>
        </dgm:presLayoutVars>
      </dgm:prSet>
      <dgm:spPr/>
    </dgm:pt>
    <dgm:pt modelId="{E80D2C21-2D4F-42BA-89D2-AAE479CCF427}" type="pres">
      <dgm:prSet presAssocID="{E5D45DA3-1722-4CEC-8E7A-32C7491E515C}" presName="sibTrans" presStyleLbl="sibTrans1D1" presStyleIdx="4" presStyleCnt="5"/>
      <dgm:spPr/>
    </dgm:pt>
    <dgm:pt modelId="{C1B9A332-4DEB-4DA8-9C62-C9FAD87122B8}" type="pres">
      <dgm:prSet presAssocID="{E5D45DA3-1722-4CEC-8E7A-32C7491E515C}" presName="connectorText" presStyleLbl="sibTrans1D1" presStyleIdx="4" presStyleCnt="5"/>
      <dgm:spPr/>
    </dgm:pt>
    <dgm:pt modelId="{8768245B-F28C-4CD2-8EDA-CDCD4F2995D7}" type="pres">
      <dgm:prSet presAssocID="{44A95CCD-BB21-471C-8A57-1ACEA69E3152}" presName="node" presStyleLbl="node1" presStyleIdx="5" presStyleCnt="6">
        <dgm:presLayoutVars>
          <dgm:bulletEnabled val="1"/>
        </dgm:presLayoutVars>
      </dgm:prSet>
      <dgm:spPr/>
    </dgm:pt>
  </dgm:ptLst>
  <dgm:cxnLst>
    <dgm:cxn modelId="{96087105-A355-469E-9B36-DF021D614AA2}" srcId="{86407E2C-277F-4DD2-B943-FF2E215FC578}" destId="{3373DD31-FE1A-494E-8853-81CAEE9B833A}" srcOrd="4" destOrd="0" parTransId="{3E0EAB31-9FDF-4165-ABBA-0A4DE6009C20}" sibTransId="{E5D45DA3-1722-4CEC-8E7A-32C7491E515C}"/>
    <dgm:cxn modelId="{BEEF2D07-CECA-4ADB-8ACE-8539148978A2}" srcId="{86407E2C-277F-4DD2-B943-FF2E215FC578}" destId="{A8C71373-6A05-4255-A6FB-DBCAFC3B4DC4}" srcOrd="3" destOrd="0" parTransId="{9AC1C4F4-87AE-4FB0-880C-8663D0D795D4}" sibTransId="{F6C036CE-F48F-4CC3-9F70-8EF5EB9B77D5}"/>
    <dgm:cxn modelId="{9AFC9E09-4804-4E54-B04D-D413355C5125}" type="presOf" srcId="{4D05EBC4-652D-486D-BB88-536BBD58DC2D}" destId="{3ABB594A-8D45-4863-8610-7BA21E019DA1}" srcOrd="0" destOrd="0" presId="urn:microsoft.com/office/officeart/2005/8/layout/bProcess3"/>
    <dgm:cxn modelId="{A590010B-EC8B-4305-8612-E53157385A70}" type="presOf" srcId="{199C1F1D-E644-4EBF-979C-DA23D4762F7E}" destId="{B248E6DA-5AC9-4B0B-A494-F35999076D57}" srcOrd="0" destOrd="0" presId="urn:microsoft.com/office/officeart/2005/8/layout/bProcess3"/>
    <dgm:cxn modelId="{B9260A19-9FE6-4735-AD69-CC43196AA975}" srcId="{86407E2C-277F-4DD2-B943-FF2E215FC578}" destId="{C0F2D99F-C46D-4666-9216-2E9AF7C459EE}" srcOrd="2" destOrd="0" parTransId="{C0CB1CE6-57A6-4A23-9401-E859E900540A}" sibTransId="{85157C28-E801-440E-8CD3-B6E8B37164F5}"/>
    <dgm:cxn modelId="{58C63730-7DEC-40F9-BB45-01448B5D2D09}" type="presOf" srcId="{F6C036CE-F48F-4CC3-9F70-8EF5EB9B77D5}" destId="{68B0DBA5-1790-4EEC-B96E-129032BDC150}" srcOrd="0" destOrd="0" presId="urn:microsoft.com/office/officeart/2005/8/layout/bProcess3"/>
    <dgm:cxn modelId="{6B5ACB30-F700-47E7-81DE-ABA39373765C}" type="presOf" srcId="{44A95CCD-BB21-471C-8A57-1ACEA69E3152}" destId="{8768245B-F28C-4CD2-8EDA-CDCD4F2995D7}" srcOrd="0" destOrd="0" presId="urn:microsoft.com/office/officeart/2005/8/layout/bProcess3"/>
    <dgm:cxn modelId="{9DE5463A-9318-4BFC-A5D1-62BEFCF9131E}" srcId="{86407E2C-277F-4DD2-B943-FF2E215FC578}" destId="{199C1F1D-E644-4EBF-979C-DA23D4762F7E}" srcOrd="1" destOrd="0" parTransId="{17385017-E769-4113-9999-26ADFF5566CE}" sibTransId="{4D05EBC4-652D-486D-BB88-536BBD58DC2D}"/>
    <dgm:cxn modelId="{D68A855E-3180-42B8-A59F-C27329897DB8}" type="presOf" srcId="{3373DD31-FE1A-494E-8853-81CAEE9B833A}" destId="{97FAEBF5-3AD0-4EFE-9431-A952B7CB199D}" srcOrd="0" destOrd="0" presId="urn:microsoft.com/office/officeart/2005/8/layout/bProcess3"/>
    <dgm:cxn modelId="{20F84063-DDBC-4B3A-85CA-FD9C6A84A8D3}" type="presOf" srcId="{85157C28-E801-440E-8CD3-B6E8B37164F5}" destId="{FE54D8B4-C630-4F2B-8B11-F62332F2368D}" srcOrd="1" destOrd="0" presId="urn:microsoft.com/office/officeart/2005/8/layout/bProcess3"/>
    <dgm:cxn modelId="{8CE8054E-89B7-4864-939A-3C385C31CE33}" type="presOf" srcId="{F6C036CE-F48F-4CC3-9F70-8EF5EB9B77D5}" destId="{09936D7B-5BF1-4C45-BD05-48A78099AFEB}" srcOrd="1" destOrd="0" presId="urn:microsoft.com/office/officeart/2005/8/layout/bProcess3"/>
    <dgm:cxn modelId="{81132F4E-1003-49DC-9F4F-0373BC692C5F}" type="presOf" srcId="{86407E2C-277F-4DD2-B943-FF2E215FC578}" destId="{2919EACF-35BA-4F91-A0D3-B3642AF8A49E}" srcOrd="0" destOrd="0" presId="urn:microsoft.com/office/officeart/2005/8/layout/bProcess3"/>
    <dgm:cxn modelId="{BCBF7EA2-5623-416D-8A75-BB593174BFF5}" type="presOf" srcId="{E5D45DA3-1722-4CEC-8E7A-32C7491E515C}" destId="{E80D2C21-2D4F-42BA-89D2-AAE479CCF427}" srcOrd="0" destOrd="0" presId="urn:microsoft.com/office/officeart/2005/8/layout/bProcess3"/>
    <dgm:cxn modelId="{E6226BA7-61BA-4098-A15A-924D7AEB1854}" type="presOf" srcId="{85157C28-E801-440E-8CD3-B6E8B37164F5}" destId="{E0771F4E-B2E9-4539-A43A-716AAE8E7694}" srcOrd="0" destOrd="0" presId="urn:microsoft.com/office/officeart/2005/8/layout/bProcess3"/>
    <dgm:cxn modelId="{A64208AE-EEA4-4E91-82E0-29635D30795F}" type="presOf" srcId="{E5D45DA3-1722-4CEC-8E7A-32C7491E515C}" destId="{C1B9A332-4DEB-4DA8-9C62-C9FAD87122B8}" srcOrd="1" destOrd="0" presId="urn:microsoft.com/office/officeart/2005/8/layout/bProcess3"/>
    <dgm:cxn modelId="{3438FAB3-E305-4CC3-A2E0-26EED62E0F04}" srcId="{86407E2C-277F-4DD2-B943-FF2E215FC578}" destId="{44A95CCD-BB21-471C-8A57-1ACEA69E3152}" srcOrd="5" destOrd="0" parTransId="{4B0E8A0E-3AE2-46EA-8B5F-8758F194F77E}" sibTransId="{7049BD16-086F-4418-ACBE-BB430EE9C0C8}"/>
    <dgm:cxn modelId="{504F54BA-1B51-472D-A9C3-ADD4402E5A39}" type="presOf" srcId="{C0F2D99F-C46D-4666-9216-2E9AF7C459EE}" destId="{23E4A125-4489-4C14-9904-45DEB5BEFE20}" srcOrd="0" destOrd="0" presId="urn:microsoft.com/office/officeart/2005/8/layout/bProcess3"/>
    <dgm:cxn modelId="{16D8F3BB-C2CB-4B79-84A1-6E580109023C}" type="presOf" srcId="{B3F4EC67-1B5D-4503-9DC0-C107FD7E049A}" destId="{7E20D28B-0C1F-4C80-81C0-1909912705CB}" srcOrd="0" destOrd="0" presId="urn:microsoft.com/office/officeart/2005/8/layout/bProcess3"/>
    <dgm:cxn modelId="{E07D81C5-0EE6-4A75-BDDF-F7E236C7EE70}" type="presOf" srcId="{090529A4-C82E-4F1D-91F8-A9304D0AFFA1}" destId="{24EBB228-6D9C-47C9-8163-5FBC5C8CA560}" srcOrd="1" destOrd="0" presId="urn:microsoft.com/office/officeart/2005/8/layout/bProcess3"/>
    <dgm:cxn modelId="{6B23E5C7-9955-49C3-97C4-1AFEDE5B2DE0}" srcId="{86407E2C-277F-4DD2-B943-FF2E215FC578}" destId="{B3F4EC67-1B5D-4503-9DC0-C107FD7E049A}" srcOrd="0" destOrd="0" parTransId="{C0D76AF8-2049-4637-B0A5-2E3894EE1845}" sibTransId="{090529A4-C82E-4F1D-91F8-A9304D0AFFA1}"/>
    <dgm:cxn modelId="{3F1FCBD4-EE3B-4423-BCD5-D6E10FFADB11}" type="presOf" srcId="{4D05EBC4-652D-486D-BB88-536BBD58DC2D}" destId="{6EA5A850-2973-4FD3-81E8-B8B8764585D2}" srcOrd="1" destOrd="0" presId="urn:microsoft.com/office/officeart/2005/8/layout/bProcess3"/>
    <dgm:cxn modelId="{864506EB-E2CE-4210-9877-31337FB7616D}" type="presOf" srcId="{090529A4-C82E-4F1D-91F8-A9304D0AFFA1}" destId="{F79386A5-F41B-4D81-B099-2C9C6B560DC5}" srcOrd="0" destOrd="0" presId="urn:microsoft.com/office/officeart/2005/8/layout/bProcess3"/>
    <dgm:cxn modelId="{C0F027F8-E741-4234-A89A-89FDAF8D84E7}" type="presOf" srcId="{A8C71373-6A05-4255-A6FB-DBCAFC3B4DC4}" destId="{BA564FB0-6B0F-4FC8-8C9F-04EEEFB32325}" srcOrd="0" destOrd="0" presId="urn:microsoft.com/office/officeart/2005/8/layout/bProcess3"/>
    <dgm:cxn modelId="{D89BECE8-D51A-4B3E-847D-308147A2A3C1}" type="presParOf" srcId="{2919EACF-35BA-4F91-A0D3-B3642AF8A49E}" destId="{7E20D28B-0C1F-4C80-81C0-1909912705CB}" srcOrd="0" destOrd="0" presId="urn:microsoft.com/office/officeart/2005/8/layout/bProcess3"/>
    <dgm:cxn modelId="{AD6FB9D7-53D1-4D34-9B45-C5D46D89A76C}" type="presParOf" srcId="{2919EACF-35BA-4F91-A0D3-B3642AF8A49E}" destId="{F79386A5-F41B-4D81-B099-2C9C6B560DC5}" srcOrd="1" destOrd="0" presId="urn:microsoft.com/office/officeart/2005/8/layout/bProcess3"/>
    <dgm:cxn modelId="{88724A19-B7C2-4FE1-BDE9-637CF0D64F84}" type="presParOf" srcId="{F79386A5-F41B-4D81-B099-2C9C6B560DC5}" destId="{24EBB228-6D9C-47C9-8163-5FBC5C8CA560}" srcOrd="0" destOrd="0" presId="urn:microsoft.com/office/officeart/2005/8/layout/bProcess3"/>
    <dgm:cxn modelId="{62C46D9E-EE76-4020-BD83-3C3DEE35ABAF}" type="presParOf" srcId="{2919EACF-35BA-4F91-A0D3-B3642AF8A49E}" destId="{B248E6DA-5AC9-4B0B-A494-F35999076D57}" srcOrd="2" destOrd="0" presId="urn:microsoft.com/office/officeart/2005/8/layout/bProcess3"/>
    <dgm:cxn modelId="{5B3E6471-7B1A-4823-B8D2-D6A6A41A2ED9}" type="presParOf" srcId="{2919EACF-35BA-4F91-A0D3-B3642AF8A49E}" destId="{3ABB594A-8D45-4863-8610-7BA21E019DA1}" srcOrd="3" destOrd="0" presId="urn:microsoft.com/office/officeart/2005/8/layout/bProcess3"/>
    <dgm:cxn modelId="{EA1FD687-D0D2-4973-B9E1-20031405A755}" type="presParOf" srcId="{3ABB594A-8D45-4863-8610-7BA21E019DA1}" destId="{6EA5A850-2973-4FD3-81E8-B8B8764585D2}" srcOrd="0" destOrd="0" presId="urn:microsoft.com/office/officeart/2005/8/layout/bProcess3"/>
    <dgm:cxn modelId="{0B2C9904-0D82-423C-BE60-EB13B8548DAA}" type="presParOf" srcId="{2919EACF-35BA-4F91-A0D3-B3642AF8A49E}" destId="{23E4A125-4489-4C14-9904-45DEB5BEFE20}" srcOrd="4" destOrd="0" presId="urn:microsoft.com/office/officeart/2005/8/layout/bProcess3"/>
    <dgm:cxn modelId="{7FE8431F-AD44-4379-9AB6-EE3E8AD94BC3}" type="presParOf" srcId="{2919EACF-35BA-4F91-A0D3-B3642AF8A49E}" destId="{E0771F4E-B2E9-4539-A43A-716AAE8E7694}" srcOrd="5" destOrd="0" presId="urn:microsoft.com/office/officeart/2005/8/layout/bProcess3"/>
    <dgm:cxn modelId="{0D133560-32BB-4404-8257-CFB5036F597A}" type="presParOf" srcId="{E0771F4E-B2E9-4539-A43A-716AAE8E7694}" destId="{FE54D8B4-C630-4F2B-8B11-F62332F2368D}" srcOrd="0" destOrd="0" presId="urn:microsoft.com/office/officeart/2005/8/layout/bProcess3"/>
    <dgm:cxn modelId="{2122802F-BC8F-4F7B-A60A-32BEE74D18D0}" type="presParOf" srcId="{2919EACF-35BA-4F91-A0D3-B3642AF8A49E}" destId="{BA564FB0-6B0F-4FC8-8C9F-04EEEFB32325}" srcOrd="6" destOrd="0" presId="urn:microsoft.com/office/officeart/2005/8/layout/bProcess3"/>
    <dgm:cxn modelId="{BC823E24-ABC0-419D-A7E2-72890C32F4FA}" type="presParOf" srcId="{2919EACF-35BA-4F91-A0D3-B3642AF8A49E}" destId="{68B0DBA5-1790-4EEC-B96E-129032BDC150}" srcOrd="7" destOrd="0" presId="urn:microsoft.com/office/officeart/2005/8/layout/bProcess3"/>
    <dgm:cxn modelId="{A49E288A-61FE-4AE8-A8EF-781F29C6AC66}" type="presParOf" srcId="{68B0DBA5-1790-4EEC-B96E-129032BDC150}" destId="{09936D7B-5BF1-4C45-BD05-48A78099AFEB}" srcOrd="0" destOrd="0" presId="urn:microsoft.com/office/officeart/2005/8/layout/bProcess3"/>
    <dgm:cxn modelId="{FCEDD17F-5398-4F6C-9940-61C92BF22AED}" type="presParOf" srcId="{2919EACF-35BA-4F91-A0D3-B3642AF8A49E}" destId="{97FAEBF5-3AD0-4EFE-9431-A952B7CB199D}" srcOrd="8" destOrd="0" presId="urn:microsoft.com/office/officeart/2005/8/layout/bProcess3"/>
    <dgm:cxn modelId="{C043C3BF-D0D7-43EA-B601-D7F9925DAA36}" type="presParOf" srcId="{2919EACF-35BA-4F91-A0D3-B3642AF8A49E}" destId="{E80D2C21-2D4F-42BA-89D2-AAE479CCF427}" srcOrd="9" destOrd="0" presId="urn:microsoft.com/office/officeart/2005/8/layout/bProcess3"/>
    <dgm:cxn modelId="{0ACE2443-17B2-4571-A333-59138BB88961}" type="presParOf" srcId="{E80D2C21-2D4F-42BA-89D2-AAE479CCF427}" destId="{C1B9A332-4DEB-4DA8-9C62-C9FAD87122B8}" srcOrd="0" destOrd="0" presId="urn:microsoft.com/office/officeart/2005/8/layout/bProcess3"/>
    <dgm:cxn modelId="{8C4DD533-F80E-45A7-99E5-0A3C60EB671F}" type="presParOf" srcId="{2919EACF-35BA-4F91-A0D3-B3642AF8A49E}" destId="{8768245B-F28C-4CD2-8EDA-CDCD4F2995D7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6F40841-4BEE-4A11-8C2C-C286C8AE25E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9EF80B8-96D4-4CBC-8BEB-E6D64F30F1B4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1900" dirty="0">
              <a:latin typeface="Roboto"/>
            </a:rPr>
            <a:t>Mercadorias seguiam para o Egito, a Grécia, a Índia e a China.   </a:t>
          </a:r>
        </a:p>
      </dgm:t>
    </dgm:pt>
    <dgm:pt modelId="{1CD9BE22-955E-4741-B1EE-12668211D2C1}" type="parTrans" cxnId="{6DF06996-24BD-46A4-8111-CD344375E386}">
      <dgm:prSet/>
      <dgm:spPr/>
      <dgm:t>
        <a:bodyPr/>
        <a:lstStyle/>
        <a:p>
          <a:endParaRPr lang="pt-BR"/>
        </a:p>
      </dgm:t>
    </dgm:pt>
    <dgm:pt modelId="{D78A8C04-9D67-40F4-BF36-DDCF0F91C204}" type="sibTrans" cxnId="{6DF06996-24BD-46A4-8111-CD344375E386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1900" dirty="0">
              <a:latin typeface="Roboto"/>
            </a:rPr>
            <a:t>Contava com importante porto no Mar Mediterrâneo.</a:t>
          </a:r>
        </a:p>
      </dgm:t>
    </dgm:pt>
    <dgm:pt modelId="{1FA02712-9CE5-44E9-8505-257DB073D427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pt-BR" sz="1900" dirty="0">
              <a:latin typeface="Roboto"/>
            </a:rPr>
            <a:t>Entre as mercadorias, estavam o marfim, o chifre de rinoceronte e os escravos. </a:t>
          </a:r>
        </a:p>
      </dgm:t>
    </dgm:pt>
    <dgm:pt modelId="{79CDEA11-5FAD-4C07-AB55-B3874662A079}" type="parTrans" cxnId="{ADEC90A5-ED3A-418D-BB14-4D09860E1992}">
      <dgm:prSet/>
      <dgm:spPr/>
      <dgm:t>
        <a:bodyPr/>
        <a:lstStyle/>
        <a:p>
          <a:endParaRPr lang="pt-BR"/>
        </a:p>
      </dgm:t>
    </dgm:pt>
    <dgm:pt modelId="{F52137B3-3F13-4223-B9E9-6AF8E92FEB62}" type="sibTrans" cxnId="{ADEC90A5-ED3A-418D-BB14-4D09860E1992}">
      <dgm:prSet custT="1"/>
      <dgm:spPr/>
      <dgm:t>
        <a:bodyPr/>
        <a:lstStyle/>
        <a:p>
          <a:r>
            <a:rPr lang="pt-BR" sz="1900" dirty="0">
              <a:latin typeface="Roboto"/>
            </a:rPr>
            <a:t>Controlou o comércio entre o interior da África e Adúlis e entre Adúlis e o Egito.</a:t>
          </a:r>
        </a:p>
      </dgm:t>
    </dgm:pt>
    <dgm:pt modelId="{D2FF0BF7-25EB-40BE-BA14-1FED7A86A739}" type="pres">
      <dgm:prSet presAssocID="{96F40841-4BEE-4A11-8C2C-C286C8AE25EA}" presName="Name0" presStyleCnt="0">
        <dgm:presLayoutVars>
          <dgm:chMax/>
          <dgm:chPref/>
          <dgm:dir/>
          <dgm:animLvl val="lvl"/>
        </dgm:presLayoutVars>
      </dgm:prSet>
      <dgm:spPr/>
    </dgm:pt>
    <dgm:pt modelId="{E180AA77-B36C-4080-9C63-DA5A5DE33D88}" type="pres">
      <dgm:prSet presAssocID="{D9EF80B8-96D4-4CBC-8BEB-E6D64F30F1B4}" presName="composite" presStyleCnt="0"/>
      <dgm:spPr/>
    </dgm:pt>
    <dgm:pt modelId="{98F2550E-968E-453E-AB83-B1BA64514959}" type="pres">
      <dgm:prSet presAssocID="{D9EF80B8-96D4-4CBC-8BEB-E6D64F30F1B4}" presName="Parent1" presStyleLbl="node1" presStyleIdx="0" presStyleCnt="4" custLinFactNeighborX="-4869" custLinFactNeighborY="1471">
        <dgm:presLayoutVars>
          <dgm:chMax val="1"/>
          <dgm:chPref val="1"/>
          <dgm:bulletEnabled val="1"/>
        </dgm:presLayoutVars>
      </dgm:prSet>
      <dgm:spPr/>
    </dgm:pt>
    <dgm:pt modelId="{F92FB198-333C-405F-AECD-C7C3C2A0BDE4}" type="pres">
      <dgm:prSet presAssocID="{D9EF80B8-96D4-4CBC-8BEB-E6D64F30F1B4}" presName="Child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143609C8-B63C-451E-9D89-8A61C1F98B84}" type="pres">
      <dgm:prSet presAssocID="{D9EF80B8-96D4-4CBC-8BEB-E6D64F30F1B4}" presName="BalanceSpacing" presStyleCnt="0"/>
      <dgm:spPr/>
    </dgm:pt>
    <dgm:pt modelId="{C56A81AD-6E59-4A29-B046-6EC5FAB6FB88}" type="pres">
      <dgm:prSet presAssocID="{D9EF80B8-96D4-4CBC-8BEB-E6D64F30F1B4}" presName="BalanceSpacing1" presStyleCnt="0"/>
      <dgm:spPr/>
    </dgm:pt>
    <dgm:pt modelId="{B0B1B5CB-66C9-47EE-ACE3-C851FE88F702}" type="pres">
      <dgm:prSet presAssocID="{D78A8C04-9D67-40F4-BF36-DDCF0F91C204}" presName="Accent1Text" presStyleLbl="node1" presStyleIdx="1" presStyleCnt="4"/>
      <dgm:spPr/>
    </dgm:pt>
    <dgm:pt modelId="{2EF0EE1F-5610-423D-9BE6-8A6B328651E0}" type="pres">
      <dgm:prSet presAssocID="{D78A8C04-9D67-40F4-BF36-DDCF0F91C204}" presName="spaceBetweenRectangles" presStyleCnt="0"/>
      <dgm:spPr/>
    </dgm:pt>
    <dgm:pt modelId="{842F736A-3F65-4DE8-ADBD-128018E31AB2}" type="pres">
      <dgm:prSet presAssocID="{1FA02712-9CE5-44E9-8505-257DB073D427}" presName="composite" presStyleCnt="0"/>
      <dgm:spPr/>
    </dgm:pt>
    <dgm:pt modelId="{83ED6534-5C2C-4B0D-8E0D-8F9D8045A958}" type="pres">
      <dgm:prSet presAssocID="{1FA02712-9CE5-44E9-8505-257DB073D427}" presName="Parent1" presStyleLbl="node1" presStyleIdx="2" presStyleCnt="4" custLinFactNeighborX="-24505" custLinFactNeighborY="2520">
        <dgm:presLayoutVars>
          <dgm:chMax val="1"/>
          <dgm:chPref val="1"/>
          <dgm:bulletEnabled val="1"/>
        </dgm:presLayoutVars>
      </dgm:prSet>
      <dgm:spPr/>
    </dgm:pt>
    <dgm:pt modelId="{FEDF32D7-E7EB-482F-972E-EDF5A3AF4AD6}" type="pres">
      <dgm:prSet presAssocID="{1FA02712-9CE5-44E9-8505-257DB073D427}" presName="Childtext1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C23C4E1E-3AEE-4852-91FD-29526EDBA79F}" type="pres">
      <dgm:prSet presAssocID="{1FA02712-9CE5-44E9-8505-257DB073D427}" presName="BalanceSpacing" presStyleCnt="0"/>
      <dgm:spPr/>
    </dgm:pt>
    <dgm:pt modelId="{36C60E4B-F24C-484D-AE44-FC883A420397}" type="pres">
      <dgm:prSet presAssocID="{1FA02712-9CE5-44E9-8505-257DB073D427}" presName="BalanceSpacing1" presStyleCnt="0"/>
      <dgm:spPr/>
    </dgm:pt>
    <dgm:pt modelId="{42B7110C-5420-4C2A-AD37-3349EB951667}" type="pres">
      <dgm:prSet presAssocID="{F52137B3-3F13-4223-B9E9-6AF8E92FEB62}" presName="Accent1Text" presStyleLbl="node1" presStyleIdx="3" presStyleCnt="4" custLinFactNeighborX="78224" custLinFactNeighborY="-1975"/>
      <dgm:spPr/>
    </dgm:pt>
  </dgm:ptLst>
  <dgm:cxnLst>
    <dgm:cxn modelId="{4D6BF805-07A9-48D5-9D7B-CF144F4AF48A}" type="presOf" srcId="{D9EF80B8-96D4-4CBC-8BEB-E6D64F30F1B4}" destId="{98F2550E-968E-453E-AB83-B1BA64514959}" srcOrd="0" destOrd="0" presId="urn:microsoft.com/office/officeart/2008/layout/AlternatingHexagons"/>
    <dgm:cxn modelId="{134DF92D-76CF-4EF0-9CDE-396755B9B5BD}" type="presOf" srcId="{96F40841-4BEE-4A11-8C2C-C286C8AE25EA}" destId="{D2FF0BF7-25EB-40BE-BA14-1FED7A86A739}" srcOrd="0" destOrd="0" presId="urn:microsoft.com/office/officeart/2008/layout/AlternatingHexagons"/>
    <dgm:cxn modelId="{B3AC8C53-D964-40D9-8240-6FA7A50A9C06}" type="presOf" srcId="{1FA02712-9CE5-44E9-8505-257DB073D427}" destId="{83ED6534-5C2C-4B0D-8E0D-8F9D8045A958}" srcOrd="0" destOrd="0" presId="urn:microsoft.com/office/officeart/2008/layout/AlternatingHexagons"/>
    <dgm:cxn modelId="{6DF06996-24BD-46A4-8111-CD344375E386}" srcId="{96F40841-4BEE-4A11-8C2C-C286C8AE25EA}" destId="{D9EF80B8-96D4-4CBC-8BEB-E6D64F30F1B4}" srcOrd="0" destOrd="0" parTransId="{1CD9BE22-955E-4741-B1EE-12668211D2C1}" sibTransId="{D78A8C04-9D67-40F4-BF36-DDCF0F91C204}"/>
    <dgm:cxn modelId="{ADEC90A5-ED3A-418D-BB14-4D09860E1992}" srcId="{96F40841-4BEE-4A11-8C2C-C286C8AE25EA}" destId="{1FA02712-9CE5-44E9-8505-257DB073D427}" srcOrd="1" destOrd="0" parTransId="{79CDEA11-5FAD-4C07-AB55-B3874662A079}" sibTransId="{F52137B3-3F13-4223-B9E9-6AF8E92FEB62}"/>
    <dgm:cxn modelId="{733CC4A5-2DC8-451D-A394-DE703A35F932}" type="presOf" srcId="{D78A8C04-9D67-40F4-BF36-DDCF0F91C204}" destId="{B0B1B5CB-66C9-47EE-ACE3-C851FE88F702}" srcOrd="0" destOrd="0" presId="urn:microsoft.com/office/officeart/2008/layout/AlternatingHexagons"/>
    <dgm:cxn modelId="{76A103E4-C726-4C98-A2F8-38917BBE0854}" type="presOf" srcId="{F52137B3-3F13-4223-B9E9-6AF8E92FEB62}" destId="{42B7110C-5420-4C2A-AD37-3349EB951667}" srcOrd="0" destOrd="0" presId="urn:microsoft.com/office/officeart/2008/layout/AlternatingHexagons"/>
    <dgm:cxn modelId="{88139DF0-5D78-4F5B-957D-C3416B1C07C1}" type="presParOf" srcId="{D2FF0BF7-25EB-40BE-BA14-1FED7A86A739}" destId="{E180AA77-B36C-4080-9C63-DA5A5DE33D88}" srcOrd="0" destOrd="0" presId="urn:microsoft.com/office/officeart/2008/layout/AlternatingHexagons"/>
    <dgm:cxn modelId="{8FADF0EE-22AB-4FE3-9F7D-1AD8A2EC9196}" type="presParOf" srcId="{E180AA77-B36C-4080-9C63-DA5A5DE33D88}" destId="{98F2550E-968E-453E-AB83-B1BA64514959}" srcOrd="0" destOrd="0" presId="urn:microsoft.com/office/officeart/2008/layout/AlternatingHexagons"/>
    <dgm:cxn modelId="{5E745B7B-7384-4C6E-9D0F-92CE44D2DA77}" type="presParOf" srcId="{E180AA77-B36C-4080-9C63-DA5A5DE33D88}" destId="{F92FB198-333C-405F-AECD-C7C3C2A0BDE4}" srcOrd="1" destOrd="0" presId="urn:microsoft.com/office/officeart/2008/layout/AlternatingHexagons"/>
    <dgm:cxn modelId="{1DA5CB75-DBEE-40C1-A22B-C89EB8871A34}" type="presParOf" srcId="{E180AA77-B36C-4080-9C63-DA5A5DE33D88}" destId="{143609C8-B63C-451E-9D89-8A61C1F98B84}" srcOrd="2" destOrd="0" presId="urn:microsoft.com/office/officeart/2008/layout/AlternatingHexagons"/>
    <dgm:cxn modelId="{CAC69687-DE7F-4FA3-B955-0FAD2A3E0311}" type="presParOf" srcId="{E180AA77-B36C-4080-9C63-DA5A5DE33D88}" destId="{C56A81AD-6E59-4A29-B046-6EC5FAB6FB88}" srcOrd="3" destOrd="0" presId="urn:microsoft.com/office/officeart/2008/layout/AlternatingHexagons"/>
    <dgm:cxn modelId="{23EF2128-9747-4DB9-84AF-E0E83FE178D4}" type="presParOf" srcId="{E180AA77-B36C-4080-9C63-DA5A5DE33D88}" destId="{B0B1B5CB-66C9-47EE-ACE3-C851FE88F702}" srcOrd="4" destOrd="0" presId="urn:microsoft.com/office/officeart/2008/layout/AlternatingHexagons"/>
    <dgm:cxn modelId="{1C2233C6-FCBD-46E1-8740-2818CFFCD4AB}" type="presParOf" srcId="{D2FF0BF7-25EB-40BE-BA14-1FED7A86A739}" destId="{2EF0EE1F-5610-423D-9BE6-8A6B328651E0}" srcOrd="1" destOrd="0" presId="urn:microsoft.com/office/officeart/2008/layout/AlternatingHexagons"/>
    <dgm:cxn modelId="{04926C25-E9EC-40BC-8890-6030865E327F}" type="presParOf" srcId="{D2FF0BF7-25EB-40BE-BA14-1FED7A86A739}" destId="{842F736A-3F65-4DE8-ADBD-128018E31AB2}" srcOrd="2" destOrd="0" presId="urn:microsoft.com/office/officeart/2008/layout/AlternatingHexagons"/>
    <dgm:cxn modelId="{E3391005-86AE-4EC7-B0ED-B1CF37782064}" type="presParOf" srcId="{842F736A-3F65-4DE8-ADBD-128018E31AB2}" destId="{83ED6534-5C2C-4B0D-8E0D-8F9D8045A958}" srcOrd="0" destOrd="0" presId="urn:microsoft.com/office/officeart/2008/layout/AlternatingHexagons"/>
    <dgm:cxn modelId="{4B9A2423-6BEB-4306-B118-8EA4E09A79F7}" type="presParOf" srcId="{842F736A-3F65-4DE8-ADBD-128018E31AB2}" destId="{FEDF32D7-E7EB-482F-972E-EDF5A3AF4AD6}" srcOrd="1" destOrd="0" presId="urn:microsoft.com/office/officeart/2008/layout/AlternatingHexagons"/>
    <dgm:cxn modelId="{889F5A98-359A-4483-AB7A-6EE755809133}" type="presParOf" srcId="{842F736A-3F65-4DE8-ADBD-128018E31AB2}" destId="{C23C4E1E-3AEE-4852-91FD-29526EDBA79F}" srcOrd="2" destOrd="0" presId="urn:microsoft.com/office/officeart/2008/layout/AlternatingHexagons"/>
    <dgm:cxn modelId="{878AF7B1-C2DA-4C0F-B018-190A7BC321D3}" type="presParOf" srcId="{842F736A-3F65-4DE8-ADBD-128018E31AB2}" destId="{36C60E4B-F24C-484D-AE44-FC883A420397}" srcOrd="3" destOrd="0" presId="urn:microsoft.com/office/officeart/2008/layout/AlternatingHexagons"/>
    <dgm:cxn modelId="{ADDA96FF-8DE8-4117-9D75-364E9F20CE2A}" type="presParOf" srcId="{842F736A-3F65-4DE8-ADBD-128018E31AB2}" destId="{42B7110C-5420-4C2A-AD37-3349EB951667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6F40841-4BEE-4A11-8C2C-C286C8AE25EA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9EF80B8-96D4-4CBC-8BEB-E6D64F30F1B4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Por ali, mercadores passavam vendendo sal, ouro e plumas.</a:t>
          </a:r>
        </a:p>
      </dgm:t>
    </dgm:pt>
    <dgm:pt modelId="{D78A8C04-9D67-40F4-BF36-DDCF0F91C204}" type="sibTrans" cxnId="{6DF06996-24BD-46A4-8111-CD344375E386}">
      <dgm:prSet custT="1"/>
      <dgm:spPr/>
      <dgm:t>
        <a:bodyPr/>
        <a:lstStyle/>
        <a:p>
          <a:r>
            <a:rPr lang="pt-BR" sz="1900" dirty="0">
              <a:latin typeface="Roboto"/>
            </a:rPr>
            <a:t>Axum, localizada no interior, era outro importante centro comercial.</a:t>
          </a:r>
        </a:p>
      </dgm:t>
    </dgm:pt>
    <dgm:pt modelId="{1CD9BE22-955E-4741-B1EE-12668211D2C1}" type="parTrans" cxnId="{6DF06996-24BD-46A4-8111-CD344375E386}">
      <dgm:prSet/>
      <dgm:spPr/>
      <dgm:t>
        <a:bodyPr/>
        <a:lstStyle/>
        <a:p>
          <a:endParaRPr lang="pt-BR"/>
        </a:p>
      </dgm:t>
    </dgm:pt>
    <dgm:pt modelId="{D2FF0BF7-25EB-40BE-BA14-1FED7A86A739}" type="pres">
      <dgm:prSet presAssocID="{96F40841-4BEE-4A11-8C2C-C286C8AE25EA}" presName="Name0" presStyleCnt="0">
        <dgm:presLayoutVars>
          <dgm:chMax/>
          <dgm:chPref/>
          <dgm:dir/>
          <dgm:animLvl val="lvl"/>
        </dgm:presLayoutVars>
      </dgm:prSet>
      <dgm:spPr/>
    </dgm:pt>
    <dgm:pt modelId="{E180AA77-B36C-4080-9C63-DA5A5DE33D88}" type="pres">
      <dgm:prSet presAssocID="{D9EF80B8-96D4-4CBC-8BEB-E6D64F30F1B4}" presName="composite" presStyleCnt="0"/>
      <dgm:spPr/>
    </dgm:pt>
    <dgm:pt modelId="{98F2550E-968E-453E-AB83-B1BA64514959}" type="pres">
      <dgm:prSet presAssocID="{D9EF80B8-96D4-4CBC-8BEB-E6D64F30F1B4}" presName="Parent1" presStyleLbl="node1" presStyleIdx="0" presStyleCnt="2" custScaleX="103217" custScaleY="103217" custLinFactNeighborX="5537" custLinFactNeighborY="-9425">
        <dgm:presLayoutVars>
          <dgm:chMax val="1"/>
          <dgm:chPref val="1"/>
          <dgm:bulletEnabled val="1"/>
        </dgm:presLayoutVars>
      </dgm:prSet>
      <dgm:spPr/>
    </dgm:pt>
    <dgm:pt modelId="{F92FB198-333C-405F-AECD-C7C3C2A0BDE4}" type="pres">
      <dgm:prSet presAssocID="{D9EF80B8-96D4-4CBC-8BEB-E6D64F30F1B4}" presName="Childtext1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143609C8-B63C-451E-9D89-8A61C1F98B84}" type="pres">
      <dgm:prSet presAssocID="{D9EF80B8-96D4-4CBC-8BEB-E6D64F30F1B4}" presName="BalanceSpacing" presStyleCnt="0"/>
      <dgm:spPr/>
    </dgm:pt>
    <dgm:pt modelId="{C56A81AD-6E59-4A29-B046-6EC5FAB6FB88}" type="pres">
      <dgm:prSet presAssocID="{D9EF80B8-96D4-4CBC-8BEB-E6D64F30F1B4}" presName="BalanceSpacing1" presStyleCnt="0"/>
      <dgm:spPr/>
    </dgm:pt>
    <dgm:pt modelId="{B0B1B5CB-66C9-47EE-ACE3-C851FE88F702}" type="pres">
      <dgm:prSet presAssocID="{D78A8C04-9D67-40F4-BF36-DDCF0F91C204}" presName="Accent1Text" presStyleLbl="node1" presStyleIdx="1" presStyleCnt="2" custScaleX="103217" custScaleY="103217" custLinFactNeighborX="5359" custLinFactNeighborY="-9963"/>
      <dgm:spPr/>
    </dgm:pt>
  </dgm:ptLst>
  <dgm:cxnLst>
    <dgm:cxn modelId="{C75B113A-73EB-4D25-9C12-C21FE22BF338}" type="presOf" srcId="{D78A8C04-9D67-40F4-BF36-DDCF0F91C204}" destId="{B0B1B5CB-66C9-47EE-ACE3-C851FE88F702}" srcOrd="0" destOrd="0" presId="urn:microsoft.com/office/officeart/2008/layout/AlternatingHexagons"/>
    <dgm:cxn modelId="{2DE5195A-76AB-4960-90CC-7353467A04D0}" type="presOf" srcId="{96F40841-4BEE-4A11-8C2C-C286C8AE25EA}" destId="{D2FF0BF7-25EB-40BE-BA14-1FED7A86A739}" srcOrd="0" destOrd="0" presId="urn:microsoft.com/office/officeart/2008/layout/AlternatingHexagons"/>
    <dgm:cxn modelId="{6DF06996-24BD-46A4-8111-CD344375E386}" srcId="{96F40841-4BEE-4A11-8C2C-C286C8AE25EA}" destId="{D9EF80B8-96D4-4CBC-8BEB-E6D64F30F1B4}" srcOrd="0" destOrd="0" parTransId="{1CD9BE22-955E-4741-B1EE-12668211D2C1}" sibTransId="{D78A8C04-9D67-40F4-BF36-DDCF0F91C204}"/>
    <dgm:cxn modelId="{0C31C3CF-BD9A-4A56-B7FA-F2E420307DE1}" type="presOf" srcId="{D9EF80B8-96D4-4CBC-8BEB-E6D64F30F1B4}" destId="{98F2550E-968E-453E-AB83-B1BA64514959}" srcOrd="0" destOrd="0" presId="urn:microsoft.com/office/officeart/2008/layout/AlternatingHexagons"/>
    <dgm:cxn modelId="{C504D531-7363-43C7-B547-7CC585587CBE}" type="presParOf" srcId="{D2FF0BF7-25EB-40BE-BA14-1FED7A86A739}" destId="{E180AA77-B36C-4080-9C63-DA5A5DE33D88}" srcOrd="0" destOrd="0" presId="urn:microsoft.com/office/officeart/2008/layout/AlternatingHexagons"/>
    <dgm:cxn modelId="{EEDE9518-B031-4399-84C4-B27D6BCEBACE}" type="presParOf" srcId="{E180AA77-B36C-4080-9C63-DA5A5DE33D88}" destId="{98F2550E-968E-453E-AB83-B1BA64514959}" srcOrd="0" destOrd="0" presId="urn:microsoft.com/office/officeart/2008/layout/AlternatingHexagons"/>
    <dgm:cxn modelId="{1B1F5070-88D6-40A6-A5DD-35B9528FA89D}" type="presParOf" srcId="{E180AA77-B36C-4080-9C63-DA5A5DE33D88}" destId="{F92FB198-333C-405F-AECD-C7C3C2A0BDE4}" srcOrd="1" destOrd="0" presId="urn:microsoft.com/office/officeart/2008/layout/AlternatingHexagons"/>
    <dgm:cxn modelId="{6BBE5839-B7B4-451D-98F2-06A692C1015C}" type="presParOf" srcId="{E180AA77-B36C-4080-9C63-DA5A5DE33D88}" destId="{143609C8-B63C-451E-9D89-8A61C1F98B84}" srcOrd="2" destOrd="0" presId="urn:microsoft.com/office/officeart/2008/layout/AlternatingHexagons"/>
    <dgm:cxn modelId="{03B5BCB8-FBB3-4B6D-A203-AA3310DBFF8E}" type="presParOf" srcId="{E180AA77-B36C-4080-9C63-DA5A5DE33D88}" destId="{C56A81AD-6E59-4A29-B046-6EC5FAB6FB88}" srcOrd="3" destOrd="0" presId="urn:microsoft.com/office/officeart/2008/layout/AlternatingHexagons"/>
    <dgm:cxn modelId="{D3B035B8-5920-48FB-AF85-83E55BC0EAE5}" type="presParOf" srcId="{E180AA77-B36C-4080-9C63-DA5A5DE33D88}" destId="{B0B1B5CB-66C9-47EE-ACE3-C851FE88F70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67A84FD-2770-4C0A-980F-0F128644973B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D01D1986-7FCD-421E-B060-D4F6BF24A0AC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A cidade de Axum enriqueceu e expandiu seus territórios, dominando o Reino de Kush e áreas vizinhas. </a:t>
          </a:r>
        </a:p>
      </dgm:t>
    </dgm:pt>
    <dgm:pt modelId="{867D26A1-39A7-4DA5-A31F-65BF320D6F5F}" type="parTrans" cxnId="{E6E2EC8D-247D-4F97-82DC-B23B0693A49E}">
      <dgm:prSet/>
      <dgm:spPr/>
      <dgm:t>
        <a:bodyPr/>
        <a:lstStyle/>
        <a:p>
          <a:endParaRPr lang="pt-BR" sz="1900"/>
        </a:p>
      </dgm:t>
    </dgm:pt>
    <dgm:pt modelId="{09D6B5B6-B89C-4082-900C-0834F5310CD7}" type="sibTrans" cxnId="{E6E2EC8D-247D-4F97-82DC-B23B0693A49E}">
      <dgm:prSet/>
      <dgm:spPr/>
      <dgm:t>
        <a:bodyPr/>
        <a:lstStyle/>
        <a:p>
          <a:endParaRPr lang="pt-BR" sz="1900"/>
        </a:p>
      </dgm:t>
    </dgm:pt>
    <dgm:pt modelId="{8CA9CB6F-AECF-4796-B84A-18EFE3E9EB05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No século XII passou a cunhar moedas de ouro, prata e cobre. </a:t>
          </a:r>
        </a:p>
      </dgm:t>
    </dgm:pt>
    <dgm:pt modelId="{0FDFD8B5-5D56-44F2-B1D0-4FB42DEC4193}" type="parTrans" cxnId="{5AC69536-44F0-4FAA-97FC-4FE3F0AD4A8B}">
      <dgm:prSet/>
      <dgm:spPr/>
      <dgm:t>
        <a:bodyPr/>
        <a:lstStyle/>
        <a:p>
          <a:endParaRPr lang="pt-BR" sz="1900"/>
        </a:p>
      </dgm:t>
    </dgm:pt>
    <dgm:pt modelId="{F1920BB6-12EC-44A3-B554-8C6C1B982DA0}" type="sibTrans" cxnId="{5AC69536-44F0-4FAA-97FC-4FE3F0AD4A8B}">
      <dgm:prSet/>
      <dgm:spPr/>
      <dgm:t>
        <a:bodyPr/>
        <a:lstStyle/>
        <a:p>
          <a:endParaRPr lang="pt-BR" sz="1900"/>
        </a:p>
      </dgm:t>
    </dgm:pt>
    <dgm:pt modelId="{F40A85FC-38F9-4CBD-ADFC-EDC3D99DEC8F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No século VII, o Reino de Axum foi invadido e conquistado pelos mulçumanos. </a:t>
          </a:r>
        </a:p>
      </dgm:t>
    </dgm:pt>
    <dgm:pt modelId="{3EA3CFCB-A79E-4135-965B-BD6E50C42E99}" type="parTrans" cxnId="{53072CD2-6F33-4805-BF48-7D70D72DA93F}">
      <dgm:prSet/>
      <dgm:spPr/>
      <dgm:t>
        <a:bodyPr/>
        <a:lstStyle/>
        <a:p>
          <a:endParaRPr lang="pt-BR" sz="1900"/>
        </a:p>
      </dgm:t>
    </dgm:pt>
    <dgm:pt modelId="{F49A7747-4184-47D8-BA8C-3D2C033BE172}" type="sibTrans" cxnId="{53072CD2-6F33-4805-BF48-7D70D72DA93F}">
      <dgm:prSet/>
      <dgm:spPr/>
      <dgm:t>
        <a:bodyPr/>
        <a:lstStyle/>
        <a:p>
          <a:endParaRPr lang="pt-BR" sz="1900"/>
        </a:p>
      </dgm:t>
    </dgm:pt>
    <dgm:pt modelId="{01E75D7B-6D61-4C53-A5B0-1EB1C036F434}">
      <dgm:prSet custT="1"/>
      <dgm:spPr/>
      <dgm:t>
        <a:bodyPr/>
        <a:lstStyle/>
        <a:p>
          <a:r>
            <a:rPr lang="pt-BR" sz="1900" dirty="0">
              <a:latin typeface="Roboto"/>
            </a:rPr>
            <a:t>População era politeísta até a primeira metade do século IV. Nessa época, o rei Anzana se converteu ao cristianismo.  </a:t>
          </a:r>
        </a:p>
      </dgm:t>
    </dgm:pt>
    <dgm:pt modelId="{058D2856-116B-4910-8BF1-C24E1F19E1A7}" type="parTrans" cxnId="{85C2D84F-4E81-4E49-BB2E-4335948ADC16}">
      <dgm:prSet/>
      <dgm:spPr/>
      <dgm:t>
        <a:bodyPr/>
        <a:lstStyle/>
        <a:p>
          <a:endParaRPr lang="pt-BR" sz="1900"/>
        </a:p>
      </dgm:t>
    </dgm:pt>
    <dgm:pt modelId="{C722FA22-FCE1-407B-B5A9-B6574B39BDFA}" type="sibTrans" cxnId="{85C2D84F-4E81-4E49-BB2E-4335948ADC16}">
      <dgm:prSet/>
      <dgm:spPr/>
      <dgm:t>
        <a:bodyPr/>
        <a:lstStyle/>
        <a:p>
          <a:endParaRPr lang="pt-BR" sz="1900"/>
        </a:p>
      </dgm:t>
    </dgm:pt>
    <dgm:pt modelId="{BF227134-1159-4182-AB17-8F47AADB812B}" type="pres">
      <dgm:prSet presAssocID="{F67A84FD-2770-4C0A-980F-0F128644973B}" presName="linear" presStyleCnt="0">
        <dgm:presLayoutVars>
          <dgm:dir/>
          <dgm:animLvl val="lvl"/>
          <dgm:resizeHandles val="exact"/>
        </dgm:presLayoutVars>
      </dgm:prSet>
      <dgm:spPr/>
    </dgm:pt>
    <dgm:pt modelId="{E4E7BBE7-47FC-488E-92B1-65F1925ACC8E}" type="pres">
      <dgm:prSet presAssocID="{D01D1986-7FCD-421E-B060-D4F6BF24A0AC}" presName="parentLin" presStyleCnt="0"/>
      <dgm:spPr/>
    </dgm:pt>
    <dgm:pt modelId="{96B2E760-A56F-4C0A-8180-7586D0F3DCCB}" type="pres">
      <dgm:prSet presAssocID="{D01D1986-7FCD-421E-B060-D4F6BF24A0AC}" presName="parentLeftMargin" presStyleLbl="node1" presStyleIdx="0" presStyleCnt="4"/>
      <dgm:spPr/>
    </dgm:pt>
    <dgm:pt modelId="{7F128C26-4548-4D6B-9137-368E4EE05C34}" type="pres">
      <dgm:prSet presAssocID="{D01D1986-7FCD-421E-B060-D4F6BF24A0AC}" presName="parentText" presStyleLbl="node1" presStyleIdx="0" presStyleCnt="4" custScaleX="133195">
        <dgm:presLayoutVars>
          <dgm:chMax val="0"/>
          <dgm:bulletEnabled val="1"/>
        </dgm:presLayoutVars>
      </dgm:prSet>
      <dgm:spPr/>
    </dgm:pt>
    <dgm:pt modelId="{B9AB1530-2B27-4266-8B1E-D601A7F736F1}" type="pres">
      <dgm:prSet presAssocID="{D01D1986-7FCD-421E-B060-D4F6BF24A0AC}" presName="negativeSpace" presStyleCnt="0"/>
      <dgm:spPr/>
    </dgm:pt>
    <dgm:pt modelId="{76F3655B-EAB6-448D-B938-BD650409102D}" type="pres">
      <dgm:prSet presAssocID="{D01D1986-7FCD-421E-B060-D4F6BF24A0AC}" presName="childText" presStyleLbl="conFgAcc1" presStyleIdx="0" presStyleCnt="4">
        <dgm:presLayoutVars>
          <dgm:bulletEnabled val="1"/>
        </dgm:presLayoutVars>
      </dgm:prSet>
      <dgm:spPr/>
    </dgm:pt>
    <dgm:pt modelId="{36959BE2-EA70-4651-B678-187BFB629FC7}" type="pres">
      <dgm:prSet presAssocID="{09D6B5B6-B89C-4082-900C-0834F5310CD7}" presName="spaceBetweenRectangles" presStyleCnt="0"/>
      <dgm:spPr/>
    </dgm:pt>
    <dgm:pt modelId="{D0B9F8FB-2EF5-47C4-B280-464E315F4FD4}" type="pres">
      <dgm:prSet presAssocID="{8CA9CB6F-AECF-4796-B84A-18EFE3E9EB05}" presName="parentLin" presStyleCnt="0"/>
      <dgm:spPr/>
    </dgm:pt>
    <dgm:pt modelId="{4913D308-0AF2-486F-9736-1CCD03D1FB52}" type="pres">
      <dgm:prSet presAssocID="{8CA9CB6F-AECF-4796-B84A-18EFE3E9EB05}" presName="parentLeftMargin" presStyleLbl="node1" presStyleIdx="0" presStyleCnt="4"/>
      <dgm:spPr/>
    </dgm:pt>
    <dgm:pt modelId="{21CADC0B-1DAB-4887-A100-C17F30002FA5}" type="pres">
      <dgm:prSet presAssocID="{8CA9CB6F-AECF-4796-B84A-18EFE3E9EB05}" presName="parentText" presStyleLbl="node1" presStyleIdx="1" presStyleCnt="4" custScaleX="133195">
        <dgm:presLayoutVars>
          <dgm:chMax val="0"/>
          <dgm:bulletEnabled val="1"/>
        </dgm:presLayoutVars>
      </dgm:prSet>
      <dgm:spPr/>
    </dgm:pt>
    <dgm:pt modelId="{896F8DF2-ECD2-4F5E-99DD-5AB47ED40868}" type="pres">
      <dgm:prSet presAssocID="{8CA9CB6F-AECF-4796-B84A-18EFE3E9EB05}" presName="negativeSpace" presStyleCnt="0"/>
      <dgm:spPr/>
    </dgm:pt>
    <dgm:pt modelId="{3EB9C176-8ADC-490C-87B0-764EE4F775F2}" type="pres">
      <dgm:prSet presAssocID="{8CA9CB6F-AECF-4796-B84A-18EFE3E9EB05}" presName="childText" presStyleLbl="conFgAcc1" presStyleIdx="1" presStyleCnt="4">
        <dgm:presLayoutVars>
          <dgm:bulletEnabled val="1"/>
        </dgm:presLayoutVars>
      </dgm:prSet>
      <dgm:spPr/>
    </dgm:pt>
    <dgm:pt modelId="{513BF706-0A57-4979-8782-B1CEF10283CF}" type="pres">
      <dgm:prSet presAssocID="{F1920BB6-12EC-44A3-B554-8C6C1B982DA0}" presName="spaceBetweenRectangles" presStyleCnt="0"/>
      <dgm:spPr/>
    </dgm:pt>
    <dgm:pt modelId="{6A405763-E6DD-4329-B000-7406949B2ECD}" type="pres">
      <dgm:prSet presAssocID="{01E75D7B-6D61-4C53-A5B0-1EB1C036F434}" presName="parentLin" presStyleCnt="0"/>
      <dgm:spPr/>
    </dgm:pt>
    <dgm:pt modelId="{28BB7511-A608-4B53-A623-432697719705}" type="pres">
      <dgm:prSet presAssocID="{01E75D7B-6D61-4C53-A5B0-1EB1C036F434}" presName="parentLeftMargin" presStyleLbl="node1" presStyleIdx="1" presStyleCnt="4"/>
      <dgm:spPr/>
    </dgm:pt>
    <dgm:pt modelId="{D8FF46B3-DC45-4A2F-AEC8-621F87C0FA69}" type="pres">
      <dgm:prSet presAssocID="{01E75D7B-6D61-4C53-A5B0-1EB1C036F434}" presName="parentText" presStyleLbl="node1" presStyleIdx="2" presStyleCnt="4" custScaleX="133079">
        <dgm:presLayoutVars>
          <dgm:chMax val="0"/>
          <dgm:bulletEnabled val="1"/>
        </dgm:presLayoutVars>
      </dgm:prSet>
      <dgm:spPr/>
    </dgm:pt>
    <dgm:pt modelId="{F3FB1938-364B-4A4B-ADAA-7F03D6B65C71}" type="pres">
      <dgm:prSet presAssocID="{01E75D7B-6D61-4C53-A5B0-1EB1C036F434}" presName="negativeSpace" presStyleCnt="0"/>
      <dgm:spPr/>
    </dgm:pt>
    <dgm:pt modelId="{3F214E65-E809-4610-892F-2CCA4F6BFA85}" type="pres">
      <dgm:prSet presAssocID="{01E75D7B-6D61-4C53-A5B0-1EB1C036F434}" presName="childText" presStyleLbl="conFgAcc1" presStyleIdx="2" presStyleCnt="4">
        <dgm:presLayoutVars>
          <dgm:bulletEnabled val="1"/>
        </dgm:presLayoutVars>
      </dgm:prSet>
      <dgm:spPr/>
    </dgm:pt>
    <dgm:pt modelId="{188E81A2-A8CB-408D-B6E0-76E41B15C8C9}" type="pres">
      <dgm:prSet presAssocID="{C722FA22-FCE1-407B-B5A9-B6574B39BDFA}" presName="spaceBetweenRectangles" presStyleCnt="0"/>
      <dgm:spPr/>
    </dgm:pt>
    <dgm:pt modelId="{D115F0EE-838B-4AAB-801A-A2632AE93F3C}" type="pres">
      <dgm:prSet presAssocID="{F40A85FC-38F9-4CBD-ADFC-EDC3D99DEC8F}" presName="parentLin" presStyleCnt="0"/>
      <dgm:spPr/>
    </dgm:pt>
    <dgm:pt modelId="{F4F841C1-AEFD-40D1-89B1-6FDAD61AA9DC}" type="pres">
      <dgm:prSet presAssocID="{F40A85FC-38F9-4CBD-ADFC-EDC3D99DEC8F}" presName="parentLeftMargin" presStyleLbl="node1" presStyleIdx="2" presStyleCnt="4"/>
      <dgm:spPr/>
    </dgm:pt>
    <dgm:pt modelId="{1E4E01B1-E9F8-4823-B53E-1C1D4ED81189}" type="pres">
      <dgm:prSet presAssocID="{F40A85FC-38F9-4CBD-ADFC-EDC3D99DEC8F}" presName="parentText" presStyleLbl="node1" presStyleIdx="3" presStyleCnt="4" custScaleX="133195">
        <dgm:presLayoutVars>
          <dgm:chMax val="0"/>
          <dgm:bulletEnabled val="1"/>
        </dgm:presLayoutVars>
      </dgm:prSet>
      <dgm:spPr/>
    </dgm:pt>
    <dgm:pt modelId="{BEC4F6F1-EBE4-4B2B-894A-6422FBCB3F0E}" type="pres">
      <dgm:prSet presAssocID="{F40A85FC-38F9-4CBD-ADFC-EDC3D99DEC8F}" presName="negativeSpace" presStyleCnt="0"/>
      <dgm:spPr/>
    </dgm:pt>
    <dgm:pt modelId="{544C601A-6B93-4EFF-A87B-90868CC0EA51}" type="pres">
      <dgm:prSet presAssocID="{F40A85FC-38F9-4CBD-ADFC-EDC3D99DEC8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67F700B-6C82-4431-B246-0A178BE2BC93}" type="presOf" srcId="{F40A85FC-38F9-4CBD-ADFC-EDC3D99DEC8F}" destId="{F4F841C1-AEFD-40D1-89B1-6FDAD61AA9DC}" srcOrd="0" destOrd="0" presId="urn:microsoft.com/office/officeart/2005/8/layout/list1"/>
    <dgm:cxn modelId="{B58E0E1F-4F37-4159-9382-89DA613D982B}" type="presOf" srcId="{F40A85FC-38F9-4CBD-ADFC-EDC3D99DEC8F}" destId="{1E4E01B1-E9F8-4823-B53E-1C1D4ED81189}" srcOrd="1" destOrd="0" presId="urn:microsoft.com/office/officeart/2005/8/layout/list1"/>
    <dgm:cxn modelId="{5AC69536-44F0-4FAA-97FC-4FE3F0AD4A8B}" srcId="{F67A84FD-2770-4C0A-980F-0F128644973B}" destId="{8CA9CB6F-AECF-4796-B84A-18EFE3E9EB05}" srcOrd="1" destOrd="0" parTransId="{0FDFD8B5-5D56-44F2-B1D0-4FB42DEC4193}" sibTransId="{F1920BB6-12EC-44A3-B554-8C6C1B982DA0}"/>
    <dgm:cxn modelId="{08740D5D-C215-449F-854C-AE46B9A389AE}" type="presOf" srcId="{F67A84FD-2770-4C0A-980F-0F128644973B}" destId="{BF227134-1159-4182-AB17-8F47AADB812B}" srcOrd="0" destOrd="0" presId="urn:microsoft.com/office/officeart/2005/8/layout/list1"/>
    <dgm:cxn modelId="{85C2D84F-4E81-4E49-BB2E-4335948ADC16}" srcId="{F67A84FD-2770-4C0A-980F-0F128644973B}" destId="{01E75D7B-6D61-4C53-A5B0-1EB1C036F434}" srcOrd="2" destOrd="0" parTransId="{058D2856-116B-4910-8BF1-C24E1F19E1A7}" sibTransId="{C722FA22-FCE1-407B-B5A9-B6574B39BDFA}"/>
    <dgm:cxn modelId="{8B34377E-9299-4B88-A69A-70DB9E73CFE8}" type="presOf" srcId="{8CA9CB6F-AECF-4796-B84A-18EFE3E9EB05}" destId="{21CADC0B-1DAB-4887-A100-C17F30002FA5}" srcOrd="1" destOrd="0" presId="urn:microsoft.com/office/officeart/2005/8/layout/list1"/>
    <dgm:cxn modelId="{DA1FBD8C-6CD5-4D20-AC18-D60A860F1507}" type="presOf" srcId="{01E75D7B-6D61-4C53-A5B0-1EB1C036F434}" destId="{28BB7511-A608-4B53-A623-432697719705}" srcOrd="0" destOrd="0" presId="urn:microsoft.com/office/officeart/2005/8/layout/list1"/>
    <dgm:cxn modelId="{E6E2EC8D-247D-4F97-82DC-B23B0693A49E}" srcId="{F67A84FD-2770-4C0A-980F-0F128644973B}" destId="{D01D1986-7FCD-421E-B060-D4F6BF24A0AC}" srcOrd="0" destOrd="0" parTransId="{867D26A1-39A7-4DA5-A31F-65BF320D6F5F}" sibTransId="{09D6B5B6-B89C-4082-900C-0834F5310CD7}"/>
    <dgm:cxn modelId="{0161028E-5C10-4976-9603-91E02EF2AA59}" type="presOf" srcId="{D01D1986-7FCD-421E-B060-D4F6BF24A0AC}" destId="{96B2E760-A56F-4C0A-8180-7586D0F3DCCB}" srcOrd="0" destOrd="0" presId="urn:microsoft.com/office/officeart/2005/8/layout/list1"/>
    <dgm:cxn modelId="{16AB53A4-5FCB-4A8D-A9F6-AABD54A3509E}" type="presOf" srcId="{D01D1986-7FCD-421E-B060-D4F6BF24A0AC}" destId="{7F128C26-4548-4D6B-9137-368E4EE05C34}" srcOrd="1" destOrd="0" presId="urn:microsoft.com/office/officeart/2005/8/layout/list1"/>
    <dgm:cxn modelId="{53072CD2-6F33-4805-BF48-7D70D72DA93F}" srcId="{F67A84FD-2770-4C0A-980F-0F128644973B}" destId="{F40A85FC-38F9-4CBD-ADFC-EDC3D99DEC8F}" srcOrd="3" destOrd="0" parTransId="{3EA3CFCB-A79E-4135-965B-BD6E50C42E99}" sibTransId="{F49A7747-4184-47D8-BA8C-3D2C033BE172}"/>
    <dgm:cxn modelId="{665697F3-BC2A-416D-B67D-303C511BFA77}" type="presOf" srcId="{8CA9CB6F-AECF-4796-B84A-18EFE3E9EB05}" destId="{4913D308-0AF2-486F-9736-1CCD03D1FB52}" srcOrd="0" destOrd="0" presId="urn:microsoft.com/office/officeart/2005/8/layout/list1"/>
    <dgm:cxn modelId="{1DAB99F6-EC10-4E7E-8104-563951A4162F}" type="presOf" srcId="{01E75D7B-6D61-4C53-A5B0-1EB1C036F434}" destId="{D8FF46B3-DC45-4A2F-AEC8-621F87C0FA69}" srcOrd="1" destOrd="0" presId="urn:microsoft.com/office/officeart/2005/8/layout/list1"/>
    <dgm:cxn modelId="{B724A300-01B8-4C56-9B71-9F5F456EFAF3}" type="presParOf" srcId="{BF227134-1159-4182-AB17-8F47AADB812B}" destId="{E4E7BBE7-47FC-488E-92B1-65F1925ACC8E}" srcOrd="0" destOrd="0" presId="urn:microsoft.com/office/officeart/2005/8/layout/list1"/>
    <dgm:cxn modelId="{6D9EF069-FB50-4864-8E00-1106023C160F}" type="presParOf" srcId="{E4E7BBE7-47FC-488E-92B1-65F1925ACC8E}" destId="{96B2E760-A56F-4C0A-8180-7586D0F3DCCB}" srcOrd="0" destOrd="0" presId="urn:microsoft.com/office/officeart/2005/8/layout/list1"/>
    <dgm:cxn modelId="{D121F7CA-5658-4F87-9EB0-119CB0177971}" type="presParOf" srcId="{E4E7BBE7-47FC-488E-92B1-65F1925ACC8E}" destId="{7F128C26-4548-4D6B-9137-368E4EE05C34}" srcOrd="1" destOrd="0" presId="urn:microsoft.com/office/officeart/2005/8/layout/list1"/>
    <dgm:cxn modelId="{E8AC22D2-BAE7-4287-A2AA-1F0FBB557555}" type="presParOf" srcId="{BF227134-1159-4182-AB17-8F47AADB812B}" destId="{B9AB1530-2B27-4266-8B1E-D601A7F736F1}" srcOrd="1" destOrd="0" presId="urn:microsoft.com/office/officeart/2005/8/layout/list1"/>
    <dgm:cxn modelId="{06DD31B3-0D03-4E6C-A5C6-4699A6877BFB}" type="presParOf" srcId="{BF227134-1159-4182-AB17-8F47AADB812B}" destId="{76F3655B-EAB6-448D-B938-BD650409102D}" srcOrd="2" destOrd="0" presId="urn:microsoft.com/office/officeart/2005/8/layout/list1"/>
    <dgm:cxn modelId="{6E19997D-2E60-4BC2-A76D-FAD0C5C34BFD}" type="presParOf" srcId="{BF227134-1159-4182-AB17-8F47AADB812B}" destId="{36959BE2-EA70-4651-B678-187BFB629FC7}" srcOrd="3" destOrd="0" presId="urn:microsoft.com/office/officeart/2005/8/layout/list1"/>
    <dgm:cxn modelId="{7696A2F5-DE51-4665-A599-B6C522BD6BED}" type="presParOf" srcId="{BF227134-1159-4182-AB17-8F47AADB812B}" destId="{D0B9F8FB-2EF5-47C4-B280-464E315F4FD4}" srcOrd="4" destOrd="0" presId="urn:microsoft.com/office/officeart/2005/8/layout/list1"/>
    <dgm:cxn modelId="{53D564AD-5F72-4530-A7C6-1A22BF2B6495}" type="presParOf" srcId="{D0B9F8FB-2EF5-47C4-B280-464E315F4FD4}" destId="{4913D308-0AF2-486F-9736-1CCD03D1FB52}" srcOrd="0" destOrd="0" presId="urn:microsoft.com/office/officeart/2005/8/layout/list1"/>
    <dgm:cxn modelId="{D249322E-857F-4C9D-847D-47AD8BFC455E}" type="presParOf" srcId="{D0B9F8FB-2EF5-47C4-B280-464E315F4FD4}" destId="{21CADC0B-1DAB-4887-A100-C17F30002FA5}" srcOrd="1" destOrd="0" presId="urn:microsoft.com/office/officeart/2005/8/layout/list1"/>
    <dgm:cxn modelId="{C6AF24B0-E883-46B4-9956-0E8C263D1E58}" type="presParOf" srcId="{BF227134-1159-4182-AB17-8F47AADB812B}" destId="{896F8DF2-ECD2-4F5E-99DD-5AB47ED40868}" srcOrd="5" destOrd="0" presId="urn:microsoft.com/office/officeart/2005/8/layout/list1"/>
    <dgm:cxn modelId="{CD071088-9F0C-4E14-BEF8-D88EA499F3D7}" type="presParOf" srcId="{BF227134-1159-4182-AB17-8F47AADB812B}" destId="{3EB9C176-8ADC-490C-87B0-764EE4F775F2}" srcOrd="6" destOrd="0" presId="urn:microsoft.com/office/officeart/2005/8/layout/list1"/>
    <dgm:cxn modelId="{E30C3A14-3551-4004-9284-08A5C64A24AF}" type="presParOf" srcId="{BF227134-1159-4182-AB17-8F47AADB812B}" destId="{513BF706-0A57-4979-8782-B1CEF10283CF}" srcOrd="7" destOrd="0" presId="urn:microsoft.com/office/officeart/2005/8/layout/list1"/>
    <dgm:cxn modelId="{3E6D447A-31E6-4121-B14D-35F94AF4D7BC}" type="presParOf" srcId="{BF227134-1159-4182-AB17-8F47AADB812B}" destId="{6A405763-E6DD-4329-B000-7406949B2ECD}" srcOrd="8" destOrd="0" presId="urn:microsoft.com/office/officeart/2005/8/layout/list1"/>
    <dgm:cxn modelId="{9CD8D5D2-4B9B-4FF3-815D-9157C7C85987}" type="presParOf" srcId="{6A405763-E6DD-4329-B000-7406949B2ECD}" destId="{28BB7511-A608-4B53-A623-432697719705}" srcOrd="0" destOrd="0" presId="urn:microsoft.com/office/officeart/2005/8/layout/list1"/>
    <dgm:cxn modelId="{A15696F5-8208-4501-8A7C-04D59BE46136}" type="presParOf" srcId="{6A405763-E6DD-4329-B000-7406949B2ECD}" destId="{D8FF46B3-DC45-4A2F-AEC8-621F87C0FA69}" srcOrd="1" destOrd="0" presId="urn:microsoft.com/office/officeart/2005/8/layout/list1"/>
    <dgm:cxn modelId="{D9A9D80D-9C67-4E7E-A51F-1DAD7AF81D0D}" type="presParOf" srcId="{BF227134-1159-4182-AB17-8F47AADB812B}" destId="{F3FB1938-364B-4A4B-ADAA-7F03D6B65C71}" srcOrd="9" destOrd="0" presId="urn:microsoft.com/office/officeart/2005/8/layout/list1"/>
    <dgm:cxn modelId="{6BEA2959-6E94-49EB-B631-47383EEB3C31}" type="presParOf" srcId="{BF227134-1159-4182-AB17-8F47AADB812B}" destId="{3F214E65-E809-4610-892F-2CCA4F6BFA85}" srcOrd="10" destOrd="0" presId="urn:microsoft.com/office/officeart/2005/8/layout/list1"/>
    <dgm:cxn modelId="{2AC9D8A9-7D5F-491E-96C0-E591D3AB2621}" type="presParOf" srcId="{BF227134-1159-4182-AB17-8F47AADB812B}" destId="{188E81A2-A8CB-408D-B6E0-76E41B15C8C9}" srcOrd="11" destOrd="0" presId="urn:microsoft.com/office/officeart/2005/8/layout/list1"/>
    <dgm:cxn modelId="{AF765EE2-7BBE-4538-BA70-DB5698DB5E5D}" type="presParOf" srcId="{BF227134-1159-4182-AB17-8F47AADB812B}" destId="{D115F0EE-838B-4AAB-801A-A2632AE93F3C}" srcOrd="12" destOrd="0" presId="urn:microsoft.com/office/officeart/2005/8/layout/list1"/>
    <dgm:cxn modelId="{70B47CB2-4E58-4B1A-9F4E-B929DACAA0CC}" type="presParOf" srcId="{D115F0EE-838B-4AAB-801A-A2632AE93F3C}" destId="{F4F841C1-AEFD-40D1-89B1-6FDAD61AA9DC}" srcOrd="0" destOrd="0" presId="urn:microsoft.com/office/officeart/2005/8/layout/list1"/>
    <dgm:cxn modelId="{81E84B19-521D-48A8-A547-2ECA9320569B}" type="presParOf" srcId="{D115F0EE-838B-4AAB-801A-A2632AE93F3C}" destId="{1E4E01B1-E9F8-4823-B53E-1C1D4ED81189}" srcOrd="1" destOrd="0" presId="urn:microsoft.com/office/officeart/2005/8/layout/list1"/>
    <dgm:cxn modelId="{E8BC03F3-5C37-4F38-8D9F-80F3BD198302}" type="presParOf" srcId="{BF227134-1159-4182-AB17-8F47AADB812B}" destId="{BEC4F6F1-EBE4-4B2B-894A-6422FBCB3F0E}" srcOrd="13" destOrd="0" presId="urn:microsoft.com/office/officeart/2005/8/layout/list1"/>
    <dgm:cxn modelId="{948C67C7-DF7E-4D26-BC5F-621A0561AC5B}" type="presParOf" srcId="{BF227134-1159-4182-AB17-8F47AADB812B}" destId="{544C601A-6B93-4EFF-A87B-90868CC0EA51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A980ED-49B6-4E80-AE55-B7EC56A409DC}">
      <dsp:nvSpPr>
        <dsp:cNvPr id="0" name=""/>
        <dsp:cNvSpPr/>
      </dsp:nvSpPr>
      <dsp:spPr>
        <a:xfrm>
          <a:off x="-6106540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D125DC-F654-4ECF-A3D5-3D08D6FC90B6}">
      <dsp:nvSpPr>
        <dsp:cNvPr id="0" name=""/>
        <dsp:cNvSpPr/>
      </dsp:nvSpPr>
      <dsp:spPr>
        <a:xfrm>
          <a:off x="608499" y="415198"/>
          <a:ext cx="9684355" cy="8308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Localizava-se ao sul do Egito, região conhecida como Núbia, onde hoje fica o Sudão. </a:t>
          </a:r>
        </a:p>
      </dsp:txBody>
      <dsp:txXfrm>
        <a:off x="608499" y="415198"/>
        <a:ext cx="9684355" cy="830828"/>
      </dsp:txXfrm>
    </dsp:sp>
    <dsp:sp modelId="{11D20852-A881-4E88-8622-FE0FBF4C1C63}">
      <dsp:nvSpPr>
        <dsp:cNvPr id="0" name=""/>
        <dsp:cNvSpPr/>
      </dsp:nvSpPr>
      <dsp:spPr>
        <a:xfrm>
          <a:off x="89231" y="311344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4218B-2CEE-49D9-A193-FD010C8017E0}">
      <dsp:nvSpPr>
        <dsp:cNvPr id="0" name=""/>
        <dsp:cNvSpPr/>
      </dsp:nvSpPr>
      <dsp:spPr>
        <a:xfrm>
          <a:off x="1084832" y="1661656"/>
          <a:ext cx="9208023" cy="830828"/>
        </a:xfrm>
        <a:prstGeom prst="rect">
          <a:avLst/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Essa região, também banhada pelo rio Nilo, era rica em jazidas de ouro, ferro e pedras preciosas.</a:t>
          </a:r>
        </a:p>
      </dsp:txBody>
      <dsp:txXfrm>
        <a:off x="1084832" y="1661656"/>
        <a:ext cx="9208023" cy="830828"/>
      </dsp:txXfrm>
    </dsp:sp>
    <dsp:sp modelId="{C358AF7F-BC1C-4021-8EBF-DBC762751461}">
      <dsp:nvSpPr>
        <dsp:cNvPr id="0" name=""/>
        <dsp:cNvSpPr/>
      </dsp:nvSpPr>
      <dsp:spPr>
        <a:xfrm>
          <a:off x="565564" y="1557803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66964"/>
              <a:satOff val="-13592"/>
              <a:lumOff val="3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97CB4D-3180-4115-8C6D-E92BE32EDDC7}">
      <dsp:nvSpPr>
        <dsp:cNvPr id="0" name=""/>
        <dsp:cNvSpPr/>
      </dsp:nvSpPr>
      <dsp:spPr>
        <a:xfrm>
          <a:off x="1084832" y="2908115"/>
          <a:ext cx="9208023" cy="830828"/>
        </a:xfrm>
        <a:prstGeom prst="rect">
          <a:avLst/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/>
          </a:endParaRP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Por volta do século IX a. C., formou-se na região da Núbia um Estado centralizado, o Reino de Kush.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/>
          </a:endParaRPr>
        </a:p>
      </dsp:txBody>
      <dsp:txXfrm>
        <a:off x="1084832" y="2908115"/>
        <a:ext cx="9208023" cy="830828"/>
      </dsp:txXfrm>
    </dsp:sp>
    <dsp:sp modelId="{870544E0-722E-4BC1-A3B0-6346AA3FBE3B}">
      <dsp:nvSpPr>
        <dsp:cNvPr id="0" name=""/>
        <dsp:cNvSpPr/>
      </dsp:nvSpPr>
      <dsp:spPr>
        <a:xfrm>
          <a:off x="565564" y="2804261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6533927"/>
              <a:satOff val="-27185"/>
              <a:lumOff val="64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68F85C-E002-41B7-BB49-EA962119008F}">
      <dsp:nvSpPr>
        <dsp:cNvPr id="0" name=""/>
        <dsp:cNvSpPr/>
      </dsp:nvSpPr>
      <dsp:spPr>
        <a:xfrm>
          <a:off x="608499" y="4154573"/>
          <a:ext cx="9684355" cy="830828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As principais cidades de Kush eram Napata e Méroe.</a:t>
          </a:r>
        </a:p>
      </dsp:txBody>
      <dsp:txXfrm>
        <a:off x="608499" y="4154573"/>
        <a:ext cx="9684355" cy="830828"/>
      </dsp:txXfrm>
    </dsp:sp>
    <dsp:sp modelId="{FCDCE8D1-D356-41EE-8FAB-01860708A627}">
      <dsp:nvSpPr>
        <dsp:cNvPr id="0" name=""/>
        <dsp:cNvSpPr/>
      </dsp:nvSpPr>
      <dsp:spPr>
        <a:xfrm>
          <a:off x="89231" y="4050720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5A0EB-27E2-458F-AE49-0F4FB34DBAE1}">
      <dsp:nvSpPr>
        <dsp:cNvPr id="0" name=""/>
        <dsp:cNvSpPr/>
      </dsp:nvSpPr>
      <dsp:spPr>
        <a:xfrm>
          <a:off x="1360801" y="2909"/>
          <a:ext cx="5535289" cy="50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>
            <a:latin typeface="Roboto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1530 a.C a 1070 a.C. </a:t>
          </a:r>
        </a:p>
      </dsp:txBody>
      <dsp:txXfrm>
        <a:off x="1360801" y="2909"/>
        <a:ext cx="5535289" cy="503208"/>
      </dsp:txXfrm>
    </dsp:sp>
    <dsp:sp modelId="{55D3A2CC-BC04-4C83-8530-41B5C956E182}">
      <dsp:nvSpPr>
        <dsp:cNvPr id="0" name=""/>
        <dsp:cNvSpPr/>
      </dsp:nvSpPr>
      <dsp:spPr>
        <a:xfrm>
          <a:off x="1360801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6B8B4D-6F9D-438C-95D2-69EB6E8B44BB}">
      <dsp:nvSpPr>
        <dsp:cNvPr id="0" name=""/>
        <dsp:cNvSpPr/>
      </dsp:nvSpPr>
      <dsp:spPr>
        <a:xfrm>
          <a:off x="2138816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13E9A3-5FB3-45C7-9C47-1B4D0BBF39B7}">
      <dsp:nvSpPr>
        <dsp:cNvPr id="0" name=""/>
        <dsp:cNvSpPr/>
      </dsp:nvSpPr>
      <dsp:spPr>
        <a:xfrm>
          <a:off x="2917447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778C4F-70B8-4762-B9FB-1BA3CE7E7EF1}">
      <dsp:nvSpPr>
        <dsp:cNvPr id="0" name=""/>
        <dsp:cNvSpPr/>
      </dsp:nvSpPr>
      <dsp:spPr>
        <a:xfrm>
          <a:off x="3695463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D0EB6-5D6F-47F2-99B2-C5FBE87CFA7A}">
      <dsp:nvSpPr>
        <dsp:cNvPr id="0" name=""/>
        <dsp:cNvSpPr/>
      </dsp:nvSpPr>
      <dsp:spPr>
        <a:xfrm>
          <a:off x="4474093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F08FC1-45BD-4997-99E8-FB3FC9EB3220}">
      <dsp:nvSpPr>
        <dsp:cNvPr id="0" name=""/>
        <dsp:cNvSpPr/>
      </dsp:nvSpPr>
      <dsp:spPr>
        <a:xfrm>
          <a:off x="5252109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50187-006B-41C1-B339-54028900403F}">
      <dsp:nvSpPr>
        <dsp:cNvPr id="0" name=""/>
        <dsp:cNvSpPr/>
      </dsp:nvSpPr>
      <dsp:spPr>
        <a:xfrm>
          <a:off x="6030740" y="506117"/>
          <a:ext cx="1295257" cy="1025053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79FA02-421F-4D17-880D-55DB2D92B1CD}">
      <dsp:nvSpPr>
        <dsp:cNvPr id="0" name=""/>
        <dsp:cNvSpPr/>
      </dsp:nvSpPr>
      <dsp:spPr>
        <a:xfrm>
          <a:off x="1360801" y="608622"/>
          <a:ext cx="5607248" cy="8200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Período de domínio egípcio sobre a região da Núbia. </a:t>
          </a:r>
        </a:p>
      </dsp:txBody>
      <dsp:txXfrm>
        <a:off x="1360801" y="608622"/>
        <a:ext cx="5607248" cy="820042"/>
      </dsp:txXfrm>
    </dsp:sp>
    <dsp:sp modelId="{C45F0AED-0255-4687-8AAE-25BB21B31CF5}">
      <dsp:nvSpPr>
        <dsp:cNvPr id="0" name=""/>
        <dsp:cNvSpPr/>
      </dsp:nvSpPr>
      <dsp:spPr>
        <a:xfrm>
          <a:off x="1360801" y="1598069"/>
          <a:ext cx="5535289" cy="50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>
            <a:latin typeface="Roboto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1070 a.C. a 591 a.C.</a:t>
          </a:r>
        </a:p>
      </dsp:txBody>
      <dsp:txXfrm>
        <a:off x="1360801" y="1598069"/>
        <a:ext cx="5535289" cy="503208"/>
      </dsp:txXfrm>
    </dsp:sp>
    <dsp:sp modelId="{30CADA6D-3C59-4B42-924C-CDC46789D7C9}">
      <dsp:nvSpPr>
        <dsp:cNvPr id="0" name=""/>
        <dsp:cNvSpPr/>
      </dsp:nvSpPr>
      <dsp:spPr>
        <a:xfrm>
          <a:off x="1360801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7018DB-2870-481D-8EEE-E8B535849844}">
      <dsp:nvSpPr>
        <dsp:cNvPr id="0" name=""/>
        <dsp:cNvSpPr/>
      </dsp:nvSpPr>
      <dsp:spPr>
        <a:xfrm>
          <a:off x="2138816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99BABF-1288-4222-845B-5EE5F45F7DF3}">
      <dsp:nvSpPr>
        <dsp:cNvPr id="0" name=""/>
        <dsp:cNvSpPr/>
      </dsp:nvSpPr>
      <dsp:spPr>
        <a:xfrm>
          <a:off x="2917447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A50150-E2E3-489C-8E91-99C5C7352746}">
      <dsp:nvSpPr>
        <dsp:cNvPr id="0" name=""/>
        <dsp:cNvSpPr/>
      </dsp:nvSpPr>
      <dsp:spPr>
        <a:xfrm>
          <a:off x="3695463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66DF70-7AE7-4193-A19E-953763D3D059}">
      <dsp:nvSpPr>
        <dsp:cNvPr id="0" name=""/>
        <dsp:cNvSpPr/>
      </dsp:nvSpPr>
      <dsp:spPr>
        <a:xfrm>
          <a:off x="4474093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EA1F6-EF1F-4DD1-9B18-FFFB36E2379F}">
      <dsp:nvSpPr>
        <dsp:cNvPr id="0" name=""/>
        <dsp:cNvSpPr/>
      </dsp:nvSpPr>
      <dsp:spPr>
        <a:xfrm>
          <a:off x="5252109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2C75B-7F5F-4CEB-A91D-7EA4D249E13F}">
      <dsp:nvSpPr>
        <dsp:cNvPr id="0" name=""/>
        <dsp:cNvSpPr/>
      </dsp:nvSpPr>
      <dsp:spPr>
        <a:xfrm>
          <a:off x="6030740" y="2101277"/>
          <a:ext cx="1295257" cy="1025053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5E5C3-B033-4EDE-A378-DFF52AFC92FC}">
      <dsp:nvSpPr>
        <dsp:cNvPr id="0" name=""/>
        <dsp:cNvSpPr/>
      </dsp:nvSpPr>
      <dsp:spPr>
        <a:xfrm>
          <a:off x="1360801" y="2203782"/>
          <a:ext cx="5607248" cy="8200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Período em que os cuxitas deixaram de ser dominados pelos egípcios e se organizaram em um Estado.  </a:t>
          </a:r>
        </a:p>
      </dsp:txBody>
      <dsp:txXfrm>
        <a:off x="1360801" y="2203782"/>
        <a:ext cx="5607248" cy="820042"/>
      </dsp:txXfrm>
    </dsp:sp>
    <dsp:sp modelId="{574FDDE3-DF14-4B71-8C71-DBAA6710F673}">
      <dsp:nvSpPr>
        <dsp:cNvPr id="0" name=""/>
        <dsp:cNvSpPr/>
      </dsp:nvSpPr>
      <dsp:spPr>
        <a:xfrm>
          <a:off x="1360801" y="3193229"/>
          <a:ext cx="5535289" cy="503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b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>
            <a:latin typeface="Roboto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591 a.C. a 330 a.C.</a:t>
          </a:r>
        </a:p>
      </dsp:txBody>
      <dsp:txXfrm>
        <a:off x="1360801" y="3193229"/>
        <a:ext cx="5535289" cy="503208"/>
      </dsp:txXfrm>
    </dsp:sp>
    <dsp:sp modelId="{FDF5A72D-3B36-4D60-A891-E79A041B9872}">
      <dsp:nvSpPr>
        <dsp:cNvPr id="0" name=""/>
        <dsp:cNvSpPr/>
      </dsp:nvSpPr>
      <dsp:spPr>
        <a:xfrm>
          <a:off x="1360801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A9FF0-D6C7-4B98-A26B-EE717C548F04}">
      <dsp:nvSpPr>
        <dsp:cNvPr id="0" name=""/>
        <dsp:cNvSpPr/>
      </dsp:nvSpPr>
      <dsp:spPr>
        <a:xfrm>
          <a:off x="2138816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0FEFF7-7622-466D-A2DD-8F0B450B5534}">
      <dsp:nvSpPr>
        <dsp:cNvPr id="0" name=""/>
        <dsp:cNvSpPr/>
      </dsp:nvSpPr>
      <dsp:spPr>
        <a:xfrm>
          <a:off x="2917447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0A4ABF-02F5-4029-A251-D7CE62B3C230}">
      <dsp:nvSpPr>
        <dsp:cNvPr id="0" name=""/>
        <dsp:cNvSpPr/>
      </dsp:nvSpPr>
      <dsp:spPr>
        <a:xfrm>
          <a:off x="3695463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05E7B-34BD-4C91-89AB-138E910F4EF1}">
      <dsp:nvSpPr>
        <dsp:cNvPr id="0" name=""/>
        <dsp:cNvSpPr/>
      </dsp:nvSpPr>
      <dsp:spPr>
        <a:xfrm>
          <a:off x="4474093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67706-B13F-4FE3-AE4F-674690CDD305}">
      <dsp:nvSpPr>
        <dsp:cNvPr id="0" name=""/>
        <dsp:cNvSpPr/>
      </dsp:nvSpPr>
      <dsp:spPr>
        <a:xfrm>
          <a:off x="5252109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7ED901-9D4F-48C3-AAFC-9D60FD33AB1D}">
      <dsp:nvSpPr>
        <dsp:cNvPr id="0" name=""/>
        <dsp:cNvSpPr/>
      </dsp:nvSpPr>
      <dsp:spPr>
        <a:xfrm>
          <a:off x="6030740" y="3696437"/>
          <a:ext cx="1295257" cy="1025053"/>
        </a:xfrm>
        <a:prstGeom prst="chevron">
          <a:avLst>
            <a:gd name="adj" fmla="val 706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5A6EDD-41E3-41FF-9B28-E2AFDF0360F5}">
      <dsp:nvSpPr>
        <dsp:cNvPr id="0" name=""/>
        <dsp:cNvSpPr/>
      </dsp:nvSpPr>
      <dsp:spPr>
        <a:xfrm>
          <a:off x="1360801" y="3798942"/>
          <a:ext cx="5607248" cy="8200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Período Meroítico em que a cidade de Meroé foi a capital do Reino de Cuxe. </a:t>
          </a:r>
        </a:p>
      </dsp:txBody>
      <dsp:txXfrm>
        <a:off x="1360801" y="3798942"/>
        <a:ext cx="5607248" cy="8200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71CDAD-0DFF-4E65-9399-09A30EE90322}">
      <dsp:nvSpPr>
        <dsp:cNvPr id="0" name=""/>
        <dsp:cNvSpPr/>
      </dsp:nvSpPr>
      <dsp:spPr>
        <a:xfrm>
          <a:off x="0" y="893897"/>
          <a:ext cx="9063169" cy="151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6F0D86-1C60-4A85-9B99-FA955445E96D}">
      <dsp:nvSpPr>
        <dsp:cNvPr id="0" name=""/>
        <dsp:cNvSpPr/>
      </dsp:nvSpPr>
      <dsp:spPr>
        <a:xfrm>
          <a:off x="453158" y="0"/>
          <a:ext cx="6344218" cy="17712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796" tIns="0" rIns="23979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Entre os séculos XVI a.C. e XI a.C., os cuxitas foram fortemente influenciados pela cultura egípcia. </a:t>
          </a:r>
        </a:p>
      </dsp:txBody>
      <dsp:txXfrm>
        <a:off x="539621" y="86463"/>
        <a:ext cx="6171292" cy="1598274"/>
      </dsp:txXfrm>
    </dsp:sp>
    <dsp:sp modelId="{3BBC67EA-48E9-459C-9EEB-2AF491F26E59}">
      <dsp:nvSpPr>
        <dsp:cNvPr id="0" name=""/>
        <dsp:cNvSpPr/>
      </dsp:nvSpPr>
      <dsp:spPr>
        <a:xfrm>
          <a:off x="0" y="3615498"/>
          <a:ext cx="9063169" cy="1512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3AE573-1F23-485F-AF06-0AB896C0A10B}">
      <dsp:nvSpPr>
        <dsp:cNvPr id="0" name=""/>
        <dsp:cNvSpPr/>
      </dsp:nvSpPr>
      <dsp:spPr>
        <a:xfrm>
          <a:off x="453158" y="2729898"/>
          <a:ext cx="6344218" cy="17712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9796" tIns="0" rIns="239796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Essa influência é observada nos templos e cidades com características arquitetônicas egípcias, além de terem cultuado a deuses semelhantes. </a:t>
          </a:r>
        </a:p>
      </dsp:txBody>
      <dsp:txXfrm>
        <a:off x="539621" y="2816361"/>
        <a:ext cx="6171292" cy="15982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62EC32-B6DA-4B82-A2CC-1C13B945BC3A}">
      <dsp:nvSpPr>
        <dsp:cNvPr id="0" name=""/>
        <dsp:cNvSpPr/>
      </dsp:nvSpPr>
      <dsp:spPr>
        <a:xfrm>
          <a:off x="0" y="2588"/>
          <a:ext cx="1072515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767B688-993C-4F9B-A969-C0A7DDED6177}">
      <dsp:nvSpPr>
        <dsp:cNvPr id="0" name=""/>
        <dsp:cNvSpPr/>
      </dsp:nvSpPr>
      <dsp:spPr>
        <a:xfrm>
          <a:off x="0" y="2588"/>
          <a:ext cx="2630724" cy="5296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"/>
            </a:rPr>
            <a:t>A civilização meroítica </a:t>
          </a:r>
        </a:p>
      </dsp:txBody>
      <dsp:txXfrm>
        <a:off x="0" y="2588"/>
        <a:ext cx="2630724" cy="5296402"/>
      </dsp:txXfrm>
    </dsp:sp>
    <dsp:sp modelId="{30E4C75F-A527-477F-982A-14D0073403EC}">
      <dsp:nvSpPr>
        <dsp:cNvPr id="0" name=""/>
        <dsp:cNvSpPr/>
      </dsp:nvSpPr>
      <dsp:spPr>
        <a:xfrm>
          <a:off x="2750125" y="85344"/>
          <a:ext cx="7973535" cy="165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cidade de Méroe foi um importante centro comercial e logo se tornou também um dos principais centros produtores de objetos de ferro do continente africano.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2750125" y="85344"/>
        <a:ext cx="7973535" cy="1655125"/>
      </dsp:txXfrm>
    </dsp:sp>
    <dsp:sp modelId="{513E57C4-335B-4C7E-9B7C-C6B85E87B330}">
      <dsp:nvSpPr>
        <dsp:cNvPr id="0" name=""/>
        <dsp:cNvSpPr/>
      </dsp:nvSpPr>
      <dsp:spPr>
        <a:xfrm>
          <a:off x="2606971" y="1454204"/>
          <a:ext cx="6368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B35E0E-0B43-4F4F-AA7B-148B1C5C2460}">
      <dsp:nvSpPr>
        <dsp:cNvPr id="0" name=""/>
        <dsp:cNvSpPr/>
      </dsp:nvSpPr>
      <dsp:spPr>
        <a:xfrm>
          <a:off x="2692325" y="1526214"/>
          <a:ext cx="7973535" cy="165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Em Méroe desenvolveu-se a escrita meroíta, formada por 23 caracteres. A escrita corria da esquerda para a direita e as palavras eram separadas umas das outras por dois ou três pontos.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2692325" y="1526214"/>
        <a:ext cx="7973535" cy="1655125"/>
      </dsp:txXfrm>
    </dsp:sp>
    <dsp:sp modelId="{7296643F-2277-4800-B344-56AE10D2445E}">
      <dsp:nvSpPr>
        <dsp:cNvPr id="0" name=""/>
        <dsp:cNvSpPr/>
      </dsp:nvSpPr>
      <dsp:spPr>
        <a:xfrm>
          <a:off x="2630724" y="3478352"/>
          <a:ext cx="6368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D10267-317F-440B-A58E-65CF7971917A}">
      <dsp:nvSpPr>
        <dsp:cNvPr id="0" name=""/>
        <dsp:cNvSpPr/>
      </dsp:nvSpPr>
      <dsp:spPr>
        <a:xfrm>
          <a:off x="2750125" y="3561109"/>
          <a:ext cx="7973535" cy="1655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Nessa cidade, governavam um rei (faraó) e uma rainha-mãe (</a:t>
          </a:r>
          <a:r>
            <a:rPr lang="pt-BR" sz="2200" b="1" i="0" kern="1200" dirty="0">
              <a:latin typeface="Roboto"/>
            </a:rPr>
            <a:t>candace</a:t>
          </a:r>
          <a:r>
            <a:rPr lang="pt-BR" sz="2200" kern="1200" dirty="0">
              <a:latin typeface="Roboto"/>
            </a:rPr>
            <a:t>), escolhidos para administrar o Reino de Kush. As candaces possuíam papel preponderante na sociedade cuxita.  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2750125" y="3561109"/>
        <a:ext cx="7973535" cy="1655125"/>
      </dsp:txXfrm>
    </dsp:sp>
    <dsp:sp modelId="{35C9A4FC-C0CE-4EAA-8337-18EF56106DA8}">
      <dsp:nvSpPr>
        <dsp:cNvPr id="0" name=""/>
        <dsp:cNvSpPr/>
      </dsp:nvSpPr>
      <dsp:spPr>
        <a:xfrm>
          <a:off x="2630724" y="5216235"/>
          <a:ext cx="6368057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959AD9-891A-4BD1-9D57-54D5E0BCA211}">
      <dsp:nvSpPr>
        <dsp:cNvPr id="0" name=""/>
        <dsp:cNvSpPr/>
      </dsp:nvSpPr>
      <dsp:spPr>
        <a:xfrm>
          <a:off x="0" y="271195"/>
          <a:ext cx="3120346" cy="18722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Começou a se formar por volta do século     IX a.C.</a:t>
          </a:r>
        </a:p>
      </dsp:txBody>
      <dsp:txXfrm>
        <a:off x="0" y="271195"/>
        <a:ext cx="3120346" cy="1872207"/>
      </dsp:txXfrm>
    </dsp:sp>
    <dsp:sp modelId="{4FE66A22-9BC6-425A-A247-C6330A536F51}">
      <dsp:nvSpPr>
        <dsp:cNvPr id="0" name=""/>
        <dsp:cNvSpPr/>
      </dsp:nvSpPr>
      <dsp:spPr>
        <a:xfrm>
          <a:off x="3432381" y="271195"/>
          <a:ext cx="3120346" cy="18722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 Ocupou áreas que hoje correspondem aos países: Nigéria, Níger, Mali, entre outros. </a:t>
          </a:r>
        </a:p>
      </dsp:txBody>
      <dsp:txXfrm>
        <a:off x="3432381" y="271195"/>
        <a:ext cx="3120346" cy="1872207"/>
      </dsp:txXfrm>
    </dsp:sp>
    <dsp:sp modelId="{CBB85B42-10F5-4EDE-ACF1-96A5ACFEAB2D}">
      <dsp:nvSpPr>
        <dsp:cNvPr id="0" name=""/>
        <dsp:cNvSpPr/>
      </dsp:nvSpPr>
      <dsp:spPr>
        <a:xfrm>
          <a:off x="6864762" y="271195"/>
          <a:ext cx="3120346" cy="18722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região onde viviam os noks era rica em minério de ferro.  </a:t>
          </a:r>
        </a:p>
      </dsp:txBody>
      <dsp:txXfrm>
        <a:off x="6864762" y="271195"/>
        <a:ext cx="3120346" cy="1872207"/>
      </dsp:txXfrm>
    </dsp:sp>
    <dsp:sp modelId="{5218614F-97FD-4F3E-8D92-5955888BEB2A}">
      <dsp:nvSpPr>
        <dsp:cNvPr id="0" name=""/>
        <dsp:cNvSpPr/>
      </dsp:nvSpPr>
      <dsp:spPr>
        <a:xfrm>
          <a:off x="1644188" y="2568285"/>
          <a:ext cx="3120346" cy="187220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Essa civilização desapareceu por volta do ano 200.</a:t>
          </a:r>
        </a:p>
      </dsp:txBody>
      <dsp:txXfrm>
        <a:off x="1644188" y="2568285"/>
        <a:ext cx="3120346" cy="1872207"/>
      </dsp:txXfrm>
    </dsp:sp>
    <dsp:sp modelId="{35D6E98B-30EC-45D3-A8A1-DDAB7EEA53D9}">
      <dsp:nvSpPr>
        <dsp:cNvPr id="0" name=""/>
        <dsp:cNvSpPr/>
      </dsp:nvSpPr>
      <dsp:spPr>
        <a:xfrm>
          <a:off x="5076569" y="2455437"/>
          <a:ext cx="3264350" cy="209790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Acredita-se que os noks tenham sido os ancestrais da cultura iorubá. </a:t>
          </a:r>
        </a:p>
      </dsp:txBody>
      <dsp:txXfrm>
        <a:off x="5076569" y="2455437"/>
        <a:ext cx="3264350" cy="209790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386A5-F41B-4D81-B099-2C9C6B560DC5}">
      <dsp:nvSpPr>
        <dsp:cNvPr id="0" name=""/>
        <dsp:cNvSpPr/>
      </dsp:nvSpPr>
      <dsp:spPr>
        <a:xfrm>
          <a:off x="3126094" y="999905"/>
          <a:ext cx="617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739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3418592" y="1042382"/>
        <a:ext cx="32399" cy="6486"/>
      </dsp:txXfrm>
    </dsp:sp>
    <dsp:sp modelId="{7E20D28B-0C1F-4C80-81C0-1909912705CB}">
      <dsp:nvSpPr>
        <dsp:cNvPr id="0" name=""/>
        <dsp:cNvSpPr/>
      </dsp:nvSpPr>
      <dsp:spPr>
        <a:xfrm>
          <a:off x="310522" y="2981"/>
          <a:ext cx="2817371" cy="20852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Os primeiros habitantes da região vieram da Península Arábica. </a:t>
          </a:r>
        </a:p>
      </dsp:txBody>
      <dsp:txXfrm>
        <a:off x="310522" y="2981"/>
        <a:ext cx="2817371" cy="2085288"/>
      </dsp:txXfrm>
    </dsp:sp>
    <dsp:sp modelId="{3ABB594A-8D45-4863-8610-7BA21E019DA1}">
      <dsp:nvSpPr>
        <dsp:cNvPr id="0" name=""/>
        <dsp:cNvSpPr/>
      </dsp:nvSpPr>
      <dsp:spPr>
        <a:xfrm>
          <a:off x="6591461" y="999905"/>
          <a:ext cx="617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739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6883959" y="1042382"/>
        <a:ext cx="32399" cy="6486"/>
      </dsp:txXfrm>
    </dsp:sp>
    <dsp:sp modelId="{B248E6DA-5AC9-4B0B-A494-F35999076D57}">
      <dsp:nvSpPr>
        <dsp:cNvPr id="0" name=""/>
        <dsp:cNvSpPr/>
      </dsp:nvSpPr>
      <dsp:spPr>
        <a:xfrm>
          <a:off x="3775890" y="2981"/>
          <a:ext cx="2817371" cy="20852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Agricultura e  pecuária: principais atividade no século VII a.C. </a:t>
          </a:r>
        </a:p>
      </dsp:txBody>
      <dsp:txXfrm>
        <a:off x="3775890" y="2981"/>
        <a:ext cx="2817371" cy="2085288"/>
      </dsp:txXfrm>
    </dsp:sp>
    <dsp:sp modelId="{E0771F4E-B2E9-4539-A43A-716AAE8E7694}">
      <dsp:nvSpPr>
        <dsp:cNvPr id="0" name=""/>
        <dsp:cNvSpPr/>
      </dsp:nvSpPr>
      <dsp:spPr>
        <a:xfrm>
          <a:off x="1719208" y="2086470"/>
          <a:ext cx="6930734" cy="617395"/>
        </a:xfrm>
        <a:custGeom>
          <a:avLst/>
          <a:gdLst/>
          <a:ahLst/>
          <a:cxnLst/>
          <a:rect l="0" t="0" r="0" b="0"/>
          <a:pathLst>
            <a:path>
              <a:moveTo>
                <a:pt x="6930734" y="0"/>
              </a:moveTo>
              <a:lnTo>
                <a:pt x="6930734" y="325797"/>
              </a:lnTo>
              <a:lnTo>
                <a:pt x="0" y="325797"/>
              </a:lnTo>
              <a:lnTo>
                <a:pt x="0" y="617395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5010551" y="2391924"/>
        <a:ext cx="348048" cy="6486"/>
      </dsp:txXfrm>
    </dsp:sp>
    <dsp:sp modelId="{23E4A125-4489-4C14-9904-45DEB5BEFE20}">
      <dsp:nvSpPr>
        <dsp:cNvPr id="0" name=""/>
        <dsp:cNvSpPr/>
      </dsp:nvSpPr>
      <dsp:spPr>
        <a:xfrm>
          <a:off x="7241257" y="2981"/>
          <a:ext cx="2817371" cy="20852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No entanto, o comércio ganhava forças. </a:t>
          </a:r>
        </a:p>
      </dsp:txBody>
      <dsp:txXfrm>
        <a:off x="7241257" y="2981"/>
        <a:ext cx="2817371" cy="2085288"/>
      </dsp:txXfrm>
    </dsp:sp>
    <dsp:sp modelId="{68B0DBA5-1790-4EEC-B96E-129032BDC150}">
      <dsp:nvSpPr>
        <dsp:cNvPr id="0" name=""/>
        <dsp:cNvSpPr/>
      </dsp:nvSpPr>
      <dsp:spPr>
        <a:xfrm>
          <a:off x="3126094" y="3733190"/>
          <a:ext cx="617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739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3418592" y="3775667"/>
        <a:ext cx="32399" cy="6486"/>
      </dsp:txXfrm>
    </dsp:sp>
    <dsp:sp modelId="{BA564FB0-6B0F-4FC8-8C9F-04EEEFB32325}">
      <dsp:nvSpPr>
        <dsp:cNvPr id="0" name=""/>
        <dsp:cNvSpPr/>
      </dsp:nvSpPr>
      <dsp:spPr>
        <a:xfrm>
          <a:off x="310522" y="2736265"/>
          <a:ext cx="2817371" cy="20852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O comércio era alimentado por caravanas que vinham de outros locais de dentro e de fora da África. </a:t>
          </a:r>
        </a:p>
      </dsp:txBody>
      <dsp:txXfrm>
        <a:off x="310522" y="2736265"/>
        <a:ext cx="2817371" cy="2085288"/>
      </dsp:txXfrm>
    </dsp:sp>
    <dsp:sp modelId="{E80D2C21-2D4F-42BA-89D2-AAE479CCF427}">
      <dsp:nvSpPr>
        <dsp:cNvPr id="0" name=""/>
        <dsp:cNvSpPr/>
      </dsp:nvSpPr>
      <dsp:spPr>
        <a:xfrm>
          <a:off x="6591461" y="3733190"/>
          <a:ext cx="61739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739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6883959" y="3775667"/>
        <a:ext cx="32399" cy="6486"/>
      </dsp:txXfrm>
    </dsp:sp>
    <dsp:sp modelId="{97FAEBF5-3AD0-4EFE-9431-A952B7CB199D}">
      <dsp:nvSpPr>
        <dsp:cNvPr id="0" name=""/>
        <dsp:cNvSpPr/>
      </dsp:nvSpPr>
      <dsp:spPr>
        <a:xfrm>
          <a:off x="3775890" y="2736265"/>
          <a:ext cx="2817371" cy="208528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>
            <a:latin typeface="Roboto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Era utilizada a escrita nas transações comerciais.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>
            <a:latin typeface="Roboto"/>
          </a:endParaRPr>
        </a:p>
      </dsp:txBody>
      <dsp:txXfrm>
        <a:off x="3775890" y="2736265"/>
        <a:ext cx="2817371" cy="2085288"/>
      </dsp:txXfrm>
    </dsp:sp>
    <dsp:sp modelId="{8768245B-F28C-4CD2-8EDA-CDCD4F2995D7}">
      <dsp:nvSpPr>
        <dsp:cNvPr id="0" name=""/>
        <dsp:cNvSpPr/>
      </dsp:nvSpPr>
      <dsp:spPr>
        <a:xfrm>
          <a:off x="7241257" y="2933698"/>
          <a:ext cx="2817371" cy="16904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/>
            </a:rPr>
            <a:t>Com o comércio, aldeias transformaram-se em cidades, como Adúlis e Axum. </a:t>
          </a:r>
        </a:p>
      </dsp:txBody>
      <dsp:txXfrm>
        <a:off x="7241257" y="2933698"/>
        <a:ext cx="2817371" cy="16904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2550E-968E-453E-AB83-B1BA64514959}">
      <dsp:nvSpPr>
        <dsp:cNvPr id="0" name=""/>
        <dsp:cNvSpPr/>
      </dsp:nvSpPr>
      <dsp:spPr>
        <a:xfrm rot="5400000">
          <a:off x="4565167" y="383246"/>
          <a:ext cx="3084073" cy="26831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Mercadorias seguiam para o Egito, a Grécia, a Índia e a China.   </a:t>
          </a:r>
        </a:p>
      </dsp:txBody>
      <dsp:txXfrm rot="-5400000">
        <a:off x="5183755" y="663382"/>
        <a:ext cx="1846897" cy="2122871"/>
      </dsp:txXfrm>
    </dsp:sp>
    <dsp:sp modelId="{F92FB198-333C-405F-AECD-C7C3C2A0BDE4}">
      <dsp:nvSpPr>
        <dsp:cNvPr id="0" name=""/>
        <dsp:cNvSpPr/>
      </dsp:nvSpPr>
      <dsp:spPr>
        <a:xfrm>
          <a:off x="7660838" y="754229"/>
          <a:ext cx="3441825" cy="1850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1B5CB-66C9-47EE-ACE3-C851FE88F702}">
      <dsp:nvSpPr>
        <dsp:cNvPr id="0" name=""/>
        <dsp:cNvSpPr/>
      </dsp:nvSpPr>
      <dsp:spPr>
        <a:xfrm rot="5400000">
          <a:off x="1798014" y="337879"/>
          <a:ext cx="3084073" cy="26831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Contava com importante porto no Mar Mediterrâneo.</a:t>
          </a:r>
        </a:p>
      </dsp:txBody>
      <dsp:txXfrm rot="-5400000">
        <a:off x="2416602" y="618015"/>
        <a:ext cx="1846897" cy="2122871"/>
      </dsp:txXfrm>
    </dsp:sp>
    <dsp:sp modelId="{83ED6534-5C2C-4B0D-8E0D-8F9D8045A958}">
      <dsp:nvSpPr>
        <dsp:cNvPr id="0" name=""/>
        <dsp:cNvSpPr/>
      </dsp:nvSpPr>
      <dsp:spPr>
        <a:xfrm rot="5400000">
          <a:off x="2583856" y="3033359"/>
          <a:ext cx="3084073" cy="26831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Entre as mercadorias, estavam o marfim, o chifre de rinoceronte e os escravos. </a:t>
          </a:r>
        </a:p>
      </dsp:txBody>
      <dsp:txXfrm rot="-5400000">
        <a:off x="3202444" y="3313495"/>
        <a:ext cx="1846897" cy="2122871"/>
      </dsp:txXfrm>
    </dsp:sp>
    <dsp:sp modelId="{FEDF32D7-E7EB-482F-972E-EDF5A3AF4AD6}">
      <dsp:nvSpPr>
        <dsp:cNvPr id="0" name=""/>
        <dsp:cNvSpPr/>
      </dsp:nvSpPr>
      <dsp:spPr>
        <a:xfrm>
          <a:off x="0" y="3371990"/>
          <a:ext cx="3330799" cy="18504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B7110C-5420-4C2A-AD37-3349EB951667}">
      <dsp:nvSpPr>
        <dsp:cNvPr id="0" name=""/>
        <dsp:cNvSpPr/>
      </dsp:nvSpPr>
      <dsp:spPr>
        <a:xfrm rot="5400000">
          <a:off x="8219055" y="2894730"/>
          <a:ext cx="3084073" cy="2683143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Controlou o comércio entre o interior da África e Adúlis e entre Adúlis e o Egito.</a:t>
          </a:r>
        </a:p>
      </dsp:txBody>
      <dsp:txXfrm rot="-5400000">
        <a:off x="8837643" y="3174866"/>
        <a:ext cx="1846897" cy="21228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F2550E-968E-453E-AB83-B1BA64514959}">
      <dsp:nvSpPr>
        <dsp:cNvPr id="0" name=""/>
        <dsp:cNvSpPr/>
      </dsp:nvSpPr>
      <dsp:spPr>
        <a:xfrm rot="5400000">
          <a:off x="4187756" y="1288569"/>
          <a:ext cx="2780287" cy="24188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Por ali, mercadores passavam vendendo sal, ouro e plumas.</a:t>
          </a:r>
        </a:p>
      </dsp:txBody>
      <dsp:txXfrm rot="-5400000">
        <a:off x="4745412" y="1541111"/>
        <a:ext cx="1664975" cy="1913765"/>
      </dsp:txXfrm>
    </dsp:sp>
    <dsp:sp modelId="{F92FB198-333C-405F-AECD-C7C3C2A0BDE4}">
      <dsp:nvSpPr>
        <dsp:cNvPr id="0" name=""/>
        <dsp:cNvSpPr/>
      </dsp:nvSpPr>
      <dsp:spPr>
        <a:xfrm>
          <a:off x="6690984" y="1943779"/>
          <a:ext cx="3006094" cy="16161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B1B5CB-66C9-47EE-ACE3-C851FE88F702}">
      <dsp:nvSpPr>
        <dsp:cNvPr id="0" name=""/>
        <dsp:cNvSpPr/>
      </dsp:nvSpPr>
      <dsp:spPr>
        <a:xfrm rot="5400000">
          <a:off x="1652647" y="1274077"/>
          <a:ext cx="2780287" cy="2418849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Axum, localizada no interior, era outro importante centro comercial.</a:t>
          </a:r>
        </a:p>
      </dsp:txBody>
      <dsp:txXfrm rot="-5400000">
        <a:off x="2210303" y="1526619"/>
        <a:ext cx="1664975" cy="19137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3655B-EAB6-448D-B938-BD650409102D}">
      <dsp:nvSpPr>
        <dsp:cNvPr id="0" name=""/>
        <dsp:cNvSpPr/>
      </dsp:nvSpPr>
      <dsp:spPr>
        <a:xfrm>
          <a:off x="0" y="411140"/>
          <a:ext cx="8480491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128C26-4548-4D6B-9137-368E4EE05C34}">
      <dsp:nvSpPr>
        <dsp:cNvPr id="0" name=""/>
        <dsp:cNvSpPr/>
      </dsp:nvSpPr>
      <dsp:spPr>
        <a:xfrm>
          <a:off x="424024" y="71660"/>
          <a:ext cx="790691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380" tIns="0" rIns="22438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A cidade de Axum enriqueceu e expandiu seus territórios, dominando o Reino de Kush e áreas vizinhas. </a:t>
          </a:r>
        </a:p>
      </dsp:txBody>
      <dsp:txXfrm>
        <a:off x="457168" y="104804"/>
        <a:ext cx="7840624" cy="612672"/>
      </dsp:txXfrm>
    </dsp:sp>
    <dsp:sp modelId="{3EB9C176-8ADC-490C-87B0-764EE4F775F2}">
      <dsp:nvSpPr>
        <dsp:cNvPr id="0" name=""/>
        <dsp:cNvSpPr/>
      </dsp:nvSpPr>
      <dsp:spPr>
        <a:xfrm>
          <a:off x="0" y="1454420"/>
          <a:ext cx="8480491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ADC0B-1DAB-4887-A100-C17F30002FA5}">
      <dsp:nvSpPr>
        <dsp:cNvPr id="0" name=""/>
        <dsp:cNvSpPr/>
      </dsp:nvSpPr>
      <dsp:spPr>
        <a:xfrm>
          <a:off x="424024" y="1114940"/>
          <a:ext cx="790691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380" tIns="0" rIns="22438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No século XII passou a cunhar moedas de ouro, prata e cobre. </a:t>
          </a:r>
        </a:p>
      </dsp:txBody>
      <dsp:txXfrm>
        <a:off x="457168" y="1148084"/>
        <a:ext cx="7840624" cy="612672"/>
      </dsp:txXfrm>
    </dsp:sp>
    <dsp:sp modelId="{3F214E65-E809-4610-892F-2CCA4F6BFA85}">
      <dsp:nvSpPr>
        <dsp:cNvPr id="0" name=""/>
        <dsp:cNvSpPr/>
      </dsp:nvSpPr>
      <dsp:spPr>
        <a:xfrm>
          <a:off x="0" y="2497700"/>
          <a:ext cx="8480491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F46B3-DC45-4A2F-AEC8-621F87C0FA69}">
      <dsp:nvSpPr>
        <dsp:cNvPr id="0" name=""/>
        <dsp:cNvSpPr/>
      </dsp:nvSpPr>
      <dsp:spPr>
        <a:xfrm>
          <a:off x="424024" y="2158220"/>
          <a:ext cx="790002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380" tIns="0" rIns="22438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População era politeísta até a primeira metade do século IV. Nessa época, o rei Anzana se converteu ao cristianismo.  </a:t>
          </a:r>
        </a:p>
      </dsp:txBody>
      <dsp:txXfrm>
        <a:off x="457168" y="2191364"/>
        <a:ext cx="7833738" cy="612672"/>
      </dsp:txXfrm>
    </dsp:sp>
    <dsp:sp modelId="{544C601A-6B93-4EFF-A87B-90868CC0EA51}">
      <dsp:nvSpPr>
        <dsp:cNvPr id="0" name=""/>
        <dsp:cNvSpPr/>
      </dsp:nvSpPr>
      <dsp:spPr>
        <a:xfrm>
          <a:off x="0" y="3540980"/>
          <a:ext cx="8480491" cy="579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E01B1-E9F8-4823-B53E-1C1D4ED81189}">
      <dsp:nvSpPr>
        <dsp:cNvPr id="0" name=""/>
        <dsp:cNvSpPr/>
      </dsp:nvSpPr>
      <dsp:spPr>
        <a:xfrm>
          <a:off x="424024" y="3201500"/>
          <a:ext cx="7906912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380" tIns="0" rIns="22438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No século VII, o Reino de Axum foi invadido e conquistado pelos mulçumanos. </a:t>
          </a:r>
        </a:p>
      </dsp:txBody>
      <dsp:txXfrm>
        <a:off x="457168" y="3234644"/>
        <a:ext cx="7840624" cy="612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FF154E-1162-476A-A0DC-C6CEB9839AD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3F4F1-7593-4F53-B894-BFF4716B876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498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E2E2B4-2443-48E6-A11B-7DCDEC7D008B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03892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C7CDB-E339-4814-AEC9-95B5CCFCAE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9B9C5D-62E4-43BF-AFEA-5F04EC642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CD5CF65-774A-4B9A-B07A-FC43AF5D6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32391D-AF73-4A5D-88C6-0EF7347B7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D6F271-445F-4559-9137-40BC16A84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1084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893B0-180B-46C5-8A7D-455610F9D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5DC354-56FF-4333-B9D9-D4E179EF9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86CFD9-18CC-45F4-BF96-2DA7AB317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962CE8-3254-4787-9BD0-3F91AC2E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CCBE7B-C926-4882-BCF8-3511EFD8A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673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73E82-421A-4C13-886A-AB5024D1C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90AD0C-62AA-4974-87B9-B261BEBD7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9B5891-2B16-46E8-81C7-DA1FC9F9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042B18-BEDA-4384-A5A9-50D094C1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313308-CB6F-4425-88CE-CD06C2F3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81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DDCABA-53BA-488A-9EFA-050C7B0EF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6643D7B-6DF9-49B4-9227-F4D9B3F56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69FC591-B420-451E-9E03-078C18D727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1027A2-4E17-49F9-ABE3-6D2B542C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025B9E-C0F2-43AF-9741-8EC47BAF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A97A940-ECFC-479D-A932-679E277C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061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B45996-CD56-4AE0-B52A-452223BD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EC7503-FC3C-497A-87C4-A10C4AB4E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F112F3E-F13B-4433-839F-3D296C2E8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164D229-AABF-44F9-A06F-A031FC6A1D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4D345E-2395-40AC-9319-B9B68273C1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0AEB1C-620E-4727-9DB1-8717EAA58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6972C14-003B-46F9-9491-8B10346E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923847-17FE-4B28-AFD4-24546368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9628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3190F9-5858-41F2-BCA3-AD6A7C01B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78971DB-A5CE-4544-88FD-C1111128A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B6E3AA4-474A-4E08-A673-0F47F401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503A046-6DA4-4911-BF1A-7A0CC725A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261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F353F8A-5249-4DF0-A36E-EB5090D3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364F638-16B3-495D-AEE3-BD5F2FA53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BCE742-4864-46C4-AAE4-CA799519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53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F971B-BB8E-41B9-A576-1311EFE43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BD1B8E-9F13-4710-9C0D-D5EAC2F31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A77BC6-CB53-4D85-B853-16B1425D0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F9807E-EC77-4B2B-87CB-5E9B92059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D85044A-D69D-4BD7-932F-57C82E754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9B7DFB-53D9-42EA-BF20-C2B50248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205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95DC50-953E-4C73-9AE5-974FBD233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52DDEC9-93F1-465C-9914-3208DF40CB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B0F5E90-371A-45D0-B44A-AE214DE14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CA62953-5B38-4458-94A1-872D1209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87D6B2-7283-481B-B857-AF8EC7BA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9C9C8FF-D9FF-4CB9-B6D8-BEFBAF67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03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ED74A-3B9C-42EA-8E98-50DB8A168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46F9CA-F307-4B44-AB01-609FB4328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51EBF2-CB1D-4D8B-8722-9D71A0D4E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9A7681-01AA-40CF-AFA2-5CF116210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EB024-0480-4F37-927C-C0A5B5CB4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99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40BF4B-557B-4CB5-BFC0-F9A09B7E9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834DE3-07AD-49AB-8A7C-C9E6254A58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A9B81B-AA19-4BB4-BB3F-BC3D0364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65A14D-8252-45AC-9386-8781039A5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D35FE0-1B86-4056-AB90-FF4138727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4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C6FE1BF-D8F6-4276-B61F-6AB34FBA9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F07311-94C1-4E43-A807-81988A84B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7D75364-A9B2-456A-9CDE-09697A730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29EE7-D2F2-498E-9C09-7C858FDCF25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833C13-D787-4E1E-869F-B569159A27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B7BBB5-0F91-4554-847C-25DD49248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2BF53-3D29-43A4-9492-54D46AE6F2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221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1424" y="1236423"/>
            <a:ext cx="10363200" cy="1470025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Roboto"/>
              </a:rPr>
              <a:t>Apresentação 4</a:t>
            </a:r>
            <a:br>
              <a:rPr lang="pt-BR" sz="2400" dirty="0">
                <a:latin typeface="Roboto"/>
              </a:rPr>
            </a:br>
            <a:r>
              <a:rPr lang="pt-BR" sz="4800" b="1" dirty="0">
                <a:latin typeface="Roboto"/>
              </a:rPr>
              <a:t>África Antiga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255573" y="3555999"/>
            <a:ext cx="499255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Reino de Kush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 civilização Nok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Reino de Axum</a:t>
            </a:r>
          </a:p>
          <a:p>
            <a:pPr marL="457200" indent="-457200">
              <a:buFont typeface="Wingdings" pitchFamily="2" charset="2"/>
              <a:buChar char="ü"/>
            </a:pPr>
            <a:endParaRPr lang="pt-BR" sz="2800" dirty="0">
              <a:latin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6626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476672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Reino de Kush</a:t>
            </a:r>
          </a:p>
        </p:txBody>
      </p:sp>
      <p:graphicFrame>
        <p:nvGraphicFramePr>
          <p:cNvPr id="3" name="Diagrama 2"/>
          <p:cNvGraphicFramePr/>
          <p:nvPr/>
        </p:nvGraphicFramePr>
        <p:xfrm>
          <a:off x="623392" y="1196752"/>
          <a:ext cx="103691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35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404664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As relações entre Kush e Egito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71450" y="1733550"/>
          <a:ext cx="8686799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1" name="Picture 3" descr="C:\Users\HP\AppData\Local\Microsoft\Windows\Temporary Internet Files\Content.IE5\T4BKVBRI\note-42883_960_720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555" y="3501009"/>
            <a:ext cx="3989776" cy="31683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8334056" y="4941168"/>
            <a:ext cx="338169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/>
              </a:rPr>
              <a:t>Os cuxitas dominaram o Egito em entre 730 a.C. e  650 a.C.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6281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9403" y="310952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>
                <a:latin typeface="Roboto"/>
              </a:rPr>
              <a:t>Intercâmbio entre culturas...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871530" y="1389534"/>
          <a:ext cx="9063169" cy="5135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207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/>
        </p:nvGraphicFramePr>
        <p:xfrm>
          <a:off x="762000" y="908720"/>
          <a:ext cx="10725150" cy="5301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6728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392" y="620688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civilização Nok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295467" y="1558702"/>
          <a:ext cx="9985109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519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Reino de Axum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268" y="1320548"/>
            <a:ext cx="5067332" cy="5013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1444031" y="5660282"/>
            <a:ext cx="5280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latin typeface="Roboto"/>
              </a:rPr>
              <a:t>Fonte: FASI, Mohammed El (Ed.).</a:t>
            </a:r>
          </a:p>
          <a:p>
            <a:pPr algn="r"/>
            <a:r>
              <a:rPr lang="pt-BR" sz="1200" b="1" dirty="0">
                <a:latin typeface="Roboto"/>
              </a:rPr>
              <a:t>História geral da África</a:t>
            </a:r>
            <a:r>
              <a:rPr lang="pt-BR" sz="1200" dirty="0">
                <a:latin typeface="Roboto"/>
              </a:rPr>
              <a:t>, III: África do século</a:t>
            </a:r>
          </a:p>
          <a:p>
            <a:pPr algn="r"/>
            <a:r>
              <a:rPr lang="pt-BR" sz="1200" dirty="0">
                <a:latin typeface="Roboto"/>
              </a:rPr>
              <a:t>VII ao XI. Brasília: Unesco, 2010. p. 655.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71550" y="1913674"/>
            <a:ext cx="4610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O mapa mostra a região Nordeste do continente africano, conhecida como Chifre da África, onde se desenvolveu o Reino de Axum.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0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Chifre da África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37692" y="1497360"/>
          <a:ext cx="1036915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2043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-1107466" y="942778"/>
          <a:ext cx="1110266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4673369" y="132706"/>
          <a:ext cx="9697079" cy="5503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459193" y="397677"/>
            <a:ext cx="3936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Roboto"/>
              </a:rPr>
              <a:t>Adúlis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864086" y="435624"/>
            <a:ext cx="39364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Roboto"/>
              </a:rPr>
              <a:t>Axum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771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Reino de Axum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822450" y="1878360"/>
          <a:ext cx="8480491" cy="4192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703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699</Words>
  <Application>Microsoft Office PowerPoint</Application>
  <PresentationFormat>Widescreen</PresentationFormat>
  <Paragraphs>70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4 África Antiga</vt:lpstr>
      <vt:lpstr>O Reino de Kush</vt:lpstr>
      <vt:lpstr>As relações entre Kush e Egito</vt:lpstr>
      <vt:lpstr>Intercâmbio entre culturas...</vt:lpstr>
      <vt:lpstr>Apresentação do PowerPoint</vt:lpstr>
      <vt:lpstr>A civilização Nok</vt:lpstr>
      <vt:lpstr>O Reino de Axum</vt:lpstr>
      <vt:lpstr>O Chifre da África</vt:lpstr>
      <vt:lpstr>Apresentação do PowerPoint</vt:lpstr>
      <vt:lpstr>O Reino de Axum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4 África Antiga</dc:title>
  <dc:creator>João Paulo Bortoluci</dc:creator>
  <cp:lastModifiedBy>João Paulo Bortoluci</cp:lastModifiedBy>
  <cp:revision>1</cp:revision>
  <dcterms:created xsi:type="dcterms:W3CDTF">2020-04-02T21:34:16Z</dcterms:created>
  <dcterms:modified xsi:type="dcterms:W3CDTF">2020-04-02T21:37:14Z</dcterms:modified>
</cp:coreProperties>
</file>