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386" r:id="rId3"/>
    <p:sldId id="387" r:id="rId4"/>
    <p:sldId id="388" r:id="rId5"/>
    <p:sldId id="389" r:id="rId6"/>
    <p:sldId id="392" r:id="rId7"/>
    <p:sldId id="393" r:id="rId8"/>
    <p:sldId id="394" r:id="rId9"/>
    <p:sldId id="395" r:id="rId10"/>
    <p:sldId id="397" r:id="rId11"/>
    <p:sldId id="398" r:id="rId12"/>
    <p:sldId id="402" r:id="rId13"/>
    <p:sldId id="403" r:id="rId14"/>
    <p:sldId id="401" r:id="rId15"/>
    <p:sldId id="405" r:id="rId16"/>
    <p:sldId id="404" r:id="rId17"/>
    <p:sldId id="406" r:id="rId18"/>
    <p:sldId id="407" r:id="rId19"/>
    <p:sldId id="461" r:id="rId20"/>
    <p:sldId id="274" r:id="rId21"/>
    <p:sldId id="409" r:id="rId2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3B2A1B1C-987A-4FCF-AF4A-24579AA9C392}" type="presOf" srcId="{C7334CC2-595E-4977-9023-24F256F95D16}" destId="{3304AE23-9C3D-40E4-8667-5F7AA4DF117B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CB44D-DA4A-47FC-ADD7-EA637BB31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C04213-AB52-45FC-BEF9-3300C9929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295D2C-21F2-479F-867F-8AB82AC6A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0361F9-4817-43BD-B119-E16EC82C5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219523-9DAF-44A3-B11B-8F29F1573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7406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349933-22F0-42B9-8E8E-DB8F6D35A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279C80-A148-4ED3-A77C-FD352574D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6AC8A5-08D1-44C7-8B31-A5FFD3743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2E25D2-C68C-4F89-A1AF-A2C78A89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A8DD99-C781-4D87-917B-17416C1C0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19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EB6E19-B58C-44D2-A882-EC12EC13A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C21B3A6-22B0-4BD9-AF31-3285C8680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57FFEC-0C2D-43D3-B9F4-DEB3003B8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66D995-B222-42C1-973F-1C3ED903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9E5FB3-6CEF-42AF-9AD5-4BCC679E2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5393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4BB24-41DE-4DA1-AA03-456936D4B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FA7AB5-626C-4C3B-A56C-876932284D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60AFCE7-EBBD-4F2F-A874-16AA1BE0D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BA2138-8F43-45CB-8D09-87050801C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826B01-47D3-47C4-819D-ECF513264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69EE618-C41F-4C6F-96D3-C07924895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7863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B2869A-1C6A-446B-8324-ABE8289DC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7BA6F4-F875-4BBF-8E68-5CEE9EEA1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A51AE4-55B4-47C4-B0F6-7A8A9B31C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B468FC4-BBDE-423E-AC0B-72E60D2501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259FE52-C434-49F8-BA30-193BD28A1A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466E16E-9F91-440B-ACDA-008FB8B90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D5D5C3E-A2B0-4C50-98A1-47B68826A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78798A9-9886-4654-8ED8-EFAFC836A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534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BE6891-3FE9-4D37-A7FB-6BD2445AA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BE1F2CF-2C7C-48C3-BB06-27C479411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4EAC1C8-270D-48E5-B5F2-326AF12B2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A07E8A0-0BBE-4D81-B344-FED2ED08E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408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FEB837F-2727-4C74-B772-91EAA1073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1C9F9B1-ADFB-4716-A8DF-F0EDC9BB5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87B563-DC7A-44F7-AC84-66DF862A5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89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9D7B6-0F77-4F00-A001-18B970BF6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9745CC-A1EC-49AA-AE76-113B70B37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B0168B1-5CBE-4D97-813A-79F622FF9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7AA8CF-1890-4280-9D18-68E4AFED5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4EB157-CC82-4D32-9351-D9275D061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7F1964-99A2-4D23-8547-080B69FF0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606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37D614-4932-447D-8960-CD2696544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04D0F88-9731-4F29-8AB9-719A917C5F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64F1F4D-5B96-48C6-9716-113BAC9E4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532598-CC22-4A01-88B7-3BD1029F1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1D02CE5-17D9-4C2B-8BBA-B956C0342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BF36ADA-E98A-4A90-B191-CCB13F6F6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8028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59000-C8C4-43B0-B5D9-0EACBDACC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D46B127-03E1-42C8-9DCA-37A8FB47A9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C68782-AC27-4975-8D2C-D6A4EE78B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1429F2-5350-45C1-A844-C204D1AA1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7BA33BE-57E9-4203-A414-903FCCF08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1481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F675A94-4C8E-4EF8-BA0D-77E4E9F5AF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0F9BE98-8001-4AD2-8433-083CED74E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A9973A-132A-4E1D-9A40-0521BCEAB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9553201-FF8A-4D86-AE3F-B6DDAFB0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8D6AAF-C254-4344-B8EB-3423F4E13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2521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3A800F1-4A08-46E8-9EE9-AEA39820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9FD31A-97CE-4468-9305-A427600F3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6F885B-4A0D-4AA4-BEB3-2A487E8DF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74BF0-A904-4E3B-83B6-C23B1D8216F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7710BB-2305-4A79-BCE3-E7C8B47A8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8E4DCE-2BB1-44DD-8B95-A817C0DBB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16BD1-951E-4734-8A7A-0AD5FDB145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468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2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A LINGUAGEM DO CORPO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1 –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8785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Combinando linguagens artísticas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6510" y="2113769"/>
            <a:ext cx="4987290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termo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vanguarda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vem da palavra francesa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avant-garde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e significa, literalmente, “estar na linha de frente de combate”. Nas artes, esse termo é usado para denominar os movimentos estéticos e artísticos que lideram mudanças culturais.</a:t>
            </a:r>
          </a:p>
        </p:txBody>
      </p:sp>
      <p:sp>
        <p:nvSpPr>
          <p:cNvPr id="9" name="Retângulo de cantos arredondados 8"/>
          <p:cNvSpPr/>
          <p:nvPr/>
        </p:nvSpPr>
        <p:spPr>
          <a:xfrm>
            <a:off x="838200" y="2113769"/>
            <a:ext cx="5013960" cy="435133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165859" y="2555739"/>
            <a:ext cx="435864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A palavra </a:t>
            </a:r>
            <a:r>
              <a:rPr lang="pt-BR" sz="2600" b="1" i="1" dirty="0">
                <a:latin typeface="Roboto" panose="02000000000000000000" pitchFamily="2" charset="0"/>
                <a:ea typeface="Roboto" panose="02000000000000000000" pitchFamily="2" charset="0"/>
              </a:rPr>
              <a:t>fluxus</a:t>
            </a:r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 é do latim e significa “escoamento”, “transbordamento”, o que caracterizava bem o grupo formado por artistas de vários lugares do mundo, como Alemanha, Japão e Estados Unidos.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9243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Combinando linguagens artísticas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599" cy="4052661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838200" y="2137411"/>
            <a:ext cx="10515599" cy="402921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186814" y="2597746"/>
            <a:ext cx="981837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Na década de 1960, surgiu uma nova forma de criação na arte, a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performance art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ou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performance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– termos do inglês que se traduzem por arte de desempenho, atuação, mas na arte têm significado ampliado. A </a:t>
            </a:r>
            <a:r>
              <a:rPr lang="pt-BR" sz="2800" i="1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performance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é uma linguagem que pode combinar diferentes formas de arte, como teatro, música, artes visuais, poesia, vídeo, dança, entre outras possibilidades.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3937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703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obra de Leonardo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599" cy="4576297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Renascimento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movimento artístico que ocorreu do século XIV ao XVI, é considerado um período de grandes descobertas em muitas áreas do conhecimento. A arte ganhou inovações técnicas, mas buscava a grandeza das produções artísticas da Antiguidade clássica, principalmente a arte da Grécia e de Roma.</a:t>
            </a:r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2979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Performance </a:t>
            </a:r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</a:t>
            </a:r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happening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5645"/>
            <a:ext cx="10515600" cy="4351338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72515" y="2683986"/>
            <a:ext cx="1004697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performance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geralmente segue um roteiro criado pelo artista, o que possibilita várias apresentações em diferentes lugares. Não é obrigatória a presença de público para a sua realização, uma vez que, dependendo da concepção, pode-se fazer uma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performance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para registrá-la em vídeo ou fotografia e, posteriormente, apresentá-la ao público.</a:t>
            </a:r>
          </a:p>
          <a:p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1879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Performance </a:t>
            </a:r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</a:t>
            </a:r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happening</a:t>
            </a:r>
            <a:endParaRPr lang="pt-BR" sz="4800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5645"/>
            <a:ext cx="10515600" cy="4351338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072515" y="2683986"/>
            <a:ext cx="100469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happening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por sua vez, para se concretizar, precisa da participação do público,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além de carregar elementos teatrais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. Essa linguagem faz necessariamente uma intervenção e chama o espectador a participar, a experimentar o fazer artístico, a construir uma </a:t>
            </a:r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experiência artística e estética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em diferentes linguagens artísticas.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6296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Performance </a:t>
            </a:r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</a:t>
            </a:r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happening</a:t>
            </a:r>
            <a:endParaRPr lang="pt-BR" sz="4800" dirty="0">
              <a:solidFill>
                <a:srgbClr val="0070C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59442"/>
            <a:ext cx="10515600" cy="416146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9737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4610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Experiência estética</a:t>
            </a:r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670"/>
            <a:ext cx="10515600" cy="444199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Intermídia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 termo usado desde o início dos movimentos de arte do começo do século XX em referência a artistas e produções que usam duas ou mais linguagens. Atualmente, o termo é usado para falar de produções que, além de várias linguagens, utilizam recursos diversificados, suportes e meios de comunicação, inclusive tecnológicos.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5467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e ecologia</a:t>
            </a: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838200" y="2211706"/>
            <a:ext cx="10515600" cy="1417319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Na arte contemporânea, muitos artistas usam materialidades e ações sustentáveis em seus trabalhos.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838201" y="4150044"/>
            <a:ext cx="10515599" cy="20221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036320" y="4376292"/>
            <a:ext cx="101193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Hoje também aparece um novo termo: </a:t>
            </a:r>
            <a:r>
              <a:rPr lang="pt-BR" sz="2400" i="1" dirty="0">
                <a:latin typeface="Roboto" panose="02000000000000000000" pitchFamily="2" charset="0"/>
                <a:ea typeface="Roboto" panose="02000000000000000000" pitchFamily="2" charset="0"/>
              </a:rPr>
              <a:t>upcycling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, termo em inglês, sem uma tradução específica; é conhecido como o processo de criar novos objetos usando materialidades reaproveitadas, podendo ou não atribuir significados diferentes ao uso original do material escolhido.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337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Irrequieto e híbrido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8326" y="1690688"/>
            <a:ext cx="10365474" cy="4052661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 txBox="1">
            <a:spLocks/>
          </p:cNvSpPr>
          <p:nvPr/>
        </p:nvSpPr>
        <p:spPr>
          <a:xfrm>
            <a:off x="838200" y="1931671"/>
            <a:ext cx="10515600" cy="397764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Arte híbrida ou fenômeno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híbrido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a forma de arte que combina diferentes linguagens artísticas e diferentes suportes. É uma linguagem artística presente na arte contemporânea, que surgiu na segunda metade do século XX.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3501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Parangolés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35940"/>
            <a:ext cx="10515600" cy="419153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1831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2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A LINGUAGEM DO CORPO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2 – Dança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6580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Venha dançar!</a:t>
            </a:r>
          </a:p>
        </p:txBody>
      </p:sp>
      <p:sp>
        <p:nvSpPr>
          <p:cNvPr id="5" name="Espaço Reservado para Conteúdo 4"/>
          <p:cNvSpPr txBox="1">
            <a:spLocks/>
          </p:cNvSpPr>
          <p:nvPr/>
        </p:nvSpPr>
        <p:spPr>
          <a:xfrm>
            <a:off x="838200" y="2068830"/>
            <a:ext cx="10515600" cy="4514849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que se move?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Move-se em relação a quê?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Onde e quando se move?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Em quais direções?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Estica? Dobra? Torce?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Embaixo? No meio? No alto? Muito embaixo? Lá no alto?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Vagarosamente? Rapidamente? De modo leve? Pesado?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Expandido? Contraído?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Gestos pequenos? Enormes?</a:t>
            </a: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que move você?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7975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838200" y="1988820"/>
            <a:ext cx="10374630" cy="217177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Processos físico-químicos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240" y="1690688"/>
            <a:ext cx="10095590" cy="2469903"/>
          </a:xfrm>
        </p:spPr>
        <p:txBody>
          <a:bodyPr>
            <a:normAutofit/>
          </a:bodyPr>
          <a:lstStyle/>
          <a:p>
            <a:endParaRPr lang="pt-BR" sz="26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sz="2600" dirty="0">
                <a:latin typeface="Roboto" panose="02000000000000000000" pitchFamily="2" charset="0"/>
                <a:ea typeface="Roboto" panose="02000000000000000000" pitchFamily="2" charset="0"/>
              </a:rPr>
              <a:t>Às vezes, há algo que parece aproximar certas danças, que as torna semelhantes em certos pontos. </a:t>
            </a:r>
            <a:r>
              <a:rPr lang="pt-BR" sz="26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 fato, há movimentos partilhados entre diferentes danças, como alguns giros que aparecem, guardadas as particularidades, no forró, no </a:t>
            </a:r>
            <a:r>
              <a:rPr lang="pt-BR" sz="2600" i="1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rock</a:t>
            </a:r>
            <a:r>
              <a:rPr lang="pt-BR" sz="26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e no samba-rock.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838201" y="4377690"/>
            <a:ext cx="10515599" cy="21031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 danças brasileiras, por exemplo, constituem-se de uma combinação de danças e fragmentos de danças que, colados, deram origem a novos “dialetos”. Tudo isso está ligado à formação do povo brasileiro e à miscigenação.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43747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minha língua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9188"/>
            <a:ext cx="10515600" cy="322721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1448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movimento</a:t>
            </a:r>
          </a:p>
        </p:txBody>
      </p:sp>
      <p:sp>
        <p:nvSpPr>
          <p:cNvPr id="4" name="Arredondar Retângulo em um Canto Diagonal 3"/>
          <p:cNvSpPr/>
          <p:nvPr/>
        </p:nvSpPr>
        <p:spPr>
          <a:xfrm>
            <a:off x="838200" y="2130866"/>
            <a:ext cx="10515600" cy="3755583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universo da dança também foi impactado fortemente durante o </a:t>
            </a:r>
            <a:r>
              <a:rPr lang="pt-BR" sz="28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Modernismo (fins do século XIX e início do XX)</a:t>
            </a:r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. Entre aqueles que proporcionaram maior mudança no modo como se pensava a dança, o coreógrafo e dançarino </a:t>
            </a:r>
            <a:r>
              <a:rPr lang="pt-BR" sz="2800" dirty="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Rudolf Laban (1879-1958)</a:t>
            </a:r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lançou ideias que se enraizaram fortemente na maneira de pensar a dança.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1778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770497"/>
          <a:ext cx="10515600" cy="2688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Fatores de movimento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4275"/>
            <a:ext cx="10515600" cy="435244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5371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redondar Retângulo em um Canto Diagonal 5"/>
          <p:cNvSpPr/>
          <p:nvPr/>
        </p:nvSpPr>
        <p:spPr>
          <a:xfrm>
            <a:off x="838200" y="1897600"/>
            <a:ext cx="10515600" cy="4762270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Dança de pensamentos!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223010" y="2226747"/>
            <a:ext cx="9974580" cy="17269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jornalista e professora Helena Katz uniu Arte, Filosofia e Ciências como forma de propor um novo olhar sobre a dança. Em 1994, defendeu uma interessante ideia: a dança é o pensamento do corpo!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793" y="4160615"/>
            <a:ext cx="6530734" cy="216220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4927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 txBox="1">
            <a:spLocks/>
          </p:cNvSpPr>
          <p:nvPr/>
        </p:nvSpPr>
        <p:spPr>
          <a:xfrm>
            <a:off x="838200" y="2000251"/>
            <a:ext cx="10515600" cy="36575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butô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dança japonesa que emergiu após a Segunda Guerra Mundial (1939-1945), contém uma preocupação filosófica que se transforma em dança. Essa palavra, composta pelos ideogramas japoneses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bu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(dança) e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tô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(bater o pé, andar pesadamente), traz ideias que ganham expressão em uma forma artística que não abarca passos convencionais de dança.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Dança de pensamentos!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4748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guerra pensada no corpo</a:t>
            </a:r>
          </a:p>
        </p:txBody>
      </p:sp>
      <p:sp>
        <p:nvSpPr>
          <p:cNvPr id="4" name="Arredondar Retângulo em um Canto Diagonal 3"/>
          <p:cNvSpPr/>
          <p:nvPr/>
        </p:nvSpPr>
        <p:spPr>
          <a:xfrm>
            <a:off x="838200" y="2331016"/>
            <a:ext cx="10515600" cy="16296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Que marcas um conflito pode deixar em nossa cultura? Poderiam emergir novas linguagens influenciadas pelos traumas de uma guerra?</a:t>
            </a:r>
          </a:p>
        </p:txBody>
      </p:sp>
      <p:sp>
        <p:nvSpPr>
          <p:cNvPr id="6" name="Arredondar Retângulo em um Canto Diagonal 5"/>
          <p:cNvSpPr/>
          <p:nvPr/>
        </p:nvSpPr>
        <p:spPr>
          <a:xfrm>
            <a:off x="838200" y="4363130"/>
            <a:ext cx="10515600" cy="1489030"/>
          </a:xfrm>
          <a:prstGeom prst="round2Diag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Após a guerra, emerge o butô, e a expressão do corpo ganha contornos densos.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1483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i="1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Funk</a:t>
            </a:r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Brasil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E2F05B1B-5AC3-47C2-8AA0-DB0F70D47016}"/>
              </a:ext>
            </a:extLst>
          </p:cNvPr>
          <p:cNvSpPr txBox="1">
            <a:spLocks/>
          </p:cNvSpPr>
          <p:nvPr/>
        </p:nvSpPr>
        <p:spPr>
          <a:xfrm>
            <a:off x="838200" y="2148841"/>
            <a:ext cx="10515600" cy="3428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85850" y="2739955"/>
            <a:ext cx="98526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funk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brasileiro é um fenômeno cultural que nasceu nas comunidades dos morros do Rio de Janeiro (por isso, inicialmente, foi chamado de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funk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carioca) e, ao longo dos anos, foi conquistando cada vez mais espaço em todo o país e nos mais diferentes contextos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82845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971</Words>
  <Application>Microsoft Office PowerPoint</Application>
  <PresentationFormat>Widescreen</PresentationFormat>
  <Paragraphs>83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Roboto</vt:lpstr>
      <vt:lpstr>Tema do Office</vt:lpstr>
      <vt:lpstr>UNIDADE 2 A LINGUAGEM DO CORPO</vt:lpstr>
      <vt:lpstr>Combinando linguagens artísticas</vt:lpstr>
      <vt:lpstr>Combinando linguagens artísticas</vt:lpstr>
      <vt:lpstr>A obra de Leonardo</vt:lpstr>
      <vt:lpstr>Performance e happening</vt:lpstr>
      <vt:lpstr>Performance e happening</vt:lpstr>
      <vt:lpstr>Performance e happening</vt:lpstr>
      <vt:lpstr>Experiência estética</vt:lpstr>
      <vt:lpstr>Arte e ecologia</vt:lpstr>
      <vt:lpstr>Irrequieto e híbrido</vt:lpstr>
      <vt:lpstr>Parangolés</vt:lpstr>
      <vt:lpstr>UNIDADE 2 A LINGUAGEM DO CORPO</vt:lpstr>
      <vt:lpstr>Venha dançar!</vt:lpstr>
      <vt:lpstr>Processos físico-químicos</vt:lpstr>
      <vt:lpstr>A minha língua </vt:lpstr>
      <vt:lpstr>O movimento</vt:lpstr>
      <vt:lpstr>Fatores de movimento</vt:lpstr>
      <vt:lpstr>Dança de pensamentos!</vt:lpstr>
      <vt:lpstr>Dança de pensamentos!</vt:lpstr>
      <vt:lpstr>A guerra pensada no corpo</vt:lpstr>
      <vt:lpstr>Funk Brasil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2 A LINGUAGEM DO CORPO</dc:title>
  <dc:creator>João Paulo Bortoluci</dc:creator>
  <cp:lastModifiedBy>João Paulo Bortoluci</cp:lastModifiedBy>
  <cp:revision>1</cp:revision>
  <dcterms:created xsi:type="dcterms:W3CDTF">2020-04-03T15:58:43Z</dcterms:created>
  <dcterms:modified xsi:type="dcterms:W3CDTF">2020-04-03T16:02:57Z</dcterms:modified>
</cp:coreProperties>
</file>