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7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3A432-75BF-4E61-945E-5953EBD84DA7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FA03503D-93C2-4932-968B-B270A4B289E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ingleses fracassaram em suas primeiras tentativas de colonização inglesa na América, no século XVI.</a:t>
          </a:r>
        </a:p>
      </dgm:t>
    </dgm:pt>
    <dgm:pt modelId="{B61D2973-6D87-4304-B721-D00EA92B7BCF}" type="parTrans" cxnId="{220863D3-E674-4A35-875F-DD561EAB070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30315B5-8D38-4C43-80A8-A500F4E2DC0A}" type="sibTrans" cxnId="{220863D3-E674-4A35-875F-DD561EAB070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590570F-AEB9-4A5E-986F-C84CE0212247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Imigraram pessoas de origem variada, incluindo desde famílias burguesas até camponeses miseráveis.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6114BB7-8F5A-4482-8619-A7009834FAC7}" type="parTrans" cxnId="{BE25527B-9BA8-4375-B848-7E359267E0F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80AB48F-2E8C-4BD0-A659-1555B07BE4A7}" type="sibTrans" cxnId="{BE25527B-9BA8-4375-B848-7E359267E0F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36B6FC5-D52C-4DD8-A39A-838BD2C1A0F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Além de ingleses, chegaram às colônias inglesas irlandeses, escoceses, franceses e alemães. </a:t>
          </a:r>
        </a:p>
      </dgm:t>
    </dgm:pt>
    <dgm:pt modelId="{8D1E0978-D46B-4F36-AAB2-29C008438207}" type="parTrans" cxnId="{AB87DE43-40AB-47C1-A897-033E7E35E0F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818C873-8399-4D64-A8BD-B4A445F59738}" type="sibTrans" cxnId="{AB87DE43-40AB-47C1-A897-033E7E35E0F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57B9202-89C7-4C5C-A2B4-2C042BCDC04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século XVII, a organização da imigração para a América se deu por meio de companhias de comércio.</a:t>
          </a:r>
        </a:p>
      </dgm:t>
    </dgm:pt>
    <dgm:pt modelId="{D076FE6E-A980-48C0-9FD5-61E307C4B0BF}" type="parTrans" cxnId="{7CA5C7FE-4BB3-4508-BD64-D0A589DF308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D4E271C-9477-4443-BE6E-1227FB8B736D}" type="sibTrans" cxnId="{7CA5C7FE-4BB3-4508-BD64-D0A589DF308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AE5432F-DC93-4973-9E50-D234601250AB}" type="pres">
      <dgm:prSet presAssocID="{DCA3A432-75BF-4E61-945E-5953EBD84DA7}" presName="linear" presStyleCnt="0">
        <dgm:presLayoutVars>
          <dgm:dir/>
          <dgm:animLvl val="lvl"/>
          <dgm:resizeHandles val="exact"/>
        </dgm:presLayoutVars>
      </dgm:prSet>
      <dgm:spPr/>
    </dgm:pt>
    <dgm:pt modelId="{87129EBB-29CC-415C-A08E-B1C114C1DA84}" type="pres">
      <dgm:prSet presAssocID="{FA03503D-93C2-4932-968B-B270A4B289EA}" presName="parentLin" presStyleCnt="0"/>
      <dgm:spPr/>
    </dgm:pt>
    <dgm:pt modelId="{3F5B4467-31A3-405E-9523-76F4896450F1}" type="pres">
      <dgm:prSet presAssocID="{FA03503D-93C2-4932-968B-B270A4B289EA}" presName="parentLeftMargin" presStyleLbl="node1" presStyleIdx="0" presStyleCnt="4"/>
      <dgm:spPr/>
    </dgm:pt>
    <dgm:pt modelId="{088CFA1B-F41B-4D29-A6A2-467F51E245DE}" type="pres">
      <dgm:prSet presAssocID="{FA03503D-93C2-4932-968B-B270A4B289E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4AF0930-6B90-499B-A87F-811337213B21}" type="pres">
      <dgm:prSet presAssocID="{FA03503D-93C2-4932-968B-B270A4B289EA}" presName="negativeSpace" presStyleCnt="0"/>
      <dgm:spPr/>
    </dgm:pt>
    <dgm:pt modelId="{E32143D5-B4B5-4471-AAB7-0E0A3D837C85}" type="pres">
      <dgm:prSet presAssocID="{FA03503D-93C2-4932-968B-B270A4B289EA}" presName="childText" presStyleLbl="conFgAcc1" presStyleIdx="0" presStyleCnt="4">
        <dgm:presLayoutVars>
          <dgm:bulletEnabled val="1"/>
        </dgm:presLayoutVars>
      </dgm:prSet>
      <dgm:spPr/>
    </dgm:pt>
    <dgm:pt modelId="{8FD178B4-F210-46A7-9339-5970953F60DE}" type="pres">
      <dgm:prSet presAssocID="{530315B5-8D38-4C43-80A8-A500F4E2DC0A}" presName="spaceBetweenRectangles" presStyleCnt="0"/>
      <dgm:spPr/>
    </dgm:pt>
    <dgm:pt modelId="{B0099FD8-6F87-4315-83D1-1D1F6531A30A}" type="pres">
      <dgm:prSet presAssocID="{E57B9202-89C7-4C5C-A2B4-2C042BCDC042}" presName="parentLin" presStyleCnt="0"/>
      <dgm:spPr/>
    </dgm:pt>
    <dgm:pt modelId="{349720AD-2EC7-40FF-8BB2-C800F669B1D0}" type="pres">
      <dgm:prSet presAssocID="{E57B9202-89C7-4C5C-A2B4-2C042BCDC042}" presName="parentLeftMargin" presStyleLbl="node1" presStyleIdx="0" presStyleCnt="4"/>
      <dgm:spPr/>
    </dgm:pt>
    <dgm:pt modelId="{906AAB59-2507-4EF4-B8CE-36BA86C028A2}" type="pres">
      <dgm:prSet presAssocID="{E57B9202-89C7-4C5C-A2B4-2C042BCDC04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28F10D4-99AB-4C26-84B5-9B5FBD26AB61}" type="pres">
      <dgm:prSet presAssocID="{E57B9202-89C7-4C5C-A2B4-2C042BCDC042}" presName="negativeSpace" presStyleCnt="0"/>
      <dgm:spPr/>
    </dgm:pt>
    <dgm:pt modelId="{ABDA3303-F28B-4938-98C0-D568F94407CE}" type="pres">
      <dgm:prSet presAssocID="{E57B9202-89C7-4C5C-A2B4-2C042BCDC042}" presName="childText" presStyleLbl="conFgAcc1" presStyleIdx="1" presStyleCnt="4">
        <dgm:presLayoutVars>
          <dgm:bulletEnabled val="1"/>
        </dgm:presLayoutVars>
      </dgm:prSet>
      <dgm:spPr/>
    </dgm:pt>
    <dgm:pt modelId="{9F15B853-B7CF-40A5-838D-E1A6F7CCC111}" type="pres">
      <dgm:prSet presAssocID="{CD4E271C-9477-4443-BE6E-1227FB8B736D}" presName="spaceBetweenRectangles" presStyleCnt="0"/>
      <dgm:spPr/>
    </dgm:pt>
    <dgm:pt modelId="{DC883C6D-34CC-44C7-BD64-5F987F89E4D6}" type="pres">
      <dgm:prSet presAssocID="{A590570F-AEB9-4A5E-986F-C84CE0212247}" presName="parentLin" presStyleCnt="0"/>
      <dgm:spPr/>
    </dgm:pt>
    <dgm:pt modelId="{F9ACFC90-C122-47F1-A9B4-880A4D6823CE}" type="pres">
      <dgm:prSet presAssocID="{A590570F-AEB9-4A5E-986F-C84CE0212247}" presName="parentLeftMargin" presStyleLbl="node1" presStyleIdx="1" presStyleCnt="4"/>
      <dgm:spPr/>
    </dgm:pt>
    <dgm:pt modelId="{8F62C752-A1C9-4B48-8221-403A4BA0BFDA}" type="pres">
      <dgm:prSet presAssocID="{A590570F-AEB9-4A5E-986F-C84CE021224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0239DD7-A37D-424E-B4E3-EF5BD332949C}" type="pres">
      <dgm:prSet presAssocID="{A590570F-AEB9-4A5E-986F-C84CE0212247}" presName="negativeSpace" presStyleCnt="0"/>
      <dgm:spPr/>
    </dgm:pt>
    <dgm:pt modelId="{DAB8F516-1FD2-4CA0-9317-EFB8F6D13466}" type="pres">
      <dgm:prSet presAssocID="{A590570F-AEB9-4A5E-986F-C84CE0212247}" presName="childText" presStyleLbl="conFgAcc1" presStyleIdx="2" presStyleCnt="4">
        <dgm:presLayoutVars>
          <dgm:bulletEnabled val="1"/>
        </dgm:presLayoutVars>
      </dgm:prSet>
      <dgm:spPr/>
    </dgm:pt>
    <dgm:pt modelId="{D343A2AF-1A4D-4A43-8405-D9B5D5668D6B}" type="pres">
      <dgm:prSet presAssocID="{080AB48F-2E8C-4BD0-A659-1555B07BE4A7}" presName="spaceBetweenRectangles" presStyleCnt="0"/>
      <dgm:spPr/>
    </dgm:pt>
    <dgm:pt modelId="{5D2D4C1C-2E70-43EC-AA29-37549680C4A4}" type="pres">
      <dgm:prSet presAssocID="{C36B6FC5-D52C-4DD8-A39A-838BD2C1A0FC}" presName="parentLin" presStyleCnt="0"/>
      <dgm:spPr/>
    </dgm:pt>
    <dgm:pt modelId="{DAE23CB1-D965-4BD7-96BF-8253E0EDCAD1}" type="pres">
      <dgm:prSet presAssocID="{C36B6FC5-D52C-4DD8-A39A-838BD2C1A0FC}" presName="parentLeftMargin" presStyleLbl="node1" presStyleIdx="2" presStyleCnt="4"/>
      <dgm:spPr/>
    </dgm:pt>
    <dgm:pt modelId="{4C04D0A9-C851-4780-9968-4990233D54C5}" type="pres">
      <dgm:prSet presAssocID="{C36B6FC5-D52C-4DD8-A39A-838BD2C1A0F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96CAF74-2350-4530-A616-76E82BB67ED6}" type="pres">
      <dgm:prSet presAssocID="{C36B6FC5-D52C-4DD8-A39A-838BD2C1A0FC}" presName="negativeSpace" presStyleCnt="0"/>
      <dgm:spPr/>
    </dgm:pt>
    <dgm:pt modelId="{B5582BB0-254E-4893-A07C-1DAB8474C1B3}" type="pres">
      <dgm:prSet presAssocID="{C36B6FC5-D52C-4DD8-A39A-838BD2C1A0F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154A72A-6383-4D90-8B07-EA8907F8BF4A}" type="presOf" srcId="{FA03503D-93C2-4932-968B-B270A4B289EA}" destId="{3F5B4467-31A3-405E-9523-76F4896450F1}" srcOrd="0" destOrd="0" presId="urn:microsoft.com/office/officeart/2005/8/layout/list1"/>
    <dgm:cxn modelId="{BC7E215E-36E2-4790-A9A5-08712A9D142D}" type="presOf" srcId="{FA03503D-93C2-4932-968B-B270A4B289EA}" destId="{088CFA1B-F41B-4D29-A6A2-467F51E245DE}" srcOrd="1" destOrd="0" presId="urn:microsoft.com/office/officeart/2005/8/layout/list1"/>
    <dgm:cxn modelId="{2A51AC42-EBD7-407F-8811-44223D9AE87A}" type="presOf" srcId="{E57B9202-89C7-4C5C-A2B4-2C042BCDC042}" destId="{349720AD-2EC7-40FF-8BB2-C800F669B1D0}" srcOrd="0" destOrd="0" presId="urn:microsoft.com/office/officeart/2005/8/layout/list1"/>
    <dgm:cxn modelId="{75D9DC62-63C6-4F83-818D-6BA6C8FD04AC}" type="presOf" srcId="{E57B9202-89C7-4C5C-A2B4-2C042BCDC042}" destId="{906AAB59-2507-4EF4-B8CE-36BA86C028A2}" srcOrd="1" destOrd="0" presId="urn:microsoft.com/office/officeart/2005/8/layout/list1"/>
    <dgm:cxn modelId="{AB87DE43-40AB-47C1-A897-033E7E35E0F7}" srcId="{DCA3A432-75BF-4E61-945E-5953EBD84DA7}" destId="{C36B6FC5-D52C-4DD8-A39A-838BD2C1A0FC}" srcOrd="3" destOrd="0" parTransId="{8D1E0978-D46B-4F36-AAB2-29C008438207}" sibTransId="{5818C873-8399-4D64-A8BD-B4A445F59738}"/>
    <dgm:cxn modelId="{BD32C96A-EB16-4090-A388-D7855E85C515}" type="presOf" srcId="{C36B6FC5-D52C-4DD8-A39A-838BD2C1A0FC}" destId="{DAE23CB1-D965-4BD7-96BF-8253E0EDCAD1}" srcOrd="0" destOrd="0" presId="urn:microsoft.com/office/officeart/2005/8/layout/list1"/>
    <dgm:cxn modelId="{BE25527B-9BA8-4375-B848-7E359267E0F3}" srcId="{DCA3A432-75BF-4E61-945E-5953EBD84DA7}" destId="{A590570F-AEB9-4A5E-986F-C84CE0212247}" srcOrd="2" destOrd="0" parTransId="{A6114BB7-8F5A-4482-8619-A7009834FAC7}" sibTransId="{080AB48F-2E8C-4BD0-A659-1555B07BE4A7}"/>
    <dgm:cxn modelId="{4B8ED59F-A677-4BBA-92EF-AB1788842F12}" type="presOf" srcId="{DCA3A432-75BF-4E61-945E-5953EBD84DA7}" destId="{FAE5432F-DC93-4973-9E50-D234601250AB}" srcOrd="0" destOrd="0" presId="urn:microsoft.com/office/officeart/2005/8/layout/list1"/>
    <dgm:cxn modelId="{7A44D0A0-FE69-4709-ABED-8DFE8C795221}" type="presOf" srcId="{C36B6FC5-D52C-4DD8-A39A-838BD2C1A0FC}" destId="{4C04D0A9-C851-4780-9968-4990233D54C5}" srcOrd="1" destOrd="0" presId="urn:microsoft.com/office/officeart/2005/8/layout/list1"/>
    <dgm:cxn modelId="{E405BDD0-7FEB-4264-90F8-FED59383B66F}" type="presOf" srcId="{A590570F-AEB9-4A5E-986F-C84CE0212247}" destId="{F9ACFC90-C122-47F1-A9B4-880A4D6823CE}" srcOrd="0" destOrd="0" presId="urn:microsoft.com/office/officeart/2005/8/layout/list1"/>
    <dgm:cxn modelId="{220863D3-E674-4A35-875F-DD561EAB070F}" srcId="{DCA3A432-75BF-4E61-945E-5953EBD84DA7}" destId="{FA03503D-93C2-4932-968B-B270A4B289EA}" srcOrd="0" destOrd="0" parTransId="{B61D2973-6D87-4304-B721-D00EA92B7BCF}" sibTransId="{530315B5-8D38-4C43-80A8-A500F4E2DC0A}"/>
    <dgm:cxn modelId="{76DB56EA-E24A-42D9-BB4B-0A821DE8AC77}" type="presOf" srcId="{A590570F-AEB9-4A5E-986F-C84CE0212247}" destId="{8F62C752-A1C9-4B48-8221-403A4BA0BFDA}" srcOrd="1" destOrd="0" presId="urn:microsoft.com/office/officeart/2005/8/layout/list1"/>
    <dgm:cxn modelId="{7CA5C7FE-4BB3-4508-BD64-D0A589DF308D}" srcId="{DCA3A432-75BF-4E61-945E-5953EBD84DA7}" destId="{E57B9202-89C7-4C5C-A2B4-2C042BCDC042}" srcOrd="1" destOrd="0" parTransId="{D076FE6E-A980-48C0-9FD5-61E307C4B0BF}" sibTransId="{CD4E271C-9477-4443-BE6E-1227FB8B736D}"/>
    <dgm:cxn modelId="{06FFF385-E024-4795-B2DA-BDC3B896C1F0}" type="presParOf" srcId="{FAE5432F-DC93-4973-9E50-D234601250AB}" destId="{87129EBB-29CC-415C-A08E-B1C114C1DA84}" srcOrd="0" destOrd="0" presId="urn:microsoft.com/office/officeart/2005/8/layout/list1"/>
    <dgm:cxn modelId="{750C1F31-DC1C-484B-8CD5-848A77EE9577}" type="presParOf" srcId="{87129EBB-29CC-415C-A08E-B1C114C1DA84}" destId="{3F5B4467-31A3-405E-9523-76F4896450F1}" srcOrd="0" destOrd="0" presId="urn:microsoft.com/office/officeart/2005/8/layout/list1"/>
    <dgm:cxn modelId="{A972164E-15CD-401B-8F62-AC98D8D679D6}" type="presParOf" srcId="{87129EBB-29CC-415C-A08E-B1C114C1DA84}" destId="{088CFA1B-F41B-4D29-A6A2-467F51E245DE}" srcOrd="1" destOrd="0" presId="urn:microsoft.com/office/officeart/2005/8/layout/list1"/>
    <dgm:cxn modelId="{2240BD19-BC6E-4CC3-AC3D-27B918017134}" type="presParOf" srcId="{FAE5432F-DC93-4973-9E50-D234601250AB}" destId="{F4AF0930-6B90-499B-A87F-811337213B21}" srcOrd="1" destOrd="0" presId="urn:microsoft.com/office/officeart/2005/8/layout/list1"/>
    <dgm:cxn modelId="{42CBE520-0065-471A-AF3B-72D10CD3E09C}" type="presParOf" srcId="{FAE5432F-DC93-4973-9E50-D234601250AB}" destId="{E32143D5-B4B5-4471-AAB7-0E0A3D837C85}" srcOrd="2" destOrd="0" presId="urn:microsoft.com/office/officeart/2005/8/layout/list1"/>
    <dgm:cxn modelId="{B6285CE4-C203-4E35-ADBC-A146E6465DE2}" type="presParOf" srcId="{FAE5432F-DC93-4973-9E50-D234601250AB}" destId="{8FD178B4-F210-46A7-9339-5970953F60DE}" srcOrd="3" destOrd="0" presId="urn:microsoft.com/office/officeart/2005/8/layout/list1"/>
    <dgm:cxn modelId="{7A67E09D-7B05-4E8D-96F7-E9C08889E96E}" type="presParOf" srcId="{FAE5432F-DC93-4973-9E50-D234601250AB}" destId="{B0099FD8-6F87-4315-83D1-1D1F6531A30A}" srcOrd="4" destOrd="0" presId="urn:microsoft.com/office/officeart/2005/8/layout/list1"/>
    <dgm:cxn modelId="{BDDB44FC-5CC2-43F8-9E1F-963CA63C2724}" type="presParOf" srcId="{B0099FD8-6F87-4315-83D1-1D1F6531A30A}" destId="{349720AD-2EC7-40FF-8BB2-C800F669B1D0}" srcOrd="0" destOrd="0" presId="urn:microsoft.com/office/officeart/2005/8/layout/list1"/>
    <dgm:cxn modelId="{5D0BEBCC-0D50-44E1-8799-DCA1C6B26D1D}" type="presParOf" srcId="{B0099FD8-6F87-4315-83D1-1D1F6531A30A}" destId="{906AAB59-2507-4EF4-B8CE-36BA86C028A2}" srcOrd="1" destOrd="0" presId="urn:microsoft.com/office/officeart/2005/8/layout/list1"/>
    <dgm:cxn modelId="{18B5A411-2A70-4348-8E2F-F979EC2E8E46}" type="presParOf" srcId="{FAE5432F-DC93-4973-9E50-D234601250AB}" destId="{C28F10D4-99AB-4C26-84B5-9B5FBD26AB61}" srcOrd="5" destOrd="0" presId="urn:microsoft.com/office/officeart/2005/8/layout/list1"/>
    <dgm:cxn modelId="{D25D9E67-1AD4-4EA7-9334-6C161387F3C3}" type="presParOf" srcId="{FAE5432F-DC93-4973-9E50-D234601250AB}" destId="{ABDA3303-F28B-4938-98C0-D568F94407CE}" srcOrd="6" destOrd="0" presId="urn:microsoft.com/office/officeart/2005/8/layout/list1"/>
    <dgm:cxn modelId="{92F4CC49-67ED-4379-BA10-13007BF188C1}" type="presParOf" srcId="{FAE5432F-DC93-4973-9E50-D234601250AB}" destId="{9F15B853-B7CF-40A5-838D-E1A6F7CCC111}" srcOrd="7" destOrd="0" presId="urn:microsoft.com/office/officeart/2005/8/layout/list1"/>
    <dgm:cxn modelId="{0D18ABE0-2FBC-47A0-ABAC-4316C8017A8F}" type="presParOf" srcId="{FAE5432F-DC93-4973-9E50-D234601250AB}" destId="{DC883C6D-34CC-44C7-BD64-5F987F89E4D6}" srcOrd="8" destOrd="0" presId="urn:microsoft.com/office/officeart/2005/8/layout/list1"/>
    <dgm:cxn modelId="{3C1D812B-1D59-47F8-A959-F54B77FBD1BE}" type="presParOf" srcId="{DC883C6D-34CC-44C7-BD64-5F987F89E4D6}" destId="{F9ACFC90-C122-47F1-A9B4-880A4D6823CE}" srcOrd="0" destOrd="0" presId="urn:microsoft.com/office/officeart/2005/8/layout/list1"/>
    <dgm:cxn modelId="{C179A5A3-55B8-45DF-B0F4-FFA4BFB76A7B}" type="presParOf" srcId="{DC883C6D-34CC-44C7-BD64-5F987F89E4D6}" destId="{8F62C752-A1C9-4B48-8221-403A4BA0BFDA}" srcOrd="1" destOrd="0" presId="urn:microsoft.com/office/officeart/2005/8/layout/list1"/>
    <dgm:cxn modelId="{EF7A1ABD-2F1D-4056-9838-09ECAB594028}" type="presParOf" srcId="{FAE5432F-DC93-4973-9E50-D234601250AB}" destId="{F0239DD7-A37D-424E-B4E3-EF5BD332949C}" srcOrd="9" destOrd="0" presId="urn:microsoft.com/office/officeart/2005/8/layout/list1"/>
    <dgm:cxn modelId="{B2D43A10-4923-4D8B-8C33-045976CA582C}" type="presParOf" srcId="{FAE5432F-DC93-4973-9E50-D234601250AB}" destId="{DAB8F516-1FD2-4CA0-9317-EFB8F6D13466}" srcOrd="10" destOrd="0" presId="urn:microsoft.com/office/officeart/2005/8/layout/list1"/>
    <dgm:cxn modelId="{6B06DF1C-D99D-45E4-BD7E-22FD69635C39}" type="presParOf" srcId="{FAE5432F-DC93-4973-9E50-D234601250AB}" destId="{D343A2AF-1A4D-4A43-8405-D9B5D5668D6B}" srcOrd="11" destOrd="0" presId="urn:microsoft.com/office/officeart/2005/8/layout/list1"/>
    <dgm:cxn modelId="{03092399-1DF5-4B6B-9F7C-BA57F7E49CBE}" type="presParOf" srcId="{FAE5432F-DC93-4973-9E50-D234601250AB}" destId="{5D2D4C1C-2E70-43EC-AA29-37549680C4A4}" srcOrd="12" destOrd="0" presId="urn:microsoft.com/office/officeart/2005/8/layout/list1"/>
    <dgm:cxn modelId="{6D232A07-D194-4DAF-8A05-3330F3C7E821}" type="presParOf" srcId="{5D2D4C1C-2E70-43EC-AA29-37549680C4A4}" destId="{DAE23CB1-D965-4BD7-96BF-8253E0EDCAD1}" srcOrd="0" destOrd="0" presId="urn:microsoft.com/office/officeart/2005/8/layout/list1"/>
    <dgm:cxn modelId="{B5BF8AFC-0C03-4F48-890E-18738CB80F0F}" type="presParOf" srcId="{5D2D4C1C-2E70-43EC-AA29-37549680C4A4}" destId="{4C04D0A9-C851-4780-9968-4990233D54C5}" srcOrd="1" destOrd="0" presId="urn:microsoft.com/office/officeart/2005/8/layout/list1"/>
    <dgm:cxn modelId="{1651D9F0-2E9F-4AD6-8915-A3546DE29669}" type="presParOf" srcId="{FAE5432F-DC93-4973-9E50-D234601250AB}" destId="{B96CAF74-2350-4530-A616-76E82BB67ED6}" srcOrd="13" destOrd="0" presId="urn:microsoft.com/office/officeart/2005/8/layout/list1"/>
    <dgm:cxn modelId="{4F9DAB2E-270A-4A6D-9D0C-0BAE4BFE36B3}" type="presParOf" srcId="{FAE5432F-DC93-4973-9E50-D234601250AB}" destId="{B5582BB0-254E-4893-A07C-1DAB8474C1B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77202F-BA75-435A-A1F6-03E0E3449409}" type="doc">
      <dgm:prSet loTypeId="urn:microsoft.com/office/officeart/2005/8/layout/hProcess7" loCatId="process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pt-BR"/>
        </a:p>
      </dgm:t>
    </dgm:pt>
    <dgm:pt modelId="{57A2D0E6-0CCF-43CA-BEA7-E2D09B18CB2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Colônias do Norte</a:t>
          </a:r>
        </a:p>
      </dgm:t>
    </dgm:pt>
    <dgm:pt modelId="{4EC8DDE3-C889-46A2-A9AA-42D522CA843D}" type="parTrans" cxnId="{172BDDB6-6C1C-423B-9423-E5DCFC4DB75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2216D2B-BF17-416A-AA96-9D26D2098F65}" type="sibTrans" cxnId="{172BDDB6-6C1C-423B-9423-E5DCFC4DB75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FC01F3F-A468-4444-B52A-AB7B6285BC4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Colonizadas por pessoas que fugiam de perseguições religiosas na Europa. </a:t>
          </a:r>
        </a:p>
      </dgm:t>
    </dgm:pt>
    <dgm:pt modelId="{AF2BD544-EB1F-4955-98DE-152F31E59DAA}" type="parTrans" cxnId="{10A0142C-96ED-4B1D-9617-D7225391899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2942C22-D129-4109-8F52-CBF5ACF53B3B}" type="sibTrans" cxnId="{10A0142C-96ED-4B1D-9617-D7225391899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61951D8-6024-4A94-836D-7A708D55993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Colônias do Centro</a:t>
          </a:r>
        </a:p>
      </dgm:t>
    </dgm:pt>
    <dgm:pt modelId="{5E78C973-F488-464B-80DD-1695405B9CDF}" type="parTrans" cxnId="{049F719D-D2BD-4905-8AFE-331496B0568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F785AA1-ABE3-4FFC-B0B9-69E9D97A708A}" type="sibTrans" cxnId="{049F719D-D2BD-4905-8AFE-331496B0568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533C426-F7BF-441C-81F4-AEB2720F5B0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Organizadas em pequenas e médias propriedades, onde se praticava a agricultura e se criavam animais.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Muitos colonos viviam da exploração de madeira e de pele e da importação de produtos.</a:t>
          </a:r>
        </a:p>
      </dgm:t>
    </dgm:pt>
    <dgm:pt modelId="{D4ABD74E-E0D1-4B5E-ACD9-2E2C65F5F21A}" type="parTrans" cxnId="{FBD16245-673B-44C2-9972-D66ADD0B1D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B5160B9-3F17-49A9-946C-A8A63093C239}" type="sibTrans" cxnId="{FBD16245-673B-44C2-9972-D66ADD0B1D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37540EB-681E-40FC-AA35-EAAD292B557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Colônias do Sul</a:t>
          </a:r>
        </a:p>
      </dgm:t>
    </dgm:pt>
    <dgm:pt modelId="{0D643930-4F28-4CCE-88E7-D731EC9EE3E2}" type="parTrans" cxnId="{BF2BF48D-8AFA-41A7-BFEE-F3CA125BE5E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5EAA1BA-0670-4434-A791-FB8B15A6F168}" type="sibTrans" cxnId="{BF2BF48D-8AFA-41A7-BFEE-F3CA125BE5E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103003F-E162-4BC4-BD64-4075B6EE08E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Caracterizavam-se pela presença de grandes propriedades agrícolas, onde se cultivavam o algodão e o tabaco.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Utilizava-se a mão de obra escravizada.</a:t>
          </a:r>
        </a:p>
      </dgm:t>
    </dgm:pt>
    <dgm:pt modelId="{838A2DF8-1E69-497F-A5E0-EDF124A31DA6}" type="parTrans" cxnId="{15C284C5-5FB9-430C-999A-62FEC66510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1092855-F261-4832-A1CF-AEC1A967563E}" type="sibTrans" cxnId="{15C284C5-5FB9-430C-999A-62FEC66510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3B43A2B-070E-43FF-AE20-90C0742378C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Colonos cultivavam produtos agrícolas em pequenas propriedades rurais. </a:t>
          </a:r>
        </a:p>
      </dgm:t>
    </dgm:pt>
    <dgm:pt modelId="{7861FC19-7B0D-45E0-9F8D-6A08B9FAB26A}" type="parTrans" cxnId="{F4336F01-EC47-4F50-9230-38B0BD300C5A}">
      <dgm:prSet/>
      <dgm:spPr/>
      <dgm:t>
        <a:bodyPr/>
        <a:lstStyle/>
        <a:p>
          <a:endParaRPr lang="pt-BR"/>
        </a:p>
      </dgm:t>
    </dgm:pt>
    <dgm:pt modelId="{4A113746-5605-42B7-A848-36C60A3153D8}" type="sibTrans" cxnId="{F4336F01-EC47-4F50-9230-38B0BD300C5A}">
      <dgm:prSet/>
      <dgm:spPr/>
      <dgm:t>
        <a:bodyPr/>
        <a:lstStyle/>
        <a:p>
          <a:endParaRPr lang="pt-BR"/>
        </a:p>
      </dgm:t>
    </dgm:pt>
    <dgm:pt modelId="{8349A221-6CBB-4E05-83EF-F1AC636C6B32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1D66366-9170-43F7-9C4C-CA02941D7297}" type="parTrans" cxnId="{0B751FE8-D373-4D7F-B17C-BCE29A3590A6}">
      <dgm:prSet/>
      <dgm:spPr/>
      <dgm:t>
        <a:bodyPr/>
        <a:lstStyle/>
        <a:p>
          <a:endParaRPr lang="pt-BR"/>
        </a:p>
      </dgm:t>
    </dgm:pt>
    <dgm:pt modelId="{DF78A9BD-FD2C-4DE9-BBE0-679BBAF1AB04}" type="sibTrans" cxnId="{0B751FE8-D373-4D7F-B17C-BCE29A3590A6}">
      <dgm:prSet/>
      <dgm:spPr/>
      <dgm:t>
        <a:bodyPr/>
        <a:lstStyle/>
        <a:p>
          <a:endParaRPr lang="pt-BR"/>
        </a:p>
      </dgm:t>
    </dgm:pt>
    <dgm:pt modelId="{0683E986-0794-4AE1-A8E2-A8B340A76310}" type="pres">
      <dgm:prSet presAssocID="{F177202F-BA75-435A-A1F6-03E0E3449409}" presName="Name0" presStyleCnt="0">
        <dgm:presLayoutVars>
          <dgm:dir/>
          <dgm:animLvl val="lvl"/>
          <dgm:resizeHandles val="exact"/>
        </dgm:presLayoutVars>
      </dgm:prSet>
      <dgm:spPr/>
    </dgm:pt>
    <dgm:pt modelId="{FB4B6076-81E9-4A7C-82DE-274E776CD7BE}" type="pres">
      <dgm:prSet presAssocID="{57A2D0E6-0CCF-43CA-BEA7-E2D09B18CB23}" presName="compositeNode" presStyleCnt="0">
        <dgm:presLayoutVars>
          <dgm:bulletEnabled val="1"/>
        </dgm:presLayoutVars>
      </dgm:prSet>
      <dgm:spPr/>
    </dgm:pt>
    <dgm:pt modelId="{3FB47D84-C2A2-4D37-8AB3-EBD38B558CAE}" type="pres">
      <dgm:prSet presAssocID="{57A2D0E6-0CCF-43CA-BEA7-E2D09B18CB23}" presName="bgRect" presStyleLbl="node1" presStyleIdx="0" presStyleCnt="3" custScaleY="123164"/>
      <dgm:spPr/>
    </dgm:pt>
    <dgm:pt modelId="{06E5F2E6-B205-4E99-A895-E24961A706E4}" type="pres">
      <dgm:prSet presAssocID="{57A2D0E6-0CCF-43CA-BEA7-E2D09B18CB23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B56850C5-73F7-4820-A524-AFFEE81F42C5}" type="pres">
      <dgm:prSet presAssocID="{57A2D0E6-0CCF-43CA-BEA7-E2D09B18CB23}" presName="childNode" presStyleLbl="node1" presStyleIdx="0" presStyleCnt="3">
        <dgm:presLayoutVars>
          <dgm:bulletEnabled val="1"/>
        </dgm:presLayoutVars>
      </dgm:prSet>
      <dgm:spPr/>
    </dgm:pt>
    <dgm:pt modelId="{2EE014FF-4F86-4D6A-A734-079668A06CBE}" type="pres">
      <dgm:prSet presAssocID="{22216D2B-BF17-416A-AA96-9D26D2098F65}" presName="hSp" presStyleCnt="0"/>
      <dgm:spPr/>
    </dgm:pt>
    <dgm:pt modelId="{08357510-C33A-468D-8A2F-2651A00C4F9D}" type="pres">
      <dgm:prSet presAssocID="{22216D2B-BF17-416A-AA96-9D26D2098F65}" presName="vProcSp" presStyleCnt="0"/>
      <dgm:spPr/>
    </dgm:pt>
    <dgm:pt modelId="{CEC092C0-EE52-474D-8F18-1A1F9D029069}" type="pres">
      <dgm:prSet presAssocID="{22216D2B-BF17-416A-AA96-9D26D2098F65}" presName="vSp1" presStyleCnt="0"/>
      <dgm:spPr/>
    </dgm:pt>
    <dgm:pt modelId="{BA60CCB7-9EE4-4A8E-BD40-2636E9EDCC4E}" type="pres">
      <dgm:prSet presAssocID="{22216D2B-BF17-416A-AA96-9D26D2098F65}" presName="simulatedConn" presStyleLbl="solidFgAcc1" presStyleIdx="0" presStyleCnt="2"/>
      <dgm:spPr/>
    </dgm:pt>
    <dgm:pt modelId="{AB8328B6-3AA9-4062-97CE-6B6E180831C9}" type="pres">
      <dgm:prSet presAssocID="{22216D2B-BF17-416A-AA96-9D26D2098F65}" presName="vSp2" presStyleCnt="0"/>
      <dgm:spPr/>
    </dgm:pt>
    <dgm:pt modelId="{1E089398-98C0-4538-80C2-7A278E0540D1}" type="pres">
      <dgm:prSet presAssocID="{22216D2B-BF17-416A-AA96-9D26D2098F65}" presName="sibTrans" presStyleCnt="0"/>
      <dgm:spPr/>
    </dgm:pt>
    <dgm:pt modelId="{500E630E-A052-4F0C-8AD7-A4AD6090193C}" type="pres">
      <dgm:prSet presAssocID="{961951D8-6024-4A94-836D-7A708D55993E}" presName="compositeNode" presStyleCnt="0">
        <dgm:presLayoutVars>
          <dgm:bulletEnabled val="1"/>
        </dgm:presLayoutVars>
      </dgm:prSet>
      <dgm:spPr/>
    </dgm:pt>
    <dgm:pt modelId="{4E45FA6A-3F0C-4FFA-A3D8-1D371AF2D16F}" type="pres">
      <dgm:prSet presAssocID="{961951D8-6024-4A94-836D-7A708D55993E}" presName="bgRect" presStyleLbl="node1" presStyleIdx="1" presStyleCnt="3" custScaleY="123164"/>
      <dgm:spPr/>
    </dgm:pt>
    <dgm:pt modelId="{BD38259B-9F65-48FB-81A3-4E54006AD3B7}" type="pres">
      <dgm:prSet presAssocID="{961951D8-6024-4A94-836D-7A708D55993E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B5F6CF72-C4E5-404A-B421-829FFD29731D}" type="pres">
      <dgm:prSet presAssocID="{961951D8-6024-4A94-836D-7A708D55993E}" presName="childNode" presStyleLbl="node1" presStyleIdx="1" presStyleCnt="3">
        <dgm:presLayoutVars>
          <dgm:bulletEnabled val="1"/>
        </dgm:presLayoutVars>
      </dgm:prSet>
      <dgm:spPr/>
    </dgm:pt>
    <dgm:pt modelId="{C0ABD7A8-14E6-4077-8075-940AC2761B58}" type="pres">
      <dgm:prSet presAssocID="{6F785AA1-ABE3-4FFC-B0B9-69E9D97A708A}" presName="hSp" presStyleCnt="0"/>
      <dgm:spPr/>
    </dgm:pt>
    <dgm:pt modelId="{54122D30-4907-4D7F-BA61-32B7480A780E}" type="pres">
      <dgm:prSet presAssocID="{6F785AA1-ABE3-4FFC-B0B9-69E9D97A708A}" presName="vProcSp" presStyleCnt="0"/>
      <dgm:spPr/>
    </dgm:pt>
    <dgm:pt modelId="{767F0529-89FD-4F3E-B5A8-8193BE895F01}" type="pres">
      <dgm:prSet presAssocID="{6F785AA1-ABE3-4FFC-B0B9-69E9D97A708A}" presName="vSp1" presStyleCnt="0"/>
      <dgm:spPr/>
    </dgm:pt>
    <dgm:pt modelId="{1361A533-E7C1-43EA-BCD0-D6E7E6768268}" type="pres">
      <dgm:prSet presAssocID="{6F785AA1-ABE3-4FFC-B0B9-69E9D97A708A}" presName="simulatedConn" presStyleLbl="solidFgAcc1" presStyleIdx="1" presStyleCnt="2"/>
      <dgm:spPr/>
    </dgm:pt>
    <dgm:pt modelId="{4B8F73BB-D134-424D-ABA4-F0FA3375EB77}" type="pres">
      <dgm:prSet presAssocID="{6F785AA1-ABE3-4FFC-B0B9-69E9D97A708A}" presName="vSp2" presStyleCnt="0"/>
      <dgm:spPr/>
    </dgm:pt>
    <dgm:pt modelId="{7FAA6E31-AAA0-4D78-99A2-C29CEB7CB81F}" type="pres">
      <dgm:prSet presAssocID="{6F785AA1-ABE3-4FFC-B0B9-69E9D97A708A}" presName="sibTrans" presStyleCnt="0"/>
      <dgm:spPr/>
    </dgm:pt>
    <dgm:pt modelId="{57EE6E38-9C14-47FA-926A-41BEFE6A1DF7}" type="pres">
      <dgm:prSet presAssocID="{837540EB-681E-40FC-AA35-EAAD292B5571}" presName="compositeNode" presStyleCnt="0">
        <dgm:presLayoutVars>
          <dgm:bulletEnabled val="1"/>
        </dgm:presLayoutVars>
      </dgm:prSet>
      <dgm:spPr/>
    </dgm:pt>
    <dgm:pt modelId="{F3A96DA0-30E3-42E6-9A9B-B69FDA456F94}" type="pres">
      <dgm:prSet presAssocID="{837540EB-681E-40FC-AA35-EAAD292B5571}" presName="bgRect" presStyleLbl="node1" presStyleIdx="2" presStyleCnt="3" custScaleX="121998" custScaleY="100000"/>
      <dgm:spPr/>
    </dgm:pt>
    <dgm:pt modelId="{0C983CB0-0AD9-4E97-ACD9-548213393E45}" type="pres">
      <dgm:prSet presAssocID="{837540EB-681E-40FC-AA35-EAAD292B5571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ABD4C7C5-E257-40A6-801B-DA996514E3BE}" type="pres">
      <dgm:prSet presAssocID="{837540EB-681E-40FC-AA35-EAAD292B5571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F4336F01-EC47-4F50-9230-38B0BD300C5A}" srcId="{57A2D0E6-0CCF-43CA-BEA7-E2D09B18CB23}" destId="{63B43A2B-070E-43FF-AE20-90C0742378CB}" srcOrd="1" destOrd="0" parTransId="{7861FC19-7B0D-45E0-9F8D-6A08B9FAB26A}" sibTransId="{4A113746-5605-42B7-A848-36C60A3153D8}"/>
    <dgm:cxn modelId="{EBF89D03-1163-4E85-ACA0-8F33BD4DA029}" type="presOf" srcId="{961951D8-6024-4A94-836D-7A708D55993E}" destId="{BD38259B-9F65-48FB-81A3-4E54006AD3B7}" srcOrd="1" destOrd="0" presId="urn:microsoft.com/office/officeart/2005/8/layout/hProcess7"/>
    <dgm:cxn modelId="{22365A08-B0C7-4B0B-A341-9FE63F5B04FA}" type="presOf" srcId="{B103003F-E162-4BC4-BD64-4075B6EE08E2}" destId="{ABD4C7C5-E257-40A6-801B-DA996514E3BE}" srcOrd="0" destOrd="0" presId="urn:microsoft.com/office/officeart/2005/8/layout/hProcess7"/>
    <dgm:cxn modelId="{9ED1C315-3DCE-4942-889C-12F8471AB71E}" type="presOf" srcId="{837540EB-681E-40FC-AA35-EAAD292B5571}" destId="{F3A96DA0-30E3-42E6-9A9B-B69FDA456F94}" srcOrd="0" destOrd="0" presId="urn:microsoft.com/office/officeart/2005/8/layout/hProcess7"/>
    <dgm:cxn modelId="{10A0142C-96ED-4B1D-9617-D72253918999}" srcId="{57A2D0E6-0CCF-43CA-BEA7-E2D09B18CB23}" destId="{DFC01F3F-A468-4444-B52A-AB7B6285BC4A}" srcOrd="0" destOrd="0" parTransId="{AF2BD544-EB1F-4955-98DE-152F31E59DAA}" sibTransId="{B2942C22-D129-4109-8F52-CBF5ACF53B3B}"/>
    <dgm:cxn modelId="{841A7C3F-9E45-4FE8-860F-781823B3C4CA}" type="presOf" srcId="{63B43A2B-070E-43FF-AE20-90C0742378CB}" destId="{B56850C5-73F7-4820-A524-AFFEE81F42C5}" srcOrd="0" destOrd="1" presId="urn:microsoft.com/office/officeart/2005/8/layout/hProcess7"/>
    <dgm:cxn modelId="{A2912F5F-7860-4229-9708-233220027217}" type="presOf" srcId="{57A2D0E6-0CCF-43CA-BEA7-E2D09B18CB23}" destId="{06E5F2E6-B205-4E99-A895-E24961A706E4}" srcOrd="1" destOrd="0" presId="urn:microsoft.com/office/officeart/2005/8/layout/hProcess7"/>
    <dgm:cxn modelId="{FBD16245-673B-44C2-9972-D66ADD0B1D6C}" srcId="{961951D8-6024-4A94-836D-7A708D55993E}" destId="{E533C426-F7BF-441C-81F4-AEB2720F5B0C}" srcOrd="0" destOrd="0" parTransId="{D4ABD74E-E0D1-4B5E-ACD9-2E2C65F5F21A}" sibTransId="{CB5160B9-3F17-49A9-946C-A8A63093C239}"/>
    <dgm:cxn modelId="{18107466-71DC-4D97-8723-44A6CD58E458}" type="presOf" srcId="{837540EB-681E-40FC-AA35-EAAD292B5571}" destId="{0C983CB0-0AD9-4E97-ACD9-548213393E45}" srcOrd="1" destOrd="0" presId="urn:microsoft.com/office/officeart/2005/8/layout/hProcess7"/>
    <dgm:cxn modelId="{3AD33E71-C798-48A6-AC19-78A5630D075A}" type="presOf" srcId="{E533C426-F7BF-441C-81F4-AEB2720F5B0C}" destId="{B5F6CF72-C4E5-404A-B421-829FFD29731D}" srcOrd="0" destOrd="0" presId="urn:microsoft.com/office/officeart/2005/8/layout/hProcess7"/>
    <dgm:cxn modelId="{A8D9B354-7148-4B8C-A07C-7A6B7739B2DC}" type="presOf" srcId="{F177202F-BA75-435A-A1F6-03E0E3449409}" destId="{0683E986-0794-4AE1-A8E2-A8B340A76310}" srcOrd="0" destOrd="0" presId="urn:microsoft.com/office/officeart/2005/8/layout/hProcess7"/>
    <dgm:cxn modelId="{BD53DF76-36F4-4949-A1D6-5366ABAE4B32}" type="presOf" srcId="{57A2D0E6-0CCF-43CA-BEA7-E2D09B18CB23}" destId="{3FB47D84-C2A2-4D37-8AB3-EBD38B558CAE}" srcOrd="0" destOrd="0" presId="urn:microsoft.com/office/officeart/2005/8/layout/hProcess7"/>
    <dgm:cxn modelId="{A94F2989-CC75-457D-9AAA-7A5C9D16DB0F}" type="presOf" srcId="{8349A221-6CBB-4E05-83EF-F1AC636C6B32}" destId="{B56850C5-73F7-4820-A524-AFFEE81F42C5}" srcOrd="0" destOrd="2" presId="urn:microsoft.com/office/officeart/2005/8/layout/hProcess7"/>
    <dgm:cxn modelId="{BF2BF48D-8AFA-41A7-BFEE-F3CA125BE5E3}" srcId="{F177202F-BA75-435A-A1F6-03E0E3449409}" destId="{837540EB-681E-40FC-AA35-EAAD292B5571}" srcOrd="2" destOrd="0" parTransId="{0D643930-4F28-4CCE-88E7-D731EC9EE3E2}" sibTransId="{D5EAA1BA-0670-4434-A791-FB8B15A6F168}"/>
    <dgm:cxn modelId="{049F719D-D2BD-4905-8AFE-331496B05688}" srcId="{F177202F-BA75-435A-A1F6-03E0E3449409}" destId="{961951D8-6024-4A94-836D-7A708D55993E}" srcOrd="1" destOrd="0" parTransId="{5E78C973-F488-464B-80DD-1695405B9CDF}" sibTransId="{6F785AA1-ABE3-4FFC-B0B9-69E9D97A708A}"/>
    <dgm:cxn modelId="{D38C4AA8-13F4-4D73-92AE-154450C91D88}" type="presOf" srcId="{961951D8-6024-4A94-836D-7A708D55993E}" destId="{4E45FA6A-3F0C-4FFA-A3D8-1D371AF2D16F}" srcOrd="0" destOrd="0" presId="urn:microsoft.com/office/officeart/2005/8/layout/hProcess7"/>
    <dgm:cxn modelId="{172BDDB6-6C1C-423B-9423-E5DCFC4DB752}" srcId="{F177202F-BA75-435A-A1F6-03E0E3449409}" destId="{57A2D0E6-0CCF-43CA-BEA7-E2D09B18CB23}" srcOrd="0" destOrd="0" parTransId="{4EC8DDE3-C889-46A2-A9AA-42D522CA843D}" sibTransId="{22216D2B-BF17-416A-AA96-9D26D2098F65}"/>
    <dgm:cxn modelId="{9041A4B9-CCFB-4D79-BA03-DD3B134B9615}" type="presOf" srcId="{DFC01F3F-A468-4444-B52A-AB7B6285BC4A}" destId="{B56850C5-73F7-4820-A524-AFFEE81F42C5}" srcOrd="0" destOrd="0" presId="urn:microsoft.com/office/officeart/2005/8/layout/hProcess7"/>
    <dgm:cxn modelId="{15C284C5-5FB9-430C-999A-62FEC6651004}" srcId="{837540EB-681E-40FC-AA35-EAAD292B5571}" destId="{B103003F-E162-4BC4-BD64-4075B6EE08E2}" srcOrd="0" destOrd="0" parTransId="{838A2DF8-1E69-497F-A5E0-EDF124A31DA6}" sibTransId="{E1092855-F261-4832-A1CF-AEC1A967563E}"/>
    <dgm:cxn modelId="{0B751FE8-D373-4D7F-B17C-BCE29A3590A6}" srcId="{57A2D0E6-0CCF-43CA-BEA7-E2D09B18CB23}" destId="{8349A221-6CBB-4E05-83EF-F1AC636C6B32}" srcOrd="2" destOrd="0" parTransId="{11D66366-9170-43F7-9C4C-CA02941D7297}" sibTransId="{DF78A9BD-FD2C-4DE9-BBE0-679BBAF1AB04}"/>
    <dgm:cxn modelId="{01629189-7DFF-4EC1-B06D-EC41BF078753}" type="presParOf" srcId="{0683E986-0794-4AE1-A8E2-A8B340A76310}" destId="{FB4B6076-81E9-4A7C-82DE-274E776CD7BE}" srcOrd="0" destOrd="0" presId="urn:microsoft.com/office/officeart/2005/8/layout/hProcess7"/>
    <dgm:cxn modelId="{95159299-C64F-437B-A1C0-F98B513FDFAF}" type="presParOf" srcId="{FB4B6076-81E9-4A7C-82DE-274E776CD7BE}" destId="{3FB47D84-C2A2-4D37-8AB3-EBD38B558CAE}" srcOrd="0" destOrd="0" presId="urn:microsoft.com/office/officeart/2005/8/layout/hProcess7"/>
    <dgm:cxn modelId="{7A717ECD-122E-4031-A72C-DB5D5D85D1D4}" type="presParOf" srcId="{FB4B6076-81E9-4A7C-82DE-274E776CD7BE}" destId="{06E5F2E6-B205-4E99-A895-E24961A706E4}" srcOrd="1" destOrd="0" presId="urn:microsoft.com/office/officeart/2005/8/layout/hProcess7"/>
    <dgm:cxn modelId="{07CA2225-C597-48E4-ACD0-11C96F0714F7}" type="presParOf" srcId="{FB4B6076-81E9-4A7C-82DE-274E776CD7BE}" destId="{B56850C5-73F7-4820-A524-AFFEE81F42C5}" srcOrd="2" destOrd="0" presId="urn:microsoft.com/office/officeart/2005/8/layout/hProcess7"/>
    <dgm:cxn modelId="{646AE61F-501E-471C-95C3-A9F0C593CCFF}" type="presParOf" srcId="{0683E986-0794-4AE1-A8E2-A8B340A76310}" destId="{2EE014FF-4F86-4D6A-A734-079668A06CBE}" srcOrd="1" destOrd="0" presId="urn:microsoft.com/office/officeart/2005/8/layout/hProcess7"/>
    <dgm:cxn modelId="{5265670E-474F-4431-BC4F-28269C384802}" type="presParOf" srcId="{0683E986-0794-4AE1-A8E2-A8B340A76310}" destId="{08357510-C33A-468D-8A2F-2651A00C4F9D}" srcOrd="2" destOrd="0" presId="urn:microsoft.com/office/officeart/2005/8/layout/hProcess7"/>
    <dgm:cxn modelId="{0546D0C3-4374-4090-9951-4C14847ED273}" type="presParOf" srcId="{08357510-C33A-468D-8A2F-2651A00C4F9D}" destId="{CEC092C0-EE52-474D-8F18-1A1F9D029069}" srcOrd="0" destOrd="0" presId="urn:microsoft.com/office/officeart/2005/8/layout/hProcess7"/>
    <dgm:cxn modelId="{03ECF2BE-6102-4505-B993-78DA8E812AFF}" type="presParOf" srcId="{08357510-C33A-468D-8A2F-2651A00C4F9D}" destId="{BA60CCB7-9EE4-4A8E-BD40-2636E9EDCC4E}" srcOrd="1" destOrd="0" presId="urn:microsoft.com/office/officeart/2005/8/layout/hProcess7"/>
    <dgm:cxn modelId="{C808C730-800A-4A95-AA6F-8C9491B24731}" type="presParOf" srcId="{08357510-C33A-468D-8A2F-2651A00C4F9D}" destId="{AB8328B6-3AA9-4062-97CE-6B6E180831C9}" srcOrd="2" destOrd="0" presId="urn:microsoft.com/office/officeart/2005/8/layout/hProcess7"/>
    <dgm:cxn modelId="{EDDD4EF2-E0AF-4CE6-93C5-F934281D05D8}" type="presParOf" srcId="{0683E986-0794-4AE1-A8E2-A8B340A76310}" destId="{1E089398-98C0-4538-80C2-7A278E0540D1}" srcOrd="3" destOrd="0" presId="urn:microsoft.com/office/officeart/2005/8/layout/hProcess7"/>
    <dgm:cxn modelId="{E24AFD50-FA33-452A-ACCC-CF25D192794B}" type="presParOf" srcId="{0683E986-0794-4AE1-A8E2-A8B340A76310}" destId="{500E630E-A052-4F0C-8AD7-A4AD6090193C}" srcOrd="4" destOrd="0" presId="urn:microsoft.com/office/officeart/2005/8/layout/hProcess7"/>
    <dgm:cxn modelId="{C44349A2-525E-4A68-B79C-380A5A5BE8EF}" type="presParOf" srcId="{500E630E-A052-4F0C-8AD7-A4AD6090193C}" destId="{4E45FA6A-3F0C-4FFA-A3D8-1D371AF2D16F}" srcOrd="0" destOrd="0" presId="urn:microsoft.com/office/officeart/2005/8/layout/hProcess7"/>
    <dgm:cxn modelId="{33A002E7-C8FE-4BFF-A265-D0CB335C662F}" type="presParOf" srcId="{500E630E-A052-4F0C-8AD7-A4AD6090193C}" destId="{BD38259B-9F65-48FB-81A3-4E54006AD3B7}" srcOrd="1" destOrd="0" presId="urn:microsoft.com/office/officeart/2005/8/layout/hProcess7"/>
    <dgm:cxn modelId="{687F9359-3B04-4F0B-AD30-675A0736CCFF}" type="presParOf" srcId="{500E630E-A052-4F0C-8AD7-A4AD6090193C}" destId="{B5F6CF72-C4E5-404A-B421-829FFD29731D}" srcOrd="2" destOrd="0" presId="urn:microsoft.com/office/officeart/2005/8/layout/hProcess7"/>
    <dgm:cxn modelId="{198D70D8-777E-485A-A2FA-FB611EAC6BA0}" type="presParOf" srcId="{0683E986-0794-4AE1-A8E2-A8B340A76310}" destId="{C0ABD7A8-14E6-4077-8075-940AC2761B58}" srcOrd="5" destOrd="0" presId="urn:microsoft.com/office/officeart/2005/8/layout/hProcess7"/>
    <dgm:cxn modelId="{17EBE8D0-FA74-4E12-875B-7420F5D96279}" type="presParOf" srcId="{0683E986-0794-4AE1-A8E2-A8B340A76310}" destId="{54122D30-4907-4D7F-BA61-32B7480A780E}" srcOrd="6" destOrd="0" presId="urn:microsoft.com/office/officeart/2005/8/layout/hProcess7"/>
    <dgm:cxn modelId="{9FBB785E-71D0-40AB-B91F-7EA3330B28E7}" type="presParOf" srcId="{54122D30-4907-4D7F-BA61-32B7480A780E}" destId="{767F0529-89FD-4F3E-B5A8-8193BE895F01}" srcOrd="0" destOrd="0" presId="urn:microsoft.com/office/officeart/2005/8/layout/hProcess7"/>
    <dgm:cxn modelId="{37B6ED85-AF3C-4CC5-93D6-C069F0053832}" type="presParOf" srcId="{54122D30-4907-4D7F-BA61-32B7480A780E}" destId="{1361A533-E7C1-43EA-BCD0-D6E7E6768268}" srcOrd="1" destOrd="0" presId="urn:microsoft.com/office/officeart/2005/8/layout/hProcess7"/>
    <dgm:cxn modelId="{86A8F081-958D-44FA-9564-43F076C865AD}" type="presParOf" srcId="{54122D30-4907-4D7F-BA61-32B7480A780E}" destId="{4B8F73BB-D134-424D-ABA4-F0FA3375EB77}" srcOrd="2" destOrd="0" presId="urn:microsoft.com/office/officeart/2005/8/layout/hProcess7"/>
    <dgm:cxn modelId="{F66B6E14-35D3-4A16-9FAA-4F951BBD077F}" type="presParOf" srcId="{0683E986-0794-4AE1-A8E2-A8B340A76310}" destId="{7FAA6E31-AAA0-4D78-99A2-C29CEB7CB81F}" srcOrd="7" destOrd="0" presId="urn:microsoft.com/office/officeart/2005/8/layout/hProcess7"/>
    <dgm:cxn modelId="{8040B5FB-D814-4EB9-9D89-80F56EBDFE87}" type="presParOf" srcId="{0683E986-0794-4AE1-A8E2-A8B340A76310}" destId="{57EE6E38-9C14-47FA-926A-41BEFE6A1DF7}" srcOrd="8" destOrd="0" presId="urn:microsoft.com/office/officeart/2005/8/layout/hProcess7"/>
    <dgm:cxn modelId="{C4893142-2ABB-4935-A76A-DF14277B2954}" type="presParOf" srcId="{57EE6E38-9C14-47FA-926A-41BEFE6A1DF7}" destId="{F3A96DA0-30E3-42E6-9A9B-B69FDA456F94}" srcOrd="0" destOrd="0" presId="urn:microsoft.com/office/officeart/2005/8/layout/hProcess7"/>
    <dgm:cxn modelId="{D5F9D971-44C8-4B1A-9901-72FD5A8940C3}" type="presParOf" srcId="{57EE6E38-9C14-47FA-926A-41BEFE6A1DF7}" destId="{0C983CB0-0AD9-4E97-ACD9-548213393E45}" srcOrd="1" destOrd="0" presId="urn:microsoft.com/office/officeart/2005/8/layout/hProcess7"/>
    <dgm:cxn modelId="{345FA4BB-F90D-4087-BB6B-959FB323A5A9}" type="presParOf" srcId="{57EE6E38-9C14-47FA-926A-41BEFE6A1DF7}" destId="{ABD4C7C5-E257-40A6-801B-DA996514E3B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2B0E25-4791-4446-A57F-75A17839B693}" type="doc">
      <dgm:prSet loTypeId="urn:microsoft.com/office/officeart/2005/8/layout/hList6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pt-BR"/>
        </a:p>
      </dgm:t>
    </dgm:pt>
    <dgm:pt modelId="{94BF9151-92EE-4166-9B18-70E8C0CDA29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Envolveu vários Estados europeus e também suas áreas coloniais na América e na Ásia. </a:t>
          </a:r>
        </a:p>
      </dgm:t>
    </dgm:pt>
    <dgm:pt modelId="{1C2D91AE-B677-42A5-94E2-4882B220BBCB}" type="parTrans" cxnId="{F03BC542-AE9A-4450-B83B-F52CF8288A0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6C401C0-1D77-4DBF-BE43-C753208A211F}" type="sibTrans" cxnId="{F03BC542-AE9A-4450-B83B-F52CF8288A0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9028B0C-8771-4C94-A983-FC59E86723B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Inglaterra aliou-se à Prússia para enfrentar as forças francesas, austríacas, suecas e russas.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8247092E-7DB8-4AA7-979B-A354981C5BD2}" type="parTrans" cxnId="{6125D36C-0311-4381-8524-36975393413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3A429BD-8DB8-4058-AEAA-A1107B5C9E09}" type="sibTrans" cxnId="{6125D36C-0311-4381-8524-36975393413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C3C7B2C-EC07-43C7-A980-7AFEA5DCAB2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Disputas por áreas coloniais na América e na Ásia, entre Inglaterra e França, refletiram entre os colonos ingleses e franceses na América. 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7D8CAD5B-412A-4C57-A80C-A7A851566503}" type="parTrans" cxnId="{4185D330-174F-4008-B63C-9D71C446A8D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A6AACE9-7DA2-417D-9F16-37A6B9882A87}" type="sibTrans" cxnId="{4185D330-174F-4008-B63C-9D71C446A8D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105247C-F493-4C66-A358-F59506795D50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Tratado de Paris (1793): os ingleses receberam o Canadá francês e a Flórida espanhola.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CDADB8D-8C46-4941-A493-440267A9CD0A}" type="parTrans" cxnId="{7838824C-C140-4189-8B00-ECFC08CB234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25BF34B-FBC9-4872-8681-E1E9BB835578}" type="sibTrans" cxnId="{7838824C-C140-4189-8B00-ECFC08CB234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1C9857A-E167-4AAE-A7CF-77C706FC5AED}" type="pres">
      <dgm:prSet presAssocID="{752B0E25-4791-4446-A57F-75A17839B693}" presName="Name0" presStyleCnt="0">
        <dgm:presLayoutVars>
          <dgm:dir/>
          <dgm:resizeHandles val="exact"/>
        </dgm:presLayoutVars>
      </dgm:prSet>
      <dgm:spPr/>
    </dgm:pt>
    <dgm:pt modelId="{588AABBE-AD4D-4782-B4F3-6EECF12AD453}" type="pres">
      <dgm:prSet presAssocID="{94BF9151-92EE-4166-9B18-70E8C0CDA297}" presName="node" presStyleLbl="node1" presStyleIdx="0" presStyleCnt="4">
        <dgm:presLayoutVars>
          <dgm:bulletEnabled val="1"/>
        </dgm:presLayoutVars>
      </dgm:prSet>
      <dgm:spPr/>
    </dgm:pt>
    <dgm:pt modelId="{B7D47A34-88A9-4548-A13A-C662C8D7D1A5}" type="pres">
      <dgm:prSet presAssocID="{66C401C0-1D77-4DBF-BE43-C753208A211F}" presName="sibTrans" presStyleCnt="0"/>
      <dgm:spPr/>
    </dgm:pt>
    <dgm:pt modelId="{03AEA9A7-89BB-4085-9C0A-54BB485F8FE7}" type="pres">
      <dgm:prSet presAssocID="{39028B0C-8771-4C94-A983-FC59E86723BC}" presName="node" presStyleLbl="node1" presStyleIdx="1" presStyleCnt="4" custScaleX="115095">
        <dgm:presLayoutVars>
          <dgm:bulletEnabled val="1"/>
        </dgm:presLayoutVars>
      </dgm:prSet>
      <dgm:spPr/>
    </dgm:pt>
    <dgm:pt modelId="{802BDE5A-005F-459D-B072-EB275175584B}" type="pres">
      <dgm:prSet presAssocID="{03A429BD-8DB8-4058-AEAA-A1107B5C9E09}" presName="sibTrans" presStyleCnt="0"/>
      <dgm:spPr/>
    </dgm:pt>
    <dgm:pt modelId="{A76B02E6-D1C9-4C67-98F8-AB4FDC531D9E}" type="pres">
      <dgm:prSet presAssocID="{BC3C7B2C-EC07-43C7-A980-7AFEA5DCAB29}" presName="node" presStyleLbl="node1" presStyleIdx="2" presStyleCnt="4">
        <dgm:presLayoutVars>
          <dgm:bulletEnabled val="1"/>
        </dgm:presLayoutVars>
      </dgm:prSet>
      <dgm:spPr/>
    </dgm:pt>
    <dgm:pt modelId="{B5734B9C-7466-4EDF-AD37-193F411C4C24}" type="pres">
      <dgm:prSet presAssocID="{8A6AACE9-7DA2-417D-9F16-37A6B9882A87}" presName="sibTrans" presStyleCnt="0"/>
      <dgm:spPr/>
    </dgm:pt>
    <dgm:pt modelId="{003E4AED-FDEE-495D-9534-8149C8A67B8B}" type="pres">
      <dgm:prSet presAssocID="{5105247C-F493-4C66-A358-F59506795D50}" presName="node" presStyleLbl="node1" presStyleIdx="3" presStyleCnt="4">
        <dgm:presLayoutVars>
          <dgm:bulletEnabled val="1"/>
        </dgm:presLayoutVars>
      </dgm:prSet>
      <dgm:spPr/>
    </dgm:pt>
  </dgm:ptLst>
  <dgm:cxnLst>
    <dgm:cxn modelId="{05094F1B-4724-4A18-930E-FFA2DA141EA9}" type="presOf" srcId="{BC3C7B2C-EC07-43C7-A980-7AFEA5DCAB29}" destId="{A76B02E6-D1C9-4C67-98F8-AB4FDC531D9E}" srcOrd="0" destOrd="0" presId="urn:microsoft.com/office/officeart/2005/8/layout/hList6"/>
    <dgm:cxn modelId="{4185D330-174F-4008-B63C-9D71C446A8D9}" srcId="{752B0E25-4791-4446-A57F-75A17839B693}" destId="{BC3C7B2C-EC07-43C7-A980-7AFEA5DCAB29}" srcOrd="2" destOrd="0" parTransId="{7D8CAD5B-412A-4C57-A80C-A7A851566503}" sibTransId="{8A6AACE9-7DA2-417D-9F16-37A6B9882A87}"/>
    <dgm:cxn modelId="{31064B3F-9599-4688-B6B5-F10AA958C8B1}" type="presOf" srcId="{39028B0C-8771-4C94-A983-FC59E86723BC}" destId="{03AEA9A7-89BB-4085-9C0A-54BB485F8FE7}" srcOrd="0" destOrd="0" presId="urn:microsoft.com/office/officeart/2005/8/layout/hList6"/>
    <dgm:cxn modelId="{BA332841-C439-4C68-9446-8C6A5F5D7E00}" type="presOf" srcId="{5105247C-F493-4C66-A358-F59506795D50}" destId="{003E4AED-FDEE-495D-9534-8149C8A67B8B}" srcOrd="0" destOrd="0" presId="urn:microsoft.com/office/officeart/2005/8/layout/hList6"/>
    <dgm:cxn modelId="{F03BC542-AE9A-4450-B83B-F52CF8288A09}" srcId="{752B0E25-4791-4446-A57F-75A17839B693}" destId="{94BF9151-92EE-4166-9B18-70E8C0CDA297}" srcOrd="0" destOrd="0" parTransId="{1C2D91AE-B677-42A5-94E2-4882B220BBCB}" sibTransId="{66C401C0-1D77-4DBF-BE43-C753208A211F}"/>
    <dgm:cxn modelId="{7838824C-C140-4189-8B00-ECFC08CB2341}" srcId="{752B0E25-4791-4446-A57F-75A17839B693}" destId="{5105247C-F493-4C66-A358-F59506795D50}" srcOrd="3" destOrd="0" parTransId="{4CDADB8D-8C46-4941-A493-440267A9CD0A}" sibTransId="{C25BF34B-FBC9-4872-8681-E1E9BB835578}"/>
    <dgm:cxn modelId="{6125D36C-0311-4381-8524-36975393413C}" srcId="{752B0E25-4791-4446-A57F-75A17839B693}" destId="{39028B0C-8771-4C94-A983-FC59E86723BC}" srcOrd="1" destOrd="0" parTransId="{8247092E-7DB8-4AA7-979B-A354981C5BD2}" sibTransId="{03A429BD-8DB8-4058-AEAA-A1107B5C9E09}"/>
    <dgm:cxn modelId="{D6FEC0E4-C265-4340-A67A-674367C51D8E}" type="presOf" srcId="{94BF9151-92EE-4166-9B18-70E8C0CDA297}" destId="{588AABBE-AD4D-4782-B4F3-6EECF12AD453}" srcOrd="0" destOrd="0" presId="urn:microsoft.com/office/officeart/2005/8/layout/hList6"/>
    <dgm:cxn modelId="{02BF95FA-A3B3-4E34-BC07-717924BFE18F}" type="presOf" srcId="{752B0E25-4791-4446-A57F-75A17839B693}" destId="{31C9857A-E167-4AAE-A7CF-77C706FC5AED}" srcOrd="0" destOrd="0" presId="urn:microsoft.com/office/officeart/2005/8/layout/hList6"/>
    <dgm:cxn modelId="{62ADDB2C-4E64-40D8-895F-2ADC93DAED42}" type="presParOf" srcId="{31C9857A-E167-4AAE-A7CF-77C706FC5AED}" destId="{588AABBE-AD4D-4782-B4F3-6EECF12AD453}" srcOrd="0" destOrd="0" presId="urn:microsoft.com/office/officeart/2005/8/layout/hList6"/>
    <dgm:cxn modelId="{C1B26217-F2CE-44DD-8A27-EA74F11A5F3D}" type="presParOf" srcId="{31C9857A-E167-4AAE-A7CF-77C706FC5AED}" destId="{B7D47A34-88A9-4548-A13A-C662C8D7D1A5}" srcOrd="1" destOrd="0" presId="urn:microsoft.com/office/officeart/2005/8/layout/hList6"/>
    <dgm:cxn modelId="{650EC895-1DEF-4ACA-A5E8-E472E2FCF581}" type="presParOf" srcId="{31C9857A-E167-4AAE-A7CF-77C706FC5AED}" destId="{03AEA9A7-89BB-4085-9C0A-54BB485F8FE7}" srcOrd="2" destOrd="0" presId="urn:microsoft.com/office/officeart/2005/8/layout/hList6"/>
    <dgm:cxn modelId="{889962D4-C0F5-404B-AAC7-F1F6D571A207}" type="presParOf" srcId="{31C9857A-E167-4AAE-A7CF-77C706FC5AED}" destId="{802BDE5A-005F-459D-B072-EB275175584B}" srcOrd="3" destOrd="0" presId="urn:microsoft.com/office/officeart/2005/8/layout/hList6"/>
    <dgm:cxn modelId="{D799E1FB-EE4E-405D-BB10-740EC3C68351}" type="presParOf" srcId="{31C9857A-E167-4AAE-A7CF-77C706FC5AED}" destId="{A76B02E6-D1C9-4C67-98F8-AB4FDC531D9E}" srcOrd="4" destOrd="0" presId="urn:microsoft.com/office/officeart/2005/8/layout/hList6"/>
    <dgm:cxn modelId="{DA76283C-73F5-47EF-9B5F-07A1ABCAC69A}" type="presParOf" srcId="{31C9857A-E167-4AAE-A7CF-77C706FC5AED}" destId="{B5734B9C-7466-4EDF-AD37-193F411C4C24}" srcOrd="5" destOrd="0" presId="urn:microsoft.com/office/officeart/2005/8/layout/hList6"/>
    <dgm:cxn modelId="{9AAD3E88-D552-4095-BE4A-080C2C919F2E}" type="presParOf" srcId="{31C9857A-E167-4AAE-A7CF-77C706FC5AED}" destId="{003E4AED-FDEE-495D-9534-8149C8A67B8B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B72091-F2DC-4337-932F-9B2ADCFC1AAF}" type="doc">
      <dgm:prSet loTypeId="urn:microsoft.com/office/officeart/2005/8/layout/process2" loCatId="process" qsTypeId="urn:microsoft.com/office/officeart/2005/8/quickstyle/simple1" qsCatId="simple" csTypeId="urn:microsoft.com/office/officeart/2005/8/colors/colorful2" csCatId="colorful" phldr="1"/>
      <dgm:spPr/>
    </dgm:pt>
    <dgm:pt modelId="{6244CB95-BFB9-4959-A54D-EB9F767F1F1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Lei do Açúcar (</a:t>
          </a:r>
          <a:r>
            <a:rPr lang="pt-BR" sz="2200" i="1" dirty="0">
              <a:latin typeface="Roboto" pitchFamily="2" charset="0"/>
              <a:ea typeface="Roboto" pitchFamily="2" charset="0"/>
            </a:rPr>
            <a:t>Sugar Act</a:t>
          </a:r>
          <a:r>
            <a:rPr lang="pt-BR" sz="2200" dirty="0">
              <a:latin typeface="Roboto" pitchFamily="2" charset="0"/>
              <a:ea typeface="Roboto" pitchFamily="2" charset="0"/>
            </a:rPr>
            <a:t>), de 1764. </a:t>
          </a:r>
        </a:p>
      </dgm:t>
    </dgm:pt>
    <dgm:pt modelId="{02446B98-15E7-46E6-8B82-257D2BECF60C}" type="parTrans" cxnId="{A0908AF5-FAAC-4F3C-9807-C92B8744682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8BAA45B-AD92-4FE6-A177-21A1B299C600}" type="sibTrans" cxnId="{A0908AF5-FAAC-4F3C-9807-C92B87446828}">
      <dgm:prSet custT="1"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0A331C2-0BF7-4DF8-925C-C0D7AC88C87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Lei da Moeda (</a:t>
          </a:r>
          <a:r>
            <a:rPr lang="pt-BR" sz="2200" i="1" dirty="0">
              <a:latin typeface="Roboto" pitchFamily="2" charset="0"/>
              <a:ea typeface="Roboto" pitchFamily="2" charset="0"/>
            </a:rPr>
            <a:t>Money Act</a:t>
          </a:r>
          <a:r>
            <a:rPr lang="pt-BR" sz="2200" dirty="0">
              <a:latin typeface="Roboto" pitchFamily="2" charset="0"/>
              <a:ea typeface="Roboto" pitchFamily="2" charset="0"/>
            </a:rPr>
            <a:t>), de 1764.</a:t>
          </a:r>
        </a:p>
      </dgm:t>
    </dgm:pt>
    <dgm:pt modelId="{53DEF00D-1F9E-489D-804C-34A19B1086DA}" type="parTrans" cxnId="{B74D6B1C-B851-420A-A5D9-4D9DD99B843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EDA1CFE-9A67-4CA5-A8FC-0185106A4085}" type="sibTrans" cxnId="{B74D6B1C-B851-420A-A5D9-4D9DD99B8430}">
      <dgm:prSet custT="1"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244023D-BE34-4D35-BB09-2130D97FE39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Lei do Selo (</a:t>
          </a:r>
          <a:r>
            <a:rPr lang="pt-BR" sz="2200" i="1" dirty="0">
              <a:latin typeface="Roboto" pitchFamily="2" charset="0"/>
              <a:ea typeface="Roboto" pitchFamily="2" charset="0"/>
            </a:rPr>
            <a:t>Stamp Act</a:t>
          </a:r>
          <a:r>
            <a:rPr lang="pt-BR" sz="2200" dirty="0">
              <a:latin typeface="Roboto" pitchFamily="2" charset="0"/>
              <a:ea typeface="Roboto" pitchFamily="2" charset="0"/>
            </a:rPr>
            <a:t>), de 1765. </a:t>
          </a:r>
        </a:p>
      </dgm:t>
    </dgm:pt>
    <dgm:pt modelId="{87299CB8-D524-4B7E-A0CF-C0408E29A4CC}" type="parTrans" cxnId="{296753D0-C3E1-4EE5-A438-E1A678CCE47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BC9A883-6227-425D-935D-FA40DA4CFF1C}" type="sibTrans" cxnId="{296753D0-C3E1-4EE5-A438-E1A678CCE47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642B93F-303D-4E0E-B8C3-84F6906494F6}" type="pres">
      <dgm:prSet presAssocID="{AEB72091-F2DC-4337-932F-9B2ADCFC1AAF}" presName="linearFlow" presStyleCnt="0">
        <dgm:presLayoutVars>
          <dgm:resizeHandles val="exact"/>
        </dgm:presLayoutVars>
      </dgm:prSet>
      <dgm:spPr/>
    </dgm:pt>
    <dgm:pt modelId="{5B411840-91AE-44F7-995E-EE2102CC8203}" type="pres">
      <dgm:prSet presAssocID="{6244CB95-BFB9-4959-A54D-EB9F767F1F14}" presName="node" presStyleLbl="node1" presStyleIdx="0" presStyleCnt="3" custScaleX="140963">
        <dgm:presLayoutVars>
          <dgm:bulletEnabled val="1"/>
        </dgm:presLayoutVars>
      </dgm:prSet>
      <dgm:spPr/>
    </dgm:pt>
    <dgm:pt modelId="{6C53339F-30BE-4363-8046-E0B7F3C78DC5}" type="pres">
      <dgm:prSet presAssocID="{78BAA45B-AD92-4FE6-A177-21A1B299C600}" presName="sibTrans" presStyleLbl="sibTrans2D1" presStyleIdx="0" presStyleCnt="2"/>
      <dgm:spPr/>
    </dgm:pt>
    <dgm:pt modelId="{1C42D5C1-2C31-4A5F-9FF0-F4C7F204A4FE}" type="pres">
      <dgm:prSet presAssocID="{78BAA45B-AD92-4FE6-A177-21A1B299C600}" presName="connectorText" presStyleLbl="sibTrans2D1" presStyleIdx="0" presStyleCnt="2"/>
      <dgm:spPr/>
    </dgm:pt>
    <dgm:pt modelId="{976D977F-C041-4A85-BA53-EF6EDD7929A1}" type="pres">
      <dgm:prSet presAssocID="{F0A331C2-0BF7-4DF8-925C-C0D7AC88C871}" presName="node" presStyleLbl="node1" presStyleIdx="1" presStyleCnt="3" custScaleX="140963">
        <dgm:presLayoutVars>
          <dgm:bulletEnabled val="1"/>
        </dgm:presLayoutVars>
      </dgm:prSet>
      <dgm:spPr/>
    </dgm:pt>
    <dgm:pt modelId="{93AF100E-D5B4-4FCF-93E5-E03050150391}" type="pres">
      <dgm:prSet presAssocID="{6EDA1CFE-9A67-4CA5-A8FC-0185106A4085}" presName="sibTrans" presStyleLbl="sibTrans2D1" presStyleIdx="1" presStyleCnt="2"/>
      <dgm:spPr/>
    </dgm:pt>
    <dgm:pt modelId="{E110B527-29D7-44FD-8136-6AC65C4784EF}" type="pres">
      <dgm:prSet presAssocID="{6EDA1CFE-9A67-4CA5-A8FC-0185106A4085}" presName="connectorText" presStyleLbl="sibTrans2D1" presStyleIdx="1" presStyleCnt="2"/>
      <dgm:spPr/>
    </dgm:pt>
    <dgm:pt modelId="{66358854-D42A-4448-812D-E9A81E87E105}" type="pres">
      <dgm:prSet presAssocID="{B244023D-BE34-4D35-BB09-2130D97FE396}" presName="node" presStyleLbl="node1" presStyleIdx="2" presStyleCnt="3" custScaleX="140963">
        <dgm:presLayoutVars>
          <dgm:bulletEnabled val="1"/>
        </dgm:presLayoutVars>
      </dgm:prSet>
      <dgm:spPr/>
    </dgm:pt>
  </dgm:ptLst>
  <dgm:cxnLst>
    <dgm:cxn modelId="{B74D6B1C-B851-420A-A5D9-4D9DD99B8430}" srcId="{AEB72091-F2DC-4337-932F-9B2ADCFC1AAF}" destId="{F0A331C2-0BF7-4DF8-925C-C0D7AC88C871}" srcOrd="1" destOrd="0" parTransId="{53DEF00D-1F9E-489D-804C-34A19B1086DA}" sibTransId="{6EDA1CFE-9A67-4CA5-A8FC-0185106A4085}"/>
    <dgm:cxn modelId="{8392E941-230C-41BD-9AE6-F1C886A56C4D}" type="presOf" srcId="{78BAA45B-AD92-4FE6-A177-21A1B299C600}" destId="{1C42D5C1-2C31-4A5F-9FF0-F4C7F204A4FE}" srcOrd="1" destOrd="0" presId="urn:microsoft.com/office/officeart/2005/8/layout/process2"/>
    <dgm:cxn modelId="{65138543-D25E-49EC-AC08-600A56498D17}" type="presOf" srcId="{6EDA1CFE-9A67-4CA5-A8FC-0185106A4085}" destId="{E110B527-29D7-44FD-8136-6AC65C4784EF}" srcOrd="1" destOrd="0" presId="urn:microsoft.com/office/officeart/2005/8/layout/process2"/>
    <dgm:cxn modelId="{CC4E5F6C-F5E5-408D-B941-5CE599E963A4}" type="presOf" srcId="{B244023D-BE34-4D35-BB09-2130D97FE396}" destId="{66358854-D42A-4448-812D-E9A81E87E105}" srcOrd="0" destOrd="0" presId="urn:microsoft.com/office/officeart/2005/8/layout/process2"/>
    <dgm:cxn modelId="{C225B877-244E-47A2-AD9A-2178D20B0D98}" type="presOf" srcId="{6EDA1CFE-9A67-4CA5-A8FC-0185106A4085}" destId="{93AF100E-D5B4-4FCF-93E5-E03050150391}" srcOrd="0" destOrd="0" presId="urn:microsoft.com/office/officeart/2005/8/layout/process2"/>
    <dgm:cxn modelId="{4DE0D2BE-200D-4E2A-BBCE-C906F79ECD84}" type="presOf" srcId="{AEB72091-F2DC-4337-932F-9B2ADCFC1AAF}" destId="{6642B93F-303D-4E0E-B8C3-84F6906494F6}" srcOrd="0" destOrd="0" presId="urn:microsoft.com/office/officeart/2005/8/layout/process2"/>
    <dgm:cxn modelId="{296753D0-C3E1-4EE5-A438-E1A678CCE47E}" srcId="{AEB72091-F2DC-4337-932F-9B2ADCFC1AAF}" destId="{B244023D-BE34-4D35-BB09-2130D97FE396}" srcOrd="2" destOrd="0" parTransId="{87299CB8-D524-4B7E-A0CF-C0408E29A4CC}" sibTransId="{8BC9A883-6227-425D-935D-FA40DA4CFF1C}"/>
    <dgm:cxn modelId="{127FA9E4-60B4-48A6-93AB-79884D69C350}" type="presOf" srcId="{6244CB95-BFB9-4959-A54D-EB9F767F1F14}" destId="{5B411840-91AE-44F7-995E-EE2102CC8203}" srcOrd="0" destOrd="0" presId="urn:microsoft.com/office/officeart/2005/8/layout/process2"/>
    <dgm:cxn modelId="{8E2192F0-DFF0-49D7-ACA4-9AC5D53CF735}" type="presOf" srcId="{78BAA45B-AD92-4FE6-A177-21A1B299C600}" destId="{6C53339F-30BE-4363-8046-E0B7F3C78DC5}" srcOrd="0" destOrd="0" presId="urn:microsoft.com/office/officeart/2005/8/layout/process2"/>
    <dgm:cxn modelId="{EF205BF1-5968-41E1-A2FC-BD3CF7346418}" type="presOf" srcId="{F0A331C2-0BF7-4DF8-925C-C0D7AC88C871}" destId="{976D977F-C041-4A85-BA53-EF6EDD7929A1}" srcOrd="0" destOrd="0" presId="urn:microsoft.com/office/officeart/2005/8/layout/process2"/>
    <dgm:cxn modelId="{A0908AF5-FAAC-4F3C-9807-C92B87446828}" srcId="{AEB72091-F2DC-4337-932F-9B2ADCFC1AAF}" destId="{6244CB95-BFB9-4959-A54D-EB9F767F1F14}" srcOrd="0" destOrd="0" parTransId="{02446B98-15E7-46E6-8B82-257D2BECF60C}" sibTransId="{78BAA45B-AD92-4FE6-A177-21A1B299C600}"/>
    <dgm:cxn modelId="{1FC3C552-3C31-4B72-A91D-9336529B2FC6}" type="presParOf" srcId="{6642B93F-303D-4E0E-B8C3-84F6906494F6}" destId="{5B411840-91AE-44F7-995E-EE2102CC8203}" srcOrd="0" destOrd="0" presId="urn:microsoft.com/office/officeart/2005/8/layout/process2"/>
    <dgm:cxn modelId="{B69973FE-8D1B-491E-A797-23C1845BB48B}" type="presParOf" srcId="{6642B93F-303D-4E0E-B8C3-84F6906494F6}" destId="{6C53339F-30BE-4363-8046-E0B7F3C78DC5}" srcOrd="1" destOrd="0" presId="urn:microsoft.com/office/officeart/2005/8/layout/process2"/>
    <dgm:cxn modelId="{851F1408-8991-4A72-BFCC-4CE6F168E609}" type="presParOf" srcId="{6C53339F-30BE-4363-8046-E0B7F3C78DC5}" destId="{1C42D5C1-2C31-4A5F-9FF0-F4C7F204A4FE}" srcOrd="0" destOrd="0" presId="urn:microsoft.com/office/officeart/2005/8/layout/process2"/>
    <dgm:cxn modelId="{C5F2E98C-89B7-48A8-B66C-744CDE5B07AD}" type="presParOf" srcId="{6642B93F-303D-4E0E-B8C3-84F6906494F6}" destId="{976D977F-C041-4A85-BA53-EF6EDD7929A1}" srcOrd="2" destOrd="0" presId="urn:microsoft.com/office/officeart/2005/8/layout/process2"/>
    <dgm:cxn modelId="{3741CAAA-D2AD-4A15-80E8-0A73968F204C}" type="presParOf" srcId="{6642B93F-303D-4E0E-B8C3-84F6906494F6}" destId="{93AF100E-D5B4-4FCF-93E5-E03050150391}" srcOrd="3" destOrd="0" presId="urn:microsoft.com/office/officeart/2005/8/layout/process2"/>
    <dgm:cxn modelId="{9D49BC88-A4B0-4D4A-8174-BF24257CFAE8}" type="presParOf" srcId="{93AF100E-D5B4-4FCF-93E5-E03050150391}" destId="{E110B527-29D7-44FD-8136-6AC65C4784EF}" srcOrd="0" destOrd="0" presId="urn:microsoft.com/office/officeart/2005/8/layout/process2"/>
    <dgm:cxn modelId="{7433FE84-5602-4A4A-82D4-2D4FEB85E1EC}" type="presParOf" srcId="{6642B93F-303D-4E0E-B8C3-84F6906494F6}" destId="{66358854-D42A-4448-812D-E9A81E87E105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427D16-2FA5-4236-8494-76E357312DA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62E1318-4E26-44A5-B589-6FFABFE9E18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Massacre de Boston</a:t>
          </a:r>
        </a:p>
      </dgm:t>
    </dgm:pt>
    <dgm:pt modelId="{2F88289B-9B50-453B-AB4B-FEC95288B8E2}" type="parTrans" cxnId="{84AB3110-D057-437D-9D46-2A421F850EE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CEFB558-A724-4C4E-8393-97D9F7C53D2B}" type="sibTrans" cxnId="{84AB3110-D057-437D-9D46-2A421F850EE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3CE9E33-AFDC-4714-AFC7-154B168A089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Ocorrido em março de 1770. </a:t>
          </a:r>
        </a:p>
      </dgm:t>
    </dgm:pt>
    <dgm:pt modelId="{831AD367-E049-44E2-9992-9876812AF963}" type="parTrans" cxnId="{9F3E801F-36E7-492A-AE08-8EE80189054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120C7BA-0A6E-4386-8368-7266412CC995}" type="sibTrans" cxnId="{9F3E801F-36E7-492A-AE08-8EE80189054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550B81C-7614-4E25-A387-B271387D1F4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Nesse massacre houve cinco mortos e vários feridos. </a:t>
          </a:r>
        </a:p>
      </dgm:t>
    </dgm:pt>
    <dgm:pt modelId="{55B2E31F-343C-44EA-A080-D894A6478B17}" type="parTrans" cxnId="{FBD96786-16E3-49CC-836B-616E4CBACCE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B9A9E78-A6E0-4B75-A54E-E5F9F1182212}" type="sibTrans" cxnId="{FBD96786-16E3-49CC-836B-616E4CBACCE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3150D2A-8015-4F83-8A52-065EC3C4E657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Manifestantes contra as leis foram alvejados por soldados britânicos.</a:t>
          </a:r>
        </a:p>
      </dgm:t>
    </dgm:pt>
    <dgm:pt modelId="{3A34035F-08EC-4FD6-AF41-66EDA2E5B962}" type="parTrans" cxnId="{C1BB9C75-2581-4900-A46F-8B8B2550915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DB96674-ED8B-4029-9B3C-89570706448C}" type="sibTrans" cxnId="{C1BB9C75-2581-4900-A46F-8B8B2550915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905BCF1-8E5A-4310-8E2D-DD54D572324C}" type="pres">
      <dgm:prSet presAssocID="{4C427D16-2FA5-4236-8494-76E357312DA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98897AA-6D60-4566-A749-24865CB23E6D}" type="pres">
      <dgm:prSet presAssocID="{C62E1318-4E26-44A5-B589-6FFABFE9E186}" presName="hierRoot1" presStyleCnt="0"/>
      <dgm:spPr/>
    </dgm:pt>
    <dgm:pt modelId="{01A59666-FAC4-49B8-9668-3F0C62F0BEED}" type="pres">
      <dgm:prSet presAssocID="{C62E1318-4E26-44A5-B589-6FFABFE9E186}" presName="composite" presStyleCnt="0"/>
      <dgm:spPr/>
    </dgm:pt>
    <dgm:pt modelId="{D827D668-C365-4912-8A0C-FB4A91CC4BBC}" type="pres">
      <dgm:prSet presAssocID="{C62E1318-4E26-44A5-B589-6FFABFE9E186}" presName="background" presStyleLbl="node0" presStyleIdx="0" presStyleCnt="1"/>
      <dgm:spPr/>
    </dgm:pt>
    <dgm:pt modelId="{611939D6-C1C0-42C6-84E8-23F347F850E2}" type="pres">
      <dgm:prSet presAssocID="{C62E1318-4E26-44A5-B589-6FFABFE9E186}" presName="text" presStyleLbl="fgAcc0" presStyleIdx="0" presStyleCnt="1" custScaleX="198878" custScaleY="175014">
        <dgm:presLayoutVars>
          <dgm:chPref val="3"/>
        </dgm:presLayoutVars>
      </dgm:prSet>
      <dgm:spPr/>
    </dgm:pt>
    <dgm:pt modelId="{CDDAB9C6-F979-42DB-B247-DE8BD7B49F2B}" type="pres">
      <dgm:prSet presAssocID="{C62E1318-4E26-44A5-B589-6FFABFE9E186}" presName="hierChild2" presStyleCnt="0"/>
      <dgm:spPr/>
    </dgm:pt>
    <dgm:pt modelId="{A3099876-709D-479B-896F-9D649D2A17E6}" type="pres">
      <dgm:prSet presAssocID="{831AD367-E049-44E2-9992-9876812AF963}" presName="Name10" presStyleLbl="parChTrans1D2" presStyleIdx="0" presStyleCnt="3"/>
      <dgm:spPr/>
    </dgm:pt>
    <dgm:pt modelId="{36AF1D69-3675-4433-8D12-6EC8AB32600A}" type="pres">
      <dgm:prSet presAssocID="{A3CE9E33-AFDC-4714-AFC7-154B168A0899}" presName="hierRoot2" presStyleCnt="0"/>
      <dgm:spPr/>
    </dgm:pt>
    <dgm:pt modelId="{27ACF935-68F0-44C0-9888-61B1E440200D}" type="pres">
      <dgm:prSet presAssocID="{A3CE9E33-AFDC-4714-AFC7-154B168A0899}" presName="composite2" presStyleCnt="0"/>
      <dgm:spPr/>
    </dgm:pt>
    <dgm:pt modelId="{BB9911C5-714C-4FCD-956D-2BA9986AC0CF}" type="pres">
      <dgm:prSet presAssocID="{A3CE9E33-AFDC-4714-AFC7-154B168A0899}" presName="background2" presStyleLbl="node2" presStyleIdx="0" presStyleCnt="3"/>
      <dgm:spPr/>
    </dgm:pt>
    <dgm:pt modelId="{E36EB1ED-FC5A-462C-ADBA-FC8C4CF55BCD}" type="pres">
      <dgm:prSet presAssocID="{A3CE9E33-AFDC-4714-AFC7-154B168A0899}" presName="text2" presStyleLbl="fgAcc2" presStyleIdx="0" presStyleCnt="3" custScaleX="198878" custScaleY="220320">
        <dgm:presLayoutVars>
          <dgm:chPref val="3"/>
        </dgm:presLayoutVars>
      </dgm:prSet>
      <dgm:spPr/>
    </dgm:pt>
    <dgm:pt modelId="{E74EF66B-18A2-4306-9655-61189EDE1292}" type="pres">
      <dgm:prSet presAssocID="{A3CE9E33-AFDC-4714-AFC7-154B168A0899}" presName="hierChild3" presStyleCnt="0"/>
      <dgm:spPr/>
    </dgm:pt>
    <dgm:pt modelId="{210E7BAA-9E84-4CF6-81CD-E1656428B4A6}" type="pres">
      <dgm:prSet presAssocID="{3A34035F-08EC-4FD6-AF41-66EDA2E5B962}" presName="Name10" presStyleLbl="parChTrans1D2" presStyleIdx="1" presStyleCnt="3"/>
      <dgm:spPr/>
    </dgm:pt>
    <dgm:pt modelId="{171577FD-D9E9-46E4-9FC5-57F90271E585}" type="pres">
      <dgm:prSet presAssocID="{03150D2A-8015-4F83-8A52-065EC3C4E657}" presName="hierRoot2" presStyleCnt="0"/>
      <dgm:spPr/>
    </dgm:pt>
    <dgm:pt modelId="{37427E0C-34B5-4F8B-940B-DA7E3EF88E2C}" type="pres">
      <dgm:prSet presAssocID="{03150D2A-8015-4F83-8A52-065EC3C4E657}" presName="composite2" presStyleCnt="0"/>
      <dgm:spPr/>
    </dgm:pt>
    <dgm:pt modelId="{5154E3A7-6048-492B-8933-1A891FF127D2}" type="pres">
      <dgm:prSet presAssocID="{03150D2A-8015-4F83-8A52-065EC3C4E657}" presName="background2" presStyleLbl="node2" presStyleIdx="1" presStyleCnt="3"/>
      <dgm:spPr/>
    </dgm:pt>
    <dgm:pt modelId="{1DAE0CB1-D580-4AFC-B21A-263FE2AD3AD1}" type="pres">
      <dgm:prSet presAssocID="{03150D2A-8015-4F83-8A52-065EC3C4E657}" presName="text2" presStyleLbl="fgAcc2" presStyleIdx="1" presStyleCnt="3" custScaleX="223240" custScaleY="220320">
        <dgm:presLayoutVars>
          <dgm:chPref val="3"/>
        </dgm:presLayoutVars>
      </dgm:prSet>
      <dgm:spPr/>
    </dgm:pt>
    <dgm:pt modelId="{7AD28960-8D7C-44C1-952D-13CBF461DEB6}" type="pres">
      <dgm:prSet presAssocID="{03150D2A-8015-4F83-8A52-065EC3C4E657}" presName="hierChild3" presStyleCnt="0"/>
      <dgm:spPr/>
    </dgm:pt>
    <dgm:pt modelId="{C9424A9B-5674-4C15-91F4-5AC0A33E3FE9}" type="pres">
      <dgm:prSet presAssocID="{55B2E31F-343C-44EA-A080-D894A6478B17}" presName="Name10" presStyleLbl="parChTrans1D2" presStyleIdx="2" presStyleCnt="3"/>
      <dgm:spPr/>
    </dgm:pt>
    <dgm:pt modelId="{523F40BA-2F6F-4AFA-9809-0BECB6EA710E}" type="pres">
      <dgm:prSet presAssocID="{D550B81C-7614-4E25-A387-B271387D1F42}" presName="hierRoot2" presStyleCnt="0"/>
      <dgm:spPr/>
    </dgm:pt>
    <dgm:pt modelId="{4F0E848E-3DF3-4674-A4BA-D9A1140F0287}" type="pres">
      <dgm:prSet presAssocID="{D550B81C-7614-4E25-A387-B271387D1F42}" presName="composite2" presStyleCnt="0"/>
      <dgm:spPr/>
    </dgm:pt>
    <dgm:pt modelId="{EEB75042-7075-43E3-B45A-0FE614847535}" type="pres">
      <dgm:prSet presAssocID="{D550B81C-7614-4E25-A387-B271387D1F42}" presName="background2" presStyleLbl="node2" presStyleIdx="2" presStyleCnt="3"/>
      <dgm:spPr/>
    </dgm:pt>
    <dgm:pt modelId="{7623287A-55E8-40BA-94F8-3100A1FFE0EF}" type="pres">
      <dgm:prSet presAssocID="{D550B81C-7614-4E25-A387-B271387D1F42}" presName="text2" presStyleLbl="fgAcc2" presStyleIdx="2" presStyleCnt="3" custScaleX="198878" custScaleY="220320">
        <dgm:presLayoutVars>
          <dgm:chPref val="3"/>
        </dgm:presLayoutVars>
      </dgm:prSet>
      <dgm:spPr/>
    </dgm:pt>
    <dgm:pt modelId="{D2A7E14C-9192-46D0-91DF-FAB1F8C0745F}" type="pres">
      <dgm:prSet presAssocID="{D550B81C-7614-4E25-A387-B271387D1F42}" presName="hierChild3" presStyleCnt="0"/>
      <dgm:spPr/>
    </dgm:pt>
  </dgm:ptLst>
  <dgm:cxnLst>
    <dgm:cxn modelId="{7137E707-17D7-482F-A926-AF7E68D3F7A6}" type="presOf" srcId="{3A34035F-08EC-4FD6-AF41-66EDA2E5B962}" destId="{210E7BAA-9E84-4CF6-81CD-E1656428B4A6}" srcOrd="0" destOrd="0" presId="urn:microsoft.com/office/officeart/2005/8/layout/hierarchy1"/>
    <dgm:cxn modelId="{84AB3110-D057-437D-9D46-2A421F850EEA}" srcId="{4C427D16-2FA5-4236-8494-76E357312DA6}" destId="{C62E1318-4E26-44A5-B589-6FFABFE9E186}" srcOrd="0" destOrd="0" parTransId="{2F88289B-9B50-453B-AB4B-FEC95288B8E2}" sibTransId="{DCEFB558-A724-4C4E-8393-97D9F7C53D2B}"/>
    <dgm:cxn modelId="{FF66451E-1544-4EF8-849C-D3B7BFC15E0F}" type="presOf" srcId="{A3CE9E33-AFDC-4714-AFC7-154B168A0899}" destId="{E36EB1ED-FC5A-462C-ADBA-FC8C4CF55BCD}" srcOrd="0" destOrd="0" presId="urn:microsoft.com/office/officeart/2005/8/layout/hierarchy1"/>
    <dgm:cxn modelId="{9F3E801F-36E7-492A-AE08-8EE80189054A}" srcId="{C62E1318-4E26-44A5-B589-6FFABFE9E186}" destId="{A3CE9E33-AFDC-4714-AFC7-154B168A0899}" srcOrd="0" destOrd="0" parTransId="{831AD367-E049-44E2-9992-9876812AF963}" sibTransId="{B120C7BA-0A6E-4386-8368-7266412CC995}"/>
    <dgm:cxn modelId="{F154875C-F959-4A0E-AB9E-2D647ADCD881}" type="presOf" srcId="{C62E1318-4E26-44A5-B589-6FFABFE9E186}" destId="{611939D6-C1C0-42C6-84E8-23F347F850E2}" srcOrd="0" destOrd="0" presId="urn:microsoft.com/office/officeart/2005/8/layout/hierarchy1"/>
    <dgm:cxn modelId="{C1BB9C75-2581-4900-A46F-8B8B25509156}" srcId="{C62E1318-4E26-44A5-B589-6FFABFE9E186}" destId="{03150D2A-8015-4F83-8A52-065EC3C4E657}" srcOrd="1" destOrd="0" parTransId="{3A34035F-08EC-4FD6-AF41-66EDA2E5B962}" sibTransId="{DDB96674-ED8B-4029-9B3C-89570706448C}"/>
    <dgm:cxn modelId="{6BAAF785-349D-4200-9411-96DD1415C6D6}" type="presOf" srcId="{4C427D16-2FA5-4236-8494-76E357312DA6}" destId="{B905BCF1-8E5A-4310-8E2D-DD54D572324C}" srcOrd="0" destOrd="0" presId="urn:microsoft.com/office/officeart/2005/8/layout/hierarchy1"/>
    <dgm:cxn modelId="{FBD96786-16E3-49CC-836B-616E4CBACCE0}" srcId="{C62E1318-4E26-44A5-B589-6FFABFE9E186}" destId="{D550B81C-7614-4E25-A387-B271387D1F42}" srcOrd="2" destOrd="0" parTransId="{55B2E31F-343C-44EA-A080-D894A6478B17}" sibTransId="{BB9A9E78-A6E0-4B75-A54E-E5F9F1182212}"/>
    <dgm:cxn modelId="{4FDBA0AD-65CB-4C92-B52F-F7DF3BA3561E}" type="presOf" srcId="{03150D2A-8015-4F83-8A52-065EC3C4E657}" destId="{1DAE0CB1-D580-4AFC-B21A-263FE2AD3AD1}" srcOrd="0" destOrd="0" presId="urn:microsoft.com/office/officeart/2005/8/layout/hierarchy1"/>
    <dgm:cxn modelId="{E25803B8-5A76-477C-9E76-4473EFD05387}" type="presOf" srcId="{831AD367-E049-44E2-9992-9876812AF963}" destId="{A3099876-709D-479B-896F-9D649D2A17E6}" srcOrd="0" destOrd="0" presId="urn:microsoft.com/office/officeart/2005/8/layout/hierarchy1"/>
    <dgm:cxn modelId="{03A3FADB-7DF0-4717-A476-9A9136CD235F}" type="presOf" srcId="{D550B81C-7614-4E25-A387-B271387D1F42}" destId="{7623287A-55E8-40BA-94F8-3100A1FFE0EF}" srcOrd="0" destOrd="0" presId="urn:microsoft.com/office/officeart/2005/8/layout/hierarchy1"/>
    <dgm:cxn modelId="{DD9F90EE-8922-4A55-9E94-E4D4FB201567}" type="presOf" srcId="{55B2E31F-343C-44EA-A080-D894A6478B17}" destId="{C9424A9B-5674-4C15-91F4-5AC0A33E3FE9}" srcOrd="0" destOrd="0" presId="urn:microsoft.com/office/officeart/2005/8/layout/hierarchy1"/>
    <dgm:cxn modelId="{F6FE019F-A6D4-4062-A71C-CE7E74000F7C}" type="presParOf" srcId="{B905BCF1-8E5A-4310-8E2D-DD54D572324C}" destId="{F98897AA-6D60-4566-A749-24865CB23E6D}" srcOrd="0" destOrd="0" presId="urn:microsoft.com/office/officeart/2005/8/layout/hierarchy1"/>
    <dgm:cxn modelId="{31DCFB96-80F9-405C-BEED-B404821DF032}" type="presParOf" srcId="{F98897AA-6D60-4566-A749-24865CB23E6D}" destId="{01A59666-FAC4-49B8-9668-3F0C62F0BEED}" srcOrd="0" destOrd="0" presId="urn:microsoft.com/office/officeart/2005/8/layout/hierarchy1"/>
    <dgm:cxn modelId="{99681039-ADB3-403F-9376-A6CE6AFCAD4D}" type="presParOf" srcId="{01A59666-FAC4-49B8-9668-3F0C62F0BEED}" destId="{D827D668-C365-4912-8A0C-FB4A91CC4BBC}" srcOrd="0" destOrd="0" presId="urn:microsoft.com/office/officeart/2005/8/layout/hierarchy1"/>
    <dgm:cxn modelId="{45D7DEF1-7B9A-4082-8630-749C4CEF1E53}" type="presParOf" srcId="{01A59666-FAC4-49B8-9668-3F0C62F0BEED}" destId="{611939D6-C1C0-42C6-84E8-23F347F850E2}" srcOrd="1" destOrd="0" presId="urn:microsoft.com/office/officeart/2005/8/layout/hierarchy1"/>
    <dgm:cxn modelId="{6F898D7A-C414-48DF-9118-C05D8AC65031}" type="presParOf" srcId="{F98897AA-6D60-4566-A749-24865CB23E6D}" destId="{CDDAB9C6-F979-42DB-B247-DE8BD7B49F2B}" srcOrd="1" destOrd="0" presId="urn:microsoft.com/office/officeart/2005/8/layout/hierarchy1"/>
    <dgm:cxn modelId="{54E79310-D2B5-429C-BEE2-66DA98840785}" type="presParOf" srcId="{CDDAB9C6-F979-42DB-B247-DE8BD7B49F2B}" destId="{A3099876-709D-479B-896F-9D649D2A17E6}" srcOrd="0" destOrd="0" presId="urn:microsoft.com/office/officeart/2005/8/layout/hierarchy1"/>
    <dgm:cxn modelId="{647EE3A6-1142-4894-816E-C4276BEA61EF}" type="presParOf" srcId="{CDDAB9C6-F979-42DB-B247-DE8BD7B49F2B}" destId="{36AF1D69-3675-4433-8D12-6EC8AB32600A}" srcOrd="1" destOrd="0" presId="urn:microsoft.com/office/officeart/2005/8/layout/hierarchy1"/>
    <dgm:cxn modelId="{60D44511-1C44-465F-9752-9D13180E604C}" type="presParOf" srcId="{36AF1D69-3675-4433-8D12-6EC8AB32600A}" destId="{27ACF935-68F0-44C0-9888-61B1E440200D}" srcOrd="0" destOrd="0" presId="urn:microsoft.com/office/officeart/2005/8/layout/hierarchy1"/>
    <dgm:cxn modelId="{BE4FAC5B-35AC-4A75-8D53-BF4C3BD6FD46}" type="presParOf" srcId="{27ACF935-68F0-44C0-9888-61B1E440200D}" destId="{BB9911C5-714C-4FCD-956D-2BA9986AC0CF}" srcOrd="0" destOrd="0" presId="urn:microsoft.com/office/officeart/2005/8/layout/hierarchy1"/>
    <dgm:cxn modelId="{45A6F6DF-E460-41E3-84AD-CCFBE9D840AE}" type="presParOf" srcId="{27ACF935-68F0-44C0-9888-61B1E440200D}" destId="{E36EB1ED-FC5A-462C-ADBA-FC8C4CF55BCD}" srcOrd="1" destOrd="0" presId="urn:microsoft.com/office/officeart/2005/8/layout/hierarchy1"/>
    <dgm:cxn modelId="{F5F69F3C-B7BD-4B14-813A-8ECC4E211AE3}" type="presParOf" srcId="{36AF1D69-3675-4433-8D12-6EC8AB32600A}" destId="{E74EF66B-18A2-4306-9655-61189EDE1292}" srcOrd="1" destOrd="0" presId="urn:microsoft.com/office/officeart/2005/8/layout/hierarchy1"/>
    <dgm:cxn modelId="{5B050645-CBAE-41B6-A8EF-ADB22DD586A7}" type="presParOf" srcId="{CDDAB9C6-F979-42DB-B247-DE8BD7B49F2B}" destId="{210E7BAA-9E84-4CF6-81CD-E1656428B4A6}" srcOrd="2" destOrd="0" presId="urn:microsoft.com/office/officeart/2005/8/layout/hierarchy1"/>
    <dgm:cxn modelId="{DF9243DC-2C4A-4FC1-91CF-D6D1E3A9F3F8}" type="presParOf" srcId="{CDDAB9C6-F979-42DB-B247-DE8BD7B49F2B}" destId="{171577FD-D9E9-46E4-9FC5-57F90271E585}" srcOrd="3" destOrd="0" presId="urn:microsoft.com/office/officeart/2005/8/layout/hierarchy1"/>
    <dgm:cxn modelId="{AF5AAEF3-B72E-4050-B33D-4DB2A58703FA}" type="presParOf" srcId="{171577FD-D9E9-46E4-9FC5-57F90271E585}" destId="{37427E0C-34B5-4F8B-940B-DA7E3EF88E2C}" srcOrd="0" destOrd="0" presId="urn:microsoft.com/office/officeart/2005/8/layout/hierarchy1"/>
    <dgm:cxn modelId="{45DA38C0-72FB-4B8C-B3B1-8BA5CCAAE8D8}" type="presParOf" srcId="{37427E0C-34B5-4F8B-940B-DA7E3EF88E2C}" destId="{5154E3A7-6048-492B-8933-1A891FF127D2}" srcOrd="0" destOrd="0" presId="urn:microsoft.com/office/officeart/2005/8/layout/hierarchy1"/>
    <dgm:cxn modelId="{1CE77D2E-75B8-48EA-A0E1-85D55D6FE991}" type="presParOf" srcId="{37427E0C-34B5-4F8B-940B-DA7E3EF88E2C}" destId="{1DAE0CB1-D580-4AFC-B21A-263FE2AD3AD1}" srcOrd="1" destOrd="0" presId="urn:microsoft.com/office/officeart/2005/8/layout/hierarchy1"/>
    <dgm:cxn modelId="{DF0E7C84-1428-4D2C-BC72-DEEFBC127B98}" type="presParOf" srcId="{171577FD-D9E9-46E4-9FC5-57F90271E585}" destId="{7AD28960-8D7C-44C1-952D-13CBF461DEB6}" srcOrd="1" destOrd="0" presId="urn:microsoft.com/office/officeart/2005/8/layout/hierarchy1"/>
    <dgm:cxn modelId="{82FCD04E-2265-4A93-BFAE-D92AE3EDDB8D}" type="presParOf" srcId="{CDDAB9C6-F979-42DB-B247-DE8BD7B49F2B}" destId="{C9424A9B-5674-4C15-91F4-5AC0A33E3FE9}" srcOrd="4" destOrd="0" presId="urn:microsoft.com/office/officeart/2005/8/layout/hierarchy1"/>
    <dgm:cxn modelId="{ED440EE2-AAB8-4764-91C9-DCBFDFBB5EFE}" type="presParOf" srcId="{CDDAB9C6-F979-42DB-B247-DE8BD7B49F2B}" destId="{523F40BA-2F6F-4AFA-9809-0BECB6EA710E}" srcOrd="5" destOrd="0" presId="urn:microsoft.com/office/officeart/2005/8/layout/hierarchy1"/>
    <dgm:cxn modelId="{7D4B893F-2C02-4636-B182-40F63F5010F4}" type="presParOf" srcId="{523F40BA-2F6F-4AFA-9809-0BECB6EA710E}" destId="{4F0E848E-3DF3-4674-A4BA-D9A1140F0287}" srcOrd="0" destOrd="0" presId="urn:microsoft.com/office/officeart/2005/8/layout/hierarchy1"/>
    <dgm:cxn modelId="{53A103BC-B0B1-4693-AAD3-0393CFC1A2D7}" type="presParOf" srcId="{4F0E848E-3DF3-4674-A4BA-D9A1140F0287}" destId="{EEB75042-7075-43E3-B45A-0FE614847535}" srcOrd="0" destOrd="0" presId="urn:microsoft.com/office/officeart/2005/8/layout/hierarchy1"/>
    <dgm:cxn modelId="{5202B09D-AC1E-416F-8EE0-CB9BFCD789F8}" type="presParOf" srcId="{4F0E848E-3DF3-4674-A4BA-D9A1140F0287}" destId="{7623287A-55E8-40BA-94F8-3100A1FFE0EF}" srcOrd="1" destOrd="0" presId="urn:microsoft.com/office/officeart/2005/8/layout/hierarchy1"/>
    <dgm:cxn modelId="{469A6E4F-479D-47FA-A6A2-3482C4A96B93}" type="presParOf" srcId="{523F40BA-2F6F-4AFA-9809-0BECB6EA710E}" destId="{D2A7E14C-9192-46D0-91DF-FAB1F8C074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F2CE6E-3019-402E-B7B2-B7CDE84258D0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2C4C91C8-A572-412C-AEB4-004EEA1C949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Em 1773, aprovação de lei pelo governo britânico que beneficiava a Companhia das Índias Orientais.</a:t>
          </a:r>
        </a:p>
      </dgm:t>
    </dgm:pt>
    <dgm:pt modelId="{396337A9-C6AB-498B-A672-9007CAB270AB}" type="parTrans" cxnId="{37B5E958-15AC-49BC-838A-A68FD8A9F84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34529F8-FE50-4788-8A8D-C39A8E64469E}" type="sibTrans" cxnId="{37B5E958-15AC-49BC-838A-A68FD8A9F84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D16924A-065E-49F3-8382-7086873B5BD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Nessa lei, a Companhia era isenta do imposto sobre o chá exportado e garantia-lhe o monopólio sobre o comércio desse produto na América. </a:t>
          </a:r>
        </a:p>
      </dgm:t>
    </dgm:pt>
    <dgm:pt modelId="{308224DD-BA6A-4B84-9C91-1369FADE3253}" type="parTrans" cxnId="{CCDDECD6-4903-4E0B-842C-80D0635D59A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BA9BF25-4774-48FD-8E80-8302014421F0}" type="sibTrans" cxnId="{CCDDECD6-4903-4E0B-842C-80D0635D59A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7F8D902-416E-4C40-9C9A-E8CE61BAB9F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Em protesto, colonos de Boston, disfarçados de indígenas, invadiram os primeiros navios carregados de chá e lançaram sua carga na água. </a:t>
          </a:r>
        </a:p>
      </dgm:t>
    </dgm:pt>
    <dgm:pt modelId="{C6B22F59-2A0A-4AAE-B3D9-B3D8346C3F06}" type="parTrans" cxnId="{34AA1DC2-D814-4540-9582-4945AD8E2A2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A78FDA6-A61D-401E-B14C-475DE884C746}" type="sibTrans" cxnId="{34AA1DC2-D814-4540-9582-4945AD8E2A2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6D15695-679C-4DF7-BBD3-AC92F456BC07}" type="pres">
      <dgm:prSet presAssocID="{6CF2CE6E-3019-402E-B7B2-B7CDE84258D0}" presName="diagram" presStyleCnt="0">
        <dgm:presLayoutVars>
          <dgm:dir/>
          <dgm:resizeHandles val="exact"/>
        </dgm:presLayoutVars>
      </dgm:prSet>
      <dgm:spPr/>
    </dgm:pt>
    <dgm:pt modelId="{6E16AF0E-49C3-4414-A8BA-099F0A8BF1C9}" type="pres">
      <dgm:prSet presAssocID="{2C4C91C8-A572-412C-AEB4-004EEA1C9499}" presName="node" presStyleLbl="node1" presStyleIdx="0" presStyleCnt="3">
        <dgm:presLayoutVars>
          <dgm:bulletEnabled val="1"/>
        </dgm:presLayoutVars>
      </dgm:prSet>
      <dgm:spPr/>
    </dgm:pt>
    <dgm:pt modelId="{41E8760A-689C-407F-AFA4-D833725868EB}" type="pres">
      <dgm:prSet presAssocID="{E34529F8-FE50-4788-8A8D-C39A8E64469E}" presName="sibTrans" presStyleCnt="0"/>
      <dgm:spPr/>
    </dgm:pt>
    <dgm:pt modelId="{2C9B0008-918E-4CCE-BD9F-FDAE2AB832E7}" type="pres">
      <dgm:prSet presAssocID="{8D16924A-065E-49F3-8382-7086873B5BD9}" presName="node" presStyleLbl="node1" presStyleIdx="1" presStyleCnt="3">
        <dgm:presLayoutVars>
          <dgm:bulletEnabled val="1"/>
        </dgm:presLayoutVars>
      </dgm:prSet>
      <dgm:spPr/>
    </dgm:pt>
    <dgm:pt modelId="{4345FEB7-BE08-49DD-90EC-36F364567417}" type="pres">
      <dgm:prSet presAssocID="{9BA9BF25-4774-48FD-8E80-8302014421F0}" presName="sibTrans" presStyleCnt="0"/>
      <dgm:spPr/>
    </dgm:pt>
    <dgm:pt modelId="{A5FF03B0-5002-424C-BECC-357F668C88A5}" type="pres">
      <dgm:prSet presAssocID="{17F8D902-416E-4C40-9C9A-E8CE61BAB9F1}" presName="node" presStyleLbl="node1" presStyleIdx="2" presStyleCnt="3">
        <dgm:presLayoutVars>
          <dgm:bulletEnabled val="1"/>
        </dgm:presLayoutVars>
      </dgm:prSet>
      <dgm:spPr/>
    </dgm:pt>
  </dgm:ptLst>
  <dgm:cxnLst>
    <dgm:cxn modelId="{BD138234-2DF7-4C31-82F3-D2B87CC06832}" type="presOf" srcId="{6CF2CE6E-3019-402E-B7B2-B7CDE84258D0}" destId="{A6D15695-679C-4DF7-BBD3-AC92F456BC07}" srcOrd="0" destOrd="0" presId="urn:microsoft.com/office/officeart/2005/8/layout/default"/>
    <dgm:cxn modelId="{37B5E958-15AC-49BC-838A-A68FD8A9F848}" srcId="{6CF2CE6E-3019-402E-B7B2-B7CDE84258D0}" destId="{2C4C91C8-A572-412C-AEB4-004EEA1C9499}" srcOrd="0" destOrd="0" parTransId="{396337A9-C6AB-498B-A672-9007CAB270AB}" sibTransId="{E34529F8-FE50-4788-8A8D-C39A8E64469E}"/>
    <dgm:cxn modelId="{34AA1DC2-D814-4540-9582-4945AD8E2A29}" srcId="{6CF2CE6E-3019-402E-B7B2-B7CDE84258D0}" destId="{17F8D902-416E-4C40-9C9A-E8CE61BAB9F1}" srcOrd="2" destOrd="0" parTransId="{C6B22F59-2A0A-4AAE-B3D9-B3D8346C3F06}" sibTransId="{CA78FDA6-A61D-401E-B14C-475DE884C746}"/>
    <dgm:cxn modelId="{67F468C3-CB90-4B23-A538-D527FA391C66}" type="presOf" srcId="{2C4C91C8-A572-412C-AEB4-004EEA1C9499}" destId="{6E16AF0E-49C3-4414-A8BA-099F0A8BF1C9}" srcOrd="0" destOrd="0" presId="urn:microsoft.com/office/officeart/2005/8/layout/default"/>
    <dgm:cxn modelId="{57F931C9-9FC4-446A-B2A9-FEAFE576CD3F}" type="presOf" srcId="{17F8D902-416E-4C40-9C9A-E8CE61BAB9F1}" destId="{A5FF03B0-5002-424C-BECC-357F668C88A5}" srcOrd="0" destOrd="0" presId="urn:microsoft.com/office/officeart/2005/8/layout/default"/>
    <dgm:cxn modelId="{CCDDECD6-4903-4E0B-842C-80D0635D59AC}" srcId="{6CF2CE6E-3019-402E-B7B2-B7CDE84258D0}" destId="{8D16924A-065E-49F3-8382-7086873B5BD9}" srcOrd="1" destOrd="0" parTransId="{308224DD-BA6A-4B84-9C91-1369FADE3253}" sibTransId="{9BA9BF25-4774-48FD-8E80-8302014421F0}"/>
    <dgm:cxn modelId="{412BA2EC-D58D-4B44-ADBC-6DCF34C10065}" type="presOf" srcId="{8D16924A-065E-49F3-8382-7086873B5BD9}" destId="{2C9B0008-918E-4CCE-BD9F-FDAE2AB832E7}" srcOrd="0" destOrd="0" presId="urn:microsoft.com/office/officeart/2005/8/layout/default"/>
    <dgm:cxn modelId="{013F8D84-C76A-429A-9180-F5D7C8804C52}" type="presParOf" srcId="{A6D15695-679C-4DF7-BBD3-AC92F456BC07}" destId="{6E16AF0E-49C3-4414-A8BA-099F0A8BF1C9}" srcOrd="0" destOrd="0" presId="urn:microsoft.com/office/officeart/2005/8/layout/default"/>
    <dgm:cxn modelId="{267864F5-B915-40B1-98DB-E05F855C4B9F}" type="presParOf" srcId="{A6D15695-679C-4DF7-BBD3-AC92F456BC07}" destId="{41E8760A-689C-407F-AFA4-D833725868EB}" srcOrd="1" destOrd="0" presId="urn:microsoft.com/office/officeart/2005/8/layout/default"/>
    <dgm:cxn modelId="{43937F4C-FBF4-489C-80AC-BECE08752FA4}" type="presParOf" srcId="{A6D15695-679C-4DF7-BBD3-AC92F456BC07}" destId="{2C9B0008-918E-4CCE-BD9F-FDAE2AB832E7}" srcOrd="2" destOrd="0" presId="urn:microsoft.com/office/officeart/2005/8/layout/default"/>
    <dgm:cxn modelId="{98A70A2C-60D4-4C96-8C17-A0B9593E1293}" type="presParOf" srcId="{A6D15695-679C-4DF7-BBD3-AC92F456BC07}" destId="{4345FEB7-BE08-49DD-90EC-36F364567417}" srcOrd="3" destOrd="0" presId="urn:microsoft.com/office/officeart/2005/8/layout/default"/>
    <dgm:cxn modelId="{2089D142-65E9-432F-9E06-1F8876A4CE88}" type="presParOf" srcId="{A6D15695-679C-4DF7-BBD3-AC92F456BC07}" destId="{A5FF03B0-5002-424C-BECC-357F668C88A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7BF47FC-3EC2-4272-92E7-9A461A63358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5487FF7-285E-4417-81F5-A854FED7228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Leis Intoleráveis</a:t>
          </a:r>
        </a:p>
      </dgm:t>
    </dgm:pt>
    <dgm:pt modelId="{A01968B2-3BE9-48A4-AC9B-64B806C2B7E4}" type="parTrans" cxnId="{1D3B1405-3247-4F48-95EA-A16506CEE9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5A6B814-B825-4354-9E12-FA48F83C5097}" type="sibTrans" cxnId="{1D3B1405-3247-4F48-95EA-A16506CEE9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E81B83D-210F-49B9-8431-DAF2B50789F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Reação britânica às manifestações dos colonos.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Interdição do porto de Boston até que os colonos indenizassem os prejuízos causados na Festa do Chá.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Intervenção em Massachusetts, que foi convertida em colônia real.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Restrição do direito de reunião entre os colonos.</a:t>
          </a:r>
        </a:p>
      </dgm:t>
    </dgm:pt>
    <dgm:pt modelId="{D96B2B4E-C84A-40B0-B42F-B7C13D9BE63C}" type="parTrans" cxnId="{7B085483-6066-4A8A-892E-1C68F6F5F64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4B31A0D-BD1C-4133-B338-184A5FB29D72}" type="sibTrans" cxnId="{7B085483-6066-4A8A-892E-1C68F6F5F64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E040A01-B2BD-4EC6-8624-1B38832EBCB9}" type="pres">
      <dgm:prSet presAssocID="{77BF47FC-3EC2-4272-92E7-9A461A63358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DB339EC-C0FD-49FF-816E-2D290921EF74}" type="pres">
      <dgm:prSet presAssocID="{55487FF7-285E-4417-81F5-A854FED72280}" presName="root" presStyleCnt="0"/>
      <dgm:spPr/>
    </dgm:pt>
    <dgm:pt modelId="{1C52340D-B227-4750-A686-9EED2E5AE43B}" type="pres">
      <dgm:prSet presAssocID="{55487FF7-285E-4417-81F5-A854FED72280}" presName="rootComposite" presStyleCnt="0"/>
      <dgm:spPr/>
    </dgm:pt>
    <dgm:pt modelId="{161822DC-7666-4E1D-8742-15D83E8D3D4A}" type="pres">
      <dgm:prSet presAssocID="{55487FF7-285E-4417-81F5-A854FED72280}" presName="rootText" presStyleLbl="node1" presStyleIdx="0" presStyleCnt="1" custScaleX="204719"/>
      <dgm:spPr/>
    </dgm:pt>
    <dgm:pt modelId="{E86E64DB-67B1-494A-A5AB-52A338B61D45}" type="pres">
      <dgm:prSet presAssocID="{55487FF7-285E-4417-81F5-A854FED72280}" presName="rootConnector" presStyleLbl="node1" presStyleIdx="0" presStyleCnt="1"/>
      <dgm:spPr/>
    </dgm:pt>
    <dgm:pt modelId="{2D60FA2A-2B21-4D6B-8767-E618E9AB525F}" type="pres">
      <dgm:prSet presAssocID="{55487FF7-285E-4417-81F5-A854FED72280}" presName="childShape" presStyleCnt="0"/>
      <dgm:spPr/>
    </dgm:pt>
    <dgm:pt modelId="{C571C261-31CD-4D68-9587-CA8C8EEBC3B0}" type="pres">
      <dgm:prSet presAssocID="{D96B2B4E-C84A-40B0-B42F-B7C13D9BE63C}" presName="Name13" presStyleLbl="parChTrans1D2" presStyleIdx="0" presStyleCnt="1"/>
      <dgm:spPr/>
    </dgm:pt>
    <dgm:pt modelId="{1EBBA231-7992-4679-97EB-8C8E4981AB73}" type="pres">
      <dgm:prSet presAssocID="{4E81B83D-210F-49B9-8431-DAF2B50789F5}" presName="childText" presStyleLbl="bgAcc1" presStyleIdx="0" presStyleCnt="1" custScaleX="889997" custScaleY="321394">
        <dgm:presLayoutVars>
          <dgm:bulletEnabled val="1"/>
        </dgm:presLayoutVars>
      </dgm:prSet>
      <dgm:spPr/>
    </dgm:pt>
  </dgm:ptLst>
  <dgm:cxnLst>
    <dgm:cxn modelId="{1D3B1405-3247-4F48-95EA-A16506CEE957}" srcId="{77BF47FC-3EC2-4272-92E7-9A461A63358A}" destId="{55487FF7-285E-4417-81F5-A854FED72280}" srcOrd="0" destOrd="0" parTransId="{A01968B2-3BE9-48A4-AC9B-64B806C2B7E4}" sibTransId="{35A6B814-B825-4354-9E12-FA48F83C5097}"/>
    <dgm:cxn modelId="{CEA55412-9CFF-4E38-BDD7-3F52E4966EF4}" type="presOf" srcId="{55487FF7-285E-4417-81F5-A854FED72280}" destId="{161822DC-7666-4E1D-8742-15D83E8D3D4A}" srcOrd="0" destOrd="0" presId="urn:microsoft.com/office/officeart/2005/8/layout/hierarchy3"/>
    <dgm:cxn modelId="{47119A3D-B85D-4283-A394-434A21C1DE85}" type="presOf" srcId="{77BF47FC-3EC2-4272-92E7-9A461A63358A}" destId="{1E040A01-B2BD-4EC6-8624-1B38832EBCB9}" srcOrd="0" destOrd="0" presId="urn:microsoft.com/office/officeart/2005/8/layout/hierarchy3"/>
    <dgm:cxn modelId="{D8F74A53-6C53-4CA1-9408-D31CD74F04DD}" type="presOf" srcId="{55487FF7-285E-4417-81F5-A854FED72280}" destId="{E86E64DB-67B1-494A-A5AB-52A338B61D45}" srcOrd="1" destOrd="0" presId="urn:microsoft.com/office/officeart/2005/8/layout/hierarchy3"/>
    <dgm:cxn modelId="{7B085483-6066-4A8A-892E-1C68F6F5F649}" srcId="{55487FF7-285E-4417-81F5-A854FED72280}" destId="{4E81B83D-210F-49B9-8431-DAF2B50789F5}" srcOrd="0" destOrd="0" parTransId="{D96B2B4E-C84A-40B0-B42F-B7C13D9BE63C}" sibTransId="{54B31A0D-BD1C-4133-B338-184A5FB29D72}"/>
    <dgm:cxn modelId="{A52D9A9B-BCB9-4B8D-9702-64D5D5471D28}" type="presOf" srcId="{4E81B83D-210F-49B9-8431-DAF2B50789F5}" destId="{1EBBA231-7992-4679-97EB-8C8E4981AB73}" srcOrd="0" destOrd="0" presId="urn:microsoft.com/office/officeart/2005/8/layout/hierarchy3"/>
    <dgm:cxn modelId="{EE9040D8-7EC1-4E29-A851-C9B2A6FC6A7D}" type="presOf" srcId="{D96B2B4E-C84A-40B0-B42F-B7C13D9BE63C}" destId="{C571C261-31CD-4D68-9587-CA8C8EEBC3B0}" srcOrd="0" destOrd="0" presId="urn:microsoft.com/office/officeart/2005/8/layout/hierarchy3"/>
    <dgm:cxn modelId="{7A04EC89-4FD8-41EE-BC95-F149FAB268FF}" type="presParOf" srcId="{1E040A01-B2BD-4EC6-8624-1B38832EBCB9}" destId="{CDB339EC-C0FD-49FF-816E-2D290921EF74}" srcOrd="0" destOrd="0" presId="urn:microsoft.com/office/officeart/2005/8/layout/hierarchy3"/>
    <dgm:cxn modelId="{35512F2F-CB64-47C1-B906-2865467B4ACF}" type="presParOf" srcId="{CDB339EC-C0FD-49FF-816E-2D290921EF74}" destId="{1C52340D-B227-4750-A686-9EED2E5AE43B}" srcOrd="0" destOrd="0" presId="urn:microsoft.com/office/officeart/2005/8/layout/hierarchy3"/>
    <dgm:cxn modelId="{4B2D4B98-7294-44EF-8376-2C668AB1C22B}" type="presParOf" srcId="{1C52340D-B227-4750-A686-9EED2E5AE43B}" destId="{161822DC-7666-4E1D-8742-15D83E8D3D4A}" srcOrd="0" destOrd="0" presId="urn:microsoft.com/office/officeart/2005/8/layout/hierarchy3"/>
    <dgm:cxn modelId="{5010FA1C-0586-433D-839D-B49C445D1D1B}" type="presParOf" srcId="{1C52340D-B227-4750-A686-9EED2E5AE43B}" destId="{E86E64DB-67B1-494A-A5AB-52A338B61D45}" srcOrd="1" destOrd="0" presId="urn:microsoft.com/office/officeart/2005/8/layout/hierarchy3"/>
    <dgm:cxn modelId="{BC35E55D-A8E7-4A22-82F7-2A09E7226FA5}" type="presParOf" srcId="{CDB339EC-C0FD-49FF-816E-2D290921EF74}" destId="{2D60FA2A-2B21-4D6B-8767-E618E9AB525F}" srcOrd="1" destOrd="0" presId="urn:microsoft.com/office/officeart/2005/8/layout/hierarchy3"/>
    <dgm:cxn modelId="{929608E1-C845-4B5B-95B4-26F0C5FDA729}" type="presParOf" srcId="{2D60FA2A-2B21-4D6B-8767-E618E9AB525F}" destId="{C571C261-31CD-4D68-9587-CA8C8EEBC3B0}" srcOrd="0" destOrd="0" presId="urn:microsoft.com/office/officeart/2005/8/layout/hierarchy3"/>
    <dgm:cxn modelId="{2BAA11B4-750B-47EA-8CE5-58E0F4E17B73}" type="presParOf" srcId="{2D60FA2A-2B21-4D6B-8767-E618E9AB525F}" destId="{1EBBA231-7992-4679-97EB-8C8E4981AB7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7BF47FC-3EC2-4272-92E7-9A461A63358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5487FF7-285E-4417-81F5-A854FED7228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Primeiro Congresso Continental</a:t>
          </a:r>
        </a:p>
      </dgm:t>
    </dgm:pt>
    <dgm:pt modelId="{A01968B2-3BE9-48A4-AC9B-64B806C2B7E4}" type="parTrans" cxnId="{1D3B1405-3247-4F48-95EA-A16506CEE9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5A6B814-B825-4354-9E12-FA48F83C5097}" type="sibTrans" cxnId="{1D3B1405-3247-4F48-95EA-A16506CEE9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E81B83D-210F-49B9-8431-DAF2B50789F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Realizada em março de 1774, na Filadélfia, Pensilvânia.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Participaram representantes de todas as colônias, exceto da Geórgia.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Decidiu-se a criação de uma Associação Continental e a proibição da exportação de produtos americanos para a Inglaterra. </a:t>
          </a:r>
        </a:p>
      </dgm:t>
    </dgm:pt>
    <dgm:pt modelId="{54B31A0D-BD1C-4133-B338-184A5FB29D72}" type="sibTrans" cxnId="{7B085483-6066-4A8A-892E-1C68F6F5F64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96B2B4E-C84A-40B0-B42F-B7C13D9BE63C}" type="parTrans" cxnId="{7B085483-6066-4A8A-892E-1C68F6F5F64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E040A01-B2BD-4EC6-8624-1B38832EBCB9}" type="pres">
      <dgm:prSet presAssocID="{77BF47FC-3EC2-4272-92E7-9A461A63358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DB339EC-C0FD-49FF-816E-2D290921EF74}" type="pres">
      <dgm:prSet presAssocID="{55487FF7-285E-4417-81F5-A854FED72280}" presName="root" presStyleCnt="0"/>
      <dgm:spPr/>
    </dgm:pt>
    <dgm:pt modelId="{1C52340D-B227-4750-A686-9EED2E5AE43B}" type="pres">
      <dgm:prSet presAssocID="{55487FF7-285E-4417-81F5-A854FED72280}" presName="rootComposite" presStyleCnt="0"/>
      <dgm:spPr/>
    </dgm:pt>
    <dgm:pt modelId="{161822DC-7666-4E1D-8742-15D83E8D3D4A}" type="pres">
      <dgm:prSet presAssocID="{55487FF7-285E-4417-81F5-A854FED72280}" presName="rootText" presStyleLbl="node1" presStyleIdx="0" presStyleCnt="1" custScaleX="98117" custScaleY="49868"/>
      <dgm:spPr/>
    </dgm:pt>
    <dgm:pt modelId="{E86E64DB-67B1-494A-A5AB-52A338B61D45}" type="pres">
      <dgm:prSet presAssocID="{55487FF7-285E-4417-81F5-A854FED72280}" presName="rootConnector" presStyleLbl="node1" presStyleIdx="0" presStyleCnt="1"/>
      <dgm:spPr/>
    </dgm:pt>
    <dgm:pt modelId="{2D60FA2A-2B21-4D6B-8767-E618E9AB525F}" type="pres">
      <dgm:prSet presAssocID="{55487FF7-285E-4417-81F5-A854FED72280}" presName="childShape" presStyleCnt="0"/>
      <dgm:spPr/>
    </dgm:pt>
    <dgm:pt modelId="{C571C261-31CD-4D68-9587-CA8C8EEBC3B0}" type="pres">
      <dgm:prSet presAssocID="{D96B2B4E-C84A-40B0-B42F-B7C13D9BE63C}" presName="Name13" presStyleLbl="parChTrans1D2" presStyleIdx="0" presStyleCnt="1"/>
      <dgm:spPr/>
    </dgm:pt>
    <dgm:pt modelId="{1EBBA231-7992-4679-97EB-8C8E4981AB73}" type="pres">
      <dgm:prSet presAssocID="{4E81B83D-210F-49B9-8431-DAF2B50789F5}" presName="childText" presStyleLbl="bgAcc1" presStyleIdx="0" presStyleCnt="1" custScaleX="369793" custScaleY="123027">
        <dgm:presLayoutVars>
          <dgm:bulletEnabled val="1"/>
        </dgm:presLayoutVars>
      </dgm:prSet>
      <dgm:spPr/>
    </dgm:pt>
  </dgm:ptLst>
  <dgm:cxnLst>
    <dgm:cxn modelId="{1D3B1405-3247-4F48-95EA-A16506CEE957}" srcId="{77BF47FC-3EC2-4272-92E7-9A461A63358A}" destId="{55487FF7-285E-4417-81F5-A854FED72280}" srcOrd="0" destOrd="0" parTransId="{A01968B2-3BE9-48A4-AC9B-64B806C2B7E4}" sibTransId="{35A6B814-B825-4354-9E12-FA48F83C5097}"/>
    <dgm:cxn modelId="{32C98C3E-2EB3-40F7-9336-AAE67DFC7E26}" type="presOf" srcId="{77BF47FC-3EC2-4272-92E7-9A461A63358A}" destId="{1E040A01-B2BD-4EC6-8624-1B38832EBCB9}" srcOrd="0" destOrd="0" presId="urn:microsoft.com/office/officeart/2005/8/layout/hierarchy3"/>
    <dgm:cxn modelId="{A698DC7F-EBB9-4227-BF63-B95BB6A2FDBB}" type="presOf" srcId="{4E81B83D-210F-49B9-8431-DAF2B50789F5}" destId="{1EBBA231-7992-4679-97EB-8C8E4981AB73}" srcOrd="0" destOrd="0" presId="urn:microsoft.com/office/officeart/2005/8/layout/hierarchy3"/>
    <dgm:cxn modelId="{7B085483-6066-4A8A-892E-1C68F6F5F649}" srcId="{55487FF7-285E-4417-81F5-A854FED72280}" destId="{4E81B83D-210F-49B9-8431-DAF2B50789F5}" srcOrd="0" destOrd="0" parTransId="{D96B2B4E-C84A-40B0-B42F-B7C13D9BE63C}" sibTransId="{54B31A0D-BD1C-4133-B338-184A5FB29D72}"/>
    <dgm:cxn modelId="{8BD3E3AB-BE28-44C9-85B3-41CDB7E233C8}" type="presOf" srcId="{D96B2B4E-C84A-40B0-B42F-B7C13D9BE63C}" destId="{C571C261-31CD-4D68-9587-CA8C8EEBC3B0}" srcOrd="0" destOrd="0" presId="urn:microsoft.com/office/officeart/2005/8/layout/hierarchy3"/>
    <dgm:cxn modelId="{B6DFB7B0-0856-4771-B2BD-A51984697D34}" type="presOf" srcId="{55487FF7-285E-4417-81F5-A854FED72280}" destId="{161822DC-7666-4E1D-8742-15D83E8D3D4A}" srcOrd="0" destOrd="0" presId="urn:microsoft.com/office/officeart/2005/8/layout/hierarchy3"/>
    <dgm:cxn modelId="{042607C5-A898-46D5-B9B7-9FD5ACB06D1E}" type="presOf" srcId="{55487FF7-285E-4417-81F5-A854FED72280}" destId="{E86E64DB-67B1-494A-A5AB-52A338B61D45}" srcOrd="1" destOrd="0" presId="urn:microsoft.com/office/officeart/2005/8/layout/hierarchy3"/>
    <dgm:cxn modelId="{E1818BDE-B8BF-42E7-B825-77D154B2004C}" type="presParOf" srcId="{1E040A01-B2BD-4EC6-8624-1B38832EBCB9}" destId="{CDB339EC-C0FD-49FF-816E-2D290921EF74}" srcOrd="0" destOrd="0" presId="urn:microsoft.com/office/officeart/2005/8/layout/hierarchy3"/>
    <dgm:cxn modelId="{EAE37894-8A9E-4838-A7F5-425C4856F89B}" type="presParOf" srcId="{CDB339EC-C0FD-49FF-816E-2D290921EF74}" destId="{1C52340D-B227-4750-A686-9EED2E5AE43B}" srcOrd="0" destOrd="0" presId="urn:microsoft.com/office/officeart/2005/8/layout/hierarchy3"/>
    <dgm:cxn modelId="{374C7CBC-7313-43A7-88AF-4625A4BF680D}" type="presParOf" srcId="{1C52340D-B227-4750-A686-9EED2E5AE43B}" destId="{161822DC-7666-4E1D-8742-15D83E8D3D4A}" srcOrd="0" destOrd="0" presId="urn:microsoft.com/office/officeart/2005/8/layout/hierarchy3"/>
    <dgm:cxn modelId="{F48B8A41-56A5-477E-A66D-B3E63D679AAF}" type="presParOf" srcId="{1C52340D-B227-4750-A686-9EED2E5AE43B}" destId="{E86E64DB-67B1-494A-A5AB-52A338B61D45}" srcOrd="1" destOrd="0" presId="urn:microsoft.com/office/officeart/2005/8/layout/hierarchy3"/>
    <dgm:cxn modelId="{31E5998E-5D10-40C1-AA91-F84C3FBC9617}" type="presParOf" srcId="{CDB339EC-C0FD-49FF-816E-2D290921EF74}" destId="{2D60FA2A-2B21-4D6B-8767-E618E9AB525F}" srcOrd="1" destOrd="0" presId="urn:microsoft.com/office/officeart/2005/8/layout/hierarchy3"/>
    <dgm:cxn modelId="{49A4CD3C-B1C4-4EB6-BC85-823C8D2EAD23}" type="presParOf" srcId="{2D60FA2A-2B21-4D6B-8767-E618E9AB525F}" destId="{C571C261-31CD-4D68-9587-CA8C8EEBC3B0}" srcOrd="0" destOrd="0" presId="urn:microsoft.com/office/officeart/2005/8/layout/hierarchy3"/>
    <dgm:cxn modelId="{63CF3A26-8D77-4F13-B029-24AE40E94DFF}" type="presParOf" srcId="{2D60FA2A-2B21-4D6B-8767-E618E9AB525F}" destId="{1EBBA231-7992-4679-97EB-8C8E4981AB7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78992A-F652-4298-A0AA-E9AD8014955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952CE22-0ABA-49D8-B931-DC40888ADFF6}">
      <dgm:prSet phldrT="[Texto]" custT="1"/>
      <dgm:spPr/>
      <dgm:t>
        <a:bodyPr/>
        <a:lstStyle/>
        <a:p>
          <a:pPr algn="ctr"/>
          <a:endParaRPr lang="pt-BR" sz="2800" b="1" dirty="0">
            <a:latin typeface="Roboto" pitchFamily="2" charset="0"/>
            <a:ea typeface="Roboto" pitchFamily="2" charset="0"/>
          </a:endParaRPr>
        </a:p>
        <a:p>
          <a:pPr algn="ctr"/>
          <a:endParaRPr lang="pt-BR" sz="2800" b="1" dirty="0">
            <a:latin typeface="Roboto" pitchFamily="2" charset="0"/>
            <a:ea typeface="Roboto" pitchFamily="2" charset="0"/>
          </a:endParaRPr>
        </a:p>
        <a:p>
          <a:pPr algn="ctr"/>
          <a:r>
            <a:rPr lang="pt-BR" sz="2800" b="1" dirty="0">
              <a:latin typeface="Roboto" pitchFamily="2" charset="0"/>
              <a:ea typeface="Roboto" pitchFamily="2" charset="0"/>
            </a:rPr>
            <a:t>Segundo Congresso Continental</a:t>
          </a:r>
        </a:p>
      </dgm:t>
    </dgm:pt>
    <dgm:pt modelId="{91410A3B-EDCC-4079-B5D4-DC6CF4466086}" type="parTrans" cxnId="{03EDA7A2-E1F8-4041-8DC5-A1A5EBE8671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4CFEDA6-7587-4BD1-9EC3-C65B555EB789}" type="sibTrans" cxnId="{03EDA7A2-E1F8-4041-8DC5-A1A5EBE8671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0562214-2672-4458-B4F7-537CD0ACAEC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1775, líderes das Treze Colônias reuniram-se novamente na Filadélfia. </a:t>
          </a:r>
        </a:p>
      </dgm:t>
    </dgm:pt>
    <dgm:pt modelId="{2CC86DCF-66F4-47B8-BC9F-1FF5556BA364}" type="parTrans" cxnId="{90AAE395-2B72-4219-98DE-4ABD958CBBA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E8C6249-B8D9-469B-A702-644F067D80A7}" type="sibTrans" cxnId="{90AAE395-2B72-4219-98DE-4ABD958CBBA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40CB949-C336-41E5-913E-51FA24A27AC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objetivo era decidir sua posição política perante a Inglaterra.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E1D14CBA-6890-42A1-9C35-EB691B0DE2A4}" type="parTrans" cxnId="{60F735E7-B6C0-41FE-92DA-DCE78335308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A7803DF-6E48-4EE0-92F3-6ABB4BEBB9F6}" type="sibTrans" cxnId="{60F735E7-B6C0-41FE-92DA-DCE78335308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815DDE2-9491-4318-968D-73487BC500B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Essa declaração ficou pronta em julho de 1776.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89F1003F-7022-4957-8ECE-6F3E3E9158B0}" type="parTrans" cxnId="{61C06F44-FE97-49B2-B955-CA062144E7E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14EDF9D-E638-4CBE-A04F-2F69430070A6}" type="sibTrans" cxnId="{61C06F44-FE97-49B2-B955-CA062144E7E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4E4AC42-1517-499F-B79A-5F4F1138276C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Foi decidido que os colonos declarariam sua independência em relação à Inglaterra. </a:t>
          </a:r>
        </a:p>
      </dgm:t>
    </dgm:pt>
    <dgm:pt modelId="{6D8C313A-EEB9-41FA-B00D-F339F55A7764}" type="parTrans" cxnId="{D4034DB6-B569-4529-85E8-169576D6FCD0}">
      <dgm:prSet/>
      <dgm:spPr/>
      <dgm:t>
        <a:bodyPr/>
        <a:lstStyle/>
        <a:p>
          <a:endParaRPr lang="pt-BR"/>
        </a:p>
      </dgm:t>
    </dgm:pt>
    <dgm:pt modelId="{876ADFA9-7113-4950-8E0D-F1AA2AA6B157}" type="sibTrans" cxnId="{D4034DB6-B569-4529-85E8-169576D6FCD0}">
      <dgm:prSet/>
      <dgm:spPr/>
      <dgm:t>
        <a:bodyPr/>
        <a:lstStyle/>
        <a:p>
          <a:endParaRPr lang="pt-BR"/>
        </a:p>
      </dgm:t>
    </dgm:pt>
    <dgm:pt modelId="{B568DEB0-02E0-4A0E-9FA5-7D02C7396C7D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George Washington foi nomeado comandante das tropas americanas e escolhido para elaborar a Declaração de Independência das Treze Colônias.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5553915-E694-4E77-BF21-80626E6E52AB}" type="parTrans" cxnId="{5C6E0FEC-56A6-4DEF-8C5C-CCCA36ED6483}">
      <dgm:prSet/>
      <dgm:spPr/>
      <dgm:t>
        <a:bodyPr/>
        <a:lstStyle/>
        <a:p>
          <a:endParaRPr lang="pt-BR"/>
        </a:p>
      </dgm:t>
    </dgm:pt>
    <dgm:pt modelId="{189F32DF-9EAE-410A-AF4C-E656D9C385BA}" type="sibTrans" cxnId="{5C6E0FEC-56A6-4DEF-8C5C-CCCA36ED6483}">
      <dgm:prSet/>
      <dgm:spPr/>
      <dgm:t>
        <a:bodyPr/>
        <a:lstStyle/>
        <a:p>
          <a:endParaRPr lang="pt-BR"/>
        </a:p>
      </dgm:t>
    </dgm:pt>
    <dgm:pt modelId="{65DE6C67-4A9B-44B2-88E8-A1C2520A52EB}" type="pres">
      <dgm:prSet presAssocID="{FA78992A-F652-4298-A0AA-E9AD8014955A}" presName="vert0" presStyleCnt="0">
        <dgm:presLayoutVars>
          <dgm:dir/>
          <dgm:animOne val="branch"/>
          <dgm:animLvl val="lvl"/>
        </dgm:presLayoutVars>
      </dgm:prSet>
      <dgm:spPr/>
    </dgm:pt>
    <dgm:pt modelId="{0DE01B6F-64EA-4B03-AF09-C504307E06C1}" type="pres">
      <dgm:prSet presAssocID="{0952CE22-0ABA-49D8-B931-DC40888ADFF6}" presName="thickLine" presStyleLbl="alignNode1" presStyleIdx="0" presStyleCnt="1"/>
      <dgm:spPr/>
    </dgm:pt>
    <dgm:pt modelId="{CB57BADD-D6B6-4AE6-AA75-EDE404C2022A}" type="pres">
      <dgm:prSet presAssocID="{0952CE22-0ABA-49D8-B931-DC40888ADFF6}" presName="horz1" presStyleCnt="0"/>
      <dgm:spPr/>
    </dgm:pt>
    <dgm:pt modelId="{AFFD25EC-A575-4E4D-B076-CADB515E3085}" type="pres">
      <dgm:prSet presAssocID="{0952CE22-0ABA-49D8-B931-DC40888ADFF6}" presName="tx1" presStyleLbl="revTx" presStyleIdx="0" presStyleCnt="6" custScaleX="163158"/>
      <dgm:spPr/>
    </dgm:pt>
    <dgm:pt modelId="{C86C850F-E402-432C-B240-C4B770E26C52}" type="pres">
      <dgm:prSet presAssocID="{0952CE22-0ABA-49D8-B931-DC40888ADFF6}" presName="vert1" presStyleCnt="0"/>
      <dgm:spPr/>
    </dgm:pt>
    <dgm:pt modelId="{129902F0-C2FA-4EF3-8A0B-4C69402B5637}" type="pres">
      <dgm:prSet presAssocID="{60562214-2672-4458-B4F7-537CD0ACAECD}" presName="vertSpace2a" presStyleCnt="0"/>
      <dgm:spPr/>
    </dgm:pt>
    <dgm:pt modelId="{E665D1A2-DCB6-40D5-AB7A-FF360D0D27A4}" type="pres">
      <dgm:prSet presAssocID="{60562214-2672-4458-B4F7-537CD0ACAECD}" presName="horz2" presStyleCnt="0"/>
      <dgm:spPr/>
    </dgm:pt>
    <dgm:pt modelId="{1D35A787-B517-40DC-8A31-9D02A4CA6AE8}" type="pres">
      <dgm:prSet presAssocID="{60562214-2672-4458-B4F7-537CD0ACAECD}" presName="horzSpace2" presStyleCnt="0"/>
      <dgm:spPr/>
    </dgm:pt>
    <dgm:pt modelId="{C45825C1-E45D-432D-8721-FE4965C47A69}" type="pres">
      <dgm:prSet presAssocID="{60562214-2672-4458-B4F7-537CD0ACAECD}" presName="tx2" presStyleLbl="revTx" presStyleIdx="1" presStyleCnt="6"/>
      <dgm:spPr/>
    </dgm:pt>
    <dgm:pt modelId="{ADED0B28-A487-4026-975B-675E1FC31675}" type="pres">
      <dgm:prSet presAssocID="{60562214-2672-4458-B4F7-537CD0ACAECD}" presName="vert2" presStyleCnt="0"/>
      <dgm:spPr/>
    </dgm:pt>
    <dgm:pt modelId="{ED4803C7-A15D-4561-AA6E-9B035BA7C9EE}" type="pres">
      <dgm:prSet presAssocID="{60562214-2672-4458-B4F7-537CD0ACAECD}" presName="thinLine2b" presStyleLbl="callout" presStyleIdx="0" presStyleCnt="5" custLinFactY="-141618" custLinFactNeighborY="-200000"/>
      <dgm:spPr/>
    </dgm:pt>
    <dgm:pt modelId="{1C1987FC-B755-42FF-A19A-925965E43D14}" type="pres">
      <dgm:prSet presAssocID="{60562214-2672-4458-B4F7-537CD0ACAECD}" presName="vertSpace2b" presStyleCnt="0"/>
      <dgm:spPr/>
    </dgm:pt>
    <dgm:pt modelId="{AD814940-43DB-4140-B3F1-316F677A4BDB}" type="pres">
      <dgm:prSet presAssocID="{C40CB949-C336-41E5-913E-51FA24A27ACA}" presName="horz2" presStyleCnt="0"/>
      <dgm:spPr/>
    </dgm:pt>
    <dgm:pt modelId="{90FC487C-E727-469A-B614-6D8AF25D9B20}" type="pres">
      <dgm:prSet presAssocID="{C40CB949-C336-41E5-913E-51FA24A27ACA}" presName="horzSpace2" presStyleCnt="0"/>
      <dgm:spPr/>
    </dgm:pt>
    <dgm:pt modelId="{4ABC6A82-DBF6-446B-B1C2-F34632CAFC91}" type="pres">
      <dgm:prSet presAssocID="{C40CB949-C336-41E5-913E-51FA24A27ACA}" presName="tx2" presStyleLbl="revTx" presStyleIdx="2" presStyleCnt="6"/>
      <dgm:spPr/>
    </dgm:pt>
    <dgm:pt modelId="{FC0B856A-CEEC-4643-B39E-290825A133DB}" type="pres">
      <dgm:prSet presAssocID="{C40CB949-C336-41E5-913E-51FA24A27ACA}" presName="vert2" presStyleCnt="0"/>
      <dgm:spPr/>
    </dgm:pt>
    <dgm:pt modelId="{0BCFC6B3-678F-4973-8232-4CB8B4061841}" type="pres">
      <dgm:prSet presAssocID="{C40CB949-C336-41E5-913E-51FA24A27ACA}" presName="thinLine2b" presStyleLbl="callout" presStyleIdx="1" presStyleCnt="5"/>
      <dgm:spPr/>
    </dgm:pt>
    <dgm:pt modelId="{B8B55662-0B24-4B28-86C7-32C128FB9B7E}" type="pres">
      <dgm:prSet presAssocID="{C40CB949-C336-41E5-913E-51FA24A27ACA}" presName="vertSpace2b" presStyleCnt="0"/>
      <dgm:spPr/>
    </dgm:pt>
    <dgm:pt modelId="{68EF58D5-101A-42B9-A892-080BD21124C4}" type="pres">
      <dgm:prSet presAssocID="{E4E4AC42-1517-499F-B79A-5F4F1138276C}" presName="horz2" presStyleCnt="0"/>
      <dgm:spPr/>
    </dgm:pt>
    <dgm:pt modelId="{BA1A1CA3-EE8D-4F59-9E5E-36797A88A803}" type="pres">
      <dgm:prSet presAssocID="{E4E4AC42-1517-499F-B79A-5F4F1138276C}" presName="horzSpace2" presStyleCnt="0"/>
      <dgm:spPr/>
    </dgm:pt>
    <dgm:pt modelId="{38DA7176-CA40-4557-B315-ECCDC884E41A}" type="pres">
      <dgm:prSet presAssocID="{E4E4AC42-1517-499F-B79A-5F4F1138276C}" presName="tx2" presStyleLbl="revTx" presStyleIdx="3" presStyleCnt="6"/>
      <dgm:spPr/>
    </dgm:pt>
    <dgm:pt modelId="{C4FB69C9-0534-47C9-B8F0-4A0A95E2F2FC}" type="pres">
      <dgm:prSet presAssocID="{E4E4AC42-1517-499F-B79A-5F4F1138276C}" presName="vert2" presStyleCnt="0"/>
      <dgm:spPr/>
    </dgm:pt>
    <dgm:pt modelId="{47D15C17-9C9C-4695-AD34-DB5A91601DBB}" type="pres">
      <dgm:prSet presAssocID="{E4E4AC42-1517-499F-B79A-5F4F1138276C}" presName="thinLine2b" presStyleLbl="callout" presStyleIdx="2" presStyleCnt="5"/>
      <dgm:spPr/>
    </dgm:pt>
    <dgm:pt modelId="{849B98E3-E201-4F1B-AE58-13D224C93EB9}" type="pres">
      <dgm:prSet presAssocID="{E4E4AC42-1517-499F-B79A-5F4F1138276C}" presName="vertSpace2b" presStyleCnt="0"/>
      <dgm:spPr/>
    </dgm:pt>
    <dgm:pt modelId="{5D2BC04B-F3DA-4A24-93C1-80EF410FEC73}" type="pres">
      <dgm:prSet presAssocID="{B568DEB0-02E0-4A0E-9FA5-7D02C7396C7D}" presName="horz2" presStyleCnt="0"/>
      <dgm:spPr/>
    </dgm:pt>
    <dgm:pt modelId="{8AB9A1E7-5306-4CA8-BEB2-7F3CFA54838C}" type="pres">
      <dgm:prSet presAssocID="{B568DEB0-02E0-4A0E-9FA5-7D02C7396C7D}" presName="horzSpace2" presStyleCnt="0"/>
      <dgm:spPr/>
    </dgm:pt>
    <dgm:pt modelId="{3A34CB0A-3B87-4BED-895E-82822BB130EE}" type="pres">
      <dgm:prSet presAssocID="{B568DEB0-02E0-4A0E-9FA5-7D02C7396C7D}" presName="tx2" presStyleLbl="revTx" presStyleIdx="4" presStyleCnt="6"/>
      <dgm:spPr/>
    </dgm:pt>
    <dgm:pt modelId="{9D12C35F-8226-4C2A-8E7F-F218F01692DA}" type="pres">
      <dgm:prSet presAssocID="{B568DEB0-02E0-4A0E-9FA5-7D02C7396C7D}" presName="vert2" presStyleCnt="0"/>
      <dgm:spPr/>
    </dgm:pt>
    <dgm:pt modelId="{0D52C667-CB63-4839-BF5F-7405841E619F}" type="pres">
      <dgm:prSet presAssocID="{B568DEB0-02E0-4A0E-9FA5-7D02C7396C7D}" presName="thinLine2b" presStyleLbl="callout" presStyleIdx="3" presStyleCnt="5"/>
      <dgm:spPr/>
    </dgm:pt>
    <dgm:pt modelId="{A68F660C-01D8-4F64-AA4F-2342AD1112B1}" type="pres">
      <dgm:prSet presAssocID="{B568DEB0-02E0-4A0E-9FA5-7D02C7396C7D}" presName="vertSpace2b" presStyleCnt="0"/>
      <dgm:spPr/>
    </dgm:pt>
    <dgm:pt modelId="{483D6EA0-BFDB-42C6-A176-A024B308859A}" type="pres">
      <dgm:prSet presAssocID="{0815DDE2-9491-4318-968D-73487BC500BA}" presName="horz2" presStyleCnt="0"/>
      <dgm:spPr/>
    </dgm:pt>
    <dgm:pt modelId="{151F07BD-147C-4BFA-9638-FE5FB077B89D}" type="pres">
      <dgm:prSet presAssocID="{0815DDE2-9491-4318-968D-73487BC500BA}" presName="horzSpace2" presStyleCnt="0"/>
      <dgm:spPr/>
    </dgm:pt>
    <dgm:pt modelId="{D1D129E3-A9AE-4044-BFFF-1B77AF71FE46}" type="pres">
      <dgm:prSet presAssocID="{0815DDE2-9491-4318-968D-73487BC500BA}" presName="tx2" presStyleLbl="revTx" presStyleIdx="5" presStyleCnt="6"/>
      <dgm:spPr/>
    </dgm:pt>
    <dgm:pt modelId="{A393C47C-3528-4B34-A875-84A357BA0C44}" type="pres">
      <dgm:prSet presAssocID="{0815DDE2-9491-4318-968D-73487BC500BA}" presName="vert2" presStyleCnt="0"/>
      <dgm:spPr/>
    </dgm:pt>
    <dgm:pt modelId="{271DA157-CB59-4DC2-853C-3C5BB7670494}" type="pres">
      <dgm:prSet presAssocID="{0815DDE2-9491-4318-968D-73487BC500BA}" presName="thinLine2b" presStyleLbl="callout" presStyleIdx="4" presStyleCnt="5"/>
      <dgm:spPr/>
    </dgm:pt>
    <dgm:pt modelId="{6E38CE03-4377-4359-B920-9C54823AC7A1}" type="pres">
      <dgm:prSet presAssocID="{0815DDE2-9491-4318-968D-73487BC500BA}" presName="vertSpace2b" presStyleCnt="0"/>
      <dgm:spPr/>
    </dgm:pt>
  </dgm:ptLst>
  <dgm:cxnLst>
    <dgm:cxn modelId="{E48F413A-0815-431F-86F6-039709ADE83D}" type="presOf" srcId="{FA78992A-F652-4298-A0AA-E9AD8014955A}" destId="{65DE6C67-4A9B-44B2-88E8-A1C2520A52EB}" srcOrd="0" destOrd="0" presId="urn:microsoft.com/office/officeart/2008/layout/LinedList"/>
    <dgm:cxn modelId="{61C06F44-FE97-49B2-B955-CA062144E7E7}" srcId="{0952CE22-0ABA-49D8-B931-DC40888ADFF6}" destId="{0815DDE2-9491-4318-968D-73487BC500BA}" srcOrd="4" destOrd="0" parTransId="{89F1003F-7022-4957-8ECE-6F3E3E9158B0}" sibTransId="{614EDF9D-E638-4CBE-A04F-2F69430070A6}"/>
    <dgm:cxn modelId="{02CB3378-8996-4999-B6BD-85068B566152}" type="presOf" srcId="{0952CE22-0ABA-49D8-B931-DC40888ADFF6}" destId="{AFFD25EC-A575-4E4D-B076-CADB515E3085}" srcOrd="0" destOrd="0" presId="urn:microsoft.com/office/officeart/2008/layout/LinedList"/>
    <dgm:cxn modelId="{F48B648E-A635-42CD-BEA9-9A6B9E670462}" type="presOf" srcId="{B568DEB0-02E0-4A0E-9FA5-7D02C7396C7D}" destId="{3A34CB0A-3B87-4BED-895E-82822BB130EE}" srcOrd="0" destOrd="0" presId="urn:microsoft.com/office/officeart/2008/layout/LinedList"/>
    <dgm:cxn modelId="{D4E82E95-EBBC-45E3-8D27-6083586CB865}" type="presOf" srcId="{E4E4AC42-1517-499F-B79A-5F4F1138276C}" destId="{38DA7176-CA40-4557-B315-ECCDC884E41A}" srcOrd="0" destOrd="0" presId="urn:microsoft.com/office/officeart/2008/layout/LinedList"/>
    <dgm:cxn modelId="{90AAE395-2B72-4219-98DE-4ABD958CBBA7}" srcId="{0952CE22-0ABA-49D8-B931-DC40888ADFF6}" destId="{60562214-2672-4458-B4F7-537CD0ACAECD}" srcOrd="0" destOrd="0" parTransId="{2CC86DCF-66F4-47B8-BC9F-1FF5556BA364}" sibTransId="{BE8C6249-B8D9-469B-A702-644F067D80A7}"/>
    <dgm:cxn modelId="{04C8869D-B9AC-4F3E-981B-D75ABD1A3B0B}" type="presOf" srcId="{0815DDE2-9491-4318-968D-73487BC500BA}" destId="{D1D129E3-A9AE-4044-BFFF-1B77AF71FE46}" srcOrd="0" destOrd="0" presId="urn:microsoft.com/office/officeart/2008/layout/LinedList"/>
    <dgm:cxn modelId="{03EDA7A2-E1F8-4041-8DC5-A1A5EBE8671B}" srcId="{FA78992A-F652-4298-A0AA-E9AD8014955A}" destId="{0952CE22-0ABA-49D8-B931-DC40888ADFF6}" srcOrd="0" destOrd="0" parTransId="{91410A3B-EDCC-4079-B5D4-DC6CF4466086}" sibTransId="{24CFEDA6-7587-4BD1-9EC3-C65B555EB789}"/>
    <dgm:cxn modelId="{A73844B5-1307-49E7-AFC3-C535045EA0B7}" type="presOf" srcId="{60562214-2672-4458-B4F7-537CD0ACAECD}" destId="{C45825C1-E45D-432D-8721-FE4965C47A69}" srcOrd="0" destOrd="0" presId="urn:microsoft.com/office/officeart/2008/layout/LinedList"/>
    <dgm:cxn modelId="{D4034DB6-B569-4529-85E8-169576D6FCD0}" srcId="{0952CE22-0ABA-49D8-B931-DC40888ADFF6}" destId="{E4E4AC42-1517-499F-B79A-5F4F1138276C}" srcOrd="2" destOrd="0" parTransId="{6D8C313A-EEB9-41FA-B00D-F339F55A7764}" sibTransId="{876ADFA9-7113-4950-8E0D-F1AA2AA6B157}"/>
    <dgm:cxn modelId="{41D506C3-3AA3-4BFE-BD23-10961D52D7B8}" type="presOf" srcId="{C40CB949-C336-41E5-913E-51FA24A27ACA}" destId="{4ABC6A82-DBF6-446B-B1C2-F34632CAFC91}" srcOrd="0" destOrd="0" presId="urn:microsoft.com/office/officeart/2008/layout/LinedList"/>
    <dgm:cxn modelId="{60F735E7-B6C0-41FE-92DA-DCE78335308D}" srcId="{0952CE22-0ABA-49D8-B931-DC40888ADFF6}" destId="{C40CB949-C336-41E5-913E-51FA24A27ACA}" srcOrd="1" destOrd="0" parTransId="{E1D14CBA-6890-42A1-9C35-EB691B0DE2A4}" sibTransId="{9A7803DF-6E48-4EE0-92F3-6ABB4BEBB9F6}"/>
    <dgm:cxn modelId="{5C6E0FEC-56A6-4DEF-8C5C-CCCA36ED6483}" srcId="{0952CE22-0ABA-49D8-B931-DC40888ADFF6}" destId="{B568DEB0-02E0-4A0E-9FA5-7D02C7396C7D}" srcOrd="3" destOrd="0" parTransId="{45553915-E694-4E77-BF21-80626E6E52AB}" sibTransId="{189F32DF-9EAE-410A-AF4C-E656D9C385BA}"/>
    <dgm:cxn modelId="{45A364BD-50C8-4AFB-BD2D-3E3A6D76A0BC}" type="presParOf" srcId="{65DE6C67-4A9B-44B2-88E8-A1C2520A52EB}" destId="{0DE01B6F-64EA-4B03-AF09-C504307E06C1}" srcOrd="0" destOrd="0" presId="urn:microsoft.com/office/officeart/2008/layout/LinedList"/>
    <dgm:cxn modelId="{E3EFF9E8-3B5D-40FA-8E7C-28FAFC769C3B}" type="presParOf" srcId="{65DE6C67-4A9B-44B2-88E8-A1C2520A52EB}" destId="{CB57BADD-D6B6-4AE6-AA75-EDE404C2022A}" srcOrd="1" destOrd="0" presId="urn:microsoft.com/office/officeart/2008/layout/LinedList"/>
    <dgm:cxn modelId="{C16BB009-5539-442E-8ED7-481909CBBEF1}" type="presParOf" srcId="{CB57BADD-D6B6-4AE6-AA75-EDE404C2022A}" destId="{AFFD25EC-A575-4E4D-B076-CADB515E3085}" srcOrd="0" destOrd="0" presId="urn:microsoft.com/office/officeart/2008/layout/LinedList"/>
    <dgm:cxn modelId="{ED049B0C-51FD-4B90-BA2D-0A4C744E1C1C}" type="presParOf" srcId="{CB57BADD-D6B6-4AE6-AA75-EDE404C2022A}" destId="{C86C850F-E402-432C-B240-C4B770E26C52}" srcOrd="1" destOrd="0" presId="urn:microsoft.com/office/officeart/2008/layout/LinedList"/>
    <dgm:cxn modelId="{817205F8-7218-4F88-916D-80CB1A711009}" type="presParOf" srcId="{C86C850F-E402-432C-B240-C4B770E26C52}" destId="{129902F0-C2FA-4EF3-8A0B-4C69402B5637}" srcOrd="0" destOrd="0" presId="urn:microsoft.com/office/officeart/2008/layout/LinedList"/>
    <dgm:cxn modelId="{8472D889-0788-467B-AF7E-977DFBC1DE64}" type="presParOf" srcId="{C86C850F-E402-432C-B240-C4B770E26C52}" destId="{E665D1A2-DCB6-40D5-AB7A-FF360D0D27A4}" srcOrd="1" destOrd="0" presId="urn:microsoft.com/office/officeart/2008/layout/LinedList"/>
    <dgm:cxn modelId="{5CB77903-8B9D-4A76-9A64-601A15210E03}" type="presParOf" srcId="{E665D1A2-DCB6-40D5-AB7A-FF360D0D27A4}" destId="{1D35A787-B517-40DC-8A31-9D02A4CA6AE8}" srcOrd="0" destOrd="0" presId="urn:microsoft.com/office/officeart/2008/layout/LinedList"/>
    <dgm:cxn modelId="{71DCF497-7D43-4065-8F53-A0DFAFA05202}" type="presParOf" srcId="{E665D1A2-DCB6-40D5-AB7A-FF360D0D27A4}" destId="{C45825C1-E45D-432D-8721-FE4965C47A69}" srcOrd="1" destOrd="0" presId="urn:microsoft.com/office/officeart/2008/layout/LinedList"/>
    <dgm:cxn modelId="{B5228054-24D9-4348-9529-2ADEC0D727F8}" type="presParOf" srcId="{E665D1A2-DCB6-40D5-AB7A-FF360D0D27A4}" destId="{ADED0B28-A487-4026-975B-675E1FC31675}" srcOrd="2" destOrd="0" presId="urn:microsoft.com/office/officeart/2008/layout/LinedList"/>
    <dgm:cxn modelId="{A9470E77-E024-4C62-AB7C-848C56963D8F}" type="presParOf" srcId="{C86C850F-E402-432C-B240-C4B770E26C52}" destId="{ED4803C7-A15D-4561-AA6E-9B035BA7C9EE}" srcOrd="2" destOrd="0" presId="urn:microsoft.com/office/officeart/2008/layout/LinedList"/>
    <dgm:cxn modelId="{61D1278C-AAB2-45F5-BDB9-5A8EECDA0DF5}" type="presParOf" srcId="{C86C850F-E402-432C-B240-C4B770E26C52}" destId="{1C1987FC-B755-42FF-A19A-925965E43D14}" srcOrd="3" destOrd="0" presId="urn:microsoft.com/office/officeart/2008/layout/LinedList"/>
    <dgm:cxn modelId="{393A5BC0-0CC7-4630-A667-39B08FAEB301}" type="presParOf" srcId="{C86C850F-E402-432C-B240-C4B770E26C52}" destId="{AD814940-43DB-4140-B3F1-316F677A4BDB}" srcOrd="4" destOrd="0" presId="urn:microsoft.com/office/officeart/2008/layout/LinedList"/>
    <dgm:cxn modelId="{56434A0D-0083-4310-82CF-0BF386AEBFD2}" type="presParOf" srcId="{AD814940-43DB-4140-B3F1-316F677A4BDB}" destId="{90FC487C-E727-469A-B614-6D8AF25D9B20}" srcOrd="0" destOrd="0" presId="urn:microsoft.com/office/officeart/2008/layout/LinedList"/>
    <dgm:cxn modelId="{8C4A693D-011F-403E-92DA-A30D3086A76E}" type="presParOf" srcId="{AD814940-43DB-4140-B3F1-316F677A4BDB}" destId="{4ABC6A82-DBF6-446B-B1C2-F34632CAFC91}" srcOrd="1" destOrd="0" presId="urn:microsoft.com/office/officeart/2008/layout/LinedList"/>
    <dgm:cxn modelId="{54306013-9778-40F4-B0DB-45991029B99E}" type="presParOf" srcId="{AD814940-43DB-4140-B3F1-316F677A4BDB}" destId="{FC0B856A-CEEC-4643-B39E-290825A133DB}" srcOrd="2" destOrd="0" presId="urn:microsoft.com/office/officeart/2008/layout/LinedList"/>
    <dgm:cxn modelId="{ECB2CE74-C23C-4802-8291-EAC5E3794481}" type="presParOf" srcId="{C86C850F-E402-432C-B240-C4B770E26C52}" destId="{0BCFC6B3-678F-4973-8232-4CB8B4061841}" srcOrd="5" destOrd="0" presId="urn:microsoft.com/office/officeart/2008/layout/LinedList"/>
    <dgm:cxn modelId="{E0474AA1-85C4-4A21-B3FB-53AA45E442F2}" type="presParOf" srcId="{C86C850F-E402-432C-B240-C4B770E26C52}" destId="{B8B55662-0B24-4B28-86C7-32C128FB9B7E}" srcOrd="6" destOrd="0" presId="urn:microsoft.com/office/officeart/2008/layout/LinedList"/>
    <dgm:cxn modelId="{84061C40-C27E-4DFF-BB20-041A025B5E83}" type="presParOf" srcId="{C86C850F-E402-432C-B240-C4B770E26C52}" destId="{68EF58D5-101A-42B9-A892-080BD21124C4}" srcOrd="7" destOrd="0" presId="urn:microsoft.com/office/officeart/2008/layout/LinedList"/>
    <dgm:cxn modelId="{74588706-B8FA-4256-B013-D9B4D3CFC97F}" type="presParOf" srcId="{68EF58D5-101A-42B9-A892-080BD21124C4}" destId="{BA1A1CA3-EE8D-4F59-9E5E-36797A88A803}" srcOrd="0" destOrd="0" presId="urn:microsoft.com/office/officeart/2008/layout/LinedList"/>
    <dgm:cxn modelId="{1E70372D-3F05-45EF-B9F0-5A9EC098CB45}" type="presParOf" srcId="{68EF58D5-101A-42B9-A892-080BD21124C4}" destId="{38DA7176-CA40-4557-B315-ECCDC884E41A}" srcOrd="1" destOrd="0" presId="urn:microsoft.com/office/officeart/2008/layout/LinedList"/>
    <dgm:cxn modelId="{3DB8139C-E3B5-4133-927D-47A009924138}" type="presParOf" srcId="{68EF58D5-101A-42B9-A892-080BD21124C4}" destId="{C4FB69C9-0534-47C9-B8F0-4A0A95E2F2FC}" srcOrd="2" destOrd="0" presId="urn:microsoft.com/office/officeart/2008/layout/LinedList"/>
    <dgm:cxn modelId="{BAA1B0F2-9C2E-4FEA-9D6F-D5B79FE4BD47}" type="presParOf" srcId="{C86C850F-E402-432C-B240-C4B770E26C52}" destId="{47D15C17-9C9C-4695-AD34-DB5A91601DBB}" srcOrd="8" destOrd="0" presId="urn:microsoft.com/office/officeart/2008/layout/LinedList"/>
    <dgm:cxn modelId="{334034B2-2EBB-415D-B892-8F09AE88F092}" type="presParOf" srcId="{C86C850F-E402-432C-B240-C4B770E26C52}" destId="{849B98E3-E201-4F1B-AE58-13D224C93EB9}" srcOrd="9" destOrd="0" presId="urn:microsoft.com/office/officeart/2008/layout/LinedList"/>
    <dgm:cxn modelId="{EA9AD8DD-74A8-4734-92BE-581FCBC9C0EB}" type="presParOf" srcId="{C86C850F-E402-432C-B240-C4B770E26C52}" destId="{5D2BC04B-F3DA-4A24-93C1-80EF410FEC73}" srcOrd="10" destOrd="0" presId="urn:microsoft.com/office/officeart/2008/layout/LinedList"/>
    <dgm:cxn modelId="{F9BB0DEF-92EF-4F87-95CC-083ACEFD6E0C}" type="presParOf" srcId="{5D2BC04B-F3DA-4A24-93C1-80EF410FEC73}" destId="{8AB9A1E7-5306-4CA8-BEB2-7F3CFA54838C}" srcOrd="0" destOrd="0" presId="urn:microsoft.com/office/officeart/2008/layout/LinedList"/>
    <dgm:cxn modelId="{C229399D-5DDB-46D5-82B7-6678E77A4D03}" type="presParOf" srcId="{5D2BC04B-F3DA-4A24-93C1-80EF410FEC73}" destId="{3A34CB0A-3B87-4BED-895E-82822BB130EE}" srcOrd="1" destOrd="0" presId="urn:microsoft.com/office/officeart/2008/layout/LinedList"/>
    <dgm:cxn modelId="{50739248-42B6-41FA-A78B-7CB8E12D736B}" type="presParOf" srcId="{5D2BC04B-F3DA-4A24-93C1-80EF410FEC73}" destId="{9D12C35F-8226-4C2A-8E7F-F218F01692DA}" srcOrd="2" destOrd="0" presId="urn:microsoft.com/office/officeart/2008/layout/LinedList"/>
    <dgm:cxn modelId="{0048B7AD-5368-47F7-850C-2137A0E5525F}" type="presParOf" srcId="{C86C850F-E402-432C-B240-C4B770E26C52}" destId="{0D52C667-CB63-4839-BF5F-7405841E619F}" srcOrd="11" destOrd="0" presId="urn:microsoft.com/office/officeart/2008/layout/LinedList"/>
    <dgm:cxn modelId="{648BA1C0-730B-4D6A-A520-088D07D108A0}" type="presParOf" srcId="{C86C850F-E402-432C-B240-C4B770E26C52}" destId="{A68F660C-01D8-4F64-AA4F-2342AD1112B1}" srcOrd="12" destOrd="0" presId="urn:microsoft.com/office/officeart/2008/layout/LinedList"/>
    <dgm:cxn modelId="{3A275501-5546-4026-9E9A-519C53CC07C9}" type="presParOf" srcId="{C86C850F-E402-432C-B240-C4B770E26C52}" destId="{483D6EA0-BFDB-42C6-A176-A024B308859A}" srcOrd="13" destOrd="0" presId="urn:microsoft.com/office/officeart/2008/layout/LinedList"/>
    <dgm:cxn modelId="{16DD379D-F2EE-4656-9EBB-034BAF49588A}" type="presParOf" srcId="{483D6EA0-BFDB-42C6-A176-A024B308859A}" destId="{151F07BD-147C-4BFA-9638-FE5FB077B89D}" srcOrd="0" destOrd="0" presId="urn:microsoft.com/office/officeart/2008/layout/LinedList"/>
    <dgm:cxn modelId="{43BD7819-6E69-4FE4-B710-AD0A614C0E47}" type="presParOf" srcId="{483D6EA0-BFDB-42C6-A176-A024B308859A}" destId="{D1D129E3-A9AE-4044-BFFF-1B77AF71FE46}" srcOrd="1" destOrd="0" presId="urn:microsoft.com/office/officeart/2008/layout/LinedList"/>
    <dgm:cxn modelId="{FA2770DE-9B47-4D62-A8E0-089BB61A7B02}" type="presParOf" srcId="{483D6EA0-BFDB-42C6-A176-A024B308859A}" destId="{A393C47C-3528-4B34-A875-84A357BA0C44}" srcOrd="2" destOrd="0" presId="urn:microsoft.com/office/officeart/2008/layout/LinedList"/>
    <dgm:cxn modelId="{FEDCA976-DB9F-4DBE-9DC2-2B9EC443CA40}" type="presParOf" srcId="{C86C850F-E402-432C-B240-C4B770E26C52}" destId="{271DA157-CB59-4DC2-853C-3C5BB7670494}" srcOrd="14" destOrd="0" presId="urn:microsoft.com/office/officeart/2008/layout/LinedList"/>
    <dgm:cxn modelId="{E8F839A3-EA7E-432B-8057-426D2F54732F}" type="presParOf" srcId="{C86C850F-E402-432C-B240-C4B770E26C52}" destId="{6E38CE03-4377-4359-B920-9C54823AC7A1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D03B775-23B6-4985-9F7C-8A7EA4C1B529}" type="doc">
      <dgm:prSet loTypeId="urn:microsoft.com/office/officeart/2005/8/layout/bProcess3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0863D86B-83C1-4D46-ADB0-592251289D9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Determinava que as colônias passariam a ser estados livres e independentes da Inglaterra.</a:t>
          </a:r>
        </a:p>
      </dgm:t>
    </dgm:pt>
    <dgm:pt modelId="{7BD02A51-0F7D-491E-AFEB-6E9C6AA12623}" type="parTrans" cxnId="{B0F00419-8729-48C4-A5DC-0FD59808769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6A80002-BB62-4544-9327-4934C2988D95}" type="sibTrans" cxnId="{B0F00419-8729-48C4-A5DC-0FD59808769A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BC38411-0DA7-4F72-A090-6D971E81BF7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Cada uma delas teria autonomia para aprovar suas próprias leis.</a:t>
          </a:r>
        </a:p>
      </dgm:t>
    </dgm:pt>
    <dgm:pt modelId="{9278947D-4780-451A-84BE-5847631A0F03}" type="parTrans" cxnId="{93CF505D-013D-416D-BFF0-8331A26B2E6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2F4F3B8-481E-442D-A9ED-9F680F12141B}" type="sibTrans" cxnId="{93CF505D-013D-416D-BFF0-8331A26B2E6E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874BE3D-1FE7-453B-B0EA-632191336B65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Governo que não respeitasse os direitos do cidadão poderia ser deposto e substituído.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F583716-1F11-4581-9781-A9003CEBEABC}" type="parTrans" cxnId="{3394DF82-C53F-4DD8-8593-AB52078FA10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EA5CD3A-7849-4EFC-B7FB-CB013D2661D7}" type="sibTrans" cxnId="{3394DF82-C53F-4DD8-8593-AB52078FA106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EF84D70-ACEB-4F88-83C3-2E968111135F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Declaração não considerava cidadãos os escravizados, as mulheres e os estrangeiros.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6800A5C8-0326-4C6F-88D9-C0A6BFA42F25}" type="parTrans" cxnId="{9EC1414D-1173-45BD-872D-FC9B60F6EDB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3DCE1D6-A6C7-45AC-B98F-3D23A6FEA81D}" type="sibTrans" cxnId="{9EC1414D-1173-45BD-872D-FC9B60F6EDBD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5E4E2BF-EDBD-4758-944E-85F695210142}" type="pres">
      <dgm:prSet presAssocID="{7D03B775-23B6-4985-9F7C-8A7EA4C1B529}" presName="Name0" presStyleCnt="0">
        <dgm:presLayoutVars>
          <dgm:dir/>
          <dgm:resizeHandles val="exact"/>
        </dgm:presLayoutVars>
      </dgm:prSet>
      <dgm:spPr/>
    </dgm:pt>
    <dgm:pt modelId="{C5D7D344-B2C0-42D1-A37F-06342A4F03B4}" type="pres">
      <dgm:prSet presAssocID="{0863D86B-83C1-4D46-ADB0-592251289D94}" presName="node" presStyleLbl="node1" presStyleIdx="0" presStyleCnt="4" custScaleX="163375">
        <dgm:presLayoutVars>
          <dgm:bulletEnabled val="1"/>
        </dgm:presLayoutVars>
      </dgm:prSet>
      <dgm:spPr/>
    </dgm:pt>
    <dgm:pt modelId="{E94422BA-761F-4A21-9DDA-0B1731F10621}" type="pres">
      <dgm:prSet presAssocID="{C6A80002-BB62-4544-9327-4934C2988D95}" presName="sibTrans" presStyleLbl="sibTrans1D1" presStyleIdx="0" presStyleCnt="3"/>
      <dgm:spPr/>
    </dgm:pt>
    <dgm:pt modelId="{6C7AA989-6A16-42E3-936D-6077B4A7016F}" type="pres">
      <dgm:prSet presAssocID="{C6A80002-BB62-4544-9327-4934C2988D95}" presName="connectorText" presStyleLbl="sibTrans1D1" presStyleIdx="0" presStyleCnt="3"/>
      <dgm:spPr/>
    </dgm:pt>
    <dgm:pt modelId="{9C81CA6E-C441-4263-9B95-F2E0CEE7FF3A}" type="pres">
      <dgm:prSet presAssocID="{2BC38411-0DA7-4F72-A090-6D971E81BF71}" presName="node" presStyleLbl="node1" presStyleIdx="1" presStyleCnt="4" custScaleX="163375">
        <dgm:presLayoutVars>
          <dgm:bulletEnabled val="1"/>
        </dgm:presLayoutVars>
      </dgm:prSet>
      <dgm:spPr/>
    </dgm:pt>
    <dgm:pt modelId="{64421D5A-AD29-4518-8E4B-1E5C819D20D7}" type="pres">
      <dgm:prSet presAssocID="{72F4F3B8-481E-442D-A9ED-9F680F12141B}" presName="sibTrans" presStyleLbl="sibTrans1D1" presStyleIdx="1" presStyleCnt="3"/>
      <dgm:spPr/>
    </dgm:pt>
    <dgm:pt modelId="{7D449A17-0A8E-441E-B285-237AD2B5F4E7}" type="pres">
      <dgm:prSet presAssocID="{72F4F3B8-481E-442D-A9ED-9F680F12141B}" presName="connectorText" presStyleLbl="sibTrans1D1" presStyleIdx="1" presStyleCnt="3"/>
      <dgm:spPr/>
    </dgm:pt>
    <dgm:pt modelId="{B4E2D31F-5ED4-4342-A567-31C94A4A7C67}" type="pres">
      <dgm:prSet presAssocID="{F874BE3D-1FE7-453B-B0EA-632191336B65}" presName="node" presStyleLbl="node1" presStyleIdx="2" presStyleCnt="4" custScaleX="163375">
        <dgm:presLayoutVars>
          <dgm:bulletEnabled val="1"/>
        </dgm:presLayoutVars>
      </dgm:prSet>
      <dgm:spPr/>
    </dgm:pt>
    <dgm:pt modelId="{B8984A62-0AEB-41B9-BCDE-D0AFBD5E8603}" type="pres">
      <dgm:prSet presAssocID="{FEA5CD3A-7849-4EFC-B7FB-CB013D2661D7}" presName="sibTrans" presStyleLbl="sibTrans1D1" presStyleIdx="2" presStyleCnt="3"/>
      <dgm:spPr/>
    </dgm:pt>
    <dgm:pt modelId="{5B7D56EF-945C-49A4-A52E-DC9AE4FB9BF9}" type="pres">
      <dgm:prSet presAssocID="{FEA5CD3A-7849-4EFC-B7FB-CB013D2661D7}" presName="connectorText" presStyleLbl="sibTrans1D1" presStyleIdx="2" presStyleCnt="3"/>
      <dgm:spPr/>
    </dgm:pt>
    <dgm:pt modelId="{D4200353-239C-44C9-8FE6-D4D064868AAA}" type="pres">
      <dgm:prSet presAssocID="{7EF84D70-ACEB-4F88-83C3-2E968111135F}" presName="node" presStyleLbl="node1" presStyleIdx="3" presStyleCnt="4" custScaleX="163375">
        <dgm:presLayoutVars>
          <dgm:bulletEnabled val="1"/>
        </dgm:presLayoutVars>
      </dgm:prSet>
      <dgm:spPr/>
    </dgm:pt>
  </dgm:ptLst>
  <dgm:cxnLst>
    <dgm:cxn modelId="{36FF9108-78D3-4DC9-8BD3-F2F8BE7070DC}" type="presOf" srcId="{7EF84D70-ACEB-4F88-83C3-2E968111135F}" destId="{D4200353-239C-44C9-8FE6-D4D064868AAA}" srcOrd="0" destOrd="0" presId="urn:microsoft.com/office/officeart/2005/8/layout/bProcess3"/>
    <dgm:cxn modelId="{B0F00419-8729-48C4-A5DC-0FD59808769A}" srcId="{7D03B775-23B6-4985-9F7C-8A7EA4C1B529}" destId="{0863D86B-83C1-4D46-ADB0-592251289D94}" srcOrd="0" destOrd="0" parTransId="{7BD02A51-0F7D-491E-AFEB-6E9C6AA12623}" sibTransId="{C6A80002-BB62-4544-9327-4934C2988D95}"/>
    <dgm:cxn modelId="{06ADD01B-C768-46B6-83A3-46674B617DAB}" type="presOf" srcId="{2BC38411-0DA7-4F72-A090-6D971E81BF71}" destId="{9C81CA6E-C441-4263-9B95-F2E0CEE7FF3A}" srcOrd="0" destOrd="0" presId="urn:microsoft.com/office/officeart/2005/8/layout/bProcess3"/>
    <dgm:cxn modelId="{93CF505D-013D-416D-BFF0-8331A26B2E6E}" srcId="{7D03B775-23B6-4985-9F7C-8A7EA4C1B529}" destId="{2BC38411-0DA7-4F72-A090-6D971E81BF71}" srcOrd="1" destOrd="0" parTransId="{9278947D-4780-451A-84BE-5847631A0F03}" sibTransId="{72F4F3B8-481E-442D-A9ED-9F680F12141B}"/>
    <dgm:cxn modelId="{7CB7F141-BB17-4CE6-8DBF-4EAF22574095}" type="presOf" srcId="{72F4F3B8-481E-442D-A9ED-9F680F12141B}" destId="{7D449A17-0A8E-441E-B285-237AD2B5F4E7}" srcOrd="1" destOrd="0" presId="urn:microsoft.com/office/officeart/2005/8/layout/bProcess3"/>
    <dgm:cxn modelId="{E0623565-E08B-4649-86BB-73B512AF931A}" type="presOf" srcId="{C6A80002-BB62-4544-9327-4934C2988D95}" destId="{E94422BA-761F-4A21-9DDA-0B1731F10621}" srcOrd="0" destOrd="0" presId="urn:microsoft.com/office/officeart/2005/8/layout/bProcess3"/>
    <dgm:cxn modelId="{5B827E49-B652-40D5-AD3C-6BB04FF494C9}" type="presOf" srcId="{FEA5CD3A-7849-4EFC-B7FB-CB013D2661D7}" destId="{B8984A62-0AEB-41B9-BCDE-D0AFBD5E8603}" srcOrd="0" destOrd="0" presId="urn:microsoft.com/office/officeart/2005/8/layout/bProcess3"/>
    <dgm:cxn modelId="{9EC1414D-1173-45BD-872D-FC9B60F6EDBD}" srcId="{7D03B775-23B6-4985-9F7C-8A7EA4C1B529}" destId="{7EF84D70-ACEB-4F88-83C3-2E968111135F}" srcOrd="3" destOrd="0" parTransId="{6800A5C8-0326-4C6F-88D9-C0A6BFA42F25}" sibTransId="{D3DCE1D6-A6C7-45AC-B98F-3D23A6FEA81D}"/>
    <dgm:cxn modelId="{3394DF82-C53F-4DD8-8593-AB52078FA106}" srcId="{7D03B775-23B6-4985-9F7C-8A7EA4C1B529}" destId="{F874BE3D-1FE7-453B-B0EA-632191336B65}" srcOrd="2" destOrd="0" parTransId="{1F583716-1F11-4581-9781-A9003CEBEABC}" sibTransId="{FEA5CD3A-7849-4EFC-B7FB-CB013D2661D7}"/>
    <dgm:cxn modelId="{66447F85-4A14-4509-A00F-5DD5862C21DA}" type="presOf" srcId="{C6A80002-BB62-4544-9327-4934C2988D95}" destId="{6C7AA989-6A16-42E3-936D-6077B4A7016F}" srcOrd="1" destOrd="0" presId="urn:microsoft.com/office/officeart/2005/8/layout/bProcess3"/>
    <dgm:cxn modelId="{E7FEB088-634C-4D7A-BCA6-08F27526FCB1}" type="presOf" srcId="{0863D86B-83C1-4D46-ADB0-592251289D94}" destId="{C5D7D344-B2C0-42D1-A37F-06342A4F03B4}" srcOrd="0" destOrd="0" presId="urn:microsoft.com/office/officeart/2005/8/layout/bProcess3"/>
    <dgm:cxn modelId="{9AD9FF88-8998-4BC3-BC3E-CBE7E57D96A4}" type="presOf" srcId="{7D03B775-23B6-4985-9F7C-8A7EA4C1B529}" destId="{25E4E2BF-EDBD-4758-944E-85F695210142}" srcOrd="0" destOrd="0" presId="urn:microsoft.com/office/officeart/2005/8/layout/bProcess3"/>
    <dgm:cxn modelId="{020B8DCA-2B61-4288-8F7C-73346B8654E4}" type="presOf" srcId="{F874BE3D-1FE7-453B-B0EA-632191336B65}" destId="{B4E2D31F-5ED4-4342-A567-31C94A4A7C67}" srcOrd="0" destOrd="0" presId="urn:microsoft.com/office/officeart/2005/8/layout/bProcess3"/>
    <dgm:cxn modelId="{0D6CAAE6-DA8F-412B-BECE-4F51792D169D}" type="presOf" srcId="{72F4F3B8-481E-442D-A9ED-9F680F12141B}" destId="{64421D5A-AD29-4518-8E4B-1E5C819D20D7}" srcOrd="0" destOrd="0" presId="urn:microsoft.com/office/officeart/2005/8/layout/bProcess3"/>
    <dgm:cxn modelId="{AC3931F8-D236-49B8-9A8D-6AA34625D2B0}" type="presOf" srcId="{FEA5CD3A-7849-4EFC-B7FB-CB013D2661D7}" destId="{5B7D56EF-945C-49A4-A52E-DC9AE4FB9BF9}" srcOrd="1" destOrd="0" presId="urn:microsoft.com/office/officeart/2005/8/layout/bProcess3"/>
    <dgm:cxn modelId="{2E029084-71E2-455F-8291-C28A0ADA026A}" type="presParOf" srcId="{25E4E2BF-EDBD-4758-944E-85F695210142}" destId="{C5D7D344-B2C0-42D1-A37F-06342A4F03B4}" srcOrd="0" destOrd="0" presId="urn:microsoft.com/office/officeart/2005/8/layout/bProcess3"/>
    <dgm:cxn modelId="{679D0337-78DB-4380-81E7-778AD68A55CC}" type="presParOf" srcId="{25E4E2BF-EDBD-4758-944E-85F695210142}" destId="{E94422BA-761F-4A21-9DDA-0B1731F10621}" srcOrd="1" destOrd="0" presId="urn:microsoft.com/office/officeart/2005/8/layout/bProcess3"/>
    <dgm:cxn modelId="{E6D9FB15-20F2-443D-B6D6-269BB2840610}" type="presParOf" srcId="{E94422BA-761F-4A21-9DDA-0B1731F10621}" destId="{6C7AA989-6A16-42E3-936D-6077B4A7016F}" srcOrd="0" destOrd="0" presId="urn:microsoft.com/office/officeart/2005/8/layout/bProcess3"/>
    <dgm:cxn modelId="{6C541AA7-E73B-486A-B5EC-130F063BA715}" type="presParOf" srcId="{25E4E2BF-EDBD-4758-944E-85F695210142}" destId="{9C81CA6E-C441-4263-9B95-F2E0CEE7FF3A}" srcOrd="2" destOrd="0" presId="urn:microsoft.com/office/officeart/2005/8/layout/bProcess3"/>
    <dgm:cxn modelId="{07B94583-9B7E-436D-B522-59604734A492}" type="presParOf" srcId="{25E4E2BF-EDBD-4758-944E-85F695210142}" destId="{64421D5A-AD29-4518-8E4B-1E5C819D20D7}" srcOrd="3" destOrd="0" presId="urn:microsoft.com/office/officeart/2005/8/layout/bProcess3"/>
    <dgm:cxn modelId="{0ABA6561-B2E8-4F72-84E8-CCB01F4107C1}" type="presParOf" srcId="{64421D5A-AD29-4518-8E4B-1E5C819D20D7}" destId="{7D449A17-0A8E-441E-B285-237AD2B5F4E7}" srcOrd="0" destOrd="0" presId="urn:microsoft.com/office/officeart/2005/8/layout/bProcess3"/>
    <dgm:cxn modelId="{E16EB98C-8550-42BC-AEAF-651D9E702D5E}" type="presParOf" srcId="{25E4E2BF-EDBD-4758-944E-85F695210142}" destId="{B4E2D31F-5ED4-4342-A567-31C94A4A7C67}" srcOrd="4" destOrd="0" presId="urn:microsoft.com/office/officeart/2005/8/layout/bProcess3"/>
    <dgm:cxn modelId="{4F3F1717-C1B7-43DB-980A-3C6E0DB788C8}" type="presParOf" srcId="{25E4E2BF-EDBD-4758-944E-85F695210142}" destId="{B8984A62-0AEB-41B9-BCDE-D0AFBD5E8603}" srcOrd="5" destOrd="0" presId="urn:microsoft.com/office/officeart/2005/8/layout/bProcess3"/>
    <dgm:cxn modelId="{C2A804E6-C863-4D83-B6BE-8C5227A59443}" type="presParOf" srcId="{B8984A62-0AEB-41B9-BCDE-D0AFBD5E8603}" destId="{5B7D56EF-945C-49A4-A52E-DC9AE4FB9BF9}" srcOrd="0" destOrd="0" presId="urn:microsoft.com/office/officeart/2005/8/layout/bProcess3"/>
    <dgm:cxn modelId="{73D75F33-6D07-4BB0-9001-3B2473520EC2}" type="presParOf" srcId="{25E4E2BF-EDBD-4758-944E-85F695210142}" destId="{D4200353-239C-44C9-8FE6-D4D064868AAA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143D5-B4B5-4471-AAB7-0E0A3D837C85}">
      <dsp:nvSpPr>
        <dsp:cNvPr id="0" name=""/>
        <dsp:cNvSpPr/>
      </dsp:nvSpPr>
      <dsp:spPr>
        <a:xfrm>
          <a:off x="0" y="439632"/>
          <a:ext cx="10942366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8CFA1B-F41B-4D29-A6A2-467F51E245DE}">
      <dsp:nvSpPr>
        <dsp:cNvPr id="0" name=""/>
        <dsp:cNvSpPr/>
      </dsp:nvSpPr>
      <dsp:spPr>
        <a:xfrm>
          <a:off x="547118" y="11592"/>
          <a:ext cx="7659656" cy="856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517" tIns="0" rIns="28951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ingleses fracassaram em suas primeiras tentativas de colonização inglesa na América, no século XVI.</a:t>
          </a:r>
        </a:p>
      </dsp:txBody>
      <dsp:txXfrm>
        <a:off x="588908" y="53382"/>
        <a:ext cx="7576076" cy="772500"/>
      </dsp:txXfrm>
    </dsp:sp>
    <dsp:sp modelId="{ABDA3303-F28B-4938-98C0-D568F94407CE}">
      <dsp:nvSpPr>
        <dsp:cNvPr id="0" name=""/>
        <dsp:cNvSpPr/>
      </dsp:nvSpPr>
      <dsp:spPr>
        <a:xfrm>
          <a:off x="0" y="1755072"/>
          <a:ext cx="10942366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6AAB59-2507-4EF4-B8CE-36BA86C028A2}">
      <dsp:nvSpPr>
        <dsp:cNvPr id="0" name=""/>
        <dsp:cNvSpPr/>
      </dsp:nvSpPr>
      <dsp:spPr>
        <a:xfrm>
          <a:off x="547118" y="1327032"/>
          <a:ext cx="7659656" cy="856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517" tIns="0" rIns="28951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século XVII, a organização da imigração para a América se deu por meio de companhias de comércio.</a:t>
          </a:r>
        </a:p>
      </dsp:txBody>
      <dsp:txXfrm>
        <a:off x="588908" y="1368822"/>
        <a:ext cx="7576076" cy="772500"/>
      </dsp:txXfrm>
    </dsp:sp>
    <dsp:sp modelId="{DAB8F516-1FD2-4CA0-9317-EFB8F6D13466}">
      <dsp:nvSpPr>
        <dsp:cNvPr id="0" name=""/>
        <dsp:cNvSpPr/>
      </dsp:nvSpPr>
      <dsp:spPr>
        <a:xfrm>
          <a:off x="0" y="3070512"/>
          <a:ext cx="10942366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62C752-A1C9-4B48-8221-403A4BA0BFDA}">
      <dsp:nvSpPr>
        <dsp:cNvPr id="0" name=""/>
        <dsp:cNvSpPr/>
      </dsp:nvSpPr>
      <dsp:spPr>
        <a:xfrm>
          <a:off x="547118" y="2642472"/>
          <a:ext cx="7659656" cy="8560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517" tIns="0" rIns="28951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Imigraram pessoas de origem variada, incluindo desde famílias burguesas até camponeses miseráveis.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88908" y="2684262"/>
        <a:ext cx="7576076" cy="772500"/>
      </dsp:txXfrm>
    </dsp:sp>
    <dsp:sp modelId="{B5582BB0-254E-4893-A07C-1DAB8474C1B3}">
      <dsp:nvSpPr>
        <dsp:cNvPr id="0" name=""/>
        <dsp:cNvSpPr/>
      </dsp:nvSpPr>
      <dsp:spPr>
        <a:xfrm>
          <a:off x="0" y="4385952"/>
          <a:ext cx="10942366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04D0A9-C851-4780-9968-4990233D54C5}">
      <dsp:nvSpPr>
        <dsp:cNvPr id="0" name=""/>
        <dsp:cNvSpPr/>
      </dsp:nvSpPr>
      <dsp:spPr>
        <a:xfrm>
          <a:off x="547118" y="3957912"/>
          <a:ext cx="7659656" cy="8560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517" tIns="0" rIns="28951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Além de ingleses, chegaram às colônias inglesas irlandeses, escoceses, franceses e alemães. </a:t>
          </a:r>
        </a:p>
      </dsp:txBody>
      <dsp:txXfrm>
        <a:off x="588908" y="3999702"/>
        <a:ext cx="7576076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47D84-C2A2-4D37-8AB3-EBD38B558CAE}">
      <dsp:nvSpPr>
        <dsp:cNvPr id="0" name=""/>
        <dsp:cNvSpPr/>
      </dsp:nvSpPr>
      <dsp:spPr>
        <a:xfrm>
          <a:off x="4647" y="-350278"/>
          <a:ext cx="3541749" cy="3724893"/>
        </a:xfrm>
        <a:prstGeom prst="roundRect">
          <a:avLst>
            <a:gd name="adj" fmla="val 5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Colônias do Norte</a:t>
          </a:r>
        </a:p>
      </dsp:txBody>
      <dsp:txXfrm rot="16200000">
        <a:off x="-1168383" y="822752"/>
        <a:ext cx="3054412" cy="708349"/>
      </dsp:txXfrm>
    </dsp:sp>
    <dsp:sp modelId="{B56850C5-73F7-4820-A524-AFFEE81F42C5}">
      <dsp:nvSpPr>
        <dsp:cNvPr id="0" name=""/>
        <dsp:cNvSpPr/>
      </dsp:nvSpPr>
      <dsp:spPr>
        <a:xfrm>
          <a:off x="712997" y="-350278"/>
          <a:ext cx="2638603" cy="372489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Colonizadas por pessoas que fugiam de perseguições religiosas na Europa.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Colonos cultivavam produtos agrícolas em pequenas propriedades rurais.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712997" y="-350278"/>
        <a:ext cx="2638603" cy="3724893"/>
      </dsp:txXfrm>
    </dsp:sp>
    <dsp:sp modelId="{4E45FA6A-3F0C-4FFA-A3D8-1D371AF2D16F}">
      <dsp:nvSpPr>
        <dsp:cNvPr id="0" name=""/>
        <dsp:cNvSpPr/>
      </dsp:nvSpPr>
      <dsp:spPr>
        <a:xfrm>
          <a:off x="3670358" y="-350278"/>
          <a:ext cx="3541749" cy="3724893"/>
        </a:xfrm>
        <a:prstGeom prst="roundRect">
          <a:avLst>
            <a:gd name="adj" fmla="val 5000"/>
          </a:avLst>
        </a:prstGeom>
        <a:solidFill>
          <a:schemeClr val="accent6">
            <a:shade val="80000"/>
            <a:hueOff val="160640"/>
            <a:satOff val="-6455"/>
            <a:lumOff val="138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Colônias do Centro</a:t>
          </a:r>
        </a:p>
      </dsp:txBody>
      <dsp:txXfrm rot="16200000">
        <a:off x="2497327" y="822752"/>
        <a:ext cx="3054412" cy="708349"/>
      </dsp:txXfrm>
    </dsp:sp>
    <dsp:sp modelId="{BA60CCB7-9EE4-4A8E-BD40-2636E9EDCC4E}">
      <dsp:nvSpPr>
        <dsp:cNvPr id="0" name=""/>
        <dsp:cNvSpPr/>
      </dsp:nvSpPr>
      <dsp:spPr>
        <a:xfrm rot="5400000">
          <a:off x="3465996" y="1974919"/>
          <a:ext cx="444142" cy="53126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F6CF72-C4E5-404A-B421-829FFD29731D}">
      <dsp:nvSpPr>
        <dsp:cNvPr id="0" name=""/>
        <dsp:cNvSpPr/>
      </dsp:nvSpPr>
      <dsp:spPr>
        <a:xfrm>
          <a:off x="4378708" y="-350278"/>
          <a:ext cx="2638603" cy="372489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Organizadas em pequenas e médias propriedades, onde se praticava a agricultura e se criavam animais.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Muitos colonos viviam da exploração de madeira e de pele e da importação de produtos.</a:t>
          </a:r>
        </a:p>
      </dsp:txBody>
      <dsp:txXfrm>
        <a:off x="4378708" y="-350278"/>
        <a:ext cx="2638603" cy="3724893"/>
      </dsp:txXfrm>
    </dsp:sp>
    <dsp:sp modelId="{F3A96DA0-30E3-42E6-9A9B-B69FDA456F94}">
      <dsp:nvSpPr>
        <dsp:cNvPr id="0" name=""/>
        <dsp:cNvSpPr/>
      </dsp:nvSpPr>
      <dsp:spPr>
        <a:xfrm>
          <a:off x="7336069" y="-350278"/>
          <a:ext cx="4320863" cy="3024336"/>
        </a:xfrm>
        <a:prstGeom prst="roundRect">
          <a:avLst>
            <a:gd name="adj" fmla="val 5000"/>
          </a:avLst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Colônias do Sul</a:t>
          </a:r>
        </a:p>
      </dsp:txBody>
      <dsp:txXfrm rot="16200000">
        <a:off x="6528178" y="457612"/>
        <a:ext cx="2479955" cy="864172"/>
      </dsp:txXfrm>
    </dsp:sp>
    <dsp:sp modelId="{1361A533-E7C1-43EA-BCD0-D6E7E6768268}">
      <dsp:nvSpPr>
        <dsp:cNvPr id="0" name=""/>
        <dsp:cNvSpPr/>
      </dsp:nvSpPr>
      <dsp:spPr>
        <a:xfrm rot="5400000">
          <a:off x="7131707" y="1974919"/>
          <a:ext cx="444142" cy="53126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321280"/>
              <a:satOff val="-12909"/>
              <a:lumOff val="27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D4C7C5-E257-40A6-801B-DA996514E3BE}">
      <dsp:nvSpPr>
        <dsp:cNvPr id="0" name=""/>
        <dsp:cNvSpPr/>
      </dsp:nvSpPr>
      <dsp:spPr>
        <a:xfrm>
          <a:off x="8143756" y="-350278"/>
          <a:ext cx="3219043" cy="30243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Caracterizavam-se pela presença de grandes propriedades agrícolas, onde se cultivavam o algodão e o tabaco.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Utilizava-se a mão de obra escravizada.</a:t>
          </a:r>
        </a:p>
      </dsp:txBody>
      <dsp:txXfrm>
        <a:off x="8143756" y="-350278"/>
        <a:ext cx="3219043" cy="30243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AABBE-AD4D-4782-B4F3-6EECF12AD453}">
      <dsp:nvSpPr>
        <dsp:cNvPr id="0" name=""/>
        <dsp:cNvSpPr/>
      </dsp:nvSpPr>
      <dsp:spPr>
        <a:xfrm rot="16200000">
          <a:off x="-1438932" y="1439082"/>
          <a:ext cx="5400600" cy="2522435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Envolveu vários Estados europeus e também suas áreas coloniais na América e na Ásia. </a:t>
          </a:r>
        </a:p>
      </dsp:txBody>
      <dsp:txXfrm rot="5400000">
        <a:off x="150" y="1080120"/>
        <a:ext cx="2522435" cy="3240360"/>
      </dsp:txXfrm>
    </dsp:sp>
    <dsp:sp modelId="{03AEA9A7-89BB-4085-9C0A-54BB485F8FE7}">
      <dsp:nvSpPr>
        <dsp:cNvPr id="0" name=""/>
        <dsp:cNvSpPr/>
      </dsp:nvSpPr>
      <dsp:spPr>
        <a:xfrm rot="16200000">
          <a:off x="1463066" y="1248701"/>
          <a:ext cx="5400600" cy="290319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Inglaterra aliou-se à Prússia para enfrentar as forças francesas, austríacas, suecas e russas.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 rot="5400000">
        <a:off x="2711767" y="1080120"/>
        <a:ext cx="2903197" cy="3240360"/>
      </dsp:txXfrm>
    </dsp:sp>
    <dsp:sp modelId="{A76B02E6-D1C9-4C67-98F8-AB4FDC531D9E}">
      <dsp:nvSpPr>
        <dsp:cNvPr id="0" name=""/>
        <dsp:cNvSpPr/>
      </dsp:nvSpPr>
      <dsp:spPr>
        <a:xfrm rot="16200000">
          <a:off x="4365065" y="1439082"/>
          <a:ext cx="5400600" cy="2522435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Disputas por áreas coloniais na América e na Ásia, entre Inglaterra e França, refletiram entre os colonos ingleses e franceses na América. 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 rot="5400000">
        <a:off x="5804147" y="1080120"/>
        <a:ext cx="2522435" cy="3240360"/>
      </dsp:txXfrm>
    </dsp:sp>
    <dsp:sp modelId="{003E4AED-FDEE-495D-9534-8149C8A67B8B}">
      <dsp:nvSpPr>
        <dsp:cNvPr id="0" name=""/>
        <dsp:cNvSpPr/>
      </dsp:nvSpPr>
      <dsp:spPr>
        <a:xfrm rot="16200000">
          <a:off x="7076683" y="1439082"/>
          <a:ext cx="5400600" cy="2522435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Tratado de Paris (1793): os ingleses receberam o Canadá francês e a Flórida espanhola.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 rot="5400000">
        <a:off x="8515765" y="1080120"/>
        <a:ext cx="2522435" cy="32403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24A9B-5674-4C15-91F4-5AC0A33E3FE9}">
      <dsp:nvSpPr>
        <dsp:cNvPr id="0" name=""/>
        <dsp:cNvSpPr/>
      </dsp:nvSpPr>
      <dsp:spPr>
        <a:xfrm>
          <a:off x="5444930" y="1487110"/>
          <a:ext cx="3117583" cy="388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868"/>
              </a:lnTo>
              <a:lnTo>
                <a:pt x="3117583" y="264868"/>
              </a:lnTo>
              <a:lnTo>
                <a:pt x="3117583" y="3886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0E7BAA-9E84-4CF6-81CD-E1656428B4A6}">
      <dsp:nvSpPr>
        <dsp:cNvPr id="0" name=""/>
        <dsp:cNvSpPr/>
      </dsp:nvSpPr>
      <dsp:spPr>
        <a:xfrm>
          <a:off x="5399210" y="1487110"/>
          <a:ext cx="91440" cy="3886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86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099876-709D-479B-896F-9D649D2A17E6}">
      <dsp:nvSpPr>
        <dsp:cNvPr id="0" name=""/>
        <dsp:cNvSpPr/>
      </dsp:nvSpPr>
      <dsp:spPr>
        <a:xfrm>
          <a:off x="2327346" y="1487110"/>
          <a:ext cx="3117583" cy="388671"/>
        </a:xfrm>
        <a:custGeom>
          <a:avLst/>
          <a:gdLst/>
          <a:ahLst/>
          <a:cxnLst/>
          <a:rect l="0" t="0" r="0" b="0"/>
          <a:pathLst>
            <a:path>
              <a:moveTo>
                <a:pt x="3117583" y="0"/>
              </a:moveTo>
              <a:lnTo>
                <a:pt x="3117583" y="264868"/>
              </a:lnTo>
              <a:lnTo>
                <a:pt x="0" y="264868"/>
              </a:lnTo>
              <a:lnTo>
                <a:pt x="0" y="3886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27D668-C365-4912-8A0C-FB4A91CC4BBC}">
      <dsp:nvSpPr>
        <dsp:cNvPr id="0" name=""/>
        <dsp:cNvSpPr/>
      </dsp:nvSpPr>
      <dsp:spPr>
        <a:xfrm>
          <a:off x="4116022" y="1910"/>
          <a:ext cx="2657817" cy="14851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939D6-C1C0-42C6-84E8-23F347F850E2}">
      <dsp:nvSpPr>
        <dsp:cNvPr id="0" name=""/>
        <dsp:cNvSpPr/>
      </dsp:nvSpPr>
      <dsp:spPr>
        <a:xfrm>
          <a:off x="4264511" y="142975"/>
          <a:ext cx="2657817" cy="14851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Massacre de Boston</a:t>
          </a:r>
        </a:p>
      </dsp:txBody>
      <dsp:txXfrm>
        <a:off x="4308011" y="186475"/>
        <a:ext cx="2570817" cy="1398199"/>
      </dsp:txXfrm>
    </dsp:sp>
    <dsp:sp modelId="{BB9911C5-714C-4FCD-956D-2BA9986AC0CF}">
      <dsp:nvSpPr>
        <dsp:cNvPr id="0" name=""/>
        <dsp:cNvSpPr/>
      </dsp:nvSpPr>
      <dsp:spPr>
        <a:xfrm>
          <a:off x="998438" y="1875781"/>
          <a:ext cx="2657817" cy="18696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EB1ED-FC5A-462C-ADBA-FC8C4CF55BCD}">
      <dsp:nvSpPr>
        <dsp:cNvPr id="0" name=""/>
        <dsp:cNvSpPr/>
      </dsp:nvSpPr>
      <dsp:spPr>
        <a:xfrm>
          <a:off x="1146927" y="2016846"/>
          <a:ext cx="2657817" cy="1869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Ocorrido em março de 1770. </a:t>
          </a:r>
        </a:p>
      </dsp:txBody>
      <dsp:txXfrm>
        <a:off x="1201688" y="2071607"/>
        <a:ext cx="2548295" cy="1760152"/>
      </dsp:txXfrm>
    </dsp:sp>
    <dsp:sp modelId="{5154E3A7-6048-492B-8933-1A891FF127D2}">
      <dsp:nvSpPr>
        <dsp:cNvPr id="0" name=""/>
        <dsp:cNvSpPr/>
      </dsp:nvSpPr>
      <dsp:spPr>
        <a:xfrm>
          <a:off x="3953234" y="1875781"/>
          <a:ext cx="2983392" cy="18696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E0CB1-D580-4AFC-B21A-263FE2AD3AD1}">
      <dsp:nvSpPr>
        <dsp:cNvPr id="0" name=""/>
        <dsp:cNvSpPr/>
      </dsp:nvSpPr>
      <dsp:spPr>
        <a:xfrm>
          <a:off x="4101724" y="2016846"/>
          <a:ext cx="2983392" cy="1869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Manifestantes contra as leis foram alvejados por soldados britânicos.</a:t>
          </a:r>
        </a:p>
      </dsp:txBody>
      <dsp:txXfrm>
        <a:off x="4156485" y="2071607"/>
        <a:ext cx="2873870" cy="1760152"/>
      </dsp:txXfrm>
    </dsp:sp>
    <dsp:sp modelId="{EEB75042-7075-43E3-B45A-0FE614847535}">
      <dsp:nvSpPr>
        <dsp:cNvPr id="0" name=""/>
        <dsp:cNvSpPr/>
      </dsp:nvSpPr>
      <dsp:spPr>
        <a:xfrm>
          <a:off x="7233605" y="1875781"/>
          <a:ext cx="2657817" cy="18696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3287A-55E8-40BA-94F8-3100A1FFE0EF}">
      <dsp:nvSpPr>
        <dsp:cNvPr id="0" name=""/>
        <dsp:cNvSpPr/>
      </dsp:nvSpPr>
      <dsp:spPr>
        <a:xfrm>
          <a:off x="7382095" y="2016846"/>
          <a:ext cx="2657817" cy="1869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Nesse massacre houve cinco mortos e vários feridos. </a:t>
          </a:r>
        </a:p>
      </dsp:txBody>
      <dsp:txXfrm>
        <a:off x="7436856" y="2071607"/>
        <a:ext cx="2548295" cy="17601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6AF0E-49C3-4414-A8BA-099F0A8BF1C9}">
      <dsp:nvSpPr>
        <dsp:cNvPr id="0" name=""/>
        <dsp:cNvSpPr/>
      </dsp:nvSpPr>
      <dsp:spPr>
        <a:xfrm>
          <a:off x="1801008" y="2533"/>
          <a:ext cx="3541111" cy="212466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Em 1773, aprovação de lei pelo governo britânico que beneficiava a Companhia das Índias Orientais.</a:t>
          </a:r>
        </a:p>
      </dsp:txBody>
      <dsp:txXfrm>
        <a:off x="1801008" y="2533"/>
        <a:ext cx="3541111" cy="2124666"/>
      </dsp:txXfrm>
    </dsp:sp>
    <dsp:sp modelId="{2C9B0008-918E-4CCE-BD9F-FDAE2AB832E7}">
      <dsp:nvSpPr>
        <dsp:cNvPr id="0" name=""/>
        <dsp:cNvSpPr/>
      </dsp:nvSpPr>
      <dsp:spPr>
        <a:xfrm>
          <a:off x="5696231" y="2533"/>
          <a:ext cx="3541111" cy="2124666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Nessa lei, a Companhia era isenta do imposto sobre o chá exportado e garantia-lhe o monopólio sobre o comércio desse produto na América. </a:t>
          </a:r>
        </a:p>
      </dsp:txBody>
      <dsp:txXfrm>
        <a:off x="5696231" y="2533"/>
        <a:ext cx="3541111" cy="2124666"/>
      </dsp:txXfrm>
    </dsp:sp>
    <dsp:sp modelId="{A5FF03B0-5002-424C-BECC-357F668C88A5}">
      <dsp:nvSpPr>
        <dsp:cNvPr id="0" name=""/>
        <dsp:cNvSpPr/>
      </dsp:nvSpPr>
      <dsp:spPr>
        <a:xfrm>
          <a:off x="3748619" y="2481311"/>
          <a:ext cx="3541111" cy="2124666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Em protesto, colonos de Boston, disfarçados de indígenas, invadiram os primeiros navios carregados de chá e lançaram sua carga na água. </a:t>
          </a:r>
        </a:p>
      </dsp:txBody>
      <dsp:txXfrm>
        <a:off x="3748619" y="2481311"/>
        <a:ext cx="3541111" cy="21246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1822DC-7666-4E1D-8742-15D83E8D3D4A}">
      <dsp:nvSpPr>
        <dsp:cNvPr id="0" name=""/>
        <dsp:cNvSpPr/>
      </dsp:nvSpPr>
      <dsp:spPr>
        <a:xfrm>
          <a:off x="1253458" y="347"/>
          <a:ext cx="2215240" cy="5410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Leis Intoleráveis</a:t>
          </a:r>
        </a:p>
      </dsp:txBody>
      <dsp:txXfrm>
        <a:off x="1269305" y="16194"/>
        <a:ext cx="2183546" cy="509350"/>
      </dsp:txXfrm>
    </dsp:sp>
    <dsp:sp modelId="{C571C261-31CD-4D68-9587-CA8C8EEBC3B0}">
      <dsp:nvSpPr>
        <dsp:cNvPr id="0" name=""/>
        <dsp:cNvSpPr/>
      </dsp:nvSpPr>
      <dsp:spPr>
        <a:xfrm>
          <a:off x="1474982" y="541391"/>
          <a:ext cx="221524" cy="1004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4702"/>
              </a:lnTo>
              <a:lnTo>
                <a:pt x="221524" y="10047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BBA231-7992-4679-97EB-8C8E4981AB73}">
      <dsp:nvSpPr>
        <dsp:cNvPr id="0" name=""/>
        <dsp:cNvSpPr/>
      </dsp:nvSpPr>
      <dsp:spPr>
        <a:xfrm>
          <a:off x="1696506" y="676652"/>
          <a:ext cx="7704443" cy="1738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Reação britânica às manifestações dos colonos.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Interdição do porto de Boston até que os colonos indenizassem os prejuízos causados na Festa do Chá.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Intervenção em Massachusetts, que foi convertida em colônia real.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Restrição do direito de reunião entre os colonos.</a:t>
          </a:r>
        </a:p>
      </dsp:txBody>
      <dsp:txXfrm>
        <a:off x="1747436" y="727582"/>
        <a:ext cx="7602583" cy="16370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1822DC-7666-4E1D-8742-15D83E8D3D4A}">
      <dsp:nvSpPr>
        <dsp:cNvPr id="0" name=""/>
        <dsp:cNvSpPr/>
      </dsp:nvSpPr>
      <dsp:spPr>
        <a:xfrm>
          <a:off x="1217041" y="115"/>
          <a:ext cx="2570301" cy="653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Primeiro Congresso Continental</a:t>
          </a:r>
        </a:p>
      </dsp:txBody>
      <dsp:txXfrm>
        <a:off x="1236172" y="19246"/>
        <a:ext cx="2532039" cy="614916"/>
      </dsp:txXfrm>
    </dsp:sp>
    <dsp:sp modelId="{C571C261-31CD-4D68-9587-CA8C8EEBC3B0}">
      <dsp:nvSpPr>
        <dsp:cNvPr id="0" name=""/>
        <dsp:cNvSpPr/>
      </dsp:nvSpPr>
      <dsp:spPr>
        <a:xfrm>
          <a:off x="1474071" y="653293"/>
          <a:ext cx="257030" cy="11331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3166"/>
              </a:lnTo>
              <a:lnTo>
                <a:pt x="257030" y="11331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BBA231-7992-4679-97EB-8C8E4981AB73}">
      <dsp:nvSpPr>
        <dsp:cNvPr id="0" name=""/>
        <dsp:cNvSpPr/>
      </dsp:nvSpPr>
      <dsp:spPr>
        <a:xfrm>
          <a:off x="1731101" y="980747"/>
          <a:ext cx="7749763" cy="16114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Realizada em março de 1774, na Filadélfia, Pensilvânia.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Participaram representantes de todas as colônias, exceto da Geórgia.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Decidiu-se a criação de uma Associação Continental e a proibição da exportação de produtos americanos para a Inglaterra. </a:t>
          </a:r>
        </a:p>
      </dsp:txBody>
      <dsp:txXfrm>
        <a:off x="1778298" y="1027944"/>
        <a:ext cx="7655369" cy="151703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E01B6F-64EA-4B03-AF09-C504307E06C1}">
      <dsp:nvSpPr>
        <dsp:cNvPr id="0" name=""/>
        <dsp:cNvSpPr/>
      </dsp:nvSpPr>
      <dsp:spPr>
        <a:xfrm>
          <a:off x="0" y="2883"/>
          <a:ext cx="1094236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FD25EC-A575-4E4D-B076-CADB515E3085}">
      <dsp:nvSpPr>
        <dsp:cNvPr id="0" name=""/>
        <dsp:cNvSpPr/>
      </dsp:nvSpPr>
      <dsp:spPr>
        <a:xfrm>
          <a:off x="0" y="2883"/>
          <a:ext cx="3169666" cy="5898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b="1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b="1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itchFamily="2" charset="0"/>
              <a:ea typeface="Roboto" pitchFamily="2" charset="0"/>
            </a:rPr>
            <a:t>Segundo Congresso Continental</a:t>
          </a:r>
        </a:p>
      </dsp:txBody>
      <dsp:txXfrm>
        <a:off x="0" y="2883"/>
        <a:ext cx="3169666" cy="5898889"/>
      </dsp:txXfrm>
    </dsp:sp>
    <dsp:sp modelId="{C45825C1-E45D-432D-8721-FE4965C47A69}">
      <dsp:nvSpPr>
        <dsp:cNvPr id="0" name=""/>
        <dsp:cNvSpPr/>
      </dsp:nvSpPr>
      <dsp:spPr>
        <a:xfrm>
          <a:off x="3315368" y="58473"/>
          <a:ext cx="7625087" cy="1111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1775, líderes das Treze Colônias reuniram-se novamente na Filadélfia. </a:t>
          </a:r>
        </a:p>
      </dsp:txBody>
      <dsp:txXfrm>
        <a:off x="3315368" y="58473"/>
        <a:ext cx="7625087" cy="1111802"/>
      </dsp:txXfrm>
    </dsp:sp>
    <dsp:sp modelId="{ED4803C7-A15D-4561-AA6E-9B035BA7C9EE}">
      <dsp:nvSpPr>
        <dsp:cNvPr id="0" name=""/>
        <dsp:cNvSpPr/>
      </dsp:nvSpPr>
      <dsp:spPr>
        <a:xfrm>
          <a:off x="3169666" y="1008112"/>
          <a:ext cx="77707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BC6A82-DBF6-446B-B1C2-F34632CAFC91}">
      <dsp:nvSpPr>
        <dsp:cNvPr id="0" name=""/>
        <dsp:cNvSpPr/>
      </dsp:nvSpPr>
      <dsp:spPr>
        <a:xfrm>
          <a:off x="3315368" y="1225865"/>
          <a:ext cx="7625087" cy="1111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objetivo era decidir sua posição política perante a Inglaterra.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315368" y="1225865"/>
        <a:ext cx="7625087" cy="1111802"/>
      </dsp:txXfrm>
    </dsp:sp>
    <dsp:sp modelId="{0BCFC6B3-678F-4973-8232-4CB8B4061841}">
      <dsp:nvSpPr>
        <dsp:cNvPr id="0" name=""/>
        <dsp:cNvSpPr/>
      </dsp:nvSpPr>
      <dsp:spPr>
        <a:xfrm>
          <a:off x="3169666" y="2337668"/>
          <a:ext cx="77707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A7176-CA40-4557-B315-ECCDC884E41A}">
      <dsp:nvSpPr>
        <dsp:cNvPr id="0" name=""/>
        <dsp:cNvSpPr/>
      </dsp:nvSpPr>
      <dsp:spPr>
        <a:xfrm>
          <a:off x="3315368" y="2393258"/>
          <a:ext cx="7625087" cy="1111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Foi decidido que os colonos declarariam sua independência em relação à Inglaterra. </a:t>
          </a:r>
        </a:p>
      </dsp:txBody>
      <dsp:txXfrm>
        <a:off x="3315368" y="2393258"/>
        <a:ext cx="7625087" cy="1111802"/>
      </dsp:txXfrm>
    </dsp:sp>
    <dsp:sp modelId="{47D15C17-9C9C-4695-AD34-DB5A91601DBB}">
      <dsp:nvSpPr>
        <dsp:cNvPr id="0" name=""/>
        <dsp:cNvSpPr/>
      </dsp:nvSpPr>
      <dsp:spPr>
        <a:xfrm>
          <a:off x="3169666" y="3505060"/>
          <a:ext cx="77707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34CB0A-3B87-4BED-895E-82822BB130EE}">
      <dsp:nvSpPr>
        <dsp:cNvPr id="0" name=""/>
        <dsp:cNvSpPr/>
      </dsp:nvSpPr>
      <dsp:spPr>
        <a:xfrm>
          <a:off x="3315368" y="3560651"/>
          <a:ext cx="7625087" cy="1111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George Washington foi nomeado comandante das tropas americanas e escolhido para elaborar a Declaração de Independência das Treze Colônias.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315368" y="3560651"/>
        <a:ext cx="7625087" cy="1111802"/>
      </dsp:txXfrm>
    </dsp:sp>
    <dsp:sp modelId="{0D52C667-CB63-4839-BF5F-7405841E619F}">
      <dsp:nvSpPr>
        <dsp:cNvPr id="0" name=""/>
        <dsp:cNvSpPr/>
      </dsp:nvSpPr>
      <dsp:spPr>
        <a:xfrm>
          <a:off x="3169666" y="4672453"/>
          <a:ext cx="77707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129E3-A9AE-4044-BFFF-1B77AF71FE46}">
      <dsp:nvSpPr>
        <dsp:cNvPr id="0" name=""/>
        <dsp:cNvSpPr/>
      </dsp:nvSpPr>
      <dsp:spPr>
        <a:xfrm>
          <a:off x="3315368" y="4728043"/>
          <a:ext cx="7625087" cy="1111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Essa declaração ficou pronta em julho de 1776.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315368" y="4728043"/>
        <a:ext cx="7625087" cy="1111802"/>
      </dsp:txXfrm>
    </dsp:sp>
    <dsp:sp modelId="{271DA157-CB59-4DC2-853C-3C5BB7670494}">
      <dsp:nvSpPr>
        <dsp:cNvPr id="0" name=""/>
        <dsp:cNvSpPr/>
      </dsp:nvSpPr>
      <dsp:spPr>
        <a:xfrm>
          <a:off x="3169666" y="5839846"/>
          <a:ext cx="77707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422BA-761F-4A21-9DDA-0B1731F10621}">
      <dsp:nvSpPr>
        <dsp:cNvPr id="0" name=""/>
        <dsp:cNvSpPr/>
      </dsp:nvSpPr>
      <dsp:spPr>
        <a:xfrm>
          <a:off x="4886072" y="1135403"/>
          <a:ext cx="6560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6092" y="45720"/>
              </a:lnTo>
            </a:path>
          </a:pathLst>
        </a:custGeom>
        <a:noFill/>
        <a:ln w="6350" cap="flat" cmpd="sng" algn="ctr">
          <a:solidFill>
            <a:schemeClr val="accent2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5196951" y="1177687"/>
        <a:ext cx="34334" cy="6873"/>
      </dsp:txXfrm>
    </dsp:sp>
    <dsp:sp modelId="{C5D7D344-B2C0-42D1-A37F-06342A4F03B4}">
      <dsp:nvSpPr>
        <dsp:cNvPr id="0" name=""/>
        <dsp:cNvSpPr/>
      </dsp:nvSpPr>
      <dsp:spPr>
        <a:xfrm>
          <a:off x="10116" y="285438"/>
          <a:ext cx="4877755" cy="1791371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Determinava que as colônias passariam a ser estados livres e independentes da Inglaterra.</a:t>
          </a:r>
        </a:p>
      </dsp:txBody>
      <dsp:txXfrm>
        <a:off x="10116" y="285438"/>
        <a:ext cx="4877755" cy="1791371"/>
      </dsp:txXfrm>
    </dsp:sp>
    <dsp:sp modelId="{64421D5A-AD29-4518-8E4B-1E5C819D20D7}">
      <dsp:nvSpPr>
        <dsp:cNvPr id="0" name=""/>
        <dsp:cNvSpPr/>
      </dsp:nvSpPr>
      <dsp:spPr>
        <a:xfrm>
          <a:off x="2448994" y="2075009"/>
          <a:ext cx="5564448" cy="656092"/>
        </a:xfrm>
        <a:custGeom>
          <a:avLst/>
          <a:gdLst/>
          <a:ahLst/>
          <a:cxnLst/>
          <a:rect l="0" t="0" r="0" b="0"/>
          <a:pathLst>
            <a:path>
              <a:moveTo>
                <a:pt x="5564448" y="0"/>
              </a:moveTo>
              <a:lnTo>
                <a:pt x="5564448" y="345146"/>
              </a:lnTo>
              <a:lnTo>
                <a:pt x="0" y="345146"/>
              </a:lnTo>
              <a:lnTo>
                <a:pt x="0" y="656092"/>
              </a:lnTo>
            </a:path>
          </a:pathLst>
        </a:custGeom>
        <a:noFill/>
        <a:ln w="6350" cap="flat" cmpd="sng" algn="ctr">
          <a:solidFill>
            <a:schemeClr val="accent2">
              <a:shade val="90000"/>
              <a:hueOff val="-240726"/>
              <a:satOff val="1208"/>
              <a:lumOff val="1213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5091052" y="2399619"/>
        <a:ext cx="280332" cy="6873"/>
      </dsp:txXfrm>
    </dsp:sp>
    <dsp:sp modelId="{9C81CA6E-C441-4263-9B95-F2E0CEE7FF3A}">
      <dsp:nvSpPr>
        <dsp:cNvPr id="0" name=""/>
        <dsp:cNvSpPr/>
      </dsp:nvSpPr>
      <dsp:spPr>
        <a:xfrm>
          <a:off x="5574564" y="285438"/>
          <a:ext cx="4877755" cy="1791371"/>
        </a:xfrm>
        <a:prstGeom prst="rect">
          <a:avLst/>
        </a:prstGeom>
        <a:solidFill>
          <a:schemeClr val="accent2">
            <a:shade val="80000"/>
            <a:hueOff val="-160472"/>
            <a:satOff val="3389"/>
            <a:lumOff val="90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Cada uma delas teria autonomia para aprovar suas próprias leis.</a:t>
          </a:r>
        </a:p>
      </dsp:txBody>
      <dsp:txXfrm>
        <a:off x="5574564" y="285438"/>
        <a:ext cx="4877755" cy="1791371"/>
      </dsp:txXfrm>
    </dsp:sp>
    <dsp:sp modelId="{B8984A62-0AEB-41B9-BCDE-D0AFBD5E8603}">
      <dsp:nvSpPr>
        <dsp:cNvPr id="0" name=""/>
        <dsp:cNvSpPr/>
      </dsp:nvSpPr>
      <dsp:spPr>
        <a:xfrm>
          <a:off x="4886072" y="3613468"/>
          <a:ext cx="6560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6092" y="45720"/>
              </a:lnTo>
            </a:path>
          </a:pathLst>
        </a:custGeom>
        <a:noFill/>
        <a:ln w="6350" cap="flat" cmpd="sng" algn="ctr">
          <a:solidFill>
            <a:schemeClr val="accent2">
              <a:shade val="90000"/>
              <a:hueOff val="-481452"/>
              <a:satOff val="2416"/>
              <a:lumOff val="2425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5196951" y="3655751"/>
        <a:ext cx="34334" cy="6873"/>
      </dsp:txXfrm>
    </dsp:sp>
    <dsp:sp modelId="{B4E2D31F-5ED4-4342-A567-31C94A4A7C67}">
      <dsp:nvSpPr>
        <dsp:cNvPr id="0" name=""/>
        <dsp:cNvSpPr/>
      </dsp:nvSpPr>
      <dsp:spPr>
        <a:xfrm>
          <a:off x="10116" y="2763502"/>
          <a:ext cx="4877755" cy="1791371"/>
        </a:xfrm>
        <a:prstGeom prst="rect">
          <a:avLst/>
        </a:prstGeom>
        <a:solidFill>
          <a:schemeClr val="accent2">
            <a:shade val="80000"/>
            <a:hueOff val="-320943"/>
            <a:satOff val="6777"/>
            <a:lumOff val="180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Governo que não respeitasse os direitos do cidadão poderia ser deposto e substituído.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0116" y="2763502"/>
        <a:ext cx="4877755" cy="1791371"/>
      </dsp:txXfrm>
    </dsp:sp>
    <dsp:sp modelId="{D4200353-239C-44C9-8FE6-D4D064868AAA}">
      <dsp:nvSpPr>
        <dsp:cNvPr id="0" name=""/>
        <dsp:cNvSpPr/>
      </dsp:nvSpPr>
      <dsp:spPr>
        <a:xfrm>
          <a:off x="5574564" y="2763502"/>
          <a:ext cx="4877755" cy="1791371"/>
        </a:xfrm>
        <a:prstGeom prst="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Declaração não considerava cidadãos os escravizados, as mulheres e os estrangeiros.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574564" y="2763502"/>
        <a:ext cx="4877755" cy="1791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F5CF7-24E5-41AE-A530-B7F4501BB5D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9A15F-D91A-4700-ACA8-99A8D06FF7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968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6ED49-F4E3-4A91-B750-5D1019346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465EF7-847B-4C45-ACAB-262106910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4FD66A-3A50-43CB-BD69-AEEB4BB3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0D97C2-98FA-473E-81F5-7CC2F7B6B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18A8EA-5FB7-4AE1-A495-14CB7DABB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233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9A5694-C4A5-484C-834D-C380C10F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FA6E0F-F299-4987-A4A4-7637DFA05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FA466D-FCB4-4F17-9900-37C0239D9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E8762A-5481-4A21-BEF5-49B6C5C18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71BCF5-9E8F-46C6-A533-87A7BD9B3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84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E2B1E-E692-4C9B-A239-095C7AA34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32CB00-4BE9-4A48-942E-FA5035C4D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65E9C5-6DA5-4650-9F71-51E8A77E3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859BBA-DA8E-45C5-A759-A239C5B43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E6458A-CAAD-4D9A-B82C-D234C368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10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D3A15-4A56-4030-A866-2DD4CC1AD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6AD871-EAEA-4145-8983-8DDC8FF8B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C86B58-BB1F-43F9-A5A8-3D3E7D4FE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42F2F2-9304-49F2-B603-E511C890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4AD0A5-E0C3-4B30-A337-EC7BBC8D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32D319-CDED-4DD5-82F6-1DEE60E4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808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FCBB6F-2B78-4273-9DD1-E54EB52EE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C8F6C4-1862-4B28-8419-0F22549F6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0AD2A8-9CF8-42D9-88DF-864E4BA4E6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9D9C4A-C55A-4F2B-A7A7-23DAB7F2CD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2509AAA-6738-4EFF-B1A1-0AB2036577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CE49EB-E2E5-42F1-8344-203EF559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367F79-2E72-4334-8686-4E6B9E0A6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9888D60-24D1-4FEE-90D2-939216510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530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B44CD-3D58-4E64-B1E6-2B2F53CB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ED03DF-D7E4-41FB-9D7F-9C36F5347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BCDCAF0-C98E-4A6C-B729-F4509121B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80D1E8D-B9BA-4E72-BAA0-76D105FC6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05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B9CDAD3-82AA-4EDD-AD1B-33D76072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7FC7A4B-733D-4B02-9E4A-C49346EFA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EB37C88-572F-4958-BF44-D03C20268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788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B32F3-C727-4950-8574-F69E2501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768AD7-4106-435F-8934-AD1B93EDF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6A3BFF9-9E00-4732-B080-4B1CE9F12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72382D-4DFA-47B0-A3BD-D3714E088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63BDFF-30AA-4EEE-902B-406F741D9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6E4DC4-F54E-40C5-A497-ED72796FE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1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48C11F-E96E-4585-969A-91CB9DA9D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28D8A92-E619-4EBA-A640-0271AA367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32B360-2833-4E6C-8D60-35CCDACAC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A32F7F-6D66-48DA-9EF3-670A4D1DE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50A907-4728-4B9F-9CA8-686A2972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CF4748-E171-4D6E-87BA-EC173688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00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68780-0DEB-480B-87B8-ACB7A19FD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9F0CBAE-D1AE-4257-BE71-23C9F1BC3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EF09CF-5A7E-4007-A556-38F9E3453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2A7EF1-9334-4537-8969-C65F7903C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83A7F9-CB14-4EEA-B099-DF38408E5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25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5CB2D6-9896-484B-9470-F31C8C2D1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16183C-080C-49FF-85F6-80ADE2C5A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588305-3AF4-4249-8E48-C16CAAFB0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31C5E4-756E-4091-BC93-72B9462E3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B1E4DB-D628-4B6A-BA88-47E9CA33F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096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E1407B1-F3F9-42FA-8692-47FB141E2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926FFD-2270-41BF-A9A0-FB895C2DF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BDE024-3DE7-4B1E-9CDB-FF25842E2B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09AD8-B0F7-4E5A-95F1-5E56E2816FD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26D044-7607-48AD-893E-771F89729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4E8B5A-D8F8-49DE-90CA-B92D06AA9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DBAFE-1BD4-4338-80EC-1C320FD8A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86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1421904"/>
            <a:ext cx="10969943" cy="1143000"/>
          </a:xfrm>
        </p:spPr>
        <p:txBody>
          <a:bodyPr>
            <a:noAutofit/>
          </a:bodyPr>
          <a:lstStyle/>
          <a:p>
            <a:r>
              <a:rPr lang="pt-BR" sz="2400" dirty="0">
                <a:latin typeface="Roboto" pitchFamily="2" charset="0"/>
                <a:ea typeface="Roboto" pitchFamily="2" charset="0"/>
              </a:rPr>
              <a:t>Apresentação 5</a:t>
            </a:r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A Independência dos Estados Unidos da América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00731" y="3414480"/>
            <a:ext cx="99825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Revolução na América do Norte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Diferenciação entre as colônias inglesas do Norte e Sul da América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Processo de independência das Treze Colônias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Independência dos Estados Unidos da América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6328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Os ingleses na América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89" y="1685032"/>
          <a:ext cx="1094236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3801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3037" y="404665"/>
            <a:ext cx="10969943" cy="1081191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Treze Colônias inglesas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00732" y="1795464"/>
            <a:ext cx="9694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Grande faixa localizada no litoral leste da América do Norte.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Comumente dividida em colônias do Norte, do Centro e do Sul.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240876" y="3429000"/>
          <a:ext cx="11661581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9662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Guerra dos Sete Anos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624819" y="1412776"/>
          <a:ext cx="11038351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65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846" y="773832"/>
            <a:ext cx="11422294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Consequência da Guerra dos Sete Anos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6191986" y="3212976"/>
          <a:ext cx="5087240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104747" y="2716466"/>
            <a:ext cx="4799283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Inglaterra, apesar de vitoriosa, encontrava-se em grave situação financeira.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Para aumentar as receitas e pagar as dívidas, o Parlamento britânico aumentou o controle sobre as colônias. 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267168" y="2391852"/>
            <a:ext cx="567234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>
                <a:latin typeface="Roboto" pitchFamily="2" charset="0"/>
                <a:ea typeface="Roboto" pitchFamily="2" charset="0"/>
              </a:rPr>
              <a:t>Leis promulgadas pela Inglaterra que afetavam as colônias americanas: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8148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833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Os colonos protestam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16790" y="1291408"/>
            <a:ext cx="104624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Com a promulgação de leis inglesas, os colonos promoveram protestos em várias cidades, entre elas Boston, em Massachusetts.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720804" y="2420888"/>
          <a:ext cx="11038351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6940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Festa do Chá de Boston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90" y="1700808"/>
          <a:ext cx="11038351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336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2457" y="341784"/>
            <a:ext cx="11052140" cy="1143000"/>
          </a:xfrm>
        </p:spPr>
        <p:txBody>
          <a:bodyPr>
            <a:noAutofit/>
          </a:bodyPr>
          <a:lstStyle/>
          <a:p>
            <a:r>
              <a:rPr lang="pt-BR" sz="4500" b="1" dirty="0">
                <a:latin typeface="Roboto" pitchFamily="2" charset="0"/>
                <a:ea typeface="Roboto" pitchFamily="2" charset="0"/>
              </a:rPr>
              <a:t>Primeiro Congresso Continental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432847" y="1301148"/>
          <a:ext cx="10654409" cy="241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485335" y="4005064"/>
          <a:ext cx="10697907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76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/>
        </p:nvGraphicFramePr>
        <p:xfrm>
          <a:off x="624818" y="980728"/>
          <a:ext cx="1094236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9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6283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Autofit/>
          </a:bodyPr>
          <a:lstStyle/>
          <a:p>
            <a:r>
              <a:rPr lang="pt-BR" b="1" dirty="0">
                <a:latin typeface="Roboto" pitchFamily="2" charset="0"/>
                <a:ea typeface="Roboto" pitchFamily="2" charset="0"/>
              </a:rPr>
              <a:t>A Declaração de Independência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90" y="1397000"/>
          <a:ext cx="10462437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9943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738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5 A Independência dos Estados Unidos da América </vt:lpstr>
      <vt:lpstr>Os ingleses na América</vt:lpstr>
      <vt:lpstr>Treze Colônias inglesas</vt:lpstr>
      <vt:lpstr>A Guerra dos Sete Anos</vt:lpstr>
      <vt:lpstr>Consequência da Guerra dos Sete Anos</vt:lpstr>
      <vt:lpstr>Os colonos protestam</vt:lpstr>
      <vt:lpstr>A Festa do Chá de Boston</vt:lpstr>
      <vt:lpstr>Primeiro Congresso Continental</vt:lpstr>
      <vt:lpstr>Apresentação do PowerPoint</vt:lpstr>
      <vt:lpstr>A Declaração de Independência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5 A Independência dos Estados Unidos da América </dc:title>
  <dc:creator>João Paulo Bortoluci</dc:creator>
  <cp:lastModifiedBy>João Paulo Bortoluci</cp:lastModifiedBy>
  <cp:revision>1</cp:revision>
  <dcterms:created xsi:type="dcterms:W3CDTF">2020-04-03T13:15:36Z</dcterms:created>
  <dcterms:modified xsi:type="dcterms:W3CDTF">2020-04-03T13:21:00Z</dcterms:modified>
</cp:coreProperties>
</file>