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a Bairrada" initials="AB" lastIdx="42" clrIdx="0"/>
  <p:cmAuthor id="2" name="Lilian Semenichin Nogueira" initials="LSN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E06"/>
    <a:srgbClr val="20252E"/>
    <a:srgbClr val="666329"/>
    <a:srgbClr val="496665"/>
    <a:srgbClr val="755274"/>
    <a:srgbClr val="3D94D2"/>
    <a:srgbClr val="1323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44" autoAdjust="0"/>
    <p:restoredTop sz="99467" autoAdjust="0"/>
  </p:normalViewPr>
  <p:slideViewPr>
    <p:cSldViewPr snapToGrid="0" snapToObjects="1">
      <p:cViewPr varScale="1">
        <p:scale>
          <a:sx n="114" d="100"/>
          <a:sy n="114" d="100"/>
        </p:scale>
        <p:origin x="420" y="114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656BC-4037-42E2-BEB9-655B950076C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pt-BR"/>
        </a:p>
      </dgm:t>
    </dgm:pt>
    <dgm:pt modelId="{914A8CAB-A6C5-4FB7-AC63-D7620F41C5FA}">
      <dgm:prSet phldrT="[Texto]" custT="1"/>
      <dgm:spPr>
        <a:solidFill>
          <a:srgbClr val="3D94D2">
            <a:alpha val="80000"/>
          </a:srgbClr>
        </a:solidFill>
      </dgm:spPr>
      <dgm:t>
        <a:bodyPr/>
        <a:lstStyle/>
        <a:p>
          <a:r>
            <a:rPr lang="pt-BR" sz="3200" dirty="0">
              <a:solidFill>
                <a:srgbClr val="132339"/>
              </a:solidFill>
              <a:latin typeface="Aptifer Slab LT W01 Bold"/>
              <a:cs typeface="Aptifer Slab LT W01 Bold"/>
            </a:rPr>
            <a:t>Paisagem</a:t>
          </a:r>
        </a:p>
      </dgm:t>
    </dgm:pt>
    <dgm:pt modelId="{D3A34297-5958-48CC-98C7-C2F6577C7C18}" type="parTrans" cxnId="{91E9E6A2-E21D-4858-9CF6-2C8B7131A706}">
      <dgm:prSet/>
      <dgm:spPr/>
      <dgm:t>
        <a:bodyPr/>
        <a:lstStyle/>
        <a:p>
          <a:endParaRPr lang="pt-BR"/>
        </a:p>
      </dgm:t>
    </dgm:pt>
    <dgm:pt modelId="{6D3EC149-EEB6-4DB6-98AE-B7FD4C94DBF5}" type="sibTrans" cxnId="{91E9E6A2-E21D-4858-9CF6-2C8B7131A706}">
      <dgm:prSet/>
      <dgm:spPr/>
      <dgm:t>
        <a:bodyPr/>
        <a:lstStyle/>
        <a:p>
          <a:endParaRPr lang="pt-BR"/>
        </a:p>
      </dgm:t>
    </dgm:pt>
    <dgm:pt modelId="{612DB1BD-2A97-4FB9-BFAE-A953539539C4}">
      <dgm:prSet phldrT="[Texto]" custT="1"/>
      <dgm:spPr>
        <a:solidFill>
          <a:srgbClr val="3D94D2">
            <a:alpha val="70000"/>
          </a:srgbClr>
        </a:solidFill>
      </dgm:spPr>
      <dgm:t>
        <a:bodyPr/>
        <a:lstStyle/>
        <a:p>
          <a:r>
            <a:rPr lang="pt-BR" sz="2000" b="1" dirty="0">
              <a:solidFill>
                <a:srgbClr val="132339"/>
              </a:solidFill>
            </a:rPr>
            <a:t>Elementos naturais </a:t>
          </a:r>
          <a:endParaRPr lang="pt-BR" sz="2000" dirty="0">
            <a:solidFill>
              <a:srgbClr val="132339"/>
            </a:solidFill>
          </a:endParaRPr>
        </a:p>
      </dgm:t>
    </dgm:pt>
    <dgm:pt modelId="{274EF207-49BB-4600-AC73-86E19A26B2BF}" type="parTrans" cxnId="{86CB376B-8147-48D9-A23E-008622858C3F}">
      <dgm:prSet/>
      <dgm:spPr/>
      <dgm:t>
        <a:bodyPr/>
        <a:lstStyle/>
        <a:p>
          <a:endParaRPr lang="pt-BR" dirty="0"/>
        </a:p>
      </dgm:t>
    </dgm:pt>
    <dgm:pt modelId="{1E6422BA-BCAC-4961-88C7-C1B8C8F85EDF}" type="sibTrans" cxnId="{86CB376B-8147-48D9-A23E-008622858C3F}">
      <dgm:prSet/>
      <dgm:spPr/>
      <dgm:t>
        <a:bodyPr/>
        <a:lstStyle/>
        <a:p>
          <a:endParaRPr lang="pt-BR"/>
        </a:p>
      </dgm:t>
    </dgm:pt>
    <dgm:pt modelId="{60682D6E-D9F7-4862-AC42-4A6722EEC2EA}">
      <dgm:prSet phldrT="[Texto]"/>
      <dgm:spPr>
        <a:solidFill>
          <a:srgbClr val="3D94D2">
            <a:alpha val="50000"/>
          </a:srgbClr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pt-BR" dirty="0">
              <a:solidFill>
                <a:srgbClr val="132339"/>
              </a:solidFill>
            </a:rPr>
            <a:t>São formados pela ação da natureza, como rios, vegetação, montanhas, vulcões, oceanos, solos, entre outros.</a:t>
          </a:r>
        </a:p>
      </dgm:t>
    </dgm:pt>
    <dgm:pt modelId="{703381DB-1BA7-487B-857C-C7CB08128573}" type="parTrans" cxnId="{04ED941C-D61D-4153-AF75-A59F547402BA}">
      <dgm:prSet/>
      <dgm:spPr/>
      <dgm:t>
        <a:bodyPr/>
        <a:lstStyle/>
        <a:p>
          <a:endParaRPr lang="pt-BR" dirty="0"/>
        </a:p>
      </dgm:t>
    </dgm:pt>
    <dgm:pt modelId="{111F737D-CCFE-4E6C-A593-40B078114641}" type="sibTrans" cxnId="{04ED941C-D61D-4153-AF75-A59F547402BA}">
      <dgm:prSet/>
      <dgm:spPr/>
      <dgm:t>
        <a:bodyPr/>
        <a:lstStyle/>
        <a:p>
          <a:endParaRPr lang="pt-BR"/>
        </a:p>
      </dgm:t>
    </dgm:pt>
    <dgm:pt modelId="{BC48A191-B7EF-46E5-AE10-AF023FA58A77}">
      <dgm:prSet phldrT="[Texto]"/>
      <dgm:spPr>
        <a:solidFill>
          <a:srgbClr val="3D94D2">
            <a:alpha val="50000"/>
          </a:srgbClr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pt-BR" dirty="0">
              <a:solidFill>
                <a:srgbClr val="132339"/>
              </a:solidFill>
            </a:rPr>
            <a:t>São as </a:t>
          </a:r>
          <a:r>
            <a:rPr lang="pt-BR" b="1" dirty="0">
              <a:solidFill>
                <a:srgbClr val="132339"/>
              </a:solidFill>
            </a:rPr>
            <a:t>paisagens naturais</a:t>
          </a:r>
          <a:r>
            <a:rPr lang="pt-BR" dirty="0">
              <a:solidFill>
                <a:srgbClr val="132339"/>
              </a:solidFill>
            </a:rPr>
            <a:t>, onde a interferência dos seres humanos é pequena ou inexistente.</a:t>
          </a:r>
        </a:p>
      </dgm:t>
    </dgm:pt>
    <dgm:pt modelId="{2AFC7A41-4177-4EBC-8AA8-83416460769A}" type="parTrans" cxnId="{B2C50A68-F011-4600-AB90-F89DA6AE2FFF}">
      <dgm:prSet/>
      <dgm:spPr/>
      <dgm:t>
        <a:bodyPr/>
        <a:lstStyle/>
        <a:p>
          <a:endParaRPr lang="pt-BR" dirty="0"/>
        </a:p>
      </dgm:t>
    </dgm:pt>
    <dgm:pt modelId="{1B0240DF-4792-4127-8F78-28965745705C}" type="sibTrans" cxnId="{B2C50A68-F011-4600-AB90-F89DA6AE2FFF}">
      <dgm:prSet/>
      <dgm:spPr/>
      <dgm:t>
        <a:bodyPr/>
        <a:lstStyle/>
        <a:p>
          <a:endParaRPr lang="pt-BR"/>
        </a:p>
      </dgm:t>
    </dgm:pt>
    <dgm:pt modelId="{D7131622-9397-42D9-AA1F-E8D14A002D92}">
      <dgm:prSet phldrT="[Texto]" custT="1"/>
      <dgm:spPr>
        <a:solidFill>
          <a:srgbClr val="3D94D2">
            <a:alpha val="70000"/>
          </a:srgbClr>
        </a:solidFill>
      </dgm:spPr>
      <dgm:t>
        <a:bodyPr/>
        <a:lstStyle/>
        <a:p>
          <a:r>
            <a:rPr lang="pt-BR" sz="2000" b="1" dirty="0">
              <a:solidFill>
                <a:srgbClr val="132339"/>
              </a:solidFill>
            </a:rPr>
            <a:t>Elementos humanos</a:t>
          </a:r>
          <a:endParaRPr lang="pt-BR" sz="2000" dirty="0">
            <a:solidFill>
              <a:srgbClr val="132339"/>
            </a:solidFill>
          </a:endParaRPr>
        </a:p>
      </dgm:t>
    </dgm:pt>
    <dgm:pt modelId="{CADB7EB8-0CDE-4DB1-B7E5-19D41C5AC874}" type="parTrans" cxnId="{B8762F02-CA43-4BD4-BDE0-F6919D43E9BD}">
      <dgm:prSet/>
      <dgm:spPr/>
      <dgm:t>
        <a:bodyPr/>
        <a:lstStyle/>
        <a:p>
          <a:endParaRPr lang="pt-BR" dirty="0"/>
        </a:p>
      </dgm:t>
    </dgm:pt>
    <dgm:pt modelId="{2F079BB6-7CC9-47BE-8ECC-26C1B3704030}" type="sibTrans" cxnId="{B8762F02-CA43-4BD4-BDE0-F6919D43E9BD}">
      <dgm:prSet/>
      <dgm:spPr/>
      <dgm:t>
        <a:bodyPr/>
        <a:lstStyle/>
        <a:p>
          <a:endParaRPr lang="pt-BR"/>
        </a:p>
      </dgm:t>
    </dgm:pt>
    <dgm:pt modelId="{76B25DD8-6B28-4752-AEBE-F91F71B2F3B5}">
      <dgm:prSet phldrT="[Texto]"/>
      <dgm:spPr>
        <a:solidFill>
          <a:srgbClr val="3D94D2">
            <a:alpha val="50000"/>
          </a:srgbClr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pt-BR" dirty="0">
              <a:solidFill>
                <a:srgbClr val="132339"/>
              </a:solidFill>
            </a:rPr>
            <a:t>São produzidos pelos seres humanos, como casas, edifícios, escolas, entre outros.</a:t>
          </a:r>
        </a:p>
      </dgm:t>
    </dgm:pt>
    <dgm:pt modelId="{53E3F0DD-30DE-4297-9A1E-618AAA4F44CC}" type="parTrans" cxnId="{0E4F5128-34AB-4DE0-ACEB-BA9ED089E29E}">
      <dgm:prSet/>
      <dgm:spPr/>
      <dgm:t>
        <a:bodyPr/>
        <a:lstStyle/>
        <a:p>
          <a:endParaRPr lang="pt-BR" dirty="0"/>
        </a:p>
      </dgm:t>
    </dgm:pt>
    <dgm:pt modelId="{93D1F7C7-E393-4F76-98F7-456C699E1472}" type="sibTrans" cxnId="{0E4F5128-34AB-4DE0-ACEB-BA9ED089E29E}">
      <dgm:prSet/>
      <dgm:spPr/>
      <dgm:t>
        <a:bodyPr/>
        <a:lstStyle/>
        <a:p>
          <a:endParaRPr lang="pt-BR"/>
        </a:p>
      </dgm:t>
    </dgm:pt>
    <dgm:pt modelId="{BF08E011-DB17-424C-95CA-750926FC9B1B}">
      <dgm:prSet/>
      <dgm:spPr>
        <a:solidFill>
          <a:srgbClr val="3D94D2">
            <a:alpha val="50000"/>
          </a:srgbClr>
        </a:solidFill>
      </dgm:spPr>
      <dgm:t>
        <a:bodyPr/>
        <a:lstStyle/>
        <a:p>
          <a:pPr>
            <a:buFont typeface="Arial" panose="020B0604020202020204" pitchFamily="34" charset="0"/>
            <a:buNone/>
          </a:pPr>
          <a:r>
            <a:rPr lang="pt-BR" dirty="0">
              <a:solidFill>
                <a:srgbClr val="132339"/>
              </a:solidFill>
            </a:rPr>
            <a:t>As paisagens em que há predomínio</a:t>
          </a:r>
          <a:br>
            <a:rPr lang="pt-BR" dirty="0">
              <a:solidFill>
                <a:srgbClr val="132339"/>
              </a:solidFill>
            </a:rPr>
          </a:br>
          <a:r>
            <a:rPr lang="pt-BR" dirty="0">
              <a:solidFill>
                <a:srgbClr val="132339"/>
              </a:solidFill>
            </a:rPr>
            <a:t>de elementos humanos são chamadas paisagens humanizadas ou culturais. </a:t>
          </a:r>
        </a:p>
      </dgm:t>
    </dgm:pt>
    <dgm:pt modelId="{7641B798-5B2C-4F97-8DC0-05FADD344E8A}" type="parTrans" cxnId="{42386C11-0150-44C7-88F0-E51FE35F1804}">
      <dgm:prSet/>
      <dgm:spPr/>
      <dgm:t>
        <a:bodyPr/>
        <a:lstStyle/>
        <a:p>
          <a:endParaRPr lang="pt-BR" dirty="0"/>
        </a:p>
      </dgm:t>
    </dgm:pt>
    <dgm:pt modelId="{9A5EC6C7-B66A-492A-9919-3B9A9529D05D}" type="sibTrans" cxnId="{42386C11-0150-44C7-88F0-E51FE35F1804}">
      <dgm:prSet/>
      <dgm:spPr/>
      <dgm:t>
        <a:bodyPr/>
        <a:lstStyle/>
        <a:p>
          <a:endParaRPr lang="pt-BR"/>
        </a:p>
      </dgm:t>
    </dgm:pt>
    <dgm:pt modelId="{4E76DDFA-2792-4CA4-AD4E-9BC59ED4D8D4}" type="pres">
      <dgm:prSet presAssocID="{40E656BC-4037-42E2-BEB9-655B950076C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763F1E8-4F1E-402E-8BBF-581FEDC99D2D}" type="pres">
      <dgm:prSet presAssocID="{914A8CAB-A6C5-4FB7-AC63-D7620F41C5FA}" presName="root1" presStyleCnt="0"/>
      <dgm:spPr/>
    </dgm:pt>
    <dgm:pt modelId="{2E9E8C64-F947-4644-8645-46616C737D49}" type="pres">
      <dgm:prSet presAssocID="{914A8CAB-A6C5-4FB7-AC63-D7620F41C5FA}" presName="LevelOneTextNode" presStyleLbl="node0" presStyleIdx="0" presStyleCnt="1" custLinFactNeighborX="-17391">
        <dgm:presLayoutVars>
          <dgm:chPref val="3"/>
        </dgm:presLayoutVars>
      </dgm:prSet>
      <dgm:spPr/>
    </dgm:pt>
    <dgm:pt modelId="{B1E461CC-D438-4C76-A0EF-A4CCBF20B428}" type="pres">
      <dgm:prSet presAssocID="{914A8CAB-A6C5-4FB7-AC63-D7620F41C5FA}" presName="level2hierChild" presStyleCnt="0"/>
      <dgm:spPr/>
    </dgm:pt>
    <dgm:pt modelId="{6217E475-9D8B-4382-832C-90BE032135DF}" type="pres">
      <dgm:prSet presAssocID="{274EF207-49BB-4600-AC73-86E19A26B2BF}" presName="conn2-1" presStyleLbl="parChTrans1D2" presStyleIdx="0" presStyleCnt="2"/>
      <dgm:spPr/>
    </dgm:pt>
    <dgm:pt modelId="{A70C11C3-4D7F-4847-8157-3BF9FB1F1844}" type="pres">
      <dgm:prSet presAssocID="{274EF207-49BB-4600-AC73-86E19A26B2BF}" presName="connTx" presStyleLbl="parChTrans1D2" presStyleIdx="0" presStyleCnt="2"/>
      <dgm:spPr/>
    </dgm:pt>
    <dgm:pt modelId="{91831AC7-DA84-4346-9F2F-6E10126632B6}" type="pres">
      <dgm:prSet presAssocID="{612DB1BD-2A97-4FB9-BFAE-A953539539C4}" presName="root2" presStyleCnt="0"/>
      <dgm:spPr/>
    </dgm:pt>
    <dgm:pt modelId="{6B568DCD-EAB1-4D72-B4DA-C54AAF41BEE7}" type="pres">
      <dgm:prSet presAssocID="{612DB1BD-2A97-4FB9-BFAE-A953539539C4}" presName="LevelTwoTextNode" presStyleLbl="node2" presStyleIdx="0" presStyleCnt="2" custScaleX="124130" custLinFactNeighborX="5698">
        <dgm:presLayoutVars>
          <dgm:chPref val="3"/>
        </dgm:presLayoutVars>
      </dgm:prSet>
      <dgm:spPr/>
    </dgm:pt>
    <dgm:pt modelId="{A6E1E770-A39C-4E95-B87C-21EE7B9BE112}" type="pres">
      <dgm:prSet presAssocID="{612DB1BD-2A97-4FB9-BFAE-A953539539C4}" presName="level3hierChild" presStyleCnt="0"/>
      <dgm:spPr/>
    </dgm:pt>
    <dgm:pt modelId="{113AE84D-99B2-4B8A-BCEC-B2F4C017705B}" type="pres">
      <dgm:prSet presAssocID="{703381DB-1BA7-487B-857C-C7CB08128573}" presName="conn2-1" presStyleLbl="parChTrans1D3" presStyleIdx="0" presStyleCnt="4"/>
      <dgm:spPr/>
    </dgm:pt>
    <dgm:pt modelId="{B94CA5FA-0BA1-4E2B-9072-7A4D6E5F0C42}" type="pres">
      <dgm:prSet presAssocID="{703381DB-1BA7-487B-857C-C7CB08128573}" presName="connTx" presStyleLbl="parChTrans1D3" presStyleIdx="0" presStyleCnt="4"/>
      <dgm:spPr/>
    </dgm:pt>
    <dgm:pt modelId="{DF8C8E48-B195-4386-9AAF-F4B4FD92D9D1}" type="pres">
      <dgm:prSet presAssocID="{60682D6E-D9F7-4862-AC42-4A6722EEC2EA}" presName="root2" presStyleCnt="0"/>
      <dgm:spPr/>
    </dgm:pt>
    <dgm:pt modelId="{0CF2A5CD-AACC-4B43-B944-E7D0E69D766E}" type="pres">
      <dgm:prSet presAssocID="{60682D6E-D9F7-4862-AC42-4A6722EEC2EA}" presName="LevelTwoTextNode" presStyleLbl="node3" presStyleIdx="0" presStyleCnt="4" custScaleX="142697" custLinFactNeighborX="41877" custLinFactNeighborY="-109">
        <dgm:presLayoutVars>
          <dgm:chPref val="3"/>
        </dgm:presLayoutVars>
      </dgm:prSet>
      <dgm:spPr/>
    </dgm:pt>
    <dgm:pt modelId="{206DCA78-C572-454A-915D-884C0B22718D}" type="pres">
      <dgm:prSet presAssocID="{60682D6E-D9F7-4862-AC42-4A6722EEC2EA}" presName="level3hierChild" presStyleCnt="0"/>
      <dgm:spPr/>
    </dgm:pt>
    <dgm:pt modelId="{8FE7245B-DFA7-4C3A-8BBB-796E25773F46}" type="pres">
      <dgm:prSet presAssocID="{2AFC7A41-4177-4EBC-8AA8-83416460769A}" presName="conn2-1" presStyleLbl="parChTrans1D3" presStyleIdx="1" presStyleCnt="4"/>
      <dgm:spPr/>
    </dgm:pt>
    <dgm:pt modelId="{17FC387E-7863-42BB-BC07-D063BBA27597}" type="pres">
      <dgm:prSet presAssocID="{2AFC7A41-4177-4EBC-8AA8-83416460769A}" presName="connTx" presStyleLbl="parChTrans1D3" presStyleIdx="1" presStyleCnt="4"/>
      <dgm:spPr/>
    </dgm:pt>
    <dgm:pt modelId="{967A4DEA-24E9-4B9F-856A-AA25B78780B0}" type="pres">
      <dgm:prSet presAssocID="{BC48A191-B7EF-46E5-AE10-AF023FA58A77}" presName="root2" presStyleCnt="0"/>
      <dgm:spPr/>
    </dgm:pt>
    <dgm:pt modelId="{F03F5095-F55B-4ECA-A73E-DE34A5C8F848}" type="pres">
      <dgm:prSet presAssocID="{BC48A191-B7EF-46E5-AE10-AF023FA58A77}" presName="LevelTwoTextNode" presStyleLbl="node3" presStyleIdx="1" presStyleCnt="4" custScaleX="140577" custLinFactNeighborX="43134">
        <dgm:presLayoutVars>
          <dgm:chPref val="3"/>
        </dgm:presLayoutVars>
      </dgm:prSet>
      <dgm:spPr/>
    </dgm:pt>
    <dgm:pt modelId="{445D7ECC-F596-4EF2-8D74-38E69847EF18}" type="pres">
      <dgm:prSet presAssocID="{BC48A191-B7EF-46E5-AE10-AF023FA58A77}" presName="level3hierChild" presStyleCnt="0"/>
      <dgm:spPr/>
    </dgm:pt>
    <dgm:pt modelId="{57E1B7D4-477B-4379-B045-0A41E2EB7CAA}" type="pres">
      <dgm:prSet presAssocID="{CADB7EB8-0CDE-4DB1-B7E5-19D41C5AC874}" presName="conn2-1" presStyleLbl="parChTrans1D2" presStyleIdx="1" presStyleCnt="2"/>
      <dgm:spPr/>
    </dgm:pt>
    <dgm:pt modelId="{E57E46C3-1330-400D-8CBF-388F6587D477}" type="pres">
      <dgm:prSet presAssocID="{CADB7EB8-0CDE-4DB1-B7E5-19D41C5AC874}" presName="connTx" presStyleLbl="parChTrans1D2" presStyleIdx="1" presStyleCnt="2"/>
      <dgm:spPr/>
    </dgm:pt>
    <dgm:pt modelId="{376FA4A7-C9FB-4D9B-AE24-EF2E8522828B}" type="pres">
      <dgm:prSet presAssocID="{D7131622-9397-42D9-AA1F-E8D14A002D92}" presName="root2" presStyleCnt="0"/>
      <dgm:spPr/>
    </dgm:pt>
    <dgm:pt modelId="{0C971642-2968-49B9-A566-BAE2CA3329EB}" type="pres">
      <dgm:prSet presAssocID="{D7131622-9397-42D9-AA1F-E8D14A002D92}" presName="LevelTwoTextNode" presStyleLbl="node2" presStyleIdx="1" presStyleCnt="2" custScaleX="123070" custLinFactNeighborX="5698">
        <dgm:presLayoutVars>
          <dgm:chPref val="3"/>
        </dgm:presLayoutVars>
      </dgm:prSet>
      <dgm:spPr/>
    </dgm:pt>
    <dgm:pt modelId="{436BDC02-2D07-4BBF-92FB-BA29D64E9FD8}" type="pres">
      <dgm:prSet presAssocID="{D7131622-9397-42D9-AA1F-E8D14A002D92}" presName="level3hierChild" presStyleCnt="0"/>
      <dgm:spPr/>
    </dgm:pt>
    <dgm:pt modelId="{0BA63C08-57FF-45FF-AD17-E2D8EFC9F348}" type="pres">
      <dgm:prSet presAssocID="{53E3F0DD-30DE-4297-9A1E-618AAA4F44CC}" presName="conn2-1" presStyleLbl="parChTrans1D3" presStyleIdx="2" presStyleCnt="4"/>
      <dgm:spPr/>
    </dgm:pt>
    <dgm:pt modelId="{93293FE4-1A5C-4947-BA8D-E20745D291DF}" type="pres">
      <dgm:prSet presAssocID="{53E3F0DD-30DE-4297-9A1E-618AAA4F44CC}" presName="connTx" presStyleLbl="parChTrans1D3" presStyleIdx="2" presStyleCnt="4"/>
      <dgm:spPr/>
    </dgm:pt>
    <dgm:pt modelId="{FAF57846-4F6F-439C-B3DE-99F26B663F7A}" type="pres">
      <dgm:prSet presAssocID="{76B25DD8-6B28-4752-AEBE-F91F71B2F3B5}" presName="root2" presStyleCnt="0"/>
      <dgm:spPr/>
    </dgm:pt>
    <dgm:pt modelId="{DD33453C-D80B-4C00-A9C4-EA65F5E99FE6}" type="pres">
      <dgm:prSet presAssocID="{76B25DD8-6B28-4752-AEBE-F91F71B2F3B5}" presName="LevelTwoTextNode" presStyleLbl="node3" presStyleIdx="2" presStyleCnt="4" custScaleX="141637" custLinFactNeighborX="43134">
        <dgm:presLayoutVars>
          <dgm:chPref val="3"/>
        </dgm:presLayoutVars>
      </dgm:prSet>
      <dgm:spPr/>
    </dgm:pt>
    <dgm:pt modelId="{79A2AC8E-A098-4833-8476-E3992D931E3E}" type="pres">
      <dgm:prSet presAssocID="{76B25DD8-6B28-4752-AEBE-F91F71B2F3B5}" presName="level3hierChild" presStyleCnt="0"/>
      <dgm:spPr/>
    </dgm:pt>
    <dgm:pt modelId="{D7B0D30E-DDCD-46FF-B0DC-51F431DA1520}" type="pres">
      <dgm:prSet presAssocID="{7641B798-5B2C-4F97-8DC0-05FADD344E8A}" presName="conn2-1" presStyleLbl="parChTrans1D3" presStyleIdx="3" presStyleCnt="4"/>
      <dgm:spPr/>
    </dgm:pt>
    <dgm:pt modelId="{B5F122C1-EB4C-4ED0-983D-3FCAB8D51959}" type="pres">
      <dgm:prSet presAssocID="{7641B798-5B2C-4F97-8DC0-05FADD344E8A}" presName="connTx" presStyleLbl="parChTrans1D3" presStyleIdx="3" presStyleCnt="4"/>
      <dgm:spPr/>
    </dgm:pt>
    <dgm:pt modelId="{73BEAA9F-BAAA-4C8B-BE40-174C65506600}" type="pres">
      <dgm:prSet presAssocID="{BF08E011-DB17-424C-95CA-750926FC9B1B}" presName="root2" presStyleCnt="0"/>
      <dgm:spPr/>
    </dgm:pt>
    <dgm:pt modelId="{B06EB70D-C5E0-4671-94F5-EAB54560AC2D}" type="pres">
      <dgm:prSet presAssocID="{BF08E011-DB17-424C-95CA-750926FC9B1B}" presName="LevelTwoTextNode" presStyleLbl="node3" presStyleIdx="3" presStyleCnt="4" custScaleX="139517" custLinFactNeighborX="44649" custLinFactNeighborY="109">
        <dgm:presLayoutVars>
          <dgm:chPref val="3"/>
        </dgm:presLayoutVars>
      </dgm:prSet>
      <dgm:spPr/>
    </dgm:pt>
    <dgm:pt modelId="{2BD50B1C-4CF2-4507-9EEB-164E435D4F6E}" type="pres">
      <dgm:prSet presAssocID="{BF08E011-DB17-424C-95CA-750926FC9B1B}" presName="level3hierChild" presStyleCnt="0"/>
      <dgm:spPr/>
    </dgm:pt>
  </dgm:ptLst>
  <dgm:cxnLst>
    <dgm:cxn modelId="{B8762F02-CA43-4BD4-BDE0-F6919D43E9BD}" srcId="{914A8CAB-A6C5-4FB7-AC63-D7620F41C5FA}" destId="{D7131622-9397-42D9-AA1F-E8D14A002D92}" srcOrd="1" destOrd="0" parTransId="{CADB7EB8-0CDE-4DB1-B7E5-19D41C5AC874}" sibTransId="{2F079BB6-7CC9-47BE-8ECC-26C1B3704030}"/>
    <dgm:cxn modelId="{9E806005-9761-1942-9F38-EAF328C8A2A3}" type="presOf" srcId="{914A8CAB-A6C5-4FB7-AC63-D7620F41C5FA}" destId="{2E9E8C64-F947-4644-8645-46616C737D49}" srcOrd="0" destOrd="0" presId="urn:microsoft.com/office/officeart/2005/8/layout/hierarchy2"/>
    <dgm:cxn modelId="{F9422C0B-3737-2642-97F9-DFFBBDFF7BD8}" type="presOf" srcId="{274EF207-49BB-4600-AC73-86E19A26B2BF}" destId="{A70C11C3-4D7F-4847-8157-3BF9FB1F1844}" srcOrd="1" destOrd="0" presId="urn:microsoft.com/office/officeart/2005/8/layout/hierarchy2"/>
    <dgm:cxn modelId="{42386C11-0150-44C7-88F0-E51FE35F1804}" srcId="{D7131622-9397-42D9-AA1F-E8D14A002D92}" destId="{BF08E011-DB17-424C-95CA-750926FC9B1B}" srcOrd="1" destOrd="0" parTransId="{7641B798-5B2C-4F97-8DC0-05FADD344E8A}" sibTransId="{9A5EC6C7-B66A-492A-9919-3B9A9529D05D}"/>
    <dgm:cxn modelId="{30027A19-BADF-0E43-A7E3-02AEE82EB1A6}" type="presOf" srcId="{CADB7EB8-0CDE-4DB1-B7E5-19D41C5AC874}" destId="{E57E46C3-1330-400D-8CBF-388F6587D477}" srcOrd="1" destOrd="0" presId="urn:microsoft.com/office/officeart/2005/8/layout/hierarchy2"/>
    <dgm:cxn modelId="{04ED941C-D61D-4153-AF75-A59F547402BA}" srcId="{612DB1BD-2A97-4FB9-BFAE-A953539539C4}" destId="{60682D6E-D9F7-4862-AC42-4A6722EEC2EA}" srcOrd="0" destOrd="0" parTransId="{703381DB-1BA7-487B-857C-C7CB08128573}" sibTransId="{111F737D-CCFE-4E6C-A593-40B078114641}"/>
    <dgm:cxn modelId="{0E4F5128-34AB-4DE0-ACEB-BA9ED089E29E}" srcId="{D7131622-9397-42D9-AA1F-E8D14A002D92}" destId="{76B25DD8-6B28-4752-AEBE-F91F71B2F3B5}" srcOrd="0" destOrd="0" parTransId="{53E3F0DD-30DE-4297-9A1E-618AAA4F44CC}" sibTransId="{93D1F7C7-E393-4F76-98F7-456C699E1472}"/>
    <dgm:cxn modelId="{39F4942A-C686-3A47-9662-A780EB256EC3}" type="presOf" srcId="{53E3F0DD-30DE-4297-9A1E-618AAA4F44CC}" destId="{93293FE4-1A5C-4947-BA8D-E20745D291DF}" srcOrd="1" destOrd="0" presId="urn:microsoft.com/office/officeart/2005/8/layout/hierarchy2"/>
    <dgm:cxn modelId="{F8807232-23F6-6241-8D1F-7916ADFB903B}" type="presOf" srcId="{2AFC7A41-4177-4EBC-8AA8-83416460769A}" destId="{8FE7245B-DFA7-4C3A-8BBB-796E25773F46}" srcOrd="0" destOrd="0" presId="urn:microsoft.com/office/officeart/2005/8/layout/hierarchy2"/>
    <dgm:cxn modelId="{283B6264-AE22-884C-8AFB-8BFC8C7F17B4}" type="presOf" srcId="{274EF207-49BB-4600-AC73-86E19A26B2BF}" destId="{6217E475-9D8B-4382-832C-90BE032135DF}" srcOrd="0" destOrd="0" presId="urn:microsoft.com/office/officeart/2005/8/layout/hierarchy2"/>
    <dgm:cxn modelId="{5F8D6C44-C804-3A4A-AB54-E97557B3A5CE}" type="presOf" srcId="{40E656BC-4037-42E2-BEB9-655B950076CA}" destId="{4E76DDFA-2792-4CA4-AD4E-9BC59ED4D8D4}" srcOrd="0" destOrd="0" presId="urn:microsoft.com/office/officeart/2005/8/layout/hierarchy2"/>
    <dgm:cxn modelId="{B2C50A68-F011-4600-AB90-F89DA6AE2FFF}" srcId="{612DB1BD-2A97-4FB9-BFAE-A953539539C4}" destId="{BC48A191-B7EF-46E5-AE10-AF023FA58A77}" srcOrd="1" destOrd="0" parTransId="{2AFC7A41-4177-4EBC-8AA8-83416460769A}" sibTransId="{1B0240DF-4792-4127-8F78-28965745705C}"/>
    <dgm:cxn modelId="{86CB376B-8147-48D9-A23E-008622858C3F}" srcId="{914A8CAB-A6C5-4FB7-AC63-D7620F41C5FA}" destId="{612DB1BD-2A97-4FB9-BFAE-A953539539C4}" srcOrd="0" destOrd="0" parTransId="{274EF207-49BB-4600-AC73-86E19A26B2BF}" sibTransId="{1E6422BA-BCAC-4961-88C7-C1B8C8F85EDF}"/>
    <dgm:cxn modelId="{9F3B2D4C-9EFE-2D4D-BE8F-5B2D77714137}" type="presOf" srcId="{53E3F0DD-30DE-4297-9A1E-618AAA4F44CC}" destId="{0BA63C08-57FF-45FF-AD17-E2D8EFC9F348}" srcOrd="0" destOrd="0" presId="urn:microsoft.com/office/officeart/2005/8/layout/hierarchy2"/>
    <dgm:cxn modelId="{3961CD51-4E90-B947-8862-919D0CEE5561}" type="presOf" srcId="{7641B798-5B2C-4F97-8DC0-05FADD344E8A}" destId="{B5F122C1-EB4C-4ED0-983D-3FCAB8D51959}" srcOrd="1" destOrd="0" presId="urn:microsoft.com/office/officeart/2005/8/layout/hierarchy2"/>
    <dgm:cxn modelId="{D865FD52-4442-B640-B3D3-17868FB366A6}" type="presOf" srcId="{BF08E011-DB17-424C-95CA-750926FC9B1B}" destId="{B06EB70D-C5E0-4671-94F5-EAB54560AC2D}" srcOrd="0" destOrd="0" presId="urn:microsoft.com/office/officeart/2005/8/layout/hierarchy2"/>
    <dgm:cxn modelId="{F219C955-7607-CD4E-B9FD-23EEBC83E095}" type="presOf" srcId="{703381DB-1BA7-487B-857C-C7CB08128573}" destId="{B94CA5FA-0BA1-4E2B-9072-7A4D6E5F0C42}" srcOrd="1" destOrd="0" presId="urn:microsoft.com/office/officeart/2005/8/layout/hierarchy2"/>
    <dgm:cxn modelId="{C2E98681-FDCF-9C45-B177-B44F801EECF2}" type="presOf" srcId="{60682D6E-D9F7-4862-AC42-4A6722EEC2EA}" destId="{0CF2A5CD-AACC-4B43-B944-E7D0E69D766E}" srcOrd="0" destOrd="0" presId="urn:microsoft.com/office/officeart/2005/8/layout/hierarchy2"/>
    <dgm:cxn modelId="{B372EE86-32E8-AC4C-A371-C4BA26CB5FF9}" type="presOf" srcId="{612DB1BD-2A97-4FB9-BFAE-A953539539C4}" destId="{6B568DCD-EAB1-4D72-B4DA-C54AAF41BEE7}" srcOrd="0" destOrd="0" presId="urn:microsoft.com/office/officeart/2005/8/layout/hierarchy2"/>
    <dgm:cxn modelId="{E560709E-3DB2-3843-8A75-D3D97CA8C846}" type="presOf" srcId="{CADB7EB8-0CDE-4DB1-B7E5-19D41C5AC874}" destId="{57E1B7D4-477B-4379-B045-0A41E2EB7CAA}" srcOrd="0" destOrd="0" presId="urn:microsoft.com/office/officeart/2005/8/layout/hierarchy2"/>
    <dgm:cxn modelId="{91E9E6A2-E21D-4858-9CF6-2C8B7131A706}" srcId="{40E656BC-4037-42E2-BEB9-655B950076CA}" destId="{914A8CAB-A6C5-4FB7-AC63-D7620F41C5FA}" srcOrd="0" destOrd="0" parTransId="{D3A34297-5958-48CC-98C7-C2F6577C7C18}" sibTransId="{6D3EC149-EEB6-4DB6-98AE-B7FD4C94DBF5}"/>
    <dgm:cxn modelId="{030CEAB5-8E54-3748-B73F-A00B7D59C2BC}" type="presOf" srcId="{7641B798-5B2C-4F97-8DC0-05FADD344E8A}" destId="{D7B0D30E-DDCD-46FF-B0DC-51F431DA1520}" srcOrd="0" destOrd="0" presId="urn:microsoft.com/office/officeart/2005/8/layout/hierarchy2"/>
    <dgm:cxn modelId="{427D6DB8-23C7-9D45-8E50-04587E76BF96}" type="presOf" srcId="{703381DB-1BA7-487B-857C-C7CB08128573}" destId="{113AE84D-99B2-4B8A-BCEC-B2F4C017705B}" srcOrd="0" destOrd="0" presId="urn:microsoft.com/office/officeart/2005/8/layout/hierarchy2"/>
    <dgm:cxn modelId="{0D6586C2-DE7A-F443-B17A-CE41256895B9}" type="presOf" srcId="{D7131622-9397-42D9-AA1F-E8D14A002D92}" destId="{0C971642-2968-49B9-A566-BAE2CA3329EB}" srcOrd="0" destOrd="0" presId="urn:microsoft.com/office/officeart/2005/8/layout/hierarchy2"/>
    <dgm:cxn modelId="{B69157CA-0B92-354F-8105-48FA1AB829B2}" type="presOf" srcId="{BC48A191-B7EF-46E5-AE10-AF023FA58A77}" destId="{F03F5095-F55B-4ECA-A73E-DE34A5C8F848}" srcOrd="0" destOrd="0" presId="urn:microsoft.com/office/officeart/2005/8/layout/hierarchy2"/>
    <dgm:cxn modelId="{86F2A8E7-F610-FB4A-A8FC-D0334E623A6B}" type="presOf" srcId="{76B25DD8-6B28-4752-AEBE-F91F71B2F3B5}" destId="{DD33453C-D80B-4C00-A9C4-EA65F5E99FE6}" srcOrd="0" destOrd="0" presId="urn:microsoft.com/office/officeart/2005/8/layout/hierarchy2"/>
    <dgm:cxn modelId="{89B385F8-BFB1-044F-A772-CF71701DDE45}" type="presOf" srcId="{2AFC7A41-4177-4EBC-8AA8-83416460769A}" destId="{17FC387E-7863-42BB-BC07-D063BBA27597}" srcOrd="1" destOrd="0" presId="urn:microsoft.com/office/officeart/2005/8/layout/hierarchy2"/>
    <dgm:cxn modelId="{2D3DC4DA-8BF2-8041-9786-0F499F8A44C1}" type="presParOf" srcId="{4E76DDFA-2792-4CA4-AD4E-9BC59ED4D8D4}" destId="{1763F1E8-4F1E-402E-8BBF-581FEDC99D2D}" srcOrd="0" destOrd="0" presId="urn:microsoft.com/office/officeart/2005/8/layout/hierarchy2"/>
    <dgm:cxn modelId="{0E44E722-4264-9F41-9C1C-4DD25EDDBDCC}" type="presParOf" srcId="{1763F1E8-4F1E-402E-8BBF-581FEDC99D2D}" destId="{2E9E8C64-F947-4644-8645-46616C737D49}" srcOrd="0" destOrd="0" presId="urn:microsoft.com/office/officeart/2005/8/layout/hierarchy2"/>
    <dgm:cxn modelId="{69899A1F-42CA-B04A-A811-0E3D0E81E0C0}" type="presParOf" srcId="{1763F1E8-4F1E-402E-8BBF-581FEDC99D2D}" destId="{B1E461CC-D438-4C76-A0EF-A4CCBF20B428}" srcOrd="1" destOrd="0" presId="urn:microsoft.com/office/officeart/2005/8/layout/hierarchy2"/>
    <dgm:cxn modelId="{60AFED3F-0EB4-0444-A5F0-03EE0DF337BF}" type="presParOf" srcId="{B1E461CC-D438-4C76-A0EF-A4CCBF20B428}" destId="{6217E475-9D8B-4382-832C-90BE032135DF}" srcOrd="0" destOrd="0" presId="urn:microsoft.com/office/officeart/2005/8/layout/hierarchy2"/>
    <dgm:cxn modelId="{C712A3CB-2EF0-C249-947F-456C5170603C}" type="presParOf" srcId="{6217E475-9D8B-4382-832C-90BE032135DF}" destId="{A70C11C3-4D7F-4847-8157-3BF9FB1F1844}" srcOrd="0" destOrd="0" presId="urn:microsoft.com/office/officeart/2005/8/layout/hierarchy2"/>
    <dgm:cxn modelId="{62BB88EF-D9CB-2045-9F6C-C9215DBA8A17}" type="presParOf" srcId="{B1E461CC-D438-4C76-A0EF-A4CCBF20B428}" destId="{91831AC7-DA84-4346-9F2F-6E10126632B6}" srcOrd="1" destOrd="0" presId="urn:microsoft.com/office/officeart/2005/8/layout/hierarchy2"/>
    <dgm:cxn modelId="{EF1D328C-01D3-8846-9740-98E2B2C73801}" type="presParOf" srcId="{91831AC7-DA84-4346-9F2F-6E10126632B6}" destId="{6B568DCD-EAB1-4D72-B4DA-C54AAF41BEE7}" srcOrd="0" destOrd="0" presId="urn:microsoft.com/office/officeart/2005/8/layout/hierarchy2"/>
    <dgm:cxn modelId="{57CB05B6-959E-6345-8184-0C92FBA1B08A}" type="presParOf" srcId="{91831AC7-DA84-4346-9F2F-6E10126632B6}" destId="{A6E1E770-A39C-4E95-B87C-21EE7B9BE112}" srcOrd="1" destOrd="0" presId="urn:microsoft.com/office/officeart/2005/8/layout/hierarchy2"/>
    <dgm:cxn modelId="{CD91722F-8C70-D646-8E85-42C0EAD78260}" type="presParOf" srcId="{A6E1E770-A39C-4E95-B87C-21EE7B9BE112}" destId="{113AE84D-99B2-4B8A-BCEC-B2F4C017705B}" srcOrd="0" destOrd="0" presId="urn:microsoft.com/office/officeart/2005/8/layout/hierarchy2"/>
    <dgm:cxn modelId="{46FC1B34-5F3C-3847-93FF-7C7C5D10F4E0}" type="presParOf" srcId="{113AE84D-99B2-4B8A-BCEC-B2F4C017705B}" destId="{B94CA5FA-0BA1-4E2B-9072-7A4D6E5F0C42}" srcOrd="0" destOrd="0" presId="urn:microsoft.com/office/officeart/2005/8/layout/hierarchy2"/>
    <dgm:cxn modelId="{2B0525AF-5084-1645-A251-26320D4BDB92}" type="presParOf" srcId="{A6E1E770-A39C-4E95-B87C-21EE7B9BE112}" destId="{DF8C8E48-B195-4386-9AAF-F4B4FD92D9D1}" srcOrd="1" destOrd="0" presId="urn:microsoft.com/office/officeart/2005/8/layout/hierarchy2"/>
    <dgm:cxn modelId="{60509EC1-F531-C341-B060-10AF311397B5}" type="presParOf" srcId="{DF8C8E48-B195-4386-9AAF-F4B4FD92D9D1}" destId="{0CF2A5CD-AACC-4B43-B944-E7D0E69D766E}" srcOrd="0" destOrd="0" presId="urn:microsoft.com/office/officeart/2005/8/layout/hierarchy2"/>
    <dgm:cxn modelId="{5F59540C-D87F-9244-A871-7E6EACDD9857}" type="presParOf" srcId="{DF8C8E48-B195-4386-9AAF-F4B4FD92D9D1}" destId="{206DCA78-C572-454A-915D-884C0B22718D}" srcOrd="1" destOrd="0" presId="urn:microsoft.com/office/officeart/2005/8/layout/hierarchy2"/>
    <dgm:cxn modelId="{CD6E8384-B96B-3E4A-A8CB-78DBD480305B}" type="presParOf" srcId="{A6E1E770-A39C-4E95-B87C-21EE7B9BE112}" destId="{8FE7245B-DFA7-4C3A-8BBB-796E25773F46}" srcOrd="2" destOrd="0" presId="urn:microsoft.com/office/officeart/2005/8/layout/hierarchy2"/>
    <dgm:cxn modelId="{1D14028B-109C-6D4E-861E-28505ED9F0E0}" type="presParOf" srcId="{8FE7245B-DFA7-4C3A-8BBB-796E25773F46}" destId="{17FC387E-7863-42BB-BC07-D063BBA27597}" srcOrd="0" destOrd="0" presId="urn:microsoft.com/office/officeart/2005/8/layout/hierarchy2"/>
    <dgm:cxn modelId="{746303C9-DC41-1640-93A6-8E4FA58554D2}" type="presParOf" srcId="{A6E1E770-A39C-4E95-B87C-21EE7B9BE112}" destId="{967A4DEA-24E9-4B9F-856A-AA25B78780B0}" srcOrd="3" destOrd="0" presId="urn:microsoft.com/office/officeart/2005/8/layout/hierarchy2"/>
    <dgm:cxn modelId="{CE25EE88-B2A4-8240-B45D-7E778E6F88AF}" type="presParOf" srcId="{967A4DEA-24E9-4B9F-856A-AA25B78780B0}" destId="{F03F5095-F55B-4ECA-A73E-DE34A5C8F848}" srcOrd="0" destOrd="0" presId="urn:microsoft.com/office/officeart/2005/8/layout/hierarchy2"/>
    <dgm:cxn modelId="{2C21BC47-7D39-6D48-AFFE-12EB543C3F8F}" type="presParOf" srcId="{967A4DEA-24E9-4B9F-856A-AA25B78780B0}" destId="{445D7ECC-F596-4EF2-8D74-38E69847EF18}" srcOrd="1" destOrd="0" presId="urn:microsoft.com/office/officeart/2005/8/layout/hierarchy2"/>
    <dgm:cxn modelId="{0878D51A-D2E5-2645-9FD8-4F7B576D5D6F}" type="presParOf" srcId="{B1E461CC-D438-4C76-A0EF-A4CCBF20B428}" destId="{57E1B7D4-477B-4379-B045-0A41E2EB7CAA}" srcOrd="2" destOrd="0" presId="urn:microsoft.com/office/officeart/2005/8/layout/hierarchy2"/>
    <dgm:cxn modelId="{70F374EF-9914-9A42-A5AA-52954EFE8865}" type="presParOf" srcId="{57E1B7D4-477B-4379-B045-0A41E2EB7CAA}" destId="{E57E46C3-1330-400D-8CBF-388F6587D477}" srcOrd="0" destOrd="0" presId="urn:microsoft.com/office/officeart/2005/8/layout/hierarchy2"/>
    <dgm:cxn modelId="{D41A1886-5243-5F43-94F3-9050A04D6BFE}" type="presParOf" srcId="{B1E461CC-D438-4C76-A0EF-A4CCBF20B428}" destId="{376FA4A7-C9FB-4D9B-AE24-EF2E8522828B}" srcOrd="3" destOrd="0" presId="urn:microsoft.com/office/officeart/2005/8/layout/hierarchy2"/>
    <dgm:cxn modelId="{18C20EEF-BAA1-F747-92FC-3A7B2A784A51}" type="presParOf" srcId="{376FA4A7-C9FB-4D9B-AE24-EF2E8522828B}" destId="{0C971642-2968-49B9-A566-BAE2CA3329EB}" srcOrd="0" destOrd="0" presId="urn:microsoft.com/office/officeart/2005/8/layout/hierarchy2"/>
    <dgm:cxn modelId="{71E0C7C5-DF9F-6F41-B609-F5777EFF9070}" type="presParOf" srcId="{376FA4A7-C9FB-4D9B-AE24-EF2E8522828B}" destId="{436BDC02-2D07-4BBF-92FB-BA29D64E9FD8}" srcOrd="1" destOrd="0" presId="urn:microsoft.com/office/officeart/2005/8/layout/hierarchy2"/>
    <dgm:cxn modelId="{472ED3AC-6AFC-BB40-B2A1-EED926E73236}" type="presParOf" srcId="{436BDC02-2D07-4BBF-92FB-BA29D64E9FD8}" destId="{0BA63C08-57FF-45FF-AD17-E2D8EFC9F348}" srcOrd="0" destOrd="0" presId="urn:microsoft.com/office/officeart/2005/8/layout/hierarchy2"/>
    <dgm:cxn modelId="{396F0DBA-66E7-C740-A6A5-A107932C766C}" type="presParOf" srcId="{0BA63C08-57FF-45FF-AD17-E2D8EFC9F348}" destId="{93293FE4-1A5C-4947-BA8D-E20745D291DF}" srcOrd="0" destOrd="0" presId="urn:microsoft.com/office/officeart/2005/8/layout/hierarchy2"/>
    <dgm:cxn modelId="{57340D6B-9C04-3F45-8B59-E143CB4E76B7}" type="presParOf" srcId="{436BDC02-2D07-4BBF-92FB-BA29D64E9FD8}" destId="{FAF57846-4F6F-439C-B3DE-99F26B663F7A}" srcOrd="1" destOrd="0" presId="urn:microsoft.com/office/officeart/2005/8/layout/hierarchy2"/>
    <dgm:cxn modelId="{F35A4D62-0726-0940-8548-6BA369ACF84E}" type="presParOf" srcId="{FAF57846-4F6F-439C-B3DE-99F26B663F7A}" destId="{DD33453C-D80B-4C00-A9C4-EA65F5E99FE6}" srcOrd="0" destOrd="0" presId="urn:microsoft.com/office/officeart/2005/8/layout/hierarchy2"/>
    <dgm:cxn modelId="{BAF361BD-BBF7-F74C-82F2-95744689E66A}" type="presParOf" srcId="{FAF57846-4F6F-439C-B3DE-99F26B663F7A}" destId="{79A2AC8E-A098-4833-8476-E3992D931E3E}" srcOrd="1" destOrd="0" presId="urn:microsoft.com/office/officeart/2005/8/layout/hierarchy2"/>
    <dgm:cxn modelId="{B96AC5D3-B434-1042-9E4C-A0E7C1AA071D}" type="presParOf" srcId="{436BDC02-2D07-4BBF-92FB-BA29D64E9FD8}" destId="{D7B0D30E-DDCD-46FF-B0DC-51F431DA1520}" srcOrd="2" destOrd="0" presId="urn:microsoft.com/office/officeart/2005/8/layout/hierarchy2"/>
    <dgm:cxn modelId="{CB12CDAF-06CB-1B48-9152-C79DF18A451A}" type="presParOf" srcId="{D7B0D30E-DDCD-46FF-B0DC-51F431DA1520}" destId="{B5F122C1-EB4C-4ED0-983D-3FCAB8D51959}" srcOrd="0" destOrd="0" presId="urn:microsoft.com/office/officeart/2005/8/layout/hierarchy2"/>
    <dgm:cxn modelId="{FA86D27C-AF42-E847-A4F9-AEEE24E1E3E4}" type="presParOf" srcId="{436BDC02-2D07-4BBF-92FB-BA29D64E9FD8}" destId="{73BEAA9F-BAAA-4C8B-BE40-174C65506600}" srcOrd="3" destOrd="0" presId="urn:microsoft.com/office/officeart/2005/8/layout/hierarchy2"/>
    <dgm:cxn modelId="{57E3F368-B80D-0140-834E-E6DB6DC09020}" type="presParOf" srcId="{73BEAA9F-BAAA-4C8B-BE40-174C65506600}" destId="{B06EB70D-C5E0-4671-94F5-EAB54560AC2D}" srcOrd="0" destOrd="0" presId="urn:microsoft.com/office/officeart/2005/8/layout/hierarchy2"/>
    <dgm:cxn modelId="{B1E5F406-4BD1-D742-92E4-4157CA6BB7BE}" type="presParOf" srcId="{73BEAA9F-BAAA-4C8B-BE40-174C65506600}" destId="{2BD50B1C-4CF2-4507-9EEB-164E435D4F6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9E8C64-F947-4644-8645-46616C737D49}">
      <dsp:nvSpPr>
        <dsp:cNvPr id="0" name=""/>
        <dsp:cNvSpPr/>
      </dsp:nvSpPr>
      <dsp:spPr>
        <a:xfrm>
          <a:off x="951824" y="1923790"/>
          <a:ext cx="2229077" cy="1114538"/>
        </a:xfrm>
        <a:prstGeom prst="roundRect">
          <a:avLst>
            <a:gd name="adj" fmla="val 10000"/>
          </a:avLst>
        </a:prstGeom>
        <a:solidFill>
          <a:srgbClr val="3D94D2">
            <a:alpha val="8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solidFill>
                <a:srgbClr val="132339"/>
              </a:solidFill>
              <a:latin typeface="Aptifer Slab LT W01 Bold"/>
              <a:cs typeface="Aptifer Slab LT W01 Bold"/>
            </a:rPr>
            <a:t>Paisagem</a:t>
          </a:r>
        </a:p>
      </dsp:txBody>
      <dsp:txXfrm>
        <a:off x="984468" y="1956434"/>
        <a:ext cx="2163789" cy="1049250"/>
      </dsp:txXfrm>
    </dsp:sp>
    <dsp:sp modelId="{6217E475-9D8B-4382-832C-90BE032135DF}">
      <dsp:nvSpPr>
        <dsp:cNvPr id="0" name=""/>
        <dsp:cNvSpPr/>
      </dsp:nvSpPr>
      <dsp:spPr>
        <a:xfrm rot="19059217">
          <a:off x="2932673" y="1819985"/>
          <a:ext cx="190275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02759" y="20214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3836484" y="1792631"/>
        <a:ext cx="95137" cy="95137"/>
      </dsp:txXfrm>
    </dsp:sp>
    <dsp:sp modelId="{6B568DCD-EAB1-4D72-B4DA-C54AAF41BEE7}">
      <dsp:nvSpPr>
        <dsp:cNvPr id="0" name=""/>
        <dsp:cNvSpPr/>
      </dsp:nvSpPr>
      <dsp:spPr>
        <a:xfrm>
          <a:off x="4587204" y="642071"/>
          <a:ext cx="2766953" cy="1114538"/>
        </a:xfrm>
        <a:prstGeom prst="roundRect">
          <a:avLst>
            <a:gd name="adj" fmla="val 10000"/>
          </a:avLst>
        </a:prstGeom>
        <a:solidFill>
          <a:srgbClr val="3D94D2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rgbClr val="132339"/>
              </a:solidFill>
            </a:rPr>
            <a:t>Elementos naturais </a:t>
          </a:r>
          <a:endParaRPr lang="pt-BR" sz="2000" kern="1200" dirty="0">
            <a:solidFill>
              <a:srgbClr val="132339"/>
            </a:solidFill>
          </a:endParaRPr>
        </a:p>
      </dsp:txBody>
      <dsp:txXfrm>
        <a:off x="4619848" y="674715"/>
        <a:ext cx="2701665" cy="1049250"/>
      </dsp:txXfrm>
    </dsp:sp>
    <dsp:sp modelId="{113AE84D-99B2-4B8A-BCEC-B2F4C017705B}">
      <dsp:nvSpPr>
        <dsp:cNvPr id="0" name=""/>
        <dsp:cNvSpPr/>
      </dsp:nvSpPr>
      <dsp:spPr>
        <a:xfrm rot="20357262">
          <a:off x="7295490" y="858090"/>
          <a:ext cx="181542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15423" y="20214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8157816" y="832919"/>
        <a:ext cx="90771" cy="90771"/>
      </dsp:txXfrm>
    </dsp:sp>
    <dsp:sp modelId="{0CF2A5CD-AACC-4B43-B944-E7D0E69D766E}">
      <dsp:nvSpPr>
        <dsp:cNvPr id="0" name=""/>
        <dsp:cNvSpPr/>
      </dsp:nvSpPr>
      <dsp:spPr>
        <a:xfrm>
          <a:off x="9052246" y="0"/>
          <a:ext cx="3180826" cy="1114538"/>
        </a:xfrm>
        <a:prstGeom prst="roundRect">
          <a:avLst>
            <a:gd name="adj" fmla="val 10000"/>
          </a:avLst>
        </a:prstGeom>
        <a:solidFill>
          <a:srgbClr val="3D94D2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400" kern="1200" dirty="0">
              <a:solidFill>
                <a:srgbClr val="132339"/>
              </a:solidFill>
            </a:rPr>
            <a:t>São formados pela ação da natureza, como rios, vegetação, montanhas, vulcões, oceanos, solos, entre outros.</a:t>
          </a:r>
        </a:p>
      </dsp:txBody>
      <dsp:txXfrm>
        <a:off x="9084890" y="32644"/>
        <a:ext cx="3115538" cy="1049250"/>
      </dsp:txXfrm>
    </dsp:sp>
    <dsp:sp modelId="{8FE7245B-DFA7-4C3A-8BBB-796E25773F46}">
      <dsp:nvSpPr>
        <dsp:cNvPr id="0" name=""/>
        <dsp:cNvSpPr/>
      </dsp:nvSpPr>
      <dsp:spPr>
        <a:xfrm rot="1222120">
          <a:off x="7296594" y="1499555"/>
          <a:ext cx="184123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41236" y="20214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8171181" y="1473739"/>
        <a:ext cx="92061" cy="92061"/>
      </dsp:txXfrm>
    </dsp:sp>
    <dsp:sp modelId="{F03F5095-F55B-4ECA-A73E-DE34A5C8F848}">
      <dsp:nvSpPr>
        <dsp:cNvPr id="0" name=""/>
        <dsp:cNvSpPr/>
      </dsp:nvSpPr>
      <dsp:spPr>
        <a:xfrm>
          <a:off x="9080266" y="1282930"/>
          <a:ext cx="3133570" cy="1114538"/>
        </a:xfrm>
        <a:prstGeom prst="roundRect">
          <a:avLst>
            <a:gd name="adj" fmla="val 10000"/>
          </a:avLst>
        </a:prstGeom>
        <a:solidFill>
          <a:srgbClr val="3D94D2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400" kern="1200" dirty="0">
              <a:solidFill>
                <a:srgbClr val="132339"/>
              </a:solidFill>
            </a:rPr>
            <a:t>São as </a:t>
          </a:r>
          <a:r>
            <a:rPr lang="pt-BR" sz="1400" b="1" kern="1200" dirty="0">
              <a:solidFill>
                <a:srgbClr val="132339"/>
              </a:solidFill>
            </a:rPr>
            <a:t>paisagens naturais</a:t>
          </a:r>
          <a:r>
            <a:rPr lang="pt-BR" sz="1400" kern="1200" dirty="0">
              <a:solidFill>
                <a:srgbClr val="132339"/>
              </a:solidFill>
            </a:rPr>
            <a:t>, onde a interferência dos seres humanos é pequena ou inexistente.</a:t>
          </a:r>
        </a:p>
      </dsp:txBody>
      <dsp:txXfrm>
        <a:off x="9112910" y="1315574"/>
        <a:ext cx="3068282" cy="1049250"/>
      </dsp:txXfrm>
    </dsp:sp>
    <dsp:sp modelId="{57E1B7D4-477B-4379-B045-0A41E2EB7CAA}">
      <dsp:nvSpPr>
        <dsp:cNvPr id="0" name=""/>
        <dsp:cNvSpPr/>
      </dsp:nvSpPr>
      <dsp:spPr>
        <a:xfrm rot="2540783">
          <a:off x="2932673" y="3101704"/>
          <a:ext cx="190275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902759" y="20214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3836484" y="3074350"/>
        <a:ext cx="95137" cy="95137"/>
      </dsp:txXfrm>
    </dsp:sp>
    <dsp:sp modelId="{0C971642-2968-49B9-A566-BAE2CA3329EB}">
      <dsp:nvSpPr>
        <dsp:cNvPr id="0" name=""/>
        <dsp:cNvSpPr/>
      </dsp:nvSpPr>
      <dsp:spPr>
        <a:xfrm>
          <a:off x="4587204" y="3205510"/>
          <a:ext cx="2743325" cy="1114538"/>
        </a:xfrm>
        <a:prstGeom prst="roundRect">
          <a:avLst>
            <a:gd name="adj" fmla="val 10000"/>
          </a:avLst>
        </a:prstGeom>
        <a:solidFill>
          <a:srgbClr val="3D94D2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solidFill>
                <a:srgbClr val="132339"/>
              </a:solidFill>
            </a:rPr>
            <a:t>Elementos humanos</a:t>
          </a:r>
          <a:endParaRPr lang="pt-BR" sz="2000" kern="1200" dirty="0">
            <a:solidFill>
              <a:srgbClr val="132339"/>
            </a:solidFill>
          </a:endParaRPr>
        </a:p>
      </dsp:txBody>
      <dsp:txXfrm>
        <a:off x="4619848" y="3238154"/>
        <a:ext cx="2678037" cy="1049250"/>
      </dsp:txXfrm>
    </dsp:sp>
    <dsp:sp modelId="{0BA63C08-57FF-45FF-AD17-E2D8EFC9F348}">
      <dsp:nvSpPr>
        <dsp:cNvPr id="0" name=""/>
        <dsp:cNvSpPr/>
      </dsp:nvSpPr>
      <dsp:spPr>
        <a:xfrm rot="20377880">
          <a:off x="7272965" y="3422134"/>
          <a:ext cx="184123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41236" y="20214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8147553" y="3396318"/>
        <a:ext cx="92061" cy="92061"/>
      </dsp:txXfrm>
    </dsp:sp>
    <dsp:sp modelId="{DD33453C-D80B-4C00-A9C4-EA65F5E99FE6}">
      <dsp:nvSpPr>
        <dsp:cNvPr id="0" name=""/>
        <dsp:cNvSpPr/>
      </dsp:nvSpPr>
      <dsp:spPr>
        <a:xfrm>
          <a:off x="9056638" y="2564650"/>
          <a:ext cx="3157198" cy="1114538"/>
        </a:xfrm>
        <a:prstGeom prst="roundRect">
          <a:avLst>
            <a:gd name="adj" fmla="val 10000"/>
          </a:avLst>
        </a:prstGeom>
        <a:solidFill>
          <a:srgbClr val="3D94D2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400" kern="1200" dirty="0">
              <a:solidFill>
                <a:srgbClr val="132339"/>
              </a:solidFill>
            </a:rPr>
            <a:t>São produzidos pelos seres humanos, como casas, edifícios, escolas, entre outros.</a:t>
          </a:r>
        </a:p>
      </dsp:txBody>
      <dsp:txXfrm>
        <a:off x="9089282" y="2597294"/>
        <a:ext cx="3091910" cy="1049250"/>
      </dsp:txXfrm>
    </dsp:sp>
    <dsp:sp modelId="{D7B0D30E-DDCD-46FF-B0DC-51F431DA1520}">
      <dsp:nvSpPr>
        <dsp:cNvPr id="0" name=""/>
        <dsp:cNvSpPr/>
      </dsp:nvSpPr>
      <dsp:spPr>
        <a:xfrm rot="1202634">
          <a:off x="7273795" y="4063600"/>
          <a:ext cx="1873347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873347" y="20214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8163635" y="4036981"/>
        <a:ext cx="93667" cy="93667"/>
      </dsp:txXfrm>
    </dsp:sp>
    <dsp:sp modelId="{B06EB70D-C5E0-4671-94F5-EAB54560AC2D}">
      <dsp:nvSpPr>
        <dsp:cNvPr id="0" name=""/>
        <dsp:cNvSpPr/>
      </dsp:nvSpPr>
      <dsp:spPr>
        <a:xfrm>
          <a:off x="9090408" y="3847581"/>
          <a:ext cx="3109941" cy="1114538"/>
        </a:xfrm>
        <a:prstGeom prst="roundRect">
          <a:avLst>
            <a:gd name="adj" fmla="val 10000"/>
          </a:avLst>
        </a:prstGeom>
        <a:solidFill>
          <a:srgbClr val="3D94D2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pt-BR" sz="1400" kern="1200" dirty="0">
              <a:solidFill>
                <a:srgbClr val="132339"/>
              </a:solidFill>
            </a:rPr>
            <a:t>As paisagens em que há predomínio</a:t>
          </a:r>
          <a:br>
            <a:rPr lang="pt-BR" sz="1400" kern="1200" dirty="0">
              <a:solidFill>
                <a:srgbClr val="132339"/>
              </a:solidFill>
            </a:rPr>
          </a:br>
          <a:r>
            <a:rPr lang="pt-BR" sz="1400" kern="1200" dirty="0">
              <a:solidFill>
                <a:srgbClr val="132339"/>
              </a:solidFill>
            </a:rPr>
            <a:t>de elementos humanos são chamadas paisagens humanizadas ou culturais. </a:t>
          </a:r>
        </a:p>
      </dsp:txBody>
      <dsp:txXfrm>
        <a:off x="9123052" y="3880225"/>
        <a:ext cx="3044653" cy="1049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4C91F-8574-3F48-AAE5-868D7EA9ECA7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02666-5863-A84D-967A-EEC84F6B81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206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10A21-D967-B140-AB0E-71A87E0C16BA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823FF-2F7F-D64A-AF8F-37958B09714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953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03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7259851" y="1"/>
            <a:ext cx="4928974" cy="1339866"/>
            <a:chOff x="3712608" y="0"/>
            <a:chExt cx="8476217" cy="2304129"/>
          </a:xfrm>
        </p:grpSpPr>
        <p:grpSp>
          <p:nvGrpSpPr>
            <p:cNvPr id="6" name="Group 5"/>
            <p:cNvGrpSpPr/>
            <p:nvPr/>
          </p:nvGrpSpPr>
          <p:grpSpPr>
            <a:xfrm>
              <a:off x="3712608" y="0"/>
              <a:ext cx="8476217" cy="1145169"/>
              <a:chOff x="3712608" y="0"/>
              <a:chExt cx="8476217" cy="1145169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3712608" y="0"/>
                <a:ext cx="8476217" cy="1145169"/>
              </a:xfrm>
              <a:prstGeom prst="rect">
                <a:avLst/>
              </a:prstGeom>
              <a:gradFill flip="none" rotWithShape="1">
                <a:gsLst>
                  <a:gs pos="0">
                    <a:srgbClr val="3D94D2"/>
                  </a:gs>
                  <a:gs pos="62000">
                    <a:srgbClr val="FFFFFF">
                      <a:alpha val="0"/>
                    </a:srgbClr>
                  </a:gs>
                </a:gsLst>
                <a:lin ang="10800000" scaled="0"/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0" name="Group 9"/>
              <p:cNvGrpSpPr/>
              <p:nvPr/>
            </p:nvGrpSpPr>
            <p:grpSpPr>
              <a:xfrm>
                <a:off x="11044127" y="119179"/>
                <a:ext cx="983126" cy="936809"/>
                <a:chOff x="5080000" y="2463800"/>
                <a:chExt cx="2005584" cy="1911096"/>
              </a:xfrm>
            </p:grpSpPr>
            <p:pic>
              <p:nvPicPr>
                <p:cNvPr id="11" name="Picture 10" descr="icon_FTD.png"/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80000" y="2463800"/>
                  <a:ext cx="2005584" cy="1911096"/>
                </a:xfrm>
                <a:prstGeom prst="rect">
                  <a:avLst/>
                </a:prstGeom>
              </p:spPr>
            </p:pic>
            <p:pic>
              <p:nvPicPr>
                <p:cNvPr id="12" name="Picture 11" descr="Screen Shot 2019-06-18 at 10.35.34.png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718" b="14235"/>
                <a:stretch/>
              </p:blipFill>
              <p:spPr>
                <a:xfrm>
                  <a:off x="6270624" y="2579235"/>
                  <a:ext cx="749419" cy="373515"/>
                </a:xfrm>
                <a:prstGeom prst="rect">
                  <a:avLst/>
                </a:prstGeom>
              </p:spPr>
            </p:pic>
          </p:grpSp>
        </p:grpSp>
        <p:pic>
          <p:nvPicPr>
            <p:cNvPr id="7" name="Picture 6" descr="icon_FTD_outline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07" r="5838"/>
            <a:stretch/>
          </p:blipFill>
          <p:spPr>
            <a:xfrm>
              <a:off x="9776127" y="0"/>
              <a:ext cx="2412698" cy="230412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597008" y="384028"/>
              <a:ext cx="6183692" cy="59984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pt-BR" sz="2000" spc="-150" dirty="0">
                  <a:solidFill>
                    <a:srgbClr val="132339"/>
                  </a:solidFill>
                  <a:latin typeface="Aptifer Slab LT W01 Bold"/>
                  <a:cs typeface="Aptifer Slab LT W01 Bold"/>
                </a:rPr>
                <a:t>A Geografia e o espaço geográfico </a:t>
              </a:r>
              <a:endParaRPr lang="en-US" sz="2000" spc="-150" dirty="0">
                <a:solidFill>
                  <a:srgbClr val="132339"/>
                </a:solidFill>
                <a:latin typeface="Aptifer Slab LT W01 Bold"/>
                <a:cs typeface="Aptifer Slab LT W01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455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6888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319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79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4061026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79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3366851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80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1256752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78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878052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77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4051669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156578" y="230752"/>
            <a:ext cx="184731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r">
              <a:lnSpc>
                <a:spcPct val="80000"/>
              </a:lnSpc>
            </a:pPr>
            <a:endParaRPr lang="en-US" sz="20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1857605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80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F658E-18A4-BC4B-955A-9DFF7539C5FE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82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7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58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72039" y="2144961"/>
            <a:ext cx="7571303" cy="190205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A Geografia e o</a:t>
            </a:r>
          </a:p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espaço geográfico 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2206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298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52222" y="546007"/>
            <a:ext cx="10490522" cy="467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Espaço geográfico</a:t>
            </a:r>
          </a:p>
          <a:p>
            <a:pPr>
              <a:lnSpc>
                <a:spcPct val="60000"/>
              </a:lnSpc>
            </a:pPr>
            <a:endParaRPr lang="pt-BR" sz="36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  <a:p>
            <a:endParaRPr lang="pt-BR" sz="3600" dirty="0">
              <a:solidFill>
                <a:srgbClr val="132339"/>
              </a:solidFill>
            </a:endParaRPr>
          </a:p>
          <a:p>
            <a:r>
              <a:rPr lang="pt-BR" sz="3600" dirty="0">
                <a:solidFill>
                  <a:srgbClr val="132339"/>
                </a:solidFill>
              </a:rPr>
              <a:t>Ao estudar Geografia, analisamos o </a:t>
            </a:r>
            <a:r>
              <a:rPr lang="pt-BR" sz="3600" b="1" dirty="0">
                <a:solidFill>
                  <a:srgbClr val="132339"/>
                </a:solidFill>
              </a:rPr>
              <a:t>espaço geográfico</a:t>
            </a:r>
            <a:r>
              <a:rPr lang="pt-BR" sz="3600" dirty="0">
                <a:solidFill>
                  <a:srgbClr val="132339"/>
                </a:solidFill>
              </a:rPr>
              <a:t>. </a:t>
            </a:r>
            <a:endParaRPr lang="en-US" sz="3600" dirty="0">
              <a:solidFill>
                <a:srgbClr val="132339"/>
              </a:solidFill>
            </a:endParaRPr>
          </a:p>
          <a:p>
            <a:pPr lvl="0"/>
            <a:endParaRPr lang="pt-BR" dirty="0">
              <a:solidFill>
                <a:srgbClr val="132339"/>
              </a:solidFill>
            </a:endParaRPr>
          </a:p>
          <a:p>
            <a:pPr lvl="0"/>
            <a:endParaRPr lang="pt-BR" dirty="0">
              <a:solidFill>
                <a:srgbClr val="132339"/>
              </a:solidFill>
            </a:endParaRP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O </a:t>
            </a:r>
            <a:r>
              <a:rPr lang="pt-BR" sz="2400" b="1" dirty="0">
                <a:solidFill>
                  <a:srgbClr val="132339"/>
                </a:solidFill>
              </a:rPr>
              <a:t>espaço geográfico </a:t>
            </a:r>
            <a:r>
              <a:rPr lang="pt-BR" sz="2400" dirty="0">
                <a:solidFill>
                  <a:srgbClr val="132339"/>
                </a:solidFill>
              </a:rPr>
              <a:t>compreende todos os espaços da superfície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terrestre que o ser humano ocupa e transforma direta ou indiretamente </a:t>
            </a:r>
            <a:br>
              <a:rPr lang="pt-BR" sz="2400" dirty="0">
                <a:solidFill>
                  <a:srgbClr val="132339"/>
                </a:solidFill>
              </a:rPr>
            </a:br>
            <a:r>
              <a:rPr lang="pt-BR" sz="2400" dirty="0">
                <a:solidFill>
                  <a:srgbClr val="132339"/>
                </a:solidFill>
              </a:rPr>
              <a:t>por meio de sua relação com a natureza e com outros humanos.</a:t>
            </a:r>
            <a:endParaRPr lang="en-US" sz="2400" dirty="0">
              <a:solidFill>
                <a:srgbClr val="132339"/>
              </a:solidFill>
            </a:endParaRPr>
          </a:p>
          <a:p>
            <a:r>
              <a:rPr lang="pt-BR" sz="2400" dirty="0">
                <a:solidFill>
                  <a:srgbClr val="132339"/>
                </a:solidFill>
              </a:rPr>
              <a:t>O espaço geográfico é dinâmico e muda o tempo todo, </a:t>
            </a:r>
            <a:br>
              <a:rPr lang="pt-BR" sz="2400" dirty="0">
                <a:solidFill>
                  <a:srgbClr val="132339"/>
                </a:solidFill>
              </a:rPr>
            </a:br>
            <a:r>
              <a:rPr lang="pt-BR" sz="2400" dirty="0">
                <a:solidFill>
                  <a:srgbClr val="132339"/>
                </a:solidFill>
              </a:rPr>
              <a:t>porque seres humanos e natureza interagem a todo momento.</a:t>
            </a:r>
            <a:r>
              <a:rPr lang="en-US" sz="2400" dirty="0">
                <a:solidFill>
                  <a:srgbClr val="132339"/>
                </a:solidFill>
              </a:rPr>
              <a:t> </a:t>
            </a:r>
          </a:p>
        </p:txBody>
      </p:sp>
      <p:pic>
        <p:nvPicPr>
          <p:cNvPr id="28" name="Picture 2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870856" y="626058"/>
            <a:ext cx="404521" cy="413472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0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52222" y="562940"/>
            <a:ext cx="10357974" cy="5970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Lugar</a:t>
            </a:r>
            <a:endParaRPr lang="en-US" sz="4000" dirty="0">
              <a:solidFill>
                <a:srgbClr val="132339"/>
              </a:solidFill>
            </a:endParaRPr>
          </a:p>
          <a:p>
            <a:pPr lvl="0"/>
            <a:endParaRPr lang="pt-BR" sz="2400" dirty="0">
              <a:solidFill>
                <a:srgbClr val="132339"/>
              </a:solidFill>
            </a:endParaRPr>
          </a:p>
          <a:p>
            <a:pPr lvl="0"/>
            <a:endParaRPr lang="pt-BR" sz="3600" dirty="0">
              <a:solidFill>
                <a:srgbClr val="132339"/>
              </a:solidFill>
            </a:endParaRPr>
          </a:p>
          <a:p>
            <a:pPr lvl="0"/>
            <a:r>
              <a:rPr lang="pt-BR" sz="3600" dirty="0">
                <a:solidFill>
                  <a:srgbClr val="132339"/>
                </a:solidFill>
              </a:rPr>
              <a:t>No dia a dia, temos contato com diversos </a:t>
            </a:r>
            <a:r>
              <a:rPr lang="pt-BR" sz="3600" b="1" dirty="0">
                <a:solidFill>
                  <a:srgbClr val="132339"/>
                </a:solidFill>
              </a:rPr>
              <a:t>lugares</a:t>
            </a:r>
            <a:r>
              <a:rPr lang="pt-BR" sz="3600" dirty="0">
                <a:solidFill>
                  <a:srgbClr val="132339"/>
                </a:solidFill>
              </a:rPr>
              <a:t>.</a:t>
            </a:r>
            <a:br>
              <a:rPr lang="pt-BR" sz="3600" dirty="0">
                <a:solidFill>
                  <a:srgbClr val="132339"/>
                </a:solidFill>
              </a:rPr>
            </a:br>
            <a:r>
              <a:rPr lang="pt-BR" sz="3600" dirty="0">
                <a:solidFill>
                  <a:srgbClr val="132339"/>
                </a:solidFill>
              </a:rPr>
              <a:t>É possível ter:</a:t>
            </a:r>
            <a:endParaRPr lang="en-US" sz="3600" dirty="0">
              <a:solidFill>
                <a:srgbClr val="132339"/>
              </a:solidFill>
            </a:endParaRPr>
          </a:p>
          <a:p>
            <a:pPr lvl="0"/>
            <a:endParaRPr lang="pt-BR" dirty="0">
              <a:solidFill>
                <a:srgbClr val="132339"/>
              </a:solidFill>
            </a:endParaRPr>
          </a:p>
          <a:p>
            <a:pPr lvl="0"/>
            <a:r>
              <a:rPr lang="pt-BR" sz="3600" b="1" dirty="0">
                <a:solidFill>
                  <a:srgbClr val="132339"/>
                </a:solidFill>
              </a:rPr>
              <a:t>	contato direto; </a:t>
            </a:r>
            <a:br>
              <a:rPr lang="pt-BR" sz="2800" b="1" dirty="0">
                <a:solidFill>
                  <a:srgbClr val="132339"/>
                </a:solidFill>
              </a:rPr>
            </a:br>
            <a:r>
              <a:rPr lang="pt-BR" sz="2800" b="1" dirty="0">
                <a:solidFill>
                  <a:srgbClr val="132339"/>
                </a:solidFill>
              </a:rPr>
              <a:t>	</a:t>
            </a:r>
            <a:r>
              <a:rPr lang="pt-BR" sz="2800" dirty="0">
                <a:solidFill>
                  <a:srgbClr val="132339"/>
                </a:solidFill>
              </a:rPr>
              <a:t>como a moradia, a escola ou o clube. </a:t>
            </a:r>
            <a:endParaRPr lang="en-US" sz="2800" dirty="0">
              <a:solidFill>
                <a:srgbClr val="132339"/>
              </a:solidFill>
            </a:endParaRPr>
          </a:p>
          <a:p>
            <a:pPr lvl="0"/>
            <a:endParaRPr lang="pt-BR" sz="2800" b="1" dirty="0">
              <a:solidFill>
                <a:srgbClr val="132339"/>
              </a:solidFill>
            </a:endParaRPr>
          </a:p>
          <a:p>
            <a:pPr lvl="0"/>
            <a:r>
              <a:rPr lang="pt-BR" sz="3600" b="1" dirty="0">
                <a:solidFill>
                  <a:srgbClr val="132339"/>
                </a:solidFill>
              </a:rPr>
              <a:t>	contato indireto;</a:t>
            </a:r>
            <a:br>
              <a:rPr lang="pt-BR" sz="2800" b="1" dirty="0">
                <a:solidFill>
                  <a:srgbClr val="132339"/>
                </a:solidFill>
              </a:rPr>
            </a:br>
            <a:r>
              <a:rPr lang="pt-BR" sz="2800" b="1" dirty="0">
                <a:solidFill>
                  <a:srgbClr val="132339"/>
                </a:solidFill>
              </a:rPr>
              <a:t>	</a:t>
            </a:r>
            <a:r>
              <a:rPr lang="pt-BR" sz="2800" dirty="0">
                <a:solidFill>
                  <a:srgbClr val="132339"/>
                </a:solidFill>
              </a:rPr>
              <a:t>lugares situados em outros </a:t>
            </a:r>
            <a:br>
              <a:rPr lang="pt-BR" sz="2800" dirty="0">
                <a:solidFill>
                  <a:srgbClr val="132339"/>
                </a:solidFill>
              </a:rPr>
            </a:br>
            <a:r>
              <a:rPr lang="pt-BR" sz="2800" dirty="0">
                <a:solidFill>
                  <a:srgbClr val="132339"/>
                </a:solidFill>
              </a:rPr>
              <a:t>	municípios, estados ou em outros países.</a:t>
            </a:r>
            <a:endParaRPr lang="en-US" sz="2800" dirty="0">
              <a:solidFill>
                <a:srgbClr val="132339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8402" y="3544289"/>
            <a:ext cx="404521" cy="413472"/>
          </a:xfrm>
          <a:prstGeom prst="rect">
            <a:avLst/>
          </a:prstGeom>
        </p:spPr>
      </p:pic>
      <p:pic>
        <p:nvPicPr>
          <p:cNvPr id="21" name="Picture 2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8402" y="4918198"/>
            <a:ext cx="404521" cy="413472"/>
          </a:xfrm>
          <a:prstGeom prst="rect">
            <a:avLst/>
          </a:prstGeom>
        </p:spPr>
      </p:pic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168512" y="575259"/>
            <a:ext cx="404521" cy="413472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73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13371" y="473131"/>
            <a:ext cx="955402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Paisagem</a:t>
            </a:r>
          </a:p>
          <a:p>
            <a:endParaRPr lang="en-US" dirty="0">
              <a:solidFill>
                <a:srgbClr val="132339"/>
              </a:solidFill>
            </a:endParaRPr>
          </a:p>
          <a:p>
            <a:endParaRPr lang="pt-BR" sz="3600" b="1" dirty="0">
              <a:solidFill>
                <a:srgbClr val="132339"/>
              </a:solidFill>
            </a:endParaRPr>
          </a:p>
          <a:p>
            <a:r>
              <a:rPr lang="pt-BR" sz="3600" b="1" dirty="0">
                <a:solidFill>
                  <a:srgbClr val="132339"/>
                </a:solidFill>
              </a:rPr>
              <a:t>Paisagem </a:t>
            </a:r>
            <a:r>
              <a:rPr lang="pt-BR" sz="3600" dirty="0">
                <a:solidFill>
                  <a:srgbClr val="132339"/>
                </a:solidFill>
              </a:rPr>
              <a:t>é tudo aquilo que vemos</a:t>
            </a:r>
          </a:p>
          <a:p>
            <a:r>
              <a:rPr lang="pt-BR" sz="3600" dirty="0">
                <a:solidFill>
                  <a:srgbClr val="132339"/>
                </a:solidFill>
              </a:rPr>
              <a:t>em determinado lugar,</a:t>
            </a:r>
          </a:p>
          <a:p>
            <a:r>
              <a:rPr lang="pt-BR" sz="3600" dirty="0">
                <a:solidFill>
                  <a:srgbClr val="132339"/>
                </a:solidFill>
              </a:rPr>
              <a:t>em dado momento, e algumas</a:t>
            </a:r>
          </a:p>
          <a:p>
            <a:r>
              <a:rPr lang="pt-BR" sz="3600" dirty="0">
                <a:solidFill>
                  <a:srgbClr val="132339"/>
                </a:solidFill>
              </a:rPr>
              <a:t>de suas características também são percebidas por meio de sons, odores e movimentos.</a:t>
            </a:r>
            <a:endParaRPr lang="en-US" sz="3600" dirty="0">
              <a:solidFill>
                <a:srgbClr val="132339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999766" y="575259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38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13372" y="540863"/>
            <a:ext cx="3342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Paisagem</a:t>
            </a:r>
            <a:endParaRPr lang="en-US" sz="4000" dirty="0">
              <a:solidFill>
                <a:srgbClr val="132339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Diagrama 1">
            <a:extLst>
              <a:ext uri="{FF2B5EF4-FFF2-40B4-BE49-F238E27FC236}">
                <a16:creationId xmlns:a16="http://schemas.microsoft.com/office/drawing/2014/main" id="{8301B05E-C7B0-42A3-84DB-988DCF0284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5313033"/>
              </p:ext>
            </p:extLst>
          </p:nvPr>
        </p:nvGraphicFramePr>
        <p:xfrm>
          <a:off x="-357901" y="1607245"/>
          <a:ext cx="12639086" cy="496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" name="Picture 21" descr="icon_FTD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932038" y="575259"/>
            <a:ext cx="404521" cy="41347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353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616" y="1645234"/>
            <a:ext cx="9991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132339"/>
                </a:solidFill>
              </a:rPr>
              <a:t>As </a:t>
            </a:r>
            <a:r>
              <a:rPr lang="pt-BR" sz="3600" b="1" dirty="0">
                <a:solidFill>
                  <a:srgbClr val="132339"/>
                </a:solidFill>
              </a:rPr>
              <a:t>paisagens</a:t>
            </a:r>
            <a:r>
              <a:rPr lang="pt-BR" sz="3600" dirty="0">
                <a:solidFill>
                  <a:srgbClr val="132339"/>
                </a:solidFill>
              </a:rPr>
              <a:t> são transformadas pelas ações da natureza e dos seres humanos ao longo do tempo.</a:t>
            </a:r>
            <a:endParaRPr lang="en-US" sz="3600" dirty="0">
              <a:solidFill>
                <a:srgbClr val="132339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91617" y="3013363"/>
            <a:ext cx="11245516" cy="3425962"/>
            <a:chOff x="895698" y="2497376"/>
            <a:chExt cx="10627478" cy="3237676"/>
          </a:xfrm>
        </p:grpSpPr>
        <p:pic>
          <p:nvPicPr>
            <p:cNvPr id="15" name="Imagem 3">
              <a:extLst>
                <a:ext uri="{FF2B5EF4-FFF2-40B4-BE49-F238E27FC236}">
                  <a16:creationId xmlns:a16="http://schemas.microsoft.com/office/drawing/2014/main" id="{54F73DCB-6933-4D15-BD34-98B7E1AF7D03}"/>
                </a:ext>
              </a:extLst>
            </p:cNvPr>
            <p:cNvPicPr/>
            <p:nvPr/>
          </p:nvPicPr>
          <p:blipFill rotWithShape="1">
            <a:blip r:embed="rId2"/>
            <a:srcRect r="2941" b="50184"/>
            <a:stretch/>
          </p:blipFill>
          <p:spPr>
            <a:xfrm>
              <a:off x="895698" y="2497376"/>
              <a:ext cx="5295297" cy="3237676"/>
            </a:xfrm>
            <a:prstGeom prst="rect">
              <a:avLst/>
            </a:prstGeom>
          </p:spPr>
        </p:pic>
        <p:pic>
          <p:nvPicPr>
            <p:cNvPr id="16" name="Imagem 3">
              <a:extLst>
                <a:ext uri="{FF2B5EF4-FFF2-40B4-BE49-F238E27FC236}">
                  <a16:creationId xmlns:a16="http://schemas.microsoft.com/office/drawing/2014/main" id="{54F73DCB-6933-4D15-BD34-98B7E1AF7D03}"/>
                </a:ext>
              </a:extLst>
            </p:cNvPr>
            <p:cNvPicPr/>
            <p:nvPr/>
          </p:nvPicPr>
          <p:blipFill rotWithShape="1">
            <a:blip r:embed="rId2"/>
            <a:srcRect t="49382" r="2109" b="802"/>
            <a:stretch/>
          </p:blipFill>
          <p:spPr>
            <a:xfrm>
              <a:off x="6182519" y="2497376"/>
              <a:ext cx="5340657" cy="3237676"/>
            </a:xfrm>
            <a:prstGeom prst="rect">
              <a:avLst/>
            </a:prstGeom>
          </p:spPr>
        </p:pic>
      </p:grpSp>
      <p:cxnSp>
        <p:nvCxnSpPr>
          <p:cNvPr id="19" name="Straight Connector 18"/>
          <p:cNvCxnSpPr/>
          <p:nvPr/>
        </p:nvCxnSpPr>
        <p:spPr>
          <a:xfrm>
            <a:off x="552222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13372" y="591662"/>
            <a:ext cx="3308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Paisagem</a:t>
            </a:r>
            <a:endParaRPr lang="en-US" sz="4000" dirty="0">
              <a:solidFill>
                <a:srgbClr val="132339"/>
              </a:solidFill>
            </a:endParaRPr>
          </a:p>
        </p:txBody>
      </p:sp>
      <p:pic>
        <p:nvPicPr>
          <p:cNvPr id="22" name="Picture 21" descr="icon_FT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932038" y="575259"/>
            <a:ext cx="404521" cy="41347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990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617" y="490685"/>
            <a:ext cx="7140137" cy="6124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Orientação no espaço</a:t>
            </a:r>
          </a:p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geográfico pelo Sol </a:t>
            </a:r>
          </a:p>
          <a:p>
            <a:endParaRPr lang="pt-BR" sz="2400" dirty="0">
              <a:solidFill>
                <a:srgbClr val="132339"/>
              </a:solidFill>
            </a:endParaRPr>
          </a:p>
          <a:p>
            <a:r>
              <a:rPr lang="pt-BR" sz="2400" dirty="0">
                <a:solidFill>
                  <a:srgbClr val="132339"/>
                </a:solidFill>
              </a:rPr>
              <a:t>A observação do </a:t>
            </a:r>
            <a:r>
              <a:rPr lang="pt-BR" sz="2400" b="1" dirty="0">
                <a:solidFill>
                  <a:srgbClr val="132339"/>
                </a:solidFill>
              </a:rPr>
              <a:t>movimento aparente do Sol </a:t>
            </a:r>
            <a:r>
              <a:rPr lang="pt-BR" sz="2400" dirty="0">
                <a:solidFill>
                  <a:srgbClr val="132339"/>
                </a:solidFill>
              </a:rPr>
              <a:t>foi</a:t>
            </a:r>
          </a:p>
          <a:p>
            <a:r>
              <a:rPr lang="pt-BR" sz="2400" dirty="0">
                <a:solidFill>
                  <a:srgbClr val="132339"/>
                </a:solidFill>
              </a:rPr>
              <a:t>uma das primeiras formas de orientação utilizadas </a:t>
            </a:r>
          </a:p>
          <a:p>
            <a:r>
              <a:rPr lang="pt-BR" sz="2400" dirty="0">
                <a:solidFill>
                  <a:srgbClr val="132339"/>
                </a:solidFill>
              </a:rPr>
              <a:t>pelos seres humanos. Por causa do movimento de rotação da Terra, vemos o Sol, pela manhã, 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de um lado e, à tarde, do lado oposto. Com base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nessa observação, o Sol passou a ser utilizado como 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referência para determinar as </a:t>
            </a:r>
            <a:r>
              <a:rPr lang="pt-BR" sz="2400" b="1" dirty="0">
                <a:solidFill>
                  <a:srgbClr val="132339"/>
                </a:solidFill>
              </a:rPr>
              <a:t>direções cardeais</a:t>
            </a:r>
            <a:r>
              <a:rPr lang="pt-BR" sz="2400" dirty="0">
                <a:solidFill>
                  <a:srgbClr val="132339"/>
                </a:solidFill>
              </a:rPr>
              <a:t>:</a:t>
            </a:r>
            <a:endParaRPr lang="en-US" sz="2400" dirty="0">
              <a:solidFill>
                <a:srgbClr val="132339"/>
              </a:solidFill>
            </a:endParaRPr>
          </a:p>
          <a:p>
            <a:pPr lvl="0"/>
            <a:endParaRPr lang="pt-BR" sz="2400" b="1" dirty="0">
              <a:solidFill>
                <a:srgbClr val="132339"/>
              </a:solidFill>
            </a:endParaRPr>
          </a:p>
          <a:p>
            <a:pPr lvl="0"/>
            <a:r>
              <a:rPr lang="pt-BR" sz="2400" b="1" dirty="0">
                <a:solidFill>
                  <a:srgbClr val="132339"/>
                </a:solidFill>
              </a:rPr>
              <a:t>• leste </a:t>
            </a:r>
            <a:endParaRPr lang="en-US" sz="2400" dirty="0">
              <a:solidFill>
                <a:srgbClr val="132339"/>
              </a:solidFill>
            </a:endParaRPr>
          </a:p>
          <a:p>
            <a:pPr lvl="0"/>
            <a:r>
              <a:rPr lang="pt-BR" sz="2400" b="1" dirty="0">
                <a:solidFill>
                  <a:srgbClr val="132339"/>
                </a:solidFill>
              </a:rPr>
              <a:t>• oeste </a:t>
            </a:r>
            <a:r>
              <a:rPr lang="pt-BR" sz="2400" dirty="0">
                <a:solidFill>
                  <a:srgbClr val="132339"/>
                </a:solidFill>
              </a:rPr>
              <a:t> </a:t>
            </a:r>
            <a:endParaRPr lang="en-US" sz="2400" dirty="0">
              <a:solidFill>
                <a:srgbClr val="132339"/>
              </a:solidFill>
            </a:endParaRPr>
          </a:p>
          <a:p>
            <a:pPr lvl="0"/>
            <a:r>
              <a:rPr lang="pt-BR" sz="2400" b="1" dirty="0">
                <a:solidFill>
                  <a:srgbClr val="132339"/>
                </a:solidFill>
              </a:rPr>
              <a:t>• norte </a:t>
            </a:r>
            <a:endParaRPr lang="en-US" sz="2400" dirty="0">
              <a:solidFill>
                <a:srgbClr val="132339"/>
              </a:solidFill>
            </a:endParaRPr>
          </a:p>
          <a:p>
            <a:pPr lvl="0"/>
            <a:r>
              <a:rPr lang="pt-BR" sz="2400" b="1" dirty="0">
                <a:solidFill>
                  <a:srgbClr val="132339"/>
                </a:solidFill>
              </a:rPr>
              <a:t>• sul </a:t>
            </a:r>
            <a:endParaRPr lang="en-US" sz="2400" dirty="0">
              <a:solidFill>
                <a:srgbClr val="132339"/>
              </a:solidFill>
            </a:endParaRPr>
          </a:p>
        </p:txBody>
      </p:sp>
      <p:pic>
        <p:nvPicPr>
          <p:cNvPr id="20" name="Imagem 7">
            <a:extLst>
              <a:ext uri="{FF2B5EF4-FFF2-40B4-BE49-F238E27FC236}">
                <a16:creationId xmlns:a16="http://schemas.microsoft.com/office/drawing/2014/main" id="{7E83C595-0CE2-4E90-A627-A544EFEDCB87}"/>
              </a:ext>
            </a:extLst>
          </p:cNvPr>
          <p:cNvPicPr/>
          <p:nvPr/>
        </p:nvPicPr>
        <p:blipFill rotWithShape="1">
          <a:blip r:embed="rId2"/>
          <a:srcRect/>
          <a:stretch/>
        </p:blipFill>
        <p:spPr>
          <a:xfrm>
            <a:off x="7631754" y="2170814"/>
            <a:ext cx="4151290" cy="4113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9" name="Straight Connector 28"/>
          <p:cNvCxnSpPr/>
          <p:nvPr/>
        </p:nvCxnSpPr>
        <p:spPr>
          <a:xfrm>
            <a:off x="552222" y="196272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icon_FT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678248" y="659924"/>
            <a:ext cx="404521" cy="41347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29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 Same Side Corner Rectangle 24"/>
          <p:cNvSpPr/>
          <p:nvPr/>
        </p:nvSpPr>
        <p:spPr>
          <a:xfrm rot="10800000">
            <a:off x="7550548" y="1962728"/>
            <a:ext cx="3992570" cy="4294908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3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89753" y="485712"/>
            <a:ext cx="7291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Orientação no espaço por coordenadas geográficas</a:t>
            </a:r>
            <a:endParaRPr lang="en-US" sz="4000" dirty="0">
              <a:solidFill>
                <a:srgbClr val="132339"/>
              </a:solidFill>
            </a:endParaRPr>
          </a:p>
        </p:txBody>
      </p:sp>
      <p:pic>
        <p:nvPicPr>
          <p:cNvPr id="14" name="Imagem 2">
            <a:extLst>
              <a:ext uri="{FF2B5EF4-FFF2-40B4-BE49-F238E27FC236}">
                <a16:creationId xmlns:a16="http://schemas.microsoft.com/office/drawing/2014/main" id="{E4AF0A80-CDCE-48EC-BDF7-2ED1638EB2E3}"/>
              </a:ext>
            </a:extLst>
          </p:cNvPr>
          <p:cNvPicPr/>
          <p:nvPr/>
        </p:nvPicPr>
        <p:blipFill>
          <a:blip r:embed="rId2">
            <a:alphaModFix amt="79000"/>
          </a:blip>
          <a:stretch>
            <a:fillRect/>
          </a:stretch>
        </p:blipFill>
        <p:spPr>
          <a:xfrm>
            <a:off x="357899" y="2297056"/>
            <a:ext cx="6866445" cy="42261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00635" y="2077701"/>
            <a:ext cx="3857654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solidFill>
                <a:srgbClr val="132339"/>
              </a:solidFill>
            </a:endParaRP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A </a:t>
            </a:r>
            <a:r>
              <a:rPr lang="pt-BR" sz="2400" b="1" dirty="0">
                <a:solidFill>
                  <a:srgbClr val="132339"/>
                </a:solidFill>
              </a:rPr>
              <a:t>coordenada geográfica 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de um ponto da superfície </a:t>
            </a:r>
            <a:br>
              <a:rPr lang="pt-BR" sz="2400" dirty="0">
                <a:solidFill>
                  <a:srgbClr val="132339"/>
                </a:solidFill>
              </a:rPr>
            </a:br>
            <a:r>
              <a:rPr lang="pt-BR" sz="2400" dirty="0">
                <a:solidFill>
                  <a:srgbClr val="132339"/>
                </a:solidFill>
              </a:rPr>
              <a:t>terrestre é determinada pelo cruzamento de um paralelo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com um meridiano. </a:t>
            </a:r>
            <a:br>
              <a:rPr lang="pt-BR" sz="2400" dirty="0">
                <a:solidFill>
                  <a:srgbClr val="132339"/>
                </a:solidFill>
              </a:rPr>
            </a:br>
            <a:endParaRPr lang="pt-BR" sz="2400" dirty="0">
              <a:solidFill>
                <a:srgbClr val="132339"/>
              </a:solidFill>
            </a:endParaRP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Os paralelos indicam</a:t>
            </a:r>
          </a:p>
          <a:p>
            <a:pPr lvl="0"/>
            <a:r>
              <a:rPr lang="pt-BR" sz="2400" dirty="0">
                <a:solidFill>
                  <a:srgbClr val="132339"/>
                </a:solidFill>
              </a:rPr>
              <a:t>a </a:t>
            </a:r>
            <a:r>
              <a:rPr lang="pt-BR" sz="2400" b="1" dirty="0">
                <a:solidFill>
                  <a:srgbClr val="132339"/>
                </a:solidFill>
              </a:rPr>
              <a:t>latitude </a:t>
            </a:r>
            <a:r>
              <a:rPr lang="pt-BR" sz="2400" dirty="0">
                <a:solidFill>
                  <a:srgbClr val="132339"/>
                </a:solidFill>
              </a:rPr>
              <a:t>e os meridianos indicam a </a:t>
            </a:r>
            <a:r>
              <a:rPr lang="pt-BR" sz="2400" b="1" dirty="0">
                <a:solidFill>
                  <a:srgbClr val="132339"/>
                </a:solidFill>
              </a:rPr>
              <a:t>longitude</a:t>
            </a:r>
            <a:r>
              <a:rPr lang="pt-BR" sz="2400" dirty="0">
                <a:solidFill>
                  <a:srgbClr val="132339"/>
                </a:solidFill>
              </a:rPr>
              <a:t>.</a:t>
            </a:r>
            <a:endParaRPr lang="en-US" sz="2400" dirty="0">
              <a:solidFill>
                <a:srgbClr val="132339"/>
              </a:solidFill>
            </a:endParaRPr>
          </a:p>
          <a:p>
            <a:endParaRPr lang="en-US" sz="2400" dirty="0">
              <a:solidFill>
                <a:srgbClr val="132339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52222" y="196272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icon_FT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614951" y="609125"/>
            <a:ext cx="404521" cy="413472"/>
          </a:xfrm>
          <a:prstGeom prst="rect">
            <a:avLst/>
          </a:prstGeom>
        </p:spPr>
      </p:pic>
      <p:pic>
        <p:nvPicPr>
          <p:cNvPr id="26" name="Picture 25" descr="icon_FTD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1230107" y="5935175"/>
            <a:ext cx="404521" cy="41347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76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2716</TotalTime>
  <Words>375</Words>
  <Application>Microsoft Office PowerPoint</Application>
  <PresentationFormat>Personalizar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Aptifer Slab LT W01 Bold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João Paulo Bortoluci</cp:lastModifiedBy>
  <cp:revision>249</cp:revision>
  <dcterms:created xsi:type="dcterms:W3CDTF">2019-06-18T13:03:29Z</dcterms:created>
  <dcterms:modified xsi:type="dcterms:W3CDTF">2020-04-02T21:09:43Z</dcterms:modified>
</cp:coreProperties>
</file>