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328" r:id="rId3"/>
    <p:sldId id="330" r:id="rId4"/>
    <p:sldId id="331" r:id="rId5"/>
    <p:sldId id="337" r:id="rId6"/>
    <p:sldId id="332" r:id="rId7"/>
    <p:sldId id="333" r:id="rId8"/>
    <p:sldId id="334" r:id="rId9"/>
    <p:sldId id="335" r:id="rId10"/>
    <p:sldId id="336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BC8B06-B3C5-4425-A70C-FE74D5B1D2E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BB93A1B-D4E9-45FC-ADA9-BD26B6FE2DB2}">
      <dgm:prSet phldrT="[Texto]" custT="1"/>
      <dgm:spPr/>
      <dgm:t>
        <a:bodyPr/>
        <a:lstStyle/>
        <a:p>
          <a:r>
            <a:rPr lang="pt-BR" sz="2800" b="1" dirty="0">
              <a:latin typeface="Roboto" pitchFamily="2" charset="0"/>
              <a:ea typeface="Roboto" pitchFamily="2" charset="0"/>
            </a:rPr>
            <a:t>A expansão colonial</a:t>
          </a:r>
          <a:endParaRPr lang="pt-BR" sz="2800" dirty="0">
            <a:latin typeface="Roboto" pitchFamily="2" charset="0"/>
            <a:ea typeface="Roboto" pitchFamily="2" charset="0"/>
          </a:endParaRPr>
        </a:p>
      </dgm:t>
    </dgm:pt>
    <dgm:pt modelId="{D7676763-5FB1-421C-ACBF-E4E13D97CBE5}" type="parTrans" cxnId="{276DB99A-53EA-442A-9CE2-FF1038BFA02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4AEB0F6-9550-4710-B280-36A17590F48C}" type="sibTrans" cxnId="{276DB99A-53EA-442A-9CE2-FF1038BFA02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AAB208A-3F2D-45ED-BDF0-060DB2431649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Um dos principais acontecimentos na América portuguesa no século XVII: a expansão territorial.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27F201BC-61DA-4E9B-A2BD-1D5D1C7853E1}" type="parTrans" cxnId="{2D634C3D-199B-4D3B-9D68-1981CA3A025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1E46485-4FAA-4466-BCA5-FBF528A10897}" type="sibTrans" cxnId="{2D634C3D-199B-4D3B-9D68-1981CA3A025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A3C609F-FD27-4CDE-80AB-291E7473F48C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Criação de gado estendeu-se ao interior nordestino, originando novos povoados.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07EF6265-0B07-4582-BAA8-88F399361F1A}" type="parTrans" cxnId="{8964AC18-E867-4A95-B9BD-FCC7FB13708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0185700-8B21-4C28-AA8C-E593063A9B3C}" type="sibTrans" cxnId="{8964AC18-E867-4A95-B9BD-FCC7FB13708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15D0082-1A10-41EB-8D80-7E8614C35504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As entradas da vila de São Paulo também contribuíram para a expansão colonial.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1415FE6E-94BC-4107-9A55-BE210581CD88}" type="parTrans" cxnId="{BE52885A-3B0A-4630-91DA-1662D167939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89CD117-B88D-403B-B3C3-FF43673C9E8B}" type="sibTrans" cxnId="{BE52885A-3B0A-4630-91DA-1662D167939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BB19C2A-725E-4235-AB3E-AEE5DB00B595}">
      <dgm:prSet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Inexistência de disputas por terras entre Portugal e Espanha durante a União Ibérica (1580-1640). 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FED96F81-82BE-4973-B021-BB56D9314C29}" type="parTrans" cxnId="{84CA4188-D6A6-4F11-A6AB-16B20BC39237}">
      <dgm:prSet/>
      <dgm:spPr/>
      <dgm:t>
        <a:bodyPr/>
        <a:lstStyle/>
        <a:p>
          <a:endParaRPr lang="pt-BR"/>
        </a:p>
      </dgm:t>
    </dgm:pt>
    <dgm:pt modelId="{680BBC33-104A-4517-9633-716227F94511}" type="sibTrans" cxnId="{84CA4188-D6A6-4F11-A6AB-16B20BC39237}">
      <dgm:prSet/>
      <dgm:spPr/>
      <dgm:t>
        <a:bodyPr/>
        <a:lstStyle/>
        <a:p>
          <a:endParaRPr lang="pt-BR"/>
        </a:p>
      </dgm:t>
    </dgm:pt>
    <dgm:pt modelId="{C73B9FE8-DBD1-4000-8246-C845B3CEB0BF}">
      <dgm:prSet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 partir de 1580, novos núcleos de povoamento surgiram nas atuais regiões Norte e Nordeste.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EDF10A57-B82A-42A4-A2CE-0945E1E6CE0F}" type="parTrans" cxnId="{8AF5A067-FD0A-48D1-BEB2-177D7DBF1544}">
      <dgm:prSet/>
      <dgm:spPr/>
      <dgm:t>
        <a:bodyPr/>
        <a:lstStyle/>
        <a:p>
          <a:endParaRPr lang="pt-BR"/>
        </a:p>
      </dgm:t>
    </dgm:pt>
    <dgm:pt modelId="{6E617A0B-4448-4B3A-B443-E7F8EFFF3D89}" type="sibTrans" cxnId="{8AF5A067-FD0A-48D1-BEB2-177D7DBF1544}">
      <dgm:prSet/>
      <dgm:spPr/>
      <dgm:t>
        <a:bodyPr/>
        <a:lstStyle/>
        <a:p>
          <a:endParaRPr lang="pt-BR"/>
        </a:p>
      </dgm:t>
    </dgm:pt>
    <dgm:pt modelId="{8D7EF107-31DD-4968-8011-7F90A7282E5C}" type="pres">
      <dgm:prSet presAssocID="{F2BC8B06-B3C5-4425-A70C-FE74D5B1D2E2}" presName="vert0" presStyleCnt="0">
        <dgm:presLayoutVars>
          <dgm:dir/>
          <dgm:animOne val="branch"/>
          <dgm:animLvl val="lvl"/>
        </dgm:presLayoutVars>
      </dgm:prSet>
      <dgm:spPr/>
    </dgm:pt>
    <dgm:pt modelId="{A1737484-0FAF-4B59-BED2-66C2BE804BF3}" type="pres">
      <dgm:prSet presAssocID="{4BB93A1B-D4E9-45FC-ADA9-BD26B6FE2DB2}" presName="thickLine" presStyleLbl="alignNode1" presStyleIdx="0" presStyleCnt="1"/>
      <dgm:spPr/>
    </dgm:pt>
    <dgm:pt modelId="{6E7FE4DA-7FC8-4199-8681-659FBD210463}" type="pres">
      <dgm:prSet presAssocID="{4BB93A1B-D4E9-45FC-ADA9-BD26B6FE2DB2}" presName="horz1" presStyleCnt="0"/>
      <dgm:spPr/>
    </dgm:pt>
    <dgm:pt modelId="{4D455031-D248-4C25-9775-112A45329509}" type="pres">
      <dgm:prSet presAssocID="{4BB93A1B-D4E9-45FC-ADA9-BD26B6FE2DB2}" presName="tx1" presStyleLbl="revTx" presStyleIdx="0" presStyleCnt="6" custScaleX="154237"/>
      <dgm:spPr/>
    </dgm:pt>
    <dgm:pt modelId="{34A95984-D3AF-4626-8A03-0D34BE271212}" type="pres">
      <dgm:prSet presAssocID="{4BB93A1B-D4E9-45FC-ADA9-BD26B6FE2DB2}" presName="vert1" presStyleCnt="0"/>
      <dgm:spPr/>
    </dgm:pt>
    <dgm:pt modelId="{D8C7E965-6AE6-4467-B1D5-E21C10426214}" type="pres">
      <dgm:prSet presAssocID="{2AAB208A-3F2D-45ED-BDF0-060DB2431649}" presName="vertSpace2a" presStyleCnt="0"/>
      <dgm:spPr/>
    </dgm:pt>
    <dgm:pt modelId="{88ABC3FD-16E7-471C-9333-7EE9A0ED4FCB}" type="pres">
      <dgm:prSet presAssocID="{2AAB208A-3F2D-45ED-BDF0-060DB2431649}" presName="horz2" presStyleCnt="0"/>
      <dgm:spPr/>
    </dgm:pt>
    <dgm:pt modelId="{EFCC046C-F054-49BF-A970-35843CC1714B}" type="pres">
      <dgm:prSet presAssocID="{2AAB208A-3F2D-45ED-BDF0-060DB2431649}" presName="horzSpace2" presStyleCnt="0"/>
      <dgm:spPr/>
    </dgm:pt>
    <dgm:pt modelId="{DCDCC29E-A44C-41B6-AD82-EDD0943E9D5D}" type="pres">
      <dgm:prSet presAssocID="{2AAB208A-3F2D-45ED-BDF0-060DB2431649}" presName="tx2" presStyleLbl="revTx" presStyleIdx="1" presStyleCnt="6"/>
      <dgm:spPr/>
    </dgm:pt>
    <dgm:pt modelId="{7B1B717E-DB5C-4F60-8BE8-8FCD5931E43C}" type="pres">
      <dgm:prSet presAssocID="{2AAB208A-3F2D-45ED-BDF0-060DB2431649}" presName="vert2" presStyleCnt="0"/>
      <dgm:spPr/>
    </dgm:pt>
    <dgm:pt modelId="{F430FA43-A731-4965-BF09-970668080134}" type="pres">
      <dgm:prSet presAssocID="{2AAB208A-3F2D-45ED-BDF0-060DB2431649}" presName="thinLine2b" presStyleLbl="callout" presStyleIdx="0" presStyleCnt="5"/>
      <dgm:spPr/>
    </dgm:pt>
    <dgm:pt modelId="{14FC5146-34F1-45A9-840E-C81A5832D7A8}" type="pres">
      <dgm:prSet presAssocID="{2AAB208A-3F2D-45ED-BDF0-060DB2431649}" presName="vertSpace2b" presStyleCnt="0"/>
      <dgm:spPr/>
    </dgm:pt>
    <dgm:pt modelId="{9C60A44A-FCF4-4744-8A88-C92821F83AC7}" type="pres">
      <dgm:prSet presAssocID="{7BB19C2A-725E-4235-AB3E-AEE5DB00B595}" presName="horz2" presStyleCnt="0"/>
      <dgm:spPr/>
    </dgm:pt>
    <dgm:pt modelId="{A0F01BDE-8150-41A3-86A6-08B12C6E201E}" type="pres">
      <dgm:prSet presAssocID="{7BB19C2A-725E-4235-AB3E-AEE5DB00B595}" presName="horzSpace2" presStyleCnt="0"/>
      <dgm:spPr/>
    </dgm:pt>
    <dgm:pt modelId="{C9F8A01C-28D1-459E-953A-F9E6452C00A5}" type="pres">
      <dgm:prSet presAssocID="{7BB19C2A-725E-4235-AB3E-AEE5DB00B595}" presName="tx2" presStyleLbl="revTx" presStyleIdx="2" presStyleCnt="6"/>
      <dgm:spPr/>
    </dgm:pt>
    <dgm:pt modelId="{6FDAC3EF-867C-4B37-822F-E6D7A9592614}" type="pres">
      <dgm:prSet presAssocID="{7BB19C2A-725E-4235-AB3E-AEE5DB00B595}" presName="vert2" presStyleCnt="0"/>
      <dgm:spPr/>
    </dgm:pt>
    <dgm:pt modelId="{E505DBF3-ABFC-42A9-9F5B-BC805B2CBC0C}" type="pres">
      <dgm:prSet presAssocID="{7BB19C2A-725E-4235-AB3E-AEE5DB00B595}" presName="thinLine2b" presStyleLbl="callout" presStyleIdx="1" presStyleCnt="5"/>
      <dgm:spPr/>
    </dgm:pt>
    <dgm:pt modelId="{FE02E711-F189-49B5-8551-9A174EB60C28}" type="pres">
      <dgm:prSet presAssocID="{7BB19C2A-725E-4235-AB3E-AEE5DB00B595}" presName="vertSpace2b" presStyleCnt="0"/>
      <dgm:spPr/>
    </dgm:pt>
    <dgm:pt modelId="{4CC2843D-E0AD-4F2C-A76D-E6D8814D9EF0}" type="pres">
      <dgm:prSet presAssocID="{C73B9FE8-DBD1-4000-8246-C845B3CEB0BF}" presName="horz2" presStyleCnt="0"/>
      <dgm:spPr/>
    </dgm:pt>
    <dgm:pt modelId="{640238E2-4824-45E0-999C-C1B820D5178C}" type="pres">
      <dgm:prSet presAssocID="{C73B9FE8-DBD1-4000-8246-C845B3CEB0BF}" presName="horzSpace2" presStyleCnt="0"/>
      <dgm:spPr/>
    </dgm:pt>
    <dgm:pt modelId="{41631C20-C302-4A8C-865E-788E06BF7C43}" type="pres">
      <dgm:prSet presAssocID="{C73B9FE8-DBD1-4000-8246-C845B3CEB0BF}" presName="tx2" presStyleLbl="revTx" presStyleIdx="3" presStyleCnt="6"/>
      <dgm:spPr/>
    </dgm:pt>
    <dgm:pt modelId="{81632D05-E512-4879-A917-04BAC0FB6700}" type="pres">
      <dgm:prSet presAssocID="{C73B9FE8-DBD1-4000-8246-C845B3CEB0BF}" presName="vert2" presStyleCnt="0"/>
      <dgm:spPr/>
    </dgm:pt>
    <dgm:pt modelId="{0482D95B-6984-4761-A0F9-095FF57091E8}" type="pres">
      <dgm:prSet presAssocID="{C73B9FE8-DBD1-4000-8246-C845B3CEB0BF}" presName="thinLine2b" presStyleLbl="callout" presStyleIdx="2" presStyleCnt="5"/>
      <dgm:spPr/>
    </dgm:pt>
    <dgm:pt modelId="{898341C5-4C5D-4555-85F9-4C213A9B4910}" type="pres">
      <dgm:prSet presAssocID="{C73B9FE8-DBD1-4000-8246-C845B3CEB0BF}" presName="vertSpace2b" presStyleCnt="0"/>
      <dgm:spPr/>
    </dgm:pt>
    <dgm:pt modelId="{9B492822-652E-4DE1-A319-5AFEAD41429A}" type="pres">
      <dgm:prSet presAssocID="{6A3C609F-FD27-4CDE-80AB-291E7473F48C}" presName="horz2" presStyleCnt="0"/>
      <dgm:spPr/>
    </dgm:pt>
    <dgm:pt modelId="{BAE9BB31-7DBE-4DBE-958B-7BF2801AFA03}" type="pres">
      <dgm:prSet presAssocID="{6A3C609F-FD27-4CDE-80AB-291E7473F48C}" presName="horzSpace2" presStyleCnt="0"/>
      <dgm:spPr/>
    </dgm:pt>
    <dgm:pt modelId="{2C80FDDE-1E86-4F9D-83E5-F2FADF2E67AD}" type="pres">
      <dgm:prSet presAssocID="{6A3C609F-FD27-4CDE-80AB-291E7473F48C}" presName="tx2" presStyleLbl="revTx" presStyleIdx="4" presStyleCnt="6"/>
      <dgm:spPr/>
    </dgm:pt>
    <dgm:pt modelId="{03BC6129-E2AF-4986-BAD6-E5935B6C4ECD}" type="pres">
      <dgm:prSet presAssocID="{6A3C609F-FD27-4CDE-80AB-291E7473F48C}" presName="vert2" presStyleCnt="0"/>
      <dgm:spPr/>
    </dgm:pt>
    <dgm:pt modelId="{8736B679-A1BD-49F6-9B41-5E76FC47C8E9}" type="pres">
      <dgm:prSet presAssocID="{6A3C609F-FD27-4CDE-80AB-291E7473F48C}" presName="thinLine2b" presStyleLbl="callout" presStyleIdx="3" presStyleCnt="5"/>
      <dgm:spPr/>
    </dgm:pt>
    <dgm:pt modelId="{1B518756-14DA-420A-9456-B618844AB86C}" type="pres">
      <dgm:prSet presAssocID="{6A3C609F-FD27-4CDE-80AB-291E7473F48C}" presName="vertSpace2b" presStyleCnt="0"/>
      <dgm:spPr/>
    </dgm:pt>
    <dgm:pt modelId="{EE4F2412-9B18-4428-8861-500A77A2F073}" type="pres">
      <dgm:prSet presAssocID="{815D0082-1A10-41EB-8D80-7E8614C35504}" presName="horz2" presStyleCnt="0"/>
      <dgm:spPr/>
    </dgm:pt>
    <dgm:pt modelId="{F7320F6F-A9E7-44FB-8C03-D2567B1F918B}" type="pres">
      <dgm:prSet presAssocID="{815D0082-1A10-41EB-8D80-7E8614C35504}" presName="horzSpace2" presStyleCnt="0"/>
      <dgm:spPr/>
    </dgm:pt>
    <dgm:pt modelId="{376040EF-A01E-4515-BE39-0FFBCB2B8D15}" type="pres">
      <dgm:prSet presAssocID="{815D0082-1A10-41EB-8D80-7E8614C35504}" presName="tx2" presStyleLbl="revTx" presStyleIdx="5" presStyleCnt="6"/>
      <dgm:spPr/>
    </dgm:pt>
    <dgm:pt modelId="{EA3CA006-C9FB-48BF-803C-380000DBA129}" type="pres">
      <dgm:prSet presAssocID="{815D0082-1A10-41EB-8D80-7E8614C35504}" presName="vert2" presStyleCnt="0"/>
      <dgm:spPr/>
    </dgm:pt>
    <dgm:pt modelId="{4BEFB5A0-B2D0-4520-AD3A-26E15FDDFC5A}" type="pres">
      <dgm:prSet presAssocID="{815D0082-1A10-41EB-8D80-7E8614C35504}" presName="thinLine2b" presStyleLbl="callout" presStyleIdx="4" presStyleCnt="5"/>
      <dgm:spPr/>
    </dgm:pt>
    <dgm:pt modelId="{46DA1FAD-941D-4F82-AFB1-3E2C8FD916A2}" type="pres">
      <dgm:prSet presAssocID="{815D0082-1A10-41EB-8D80-7E8614C35504}" presName="vertSpace2b" presStyleCnt="0"/>
      <dgm:spPr/>
    </dgm:pt>
  </dgm:ptLst>
  <dgm:cxnLst>
    <dgm:cxn modelId="{8964AC18-E867-4A95-B9BD-FCC7FB13708C}" srcId="{4BB93A1B-D4E9-45FC-ADA9-BD26B6FE2DB2}" destId="{6A3C609F-FD27-4CDE-80AB-291E7473F48C}" srcOrd="3" destOrd="0" parTransId="{07EF6265-0B07-4582-BAA8-88F399361F1A}" sibTransId="{A0185700-8B21-4C28-AA8C-E593063A9B3C}"/>
    <dgm:cxn modelId="{7DDDF31B-0475-4D4A-920D-3A38F201740F}" type="presOf" srcId="{7BB19C2A-725E-4235-AB3E-AEE5DB00B595}" destId="{C9F8A01C-28D1-459E-953A-F9E6452C00A5}" srcOrd="0" destOrd="0" presId="urn:microsoft.com/office/officeart/2008/layout/LinedList"/>
    <dgm:cxn modelId="{2D634C3D-199B-4D3B-9D68-1981CA3A0256}" srcId="{4BB93A1B-D4E9-45FC-ADA9-BD26B6FE2DB2}" destId="{2AAB208A-3F2D-45ED-BDF0-060DB2431649}" srcOrd="0" destOrd="0" parTransId="{27F201BC-61DA-4E9B-A2BD-1D5D1C7853E1}" sibTransId="{C1E46485-4FAA-4466-BCA5-FBF528A10897}"/>
    <dgm:cxn modelId="{B9806E3F-450B-4F94-8B5E-EBE3AD84B0C0}" type="presOf" srcId="{2AAB208A-3F2D-45ED-BDF0-060DB2431649}" destId="{DCDCC29E-A44C-41B6-AD82-EDD0943E9D5D}" srcOrd="0" destOrd="0" presId="urn:microsoft.com/office/officeart/2008/layout/LinedList"/>
    <dgm:cxn modelId="{8AF5A067-FD0A-48D1-BEB2-177D7DBF1544}" srcId="{4BB93A1B-D4E9-45FC-ADA9-BD26B6FE2DB2}" destId="{C73B9FE8-DBD1-4000-8246-C845B3CEB0BF}" srcOrd="2" destOrd="0" parTransId="{EDF10A57-B82A-42A4-A2CE-0945E1E6CE0F}" sibTransId="{6E617A0B-4448-4B3A-B443-E7F8EFFF3D89}"/>
    <dgm:cxn modelId="{2A2DEF6C-DEAE-4B8E-A1A0-DE4AE98016C4}" type="presOf" srcId="{6A3C609F-FD27-4CDE-80AB-291E7473F48C}" destId="{2C80FDDE-1E86-4F9D-83E5-F2FADF2E67AD}" srcOrd="0" destOrd="0" presId="urn:microsoft.com/office/officeart/2008/layout/LinedList"/>
    <dgm:cxn modelId="{0B895055-6C27-475B-8FA3-FF5DB44B9C6C}" type="presOf" srcId="{815D0082-1A10-41EB-8D80-7E8614C35504}" destId="{376040EF-A01E-4515-BE39-0FFBCB2B8D15}" srcOrd="0" destOrd="0" presId="urn:microsoft.com/office/officeart/2008/layout/LinedList"/>
    <dgm:cxn modelId="{BE52885A-3B0A-4630-91DA-1662D1679391}" srcId="{4BB93A1B-D4E9-45FC-ADA9-BD26B6FE2DB2}" destId="{815D0082-1A10-41EB-8D80-7E8614C35504}" srcOrd="4" destOrd="0" parTransId="{1415FE6E-94BC-4107-9A55-BE210581CD88}" sibTransId="{089CD117-B88D-403B-B3C3-FF43673C9E8B}"/>
    <dgm:cxn modelId="{84CA4188-D6A6-4F11-A6AB-16B20BC39237}" srcId="{4BB93A1B-D4E9-45FC-ADA9-BD26B6FE2DB2}" destId="{7BB19C2A-725E-4235-AB3E-AEE5DB00B595}" srcOrd="1" destOrd="0" parTransId="{FED96F81-82BE-4973-B021-BB56D9314C29}" sibTransId="{680BBC33-104A-4517-9633-716227F94511}"/>
    <dgm:cxn modelId="{276DB99A-53EA-442A-9CE2-FF1038BFA020}" srcId="{F2BC8B06-B3C5-4425-A70C-FE74D5B1D2E2}" destId="{4BB93A1B-D4E9-45FC-ADA9-BD26B6FE2DB2}" srcOrd="0" destOrd="0" parTransId="{D7676763-5FB1-421C-ACBF-E4E13D97CBE5}" sibTransId="{24AEB0F6-9550-4710-B280-36A17590F48C}"/>
    <dgm:cxn modelId="{566049A2-3031-4971-BBDA-9ACA657B8A59}" type="presOf" srcId="{4BB93A1B-D4E9-45FC-ADA9-BD26B6FE2DB2}" destId="{4D455031-D248-4C25-9775-112A45329509}" srcOrd="0" destOrd="0" presId="urn:microsoft.com/office/officeart/2008/layout/LinedList"/>
    <dgm:cxn modelId="{1D0E88B8-601C-4D77-A748-8D72F6256D49}" type="presOf" srcId="{F2BC8B06-B3C5-4425-A70C-FE74D5B1D2E2}" destId="{8D7EF107-31DD-4968-8011-7F90A7282E5C}" srcOrd="0" destOrd="0" presId="urn:microsoft.com/office/officeart/2008/layout/LinedList"/>
    <dgm:cxn modelId="{AB3C1AE9-ED81-4354-B178-C8B7814C1115}" type="presOf" srcId="{C73B9FE8-DBD1-4000-8246-C845B3CEB0BF}" destId="{41631C20-C302-4A8C-865E-788E06BF7C43}" srcOrd="0" destOrd="0" presId="urn:microsoft.com/office/officeart/2008/layout/LinedList"/>
    <dgm:cxn modelId="{5361999D-DEC6-4983-8D9A-588A379E0C77}" type="presParOf" srcId="{8D7EF107-31DD-4968-8011-7F90A7282E5C}" destId="{A1737484-0FAF-4B59-BED2-66C2BE804BF3}" srcOrd="0" destOrd="0" presId="urn:microsoft.com/office/officeart/2008/layout/LinedList"/>
    <dgm:cxn modelId="{C8CFA6EA-79F1-4CC5-8A02-B8874F74781B}" type="presParOf" srcId="{8D7EF107-31DD-4968-8011-7F90A7282E5C}" destId="{6E7FE4DA-7FC8-4199-8681-659FBD210463}" srcOrd="1" destOrd="0" presId="urn:microsoft.com/office/officeart/2008/layout/LinedList"/>
    <dgm:cxn modelId="{AA5AA109-9090-4209-B559-AD91C1E51A7E}" type="presParOf" srcId="{6E7FE4DA-7FC8-4199-8681-659FBD210463}" destId="{4D455031-D248-4C25-9775-112A45329509}" srcOrd="0" destOrd="0" presId="urn:microsoft.com/office/officeart/2008/layout/LinedList"/>
    <dgm:cxn modelId="{9DD7E451-B341-4666-9792-DA6D78C385C1}" type="presParOf" srcId="{6E7FE4DA-7FC8-4199-8681-659FBD210463}" destId="{34A95984-D3AF-4626-8A03-0D34BE271212}" srcOrd="1" destOrd="0" presId="urn:microsoft.com/office/officeart/2008/layout/LinedList"/>
    <dgm:cxn modelId="{94C992BA-4CAF-4DCB-9FD7-4B3CF28A398C}" type="presParOf" srcId="{34A95984-D3AF-4626-8A03-0D34BE271212}" destId="{D8C7E965-6AE6-4467-B1D5-E21C10426214}" srcOrd="0" destOrd="0" presId="urn:microsoft.com/office/officeart/2008/layout/LinedList"/>
    <dgm:cxn modelId="{D6ED5E77-61E2-411A-AC46-7AC19514F38A}" type="presParOf" srcId="{34A95984-D3AF-4626-8A03-0D34BE271212}" destId="{88ABC3FD-16E7-471C-9333-7EE9A0ED4FCB}" srcOrd="1" destOrd="0" presId="urn:microsoft.com/office/officeart/2008/layout/LinedList"/>
    <dgm:cxn modelId="{80915B81-C46F-4098-ADA5-A097A655C573}" type="presParOf" srcId="{88ABC3FD-16E7-471C-9333-7EE9A0ED4FCB}" destId="{EFCC046C-F054-49BF-A970-35843CC1714B}" srcOrd="0" destOrd="0" presId="urn:microsoft.com/office/officeart/2008/layout/LinedList"/>
    <dgm:cxn modelId="{083028DE-DD66-4925-B663-711F3DA2B505}" type="presParOf" srcId="{88ABC3FD-16E7-471C-9333-7EE9A0ED4FCB}" destId="{DCDCC29E-A44C-41B6-AD82-EDD0943E9D5D}" srcOrd="1" destOrd="0" presId="urn:microsoft.com/office/officeart/2008/layout/LinedList"/>
    <dgm:cxn modelId="{1C41F7ED-DA07-4A74-BC62-4EEC93361BF8}" type="presParOf" srcId="{88ABC3FD-16E7-471C-9333-7EE9A0ED4FCB}" destId="{7B1B717E-DB5C-4F60-8BE8-8FCD5931E43C}" srcOrd="2" destOrd="0" presId="urn:microsoft.com/office/officeart/2008/layout/LinedList"/>
    <dgm:cxn modelId="{57D97FFB-A433-45E1-B11C-642567FA5882}" type="presParOf" srcId="{34A95984-D3AF-4626-8A03-0D34BE271212}" destId="{F430FA43-A731-4965-BF09-970668080134}" srcOrd="2" destOrd="0" presId="urn:microsoft.com/office/officeart/2008/layout/LinedList"/>
    <dgm:cxn modelId="{90B46C01-F3C0-4DB3-8A55-68A236C027C9}" type="presParOf" srcId="{34A95984-D3AF-4626-8A03-0D34BE271212}" destId="{14FC5146-34F1-45A9-840E-C81A5832D7A8}" srcOrd="3" destOrd="0" presId="urn:microsoft.com/office/officeart/2008/layout/LinedList"/>
    <dgm:cxn modelId="{1BA05B15-A8AB-4507-8737-6A5AC43AAFBE}" type="presParOf" srcId="{34A95984-D3AF-4626-8A03-0D34BE271212}" destId="{9C60A44A-FCF4-4744-8A88-C92821F83AC7}" srcOrd="4" destOrd="0" presId="urn:microsoft.com/office/officeart/2008/layout/LinedList"/>
    <dgm:cxn modelId="{9C40E438-CA59-43E8-A09D-62A150A42624}" type="presParOf" srcId="{9C60A44A-FCF4-4744-8A88-C92821F83AC7}" destId="{A0F01BDE-8150-41A3-86A6-08B12C6E201E}" srcOrd="0" destOrd="0" presId="urn:microsoft.com/office/officeart/2008/layout/LinedList"/>
    <dgm:cxn modelId="{D851B22C-4AC3-482D-95D1-0DB2AB855E58}" type="presParOf" srcId="{9C60A44A-FCF4-4744-8A88-C92821F83AC7}" destId="{C9F8A01C-28D1-459E-953A-F9E6452C00A5}" srcOrd="1" destOrd="0" presId="urn:microsoft.com/office/officeart/2008/layout/LinedList"/>
    <dgm:cxn modelId="{684C1549-3528-443A-A143-FEEA68F22CE2}" type="presParOf" srcId="{9C60A44A-FCF4-4744-8A88-C92821F83AC7}" destId="{6FDAC3EF-867C-4B37-822F-E6D7A9592614}" srcOrd="2" destOrd="0" presId="urn:microsoft.com/office/officeart/2008/layout/LinedList"/>
    <dgm:cxn modelId="{CB0A47EA-58E0-4E3C-AD90-1C4F7721D6F8}" type="presParOf" srcId="{34A95984-D3AF-4626-8A03-0D34BE271212}" destId="{E505DBF3-ABFC-42A9-9F5B-BC805B2CBC0C}" srcOrd="5" destOrd="0" presId="urn:microsoft.com/office/officeart/2008/layout/LinedList"/>
    <dgm:cxn modelId="{12BF791B-ADA8-42BB-B0C4-20ED27789B34}" type="presParOf" srcId="{34A95984-D3AF-4626-8A03-0D34BE271212}" destId="{FE02E711-F189-49B5-8551-9A174EB60C28}" srcOrd="6" destOrd="0" presId="urn:microsoft.com/office/officeart/2008/layout/LinedList"/>
    <dgm:cxn modelId="{B271DC00-6A00-4EB2-A9B9-EC79FF04C356}" type="presParOf" srcId="{34A95984-D3AF-4626-8A03-0D34BE271212}" destId="{4CC2843D-E0AD-4F2C-A76D-E6D8814D9EF0}" srcOrd="7" destOrd="0" presId="urn:microsoft.com/office/officeart/2008/layout/LinedList"/>
    <dgm:cxn modelId="{0E910571-6999-4BE3-999F-510DF5231530}" type="presParOf" srcId="{4CC2843D-E0AD-4F2C-A76D-E6D8814D9EF0}" destId="{640238E2-4824-45E0-999C-C1B820D5178C}" srcOrd="0" destOrd="0" presId="urn:microsoft.com/office/officeart/2008/layout/LinedList"/>
    <dgm:cxn modelId="{D54085BD-B828-45C8-BCEE-E67D026CF94E}" type="presParOf" srcId="{4CC2843D-E0AD-4F2C-A76D-E6D8814D9EF0}" destId="{41631C20-C302-4A8C-865E-788E06BF7C43}" srcOrd="1" destOrd="0" presId="urn:microsoft.com/office/officeart/2008/layout/LinedList"/>
    <dgm:cxn modelId="{45BC3EFA-D2EB-4400-8B79-27EEFC5547E8}" type="presParOf" srcId="{4CC2843D-E0AD-4F2C-A76D-E6D8814D9EF0}" destId="{81632D05-E512-4879-A917-04BAC0FB6700}" srcOrd="2" destOrd="0" presId="urn:microsoft.com/office/officeart/2008/layout/LinedList"/>
    <dgm:cxn modelId="{73CF212C-513D-4F75-B164-4D47B376C76E}" type="presParOf" srcId="{34A95984-D3AF-4626-8A03-0D34BE271212}" destId="{0482D95B-6984-4761-A0F9-095FF57091E8}" srcOrd="8" destOrd="0" presId="urn:microsoft.com/office/officeart/2008/layout/LinedList"/>
    <dgm:cxn modelId="{8E16E27D-4B81-4864-AA1F-2F40CAB9E96F}" type="presParOf" srcId="{34A95984-D3AF-4626-8A03-0D34BE271212}" destId="{898341C5-4C5D-4555-85F9-4C213A9B4910}" srcOrd="9" destOrd="0" presId="urn:microsoft.com/office/officeart/2008/layout/LinedList"/>
    <dgm:cxn modelId="{2F0EB7A6-4E07-4870-820A-4147E3D1D54E}" type="presParOf" srcId="{34A95984-D3AF-4626-8A03-0D34BE271212}" destId="{9B492822-652E-4DE1-A319-5AFEAD41429A}" srcOrd="10" destOrd="0" presId="urn:microsoft.com/office/officeart/2008/layout/LinedList"/>
    <dgm:cxn modelId="{F416A323-9CED-4EC1-8638-8776224833B8}" type="presParOf" srcId="{9B492822-652E-4DE1-A319-5AFEAD41429A}" destId="{BAE9BB31-7DBE-4DBE-958B-7BF2801AFA03}" srcOrd="0" destOrd="0" presId="urn:microsoft.com/office/officeart/2008/layout/LinedList"/>
    <dgm:cxn modelId="{9D4FEB06-61B8-4A53-87FA-BB934914440F}" type="presParOf" srcId="{9B492822-652E-4DE1-A319-5AFEAD41429A}" destId="{2C80FDDE-1E86-4F9D-83E5-F2FADF2E67AD}" srcOrd="1" destOrd="0" presId="urn:microsoft.com/office/officeart/2008/layout/LinedList"/>
    <dgm:cxn modelId="{6A718500-B588-40FF-84AD-4C0F2663F941}" type="presParOf" srcId="{9B492822-652E-4DE1-A319-5AFEAD41429A}" destId="{03BC6129-E2AF-4986-BAD6-E5935B6C4ECD}" srcOrd="2" destOrd="0" presId="urn:microsoft.com/office/officeart/2008/layout/LinedList"/>
    <dgm:cxn modelId="{2C9032FE-9E2F-4EED-B565-A6EFC7B2440E}" type="presParOf" srcId="{34A95984-D3AF-4626-8A03-0D34BE271212}" destId="{8736B679-A1BD-49F6-9B41-5E76FC47C8E9}" srcOrd="11" destOrd="0" presId="urn:microsoft.com/office/officeart/2008/layout/LinedList"/>
    <dgm:cxn modelId="{0EEBAC94-EC59-4CFA-913C-F9CFD2018478}" type="presParOf" srcId="{34A95984-D3AF-4626-8A03-0D34BE271212}" destId="{1B518756-14DA-420A-9456-B618844AB86C}" srcOrd="12" destOrd="0" presId="urn:microsoft.com/office/officeart/2008/layout/LinedList"/>
    <dgm:cxn modelId="{693D4174-40E9-49CE-BE27-B614A83DA7E1}" type="presParOf" srcId="{34A95984-D3AF-4626-8A03-0D34BE271212}" destId="{EE4F2412-9B18-4428-8861-500A77A2F073}" srcOrd="13" destOrd="0" presId="urn:microsoft.com/office/officeart/2008/layout/LinedList"/>
    <dgm:cxn modelId="{90AB2B0E-8659-4AE3-BAD8-018508A71728}" type="presParOf" srcId="{EE4F2412-9B18-4428-8861-500A77A2F073}" destId="{F7320F6F-A9E7-44FB-8C03-D2567B1F918B}" srcOrd="0" destOrd="0" presId="urn:microsoft.com/office/officeart/2008/layout/LinedList"/>
    <dgm:cxn modelId="{4E1B3118-0C93-49C7-A646-F3388E68C52C}" type="presParOf" srcId="{EE4F2412-9B18-4428-8861-500A77A2F073}" destId="{376040EF-A01E-4515-BE39-0FFBCB2B8D15}" srcOrd="1" destOrd="0" presId="urn:microsoft.com/office/officeart/2008/layout/LinedList"/>
    <dgm:cxn modelId="{3E7BE909-CF13-44FC-B153-08071B928A9D}" type="presParOf" srcId="{EE4F2412-9B18-4428-8861-500A77A2F073}" destId="{EA3CA006-C9FB-48BF-803C-380000DBA129}" srcOrd="2" destOrd="0" presId="urn:microsoft.com/office/officeart/2008/layout/LinedList"/>
    <dgm:cxn modelId="{E8A20212-6610-45F9-A139-30D71F731762}" type="presParOf" srcId="{34A95984-D3AF-4626-8A03-0D34BE271212}" destId="{4BEFB5A0-B2D0-4520-AD3A-26E15FDDFC5A}" srcOrd="14" destOrd="0" presId="urn:microsoft.com/office/officeart/2008/layout/LinedList"/>
    <dgm:cxn modelId="{4429EA9B-6CD3-4DB8-8171-17A7CA19D17F}" type="presParOf" srcId="{34A95984-D3AF-4626-8A03-0D34BE271212}" destId="{46DA1FAD-941D-4F82-AFB1-3E2C8FD916A2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A93076-1173-4855-985F-787FDF347852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 phldr="1"/>
      <dgm:spPr/>
    </dgm:pt>
    <dgm:pt modelId="{39CEFCCF-21E9-4F9B-B30F-0F5AF18A4C30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Nos quintais criavam-se portos, cabras, galinhas, patos.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002FC086-8DAC-463C-8378-634CB18FA6A1}" type="parTrans" cxnId="{84FBF0AE-E937-4F85-BACD-F35B3059555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296ADE3-3E0D-4E92-8F66-BCD716E745B9}" type="sibTrans" cxnId="{84FBF0AE-E937-4F85-BACD-F35B3059555E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A7AFE2C5-1AE3-4505-9923-D844DF489DB9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Nas hortas, plantavam-se verduras e legumes populares na metrópole, além de espécies nativas.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D4187A58-5ED8-47BF-AB07-0FCDABFD30CE}" type="parTrans" cxnId="{D7E5E140-57A7-4530-90C8-9E1062E8750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744F4E4-EE58-4E9C-92F0-657EF5CD449A}" type="sibTrans" cxnId="{D7E5E140-57A7-4530-90C8-9E1062E87501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B2E27C4E-C1E4-4C4D-BCB9-8AA42BFEA452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Os colonos consumiam alimentos de origem portuguesa, indígena e africana.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FCA25DC8-F635-4D49-BC6E-6E99D4316E49}" type="parTrans" cxnId="{CD41BDA3-3101-4E01-A71F-54B5ED5B93E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44DAF5F-5AC7-43C5-9A92-609B858E8848}" type="sibTrans" cxnId="{CD41BDA3-3101-4E01-A71F-54B5ED5B93E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5BB59ED-2DD8-4111-A396-FF354F8EB56D}" type="pres">
      <dgm:prSet presAssocID="{CFA93076-1173-4855-985F-787FDF347852}" presName="Name0" presStyleCnt="0">
        <dgm:presLayoutVars>
          <dgm:dir/>
          <dgm:resizeHandles val="exact"/>
        </dgm:presLayoutVars>
      </dgm:prSet>
      <dgm:spPr/>
    </dgm:pt>
    <dgm:pt modelId="{78DC1647-ED84-44F2-BC92-7C21C01311BD}" type="pres">
      <dgm:prSet presAssocID="{39CEFCCF-21E9-4F9B-B30F-0F5AF18A4C30}" presName="node" presStyleLbl="node1" presStyleIdx="0" presStyleCnt="3">
        <dgm:presLayoutVars>
          <dgm:bulletEnabled val="1"/>
        </dgm:presLayoutVars>
      </dgm:prSet>
      <dgm:spPr/>
    </dgm:pt>
    <dgm:pt modelId="{CFFFAE13-7706-4595-8A52-C9CCD2881BC9}" type="pres">
      <dgm:prSet presAssocID="{0296ADE3-3E0D-4E92-8F66-BCD716E745B9}" presName="sibTrans" presStyleLbl="sibTrans2D1" presStyleIdx="0" presStyleCnt="2"/>
      <dgm:spPr/>
    </dgm:pt>
    <dgm:pt modelId="{19A5B964-CB33-484A-914C-8FD659460889}" type="pres">
      <dgm:prSet presAssocID="{0296ADE3-3E0D-4E92-8F66-BCD716E745B9}" presName="connectorText" presStyleLbl="sibTrans2D1" presStyleIdx="0" presStyleCnt="2"/>
      <dgm:spPr/>
    </dgm:pt>
    <dgm:pt modelId="{5B182760-67D2-43D3-A6CC-4267C79E6A8D}" type="pres">
      <dgm:prSet presAssocID="{A7AFE2C5-1AE3-4505-9923-D844DF489DB9}" presName="node" presStyleLbl="node1" presStyleIdx="1" presStyleCnt="3">
        <dgm:presLayoutVars>
          <dgm:bulletEnabled val="1"/>
        </dgm:presLayoutVars>
      </dgm:prSet>
      <dgm:spPr/>
    </dgm:pt>
    <dgm:pt modelId="{53F80ECC-861D-4E8E-8D3A-A3F38A97DEE9}" type="pres">
      <dgm:prSet presAssocID="{F744F4E4-EE58-4E9C-92F0-657EF5CD449A}" presName="sibTrans" presStyleLbl="sibTrans2D1" presStyleIdx="1" presStyleCnt="2"/>
      <dgm:spPr/>
    </dgm:pt>
    <dgm:pt modelId="{B39AC727-FAE4-428B-A8CE-EEA85DE56620}" type="pres">
      <dgm:prSet presAssocID="{F744F4E4-EE58-4E9C-92F0-657EF5CD449A}" presName="connectorText" presStyleLbl="sibTrans2D1" presStyleIdx="1" presStyleCnt="2"/>
      <dgm:spPr/>
    </dgm:pt>
    <dgm:pt modelId="{AB4A819A-7CC9-4A7B-8E7B-9B9E60B912CB}" type="pres">
      <dgm:prSet presAssocID="{B2E27C4E-C1E4-4C4D-BCB9-8AA42BFEA452}" presName="node" presStyleLbl="node1" presStyleIdx="2" presStyleCnt="3">
        <dgm:presLayoutVars>
          <dgm:bulletEnabled val="1"/>
        </dgm:presLayoutVars>
      </dgm:prSet>
      <dgm:spPr/>
    </dgm:pt>
  </dgm:ptLst>
  <dgm:cxnLst>
    <dgm:cxn modelId="{2FB3212D-76D6-4FAD-B74A-DEE808ADAADE}" type="presOf" srcId="{39CEFCCF-21E9-4F9B-B30F-0F5AF18A4C30}" destId="{78DC1647-ED84-44F2-BC92-7C21C01311BD}" srcOrd="0" destOrd="0" presId="urn:microsoft.com/office/officeart/2005/8/layout/process1"/>
    <dgm:cxn modelId="{955F643F-AEE0-42B5-81C5-A23DC2FEAF29}" type="presOf" srcId="{F744F4E4-EE58-4E9C-92F0-657EF5CD449A}" destId="{B39AC727-FAE4-428B-A8CE-EEA85DE56620}" srcOrd="1" destOrd="0" presId="urn:microsoft.com/office/officeart/2005/8/layout/process1"/>
    <dgm:cxn modelId="{D7E5E140-57A7-4530-90C8-9E1062E87501}" srcId="{CFA93076-1173-4855-985F-787FDF347852}" destId="{A7AFE2C5-1AE3-4505-9923-D844DF489DB9}" srcOrd="1" destOrd="0" parTransId="{D4187A58-5ED8-47BF-AB07-0FCDABFD30CE}" sibTransId="{F744F4E4-EE58-4E9C-92F0-657EF5CD449A}"/>
    <dgm:cxn modelId="{AC82B15E-4BCD-47A7-B29F-86C41033A144}" type="presOf" srcId="{A7AFE2C5-1AE3-4505-9923-D844DF489DB9}" destId="{5B182760-67D2-43D3-A6CC-4267C79E6A8D}" srcOrd="0" destOrd="0" presId="urn:microsoft.com/office/officeart/2005/8/layout/process1"/>
    <dgm:cxn modelId="{EFB95863-2FD7-4DF5-8DA2-14ADE2CFBABF}" type="presOf" srcId="{CFA93076-1173-4855-985F-787FDF347852}" destId="{65BB59ED-2DD8-4111-A396-FF354F8EB56D}" srcOrd="0" destOrd="0" presId="urn:microsoft.com/office/officeart/2005/8/layout/process1"/>
    <dgm:cxn modelId="{06A6A04D-6EBD-43CC-BC3A-2175417ED825}" type="presOf" srcId="{F744F4E4-EE58-4E9C-92F0-657EF5CD449A}" destId="{53F80ECC-861D-4E8E-8D3A-A3F38A97DEE9}" srcOrd="0" destOrd="0" presId="urn:microsoft.com/office/officeart/2005/8/layout/process1"/>
    <dgm:cxn modelId="{CD41BDA3-3101-4E01-A71F-54B5ED5B93EC}" srcId="{CFA93076-1173-4855-985F-787FDF347852}" destId="{B2E27C4E-C1E4-4C4D-BCB9-8AA42BFEA452}" srcOrd="2" destOrd="0" parTransId="{FCA25DC8-F635-4D49-BC6E-6E99D4316E49}" sibTransId="{A44DAF5F-5AC7-43C5-9A92-609B858E8848}"/>
    <dgm:cxn modelId="{2174A5A8-2F31-49FA-96DC-191BA58A65C7}" type="presOf" srcId="{B2E27C4E-C1E4-4C4D-BCB9-8AA42BFEA452}" destId="{AB4A819A-7CC9-4A7B-8E7B-9B9E60B912CB}" srcOrd="0" destOrd="0" presId="urn:microsoft.com/office/officeart/2005/8/layout/process1"/>
    <dgm:cxn modelId="{84FBF0AE-E937-4F85-BACD-F35B3059555E}" srcId="{CFA93076-1173-4855-985F-787FDF347852}" destId="{39CEFCCF-21E9-4F9B-B30F-0F5AF18A4C30}" srcOrd="0" destOrd="0" parTransId="{002FC086-8DAC-463C-8378-634CB18FA6A1}" sibTransId="{0296ADE3-3E0D-4E92-8F66-BCD716E745B9}"/>
    <dgm:cxn modelId="{DAF591B0-20DB-4FF0-BA91-BD0087FF7C0D}" type="presOf" srcId="{0296ADE3-3E0D-4E92-8F66-BCD716E745B9}" destId="{19A5B964-CB33-484A-914C-8FD659460889}" srcOrd="1" destOrd="0" presId="urn:microsoft.com/office/officeart/2005/8/layout/process1"/>
    <dgm:cxn modelId="{13AC2EBE-5311-4112-AC2D-0FDBAB56AC28}" type="presOf" srcId="{0296ADE3-3E0D-4E92-8F66-BCD716E745B9}" destId="{CFFFAE13-7706-4595-8A52-C9CCD2881BC9}" srcOrd="0" destOrd="0" presId="urn:microsoft.com/office/officeart/2005/8/layout/process1"/>
    <dgm:cxn modelId="{48214DDD-6C72-4994-8426-88E7211314A4}" type="presParOf" srcId="{65BB59ED-2DD8-4111-A396-FF354F8EB56D}" destId="{78DC1647-ED84-44F2-BC92-7C21C01311BD}" srcOrd="0" destOrd="0" presId="urn:microsoft.com/office/officeart/2005/8/layout/process1"/>
    <dgm:cxn modelId="{90AC6573-18D8-45C9-BF20-E886F5055984}" type="presParOf" srcId="{65BB59ED-2DD8-4111-A396-FF354F8EB56D}" destId="{CFFFAE13-7706-4595-8A52-C9CCD2881BC9}" srcOrd="1" destOrd="0" presId="urn:microsoft.com/office/officeart/2005/8/layout/process1"/>
    <dgm:cxn modelId="{6B38DDB2-C924-4F4D-9AA1-0E964C5A6619}" type="presParOf" srcId="{CFFFAE13-7706-4595-8A52-C9CCD2881BC9}" destId="{19A5B964-CB33-484A-914C-8FD659460889}" srcOrd="0" destOrd="0" presId="urn:microsoft.com/office/officeart/2005/8/layout/process1"/>
    <dgm:cxn modelId="{2A57D91F-091D-4C86-B958-93CD1E241401}" type="presParOf" srcId="{65BB59ED-2DD8-4111-A396-FF354F8EB56D}" destId="{5B182760-67D2-43D3-A6CC-4267C79E6A8D}" srcOrd="2" destOrd="0" presId="urn:microsoft.com/office/officeart/2005/8/layout/process1"/>
    <dgm:cxn modelId="{0BC572B5-586E-44A6-BD48-4B7EDA4D3599}" type="presParOf" srcId="{65BB59ED-2DD8-4111-A396-FF354F8EB56D}" destId="{53F80ECC-861D-4E8E-8D3A-A3F38A97DEE9}" srcOrd="3" destOrd="0" presId="urn:microsoft.com/office/officeart/2005/8/layout/process1"/>
    <dgm:cxn modelId="{A4816D7F-AFCB-4F38-95C2-95F0D2DDE58B}" type="presParOf" srcId="{53F80ECC-861D-4E8E-8D3A-A3F38A97DEE9}" destId="{B39AC727-FAE4-428B-A8CE-EEA85DE56620}" srcOrd="0" destOrd="0" presId="urn:microsoft.com/office/officeart/2005/8/layout/process1"/>
    <dgm:cxn modelId="{1B271588-BD89-480A-80F5-915ADA994C43}" type="presParOf" srcId="{65BB59ED-2DD8-4111-A396-FF354F8EB56D}" destId="{AB4A819A-7CC9-4A7B-8E7B-9B9E60B912C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CE86CC9-D779-449F-86C4-ABA7F2635DD3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97751D4D-390E-46CC-88A3-9672C3384F1A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Entre os tratados assinados por Portugal e Espanha para estabelecer os limites territoriais nas colônias americanas, o principal deles foi o Tratado de Madri.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65191A40-80B2-44B9-81FE-222C7556E18C}" type="parTrans" cxnId="{53050FDA-3335-49D0-80A9-9A170674825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00CA657-13C8-4241-B933-AFFD26CDCF74}" type="sibTrans" cxnId="{53050FDA-3335-49D0-80A9-9A170674825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C1D24F6-B1A9-48E5-B3BB-505CAE147507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Assinado em 1750, nesse tratado prevaleceu o princípio do </a:t>
          </a:r>
          <a:r>
            <a:rPr lang="pt-BR" sz="2200" i="1" dirty="0">
              <a:latin typeface="Roboto" pitchFamily="2" charset="0"/>
              <a:ea typeface="Roboto" pitchFamily="2" charset="0"/>
            </a:rPr>
            <a:t>uti possidetis</a:t>
          </a:r>
          <a:r>
            <a:rPr lang="pt-BR" sz="2200" dirty="0">
              <a:latin typeface="Roboto" pitchFamily="2" charset="0"/>
              <a:ea typeface="Roboto" pitchFamily="2" charset="0"/>
            </a:rPr>
            <a:t>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84723EE3-FACC-4704-AFBE-8A51CC31567B}" type="parTrans" cxnId="{DA8756B2-918F-47FD-B5FE-06732C73CA8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34454FD-3FD3-4ED2-9692-E0F96A1D0594}" type="sibTrans" cxnId="{DA8756B2-918F-47FD-B5FE-06732C73CA8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7E0F824-0377-4952-A451-C1C3844400B8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As fronteiras seriam determinadas, principalmente, por acidentes geográficos, como rios e montanhas.</a:t>
          </a:r>
        </a:p>
      </dgm:t>
    </dgm:pt>
    <dgm:pt modelId="{4E470B31-F2C8-4002-8C35-A19DD4C5BE98}" type="parTrans" cxnId="{77F74D6F-020B-490E-A9C2-7D92C1B3AAA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60ECE59-709E-4CBC-9B68-9A4043D36E59}" type="sibTrans" cxnId="{77F74D6F-020B-490E-A9C2-7D92C1B3AAA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8703A64-0C6F-4A6C-89F2-B4E0C560EB49}" type="pres">
      <dgm:prSet presAssocID="{CCE86CC9-D779-449F-86C4-ABA7F2635DD3}" presName="linear" presStyleCnt="0">
        <dgm:presLayoutVars>
          <dgm:dir/>
          <dgm:animLvl val="lvl"/>
          <dgm:resizeHandles val="exact"/>
        </dgm:presLayoutVars>
      </dgm:prSet>
      <dgm:spPr/>
    </dgm:pt>
    <dgm:pt modelId="{CA59881D-7D30-49BC-BD34-4B036DFDCCE1}" type="pres">
      <dgm:prSet presAssocID="{97751D4D-390E-46CC-88A3-9672C3384F1A}" presName="parentLin" presStyleCnt="0"/>
      <dgm:spPr/>
    </dgm:pt>
    <dgm:pt modelId="{4EAFBF7B-C82F-4146-9BFC-0A8FDC7A3E1C}" type="pres">
      <dgm:prSet presAssocID="{97751D4D-390E-46CC-88A3-9672C3384F1A}" presName="parentLeftMargin" presStyleLbl="node1" presStyleIdx="0" presStyleCnt="3"/>
      <dgm:spPr/>
    </dgm:pt>
    <dgm:pt modelId="{4270C43B-C9F3-48C8-B9BB-002435F6AD3B}" type="pres">
      <dgm:prSet presAssocID="{97751D4D-390E-46CC-88A3-9672C3384F1A}" presName="parentText" presStyleLbl="node1" presStyleIdx="0" presStyleCnt="3" custScaleX="126997">
        <dgm:presLayoutVars>
          <dgm:chMax val="0"/>
          <dgm:bulletEnabled val="1"/>
        </dgm:presLayoutVars>
      </dgm:prSet>
      <dgm:spPr/>
    </dgm:pt>
    <dgm:pt modelId="{CD4439CA-690C-4062-A22B-59946B97894F}" type="pres">
      <dgm:prSet presAssocID="{97751D4D-390E-46CC-88A3-9672C3384F1A}" presName="negativeSpace" presStyleCnt="0"/>
      <dgm:spPr/>
    </dgm:pt>
    <dgm:pt modelId="{7B7CF3B7-F3CD-4B8E-81BE-828351318FC9}" type="pres">
      <dgm:prSet presAssocID="{97751D4D-390E-46CC-88A3-9672C3384F1A}" presName="childText" presStyleLbl="conFgAcc1" presStyleIdx="0" presStyleCnt="3">
        <dgm:presLayoutVars>
          <dgm:bulletEnabled val="1"/>
        </dgm:presLayoutVars>
      </dgm:prSet>
      <dgm:spPr/>
    </dgm:pt>
    <dgm:pt modelId="{88763887-D8E9-4C8F-A514-2204C213C01E}" type="pres">
      <dgm:prSet presAssocID="{200CA657-13C8-4241-B933-AFFD26CDCF74}" presName="spaceBetweenRectangles" presStyleCnt="0"/>
      <dgm:spPr/>
    </dgm:pt>
    <dgm:pt modelId="{BE4EADF6-0ECD-4184-B9FA-DC738E2F0EAD}" type="pres">
      <dgm:prSet presAssocID="{BC1D24F6-B1A9-48E5-B3BB-505CAE147507}" presName="parentLin" presStyleCnt="0"/>
      <dgm:spPr/>
    </dgm:pt>
    <dgm:pt modelId="{671E3CD5-4E83-43B3-BE4B-4A5527AA87E0}" type="pres">
      <dgm:prSet presAssocID="{BC1D24F6-B1A9-48E5-B3BB-505CAE147507}" presName="parentLeftMargin" presStyleLbl="node1" presStyleIdx="0" presStyleCnt="3"/>
      <dgm:spPr/>
    </dgm:pt>
    <dgm:pt modelId="{40B9F704-7C22-49F7-9E66-9C72033B6F91}" type="pres">
      <dgm:prSet presAssocID="{BC1D24F6-B1A9-48E5-B3BB-505CAE147507}" presName="parentText" presStyleLbl="node1" presStyleIdx="1" presStyleCnt="3" custScaleX="126997">
        <dgm:presLayoutVars>
          <dgm:chMax val="0"/>
          <dgm:bulletEnabled val="1"/>
        </dgm:presLayoutVars>
      </dgm:prSet>
      <dgm:spPr/>
    </dgm:pt>
    <dgm:pt modelId="{8CDDE060-906E-4890-8B03-EAD7BE94EBB1}" type="pres">
      <dgm:prSet presAssocID="{BC1D24F6-B1A9-48E5-B3BB-505CAE147507}" presName="negativeSpace" presStyleCnt="0"/>
      <dgm:spPr/>
    </dgm:pt>
    <dgm:pt modelId="{D9A427D6-6B87-45D8-9B70-CCD38566E877}" type="pres">
      <dgm:prSet presAssocID="{BC1D24F6-B1A9-48E5-B3BB-505CAE147507}" presName="childText" presStyleLbl="conFgAcc1" presStyleIdx="1" presStyleCnt="3">
        <dgm:presLayoutVars>
          <dgm:bulletEnabled val="1"/>
        </dgm:presLayoutVars>
      </dgm:prSet>
      <dgm:spPr/>
    </dgm:pt>
    <dgm:pt modelId="{07619655-5D7E-4A1E-AB6A-30C8895D362B}" type="pres">
      <dgm:prSet presAssocID="{434454FD-3FD3-4ED2-9692-E0F96A1D0594}" presName="spaceBetweenRectangles" presStyleCnt="0"/>
      <dgm:spPr/>
    </dgm:pt>
    <dgm:pt modelId="{33E38F19-80DC-4120-9A84-1E987CF73E9F}" type="pres">
      <dgm:prSet presAssocID="{67E0F824-0377-4952-A451-C1C3844400B8}" presName="parentLin" presStyleCnt="0"/>
      <dgm:spPr/>
    </dgm:pt>
    <dgm:pt modelId="{4E88E2A2-B05F-4A15-892D-63F48D124617}" type="pres">
      <dgm:prSet presAssocID="{67E0F824-0377-4952-A451-C1C3844400B8}" presName="parentLeftMargin" presStyleLbl="node1" presStyleIdx="1" presStyleCnt="3"/>
      <dgm:spPr/>
    </dgm:pt>
    <dgm:pt modelId="{2D1AB025-7266-4A4D-B7A7-673DF7B3CE50}" type="pres">
      <dgm:prSet presAssocID="{67E0F824-0377-4952-A451-C1C3844400B8}" presName="parentText" presStyleLbl="node1" presStyleIdx="2" presStyleCnt="3" custScaleX="126997">
        <dgm:presLayoutVars>
          <dgm:chMax val="0"/>
          <dgm:bulletEnabled val="1"/>
        </dgm:presLayoutVars>
      </dgm:prSet>
      <dgm:spPr/>
    </dgm:pt>
    <dgm:pt modelId="{C9705304-9575-41F7-8F36-6DDFAB9F860C}" type="pres">
      <dgm:prSet presAssocID="{67E0F824-0377-4952-A451-C1C3844400B8}" presName="negativeSpace" presStyleCnt="0"/>
      <dgm:spPr/>
    </dgm:pt>
    <dgm:pt modelId="{A0F8DE26-5439-405A-B6F0-BCAB218B6AD3}" type="pres">
      <dgm:prSet presAssocID="{67E0F824-0377-4952-A451-C1C3844400B8}" presName="childText" presStyleLbl="conFgAcc1" presStyleIdx="2" presStyleCnt="3" custLinFactNeighborY="-48349">
        <dgm:presLayoutVars>
          <dgm:bulletEnabled val="1"/>
        </dgm:presLayoutVars>
      </dgm:prSet>
      <dgm:spPr/>
    </dgm:pt>
  </dgm:ptLst>
  <dgm:cxnLst>
    <dgm:cxn modelId="{DCF70A43-B497-4591-ABC3-4EB37BA8F944}" type="presOf" srcId="{97751D4D-390E-46CC-88A3-9672C3384F1A}" destId="{4EAFBF7B-C82F-4146-9BFC-0A8FDC7A3E1C}" srcOrd="0" destOrd="0" presId="urn:microsoft.com/office/officeart/2005/8/layout/list1"/>
    <dgm:cxn modelId="{32142249-61C9-4A85-8FB5-EA7094F4727B}" type="presOf" srcId="{67E0F824-0377-4952-A451-C1C3844400B8}" destId="{2D1AB025-7266-4A4D-B7A7-673DF7B3CE50}" srcOrd="1" destOrd="0" presId="urn:microsoft.com/office/officeart/2005/8/layout/list1"/>
    <dgm:cxn modelId="{D45F816E-B375-4209-952B-9ED21E7C965B}" type="presOf" srcId="{97751D4D-390E-46CC-88A3-9672C3384F1A}" destId="{4270C43B-C9F3-48C8-B9BB-002435F6AD3B}" srcOrd="1" destOrd="0" presId="urn:microsoft.com/office/officeart/2005/8/layout/list1"/>
    <dgm:cxn modelId="{77F74D6F-020B-490E-A9C2-7D92C1B3AAA8}" srcId="{CCE86CC9-D779-449F-86C4-ABA7F2635DD3}" destId="{67E0F824-0377-4952-A451-C1C3844400B8}" srcOrd="2" destOrd="0" parTransId="{4E470B31-F2C8-4002-8C35-A19DD4C5BE98}" sibTransId="{B60ECE59-709E-4CBC-9B68-9A4043D36E59}"/>
    <dgm:cxn modelId="{5E952D72-0676-417C-A14B-F2549B5F287E}" type="presOf" srcId="{CCE86CC9-D779-449F-86C4-ABA7F2635DD3}" destId="{98703A64-0C6F-4A6C-89F2-B4E0C560EB49}" srcOrd="0" destOrd="0" presId="urn:microsoft.com/office/officeart/2005/8/layout/list1"/>
    <dgm:cxn modelId="{DA8756B2-918F-47FD-B5FE-06732C73CA80}" srcId="{CCE86CC9-D779-449F-86C4-ABA7F2635DD3}" destId="{BC1D24F6-B1A9-48E5-B3BB-505CAE147507}" srcOrd="1" destOrd="0" parTransId="{84723EE3-FACC-4704-AFBE-8A51CC31567B}" sibTransId="{434454FD-3FD3-4ED2-9692-E0F96A1D0594}"/>
    <dgm:cxn modelId="{A294E6C5-7CB8-4772-AB05-4ABFF84E117E}" type="presOf" srcId="{BC1D24F6-B1A9-48E5-B3BB-505CAE147507}" destId="{671E3CD5-4E83-43B3-BE4B-4A5527AA87E0}" srcOrd="0" destOrd="0" presId="urn:microsoft.com/office/officeart/2005/8/layout/list1"/>
    <dgm:cxn modelId="{53050FDA-3335-49D0-80A9-9A1706748256}" srcId="{CCE86CC9-D779-449F-86C4-ABA7F2635DD3}" destId="{97751D4D-390E-46CC-88A3-9672C3384F1A}" srcOrd="0" destOrd="0" parTransId="{65191A40-80B2-44B9-81FE-222C7556E18C}" sibTransId="{200CA657-13C8-4241-B933-AFFD26CDCF74}"/>
    <dgm:cxn modelId="{CA9DFDE5-AF7F-41C4-817B-4E332ABBC228}" type="presOf" srcId="{BC1D24F6-B1A9-48E5-B3BB-505CAE147507}" destId="{40B9F704-7C22-49F7-9E66-9C72033B6F91}" srcOrd="1" destOrd="0" presId="urn:microsoft.com/office/officeart/2005/8/layout/list1"/>
    <dgm:cxn modelId="{FE3166F3-DD37-479D-A83F-E2D9E45E400B}" type="presOf" srcId="{67E0F824-0377-4952-A451-C1C3844400B8}" destId="{4E88E2A2-B05F-4A15-892D-63F48D124617}" srcOrd="0" destOrd="0" presId="urn:microsoft.com/office/officeart/2005/8/layout/list1"/>
    <dgm:cxn modelId="{6190C58D-8A7F-4C11-B610-D557633C6DF4}" type="presParOf" srcId="{98703A64-0C6F-4A6C-89F2-B4E0C560EB49}" destId="{CA59881D-7D30-49BC-BD34-4B036DFDCCE1}" srcOrd="0" destOrd="0" presId="urn:microsoft.com/office/officeart/2005/8/layout/list1"/>
    <dgm:cxn modelId="{20A53B70-55C7-45D3-B614-60D81F2ED75B}" type="presParOf" srcId="{CA59881D-7D30-49BC-BD34-4B036DFDCCE1}" destId="{4EAFBF7B-C82F-4146-9BFC-0A8FDC7A3E1C}" srcOrd="0" destOrd="0" presId="urn:microsoft.com/office/officeart/2005/8/layout/list1"/>
    <dgm:cxn modelId="{B0233B5D-7E6A-470D-986E-5627914E2285}" type="presParOf" srcId="{CA59881D-7D30-49BC-BD34-4B036DFDCCE1}" destId="{4270C43B-C9F3-48C8-B9BB-002435F6AD3B}" srcOrd="1" destOrd="0" presId="urn:microsoft.com/office/officeart/2005/8/layout/list1"/>
    <dgm:cxn modelId="{CD8E20E2-DEEA-4AF1-9065-D786787A2CAB}" type="presParOf" srcId="{98703A64-0C6F-4A6C-89F2-B4E0C560EB49}" destId="{CD4439CA-690C-4062-A22B-59946B97894F}" srcOrd="1" destOrd="0" presId="urn:microsoft.com/office/officeart/2005/8/layout/list1"/>
    <dgm:cxn modelId="{940233EE-4E12-4D9B-9225-A7C5785207DE}" type="presParOf" srcId="{98703A64-0C6F-4A6C-89F2-B4E0C560EB49}" destId="{7B7CF3B7-F3CD-4B8E-81BE-828351318FC9}" srcOrd="2" destOrd="0" presId="urn:microsoft.com/office/officeart/2005/8/layout/list1"/>
    <dgm:cxn modelId="{80F024F8-232B-4244-8690-B2A0E413D80E}" type="presParOf" srcId="{98703A64-0C6F-4A6C-89F2-B4E0C560EB49}" destId="{88763887-D8E9-4C8F-A514-2204C213C01E}" srcOrd="3" destOrd="0" presId="urn:microsoft.com/office/officeart/2005/8/layout/list1"/>
    <dgm:cxn modelId="{204F7D4A-F5D4-4108-96FE-DB4A1FADD0F2}" type="presParOf" srcId="{98703A64-0C6F-4A6C-89F2-B4E0C560EB49}" destId="{BE4EADF6-0ECD-4184-B9FA-DC738E2F0EAD}" srcOrd="4" destOrd="0" presId="urn:microsoft.com/office/officeart/2005/8/layout/list1"/>
    <dgm:cxn modelId="{1D98B1DB-46B4-4B29-BE21-5A7426449C27}" type="presParOf" srcId="{BE4EADF6-0ECD-4184-B9FA-DC738E2F0EAD}" destId="{671E3CD5-4E83-43B3-BE4B-4A5527AA87E0}" srcOrd="0" destOrd="0" presId="urn:microsoft.com/office/officeart/2005/8/layout/list1"/>
    <dgm:cxn modelId="{31846BE2-1A79-4ADF-A246-C4A17A90D92E}" type="presParOf" srcId="{BE4EADF6-0ECD-4184-B9FA-DC738E2F0EAD}" destId="{40B9F704-7C22-49F7-9E66-9C72033B6F91}" srcOrd="1" destOrd="0" presId="urn:microsoft.com/office/officeart/2005/8/layout/list1"/>
    <dgm:cxn modelId="{3EF42E5C-11F7-42D9-A408-68161F229DC9}" type="presParOf" srcId="{98703A64-0C6F-4A6C-89F2-B4E0C560EB49}" destId="{8CDDE060-906E-4890-8B03-EAD7BE94EBB1}" srcOrd="5" destOrd="0" presId="urn:microsoft.com/office/officeart/2005/8/layout/list1"/>
    <dgm:cxn modelId="{E8FA5BA6-88A4-4266-84DE-B9054AB0D5EB}" type="presParOf" srcId="{98703A64-0C6F-4A6C-89F2-B4E0C560EB49}" destId="{D9A427D6-6B87-45D8-9B70-CCD38566E877}" srcOrd="6" destOrd="0" presId="urn:microsoft.com/office/officeart/2005/8/layout/list1"/>
    <dgm:cxn modelId="{A8292DD7-DBD2-403D-8022-35FE1E827686}" type="presParOf" srcId="{98703A64-0C6F-4A6C-89F2-B4E0C560EB49}" destId="{07619655-5D7E-4A1E-AB6A-30C8895D362B}" srcOrd="7" destOrd="0" presId="urn:microsoft.com/office/officeart/2005/8/layout/list1"/>
    <dgm:cxn modelId="{B0BD840F-BB39-481D-A864-F967C2AEF653}" type="presParOf" srcId="{98703A64-0C6F-4A6C-89F2-B4E0C560EB49}" destId="{33E38F19-80DC-4120-9A84-1E987CF73E9F}" srcOrd="8" destOrd="0" presId="urn:microsoft.com/office/officeart/2005/8/layout/list1"/>
    <dgm:cxn modelId="{E83D9BC6-0A26-48EA-9782-1ABCF14B218D}" type="presParOf" srcId="{33E38F19-80DC-4120-9A84-1E987CF73E9F}" destId="{4E88E2A2-B05F-4A15-892D-63F48D124617}" srcOrd="0" destOrd="0" presId="urn:microsoft.com/office/officeart/2005/8/layout/list1"/>
    <dgm:cxn modelId="{F50817BB-65C0-419C-A364-D5AE1A9B085B}" type="presParOf" srcId="{33E38F19-80DC-4120-9A84-1E987CF73E9F}" destId="{2D1AB025-7266-4A4D-B7A7-673DF7B3CE50}" srcOrd="1" destOrd="0" presId="urn:microsoft.com/office/officeart/2005/8/layout/list1"/>
    <dgm:cxn modelId="{4B94A9D1-919A-4797-BFDC-E36364DE268A}" type="presParOf" srcId="{98703A64-0C6F-4A6C-89F2-B4E0C560EB49}" destId="{C9705304-9575-41F7-8F36-6DDFAB9F860C}" srcOrd="9" destOrd="0" presId="urn:microsoft.com/office/officeart/2005/8/layout/list1"/>
    <dgm:cxn modelId="{6F7120E3-E964-4D37-9F75-39C1D68E745B}" type="presParOf" srcId="{98703A64-0C6F-4A6C-89F2-B4E0C560EB49}" destId="{A0F8DE26-5439-405A-B6F0-BCAB218B6AD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CCFB51-5681-463E-8075-78EC83E0073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92CEEAA-5B56-4301-9B9C-EEFC277E5BDC}">
      <dgm:prSet phldrT="[Texto]" custT="1"/>
      <dgm:spPr/>
      <dgm:t>
        <a:bodyPr/>
        <a:lstStyle/>
        <a:p>
          <a:r>
            <a:rPr lang="pt-BR" sz="1900" b="1" dirty="0">
              <a:latin typeface="Roboto" pitchFamily="2" charset="0"/>
              <a:ea typeface="Roboto" pitchFamily="2" charset="0"/>
            </a:rPr>
            <a:t>Tipos de bandeira</a:t>
          </a:r>
        </a:p>
      </dgm:t>
    </dgm:pt>
    <dgm:pt modelId="{7FB98F24-549E-43F1-9373-5D2976471BC8}" type="parTrans" cxnId="{8F3C2A80-EAB0-4FB3-90BC-6EB793CDE86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A742744-0449-40EC-B657-7238D0A08850}" type="sibTrans" cxnId="{8F3C2A80-EAB0-4FB3-90BC-6EB793CDE86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533189A-D6F2-4A3D-B8FA-ED5C9CD8BE9E}">
      <dgm:prSet phldrT="[Texto]" custT="1"/>
      <dgm:spPr/>
      <dgm:t>
        <a:bodyPr/>
        <a:lstStyle/>
        <a:p>
          <a:r>
            <a:rPr lang="pt-BR" sz="1900" b="0" u="sng" dirty="0">
              <a:latin typeface="Roboto" pitchFamily="2" charset="0"/>
              <a:ea typeface="Roboto" pitchFamily="2" charset="0"/>
            </a:rPr>
            <a:t>Bandeiras de preação</a:t>
          </a:r>
        </a:p>
      </dgm:t>
    </dgm:pt>
    <dgm:pt modelId="{AC228D4B-6D5E-4BBB-85E5-FF8F36F58463}" type="parTrans" cxnId="{A4537A39-B71E-4D4D-8E51-98EB8EAE301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162EFE7-3716-4E51-BF6D-5A519C59D017}" type="sibTrans" cxnId="{A4537A39-B71E-4D4D-8E51-98EB8EAE301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CDDE29C-9B53-471A-873A-9931E9D05A7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objetivo era a captura de indígenas. </a:t>
          </a:r>
        </a:p>
      </dgm:t>
    </dgm:pt>
    <dgm:pt modelId="{1828CF5C-20F1-4A95-94C2-08D746A7D5B2}" type="parTrans" cxnId="{1FE44E36-BF6D-4878-9EF8-32D30DF9A33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ED0F550-5CB9-488E-9A8E-F8E15861B40E}" type="sibTrans" cxnId="{1FE44E36-BF6D-4878-9EF8-32D30DF9A33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11193DD-4281-4D3E-8EF8-BBD7F4EBAF21}">
      <dgm:prSet phldrT="[Texto]" custT="1"/>
      <dgm:spPr/>
      <dgm:t>
        <a:bodyPr/>
        <a:lstStyle/>
        <a:p>
          <a:r>
            <a:rPr lang="pt-BR" sz="1900" b="0" u="sng" dirty="0">
              <a:latin typeface="Roboto" pitchFamily="2" charset="0"/>
              <a:ea typeface="Roboto" pitchFamily="2" charset="0"/>
            </a:rPr>
            <a:t>Bandeiras de prospecção</a:t>
          </a:r>
        </a:p>
      </dgm:t>
    </dgm:pt>
    <dgm:pt modelId="{9716392B-7F70-4619-832F-F0A0069E01F6}" type="parTrans" cxnId="{1DE5B379-48F2-43CC-AFB8-6085E5B7D7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3FDF192-0DEF-4946-8B90-F01AC2CA9F4B}" type="sibTrans" cxnId="{1DE5B379-48F2-43CC-AFB8-6085E5B7D7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DF572B8-6E22-4F4C-B2AB-FA686343B7F5}">
      <dgm:prSet phldrT="[Texto]" custT="1"/>
      <dgm:spPr/>
      <dgm:t>
        <a:bodyPr/>
        <a:lstStyle/>
        <a:p>
          <a:pPr>
            <a:lnSpc>
              <a:spcPts val="2000"/>
            </a:lnSpc>
          </a:pPr>
          <a:r>
            <a:rPr lang="pt-BR" sz="1900" dirty="0">
              <a:latin typeface="Roboto" pitchFamily="2" charset="0"/>
              <a:ea typeface="Roboto" pitchFamily="2" charset="0"/>
            </a:rPr>
            <a:t>Realizadas para atender à Coroa portuguesa. Corria‐se pelo interior em busca de metais preciosos. </a:t>
          </a:r>
        </a:p>
      </dgm:t>
    </dgm:pt>
    <dgm:pt modelId="{AD7BFB06-2D4E-4D52-A324-A33D12B2F760}" type="parTrans" cxnId="{F0416298-C213-4CE1-BBAA-218B23A8067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D0E72E5-5292-4D38-B505-EC50DFDA27E7}" type="sibTrans" cxnId="{F0416298-C213-4CE1-BBAA-218B23A8067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51AB770-83E1-4143-97F2-742E3B3F7106}" type="pres">
      <dgm:prSet presAssocID="{F1CCFB51-5681-463E-8075-78EC83E0073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41283F6-8DB3-48F8-8EF0-5AA878F20C47}" type="pres">
      <dgm:prSet presAssocID="{E92CEEAA-5B56-4301-9B9C-EEFC277E5BDC}" presName="hierRoot1" presStyleCnt="0"/>
      <dgm:spPr/>
    </dgm:pt>
    <dgm:pt modelId="{E5E405BD-025B-4D2D-9969-32AF0FA9FF72}" type="pres">
      <dgm:prSet presAssocID="{E92CEEAA-5B56-4301-9B9C-EEFC277E5BDC}" presName="composite" presStyleCnt="0"/>
      <dgm:spPr/>
    </dgm:pt>
    <dgm:pt modelId="{D5E2E7A7-6706-4A39-AB5A-F7DC352F7AF3}" type="pres">
      <dgm:prSet presAssocID="{E92CEEAA-5B56-4301-9B9C-EEFC277E5BDC}" presName="background" presStyleLbl="node0" presStyleIdx="0" presStyleCnt="1"/>
      <dgm:spPr/>
    </dgm:pt>
    <dgm:pt modelId="{F92CC464-823D-4123-B5C9-1317534F1510}" type="pres">
      <dgm:prSet presAssocID="{E92CEEAA-5B56-4301-9B9C-EEFC277E5BDC}" presName="text" presStyleLbl="fgAcc0" presStyleIdx="0" presStyleCnt="1" custScaleX="289630">
        <dgm:presLayoutVars>
          <dgm:chPref val="3"/>
        </dgm:presLayoutVars>
      </dgm:prSet>
      <dgm:spPr/>
    </dgm:pt>
    <dgm:pt modelId="{3DFFE551-B303-4912-8811-B7A3339B7EB5}" type="pres">
      <dgm:prSet presAssocID="{E92CEEAA-5B56-4301-9B9C-EEFC277E5BDC}" presName="hierChild2" presStyleCnt="0"/>
      <dgm:spPr/>
    </dgm:pt>
    <dgm:pt modelId="{061DF3B8-3D32-4B43-8CCF-0C7B64B0BCC1}" type="pres">
      <dgm:prSet presAssocID="{AC228D4B-6D5E-4BBB-85E5-FF8F36F58463}" presName="Name10" presStyleLbl="parChTrans1D2" presStyleIdx="0" presStyleCnt="2"/>
      <dgm:spPr/>
    </dgm:pt>
    <dgm:pt modelId="{A68211B8-8DE8-4BDA-A839-E1C569FFA652}" type="pres">
      <dgm:prSet presAssocID="{9533189A-D6F2-4A3D-B8FA-ED5C9CD8BE9E}" presName="hierRoot2" presStyleCnt="0"/>
      <dgm:spPr/>
    </dgm:pt>
    <dgm:pt modelId="{93B423ED-F6B1-4BAB-9417-B71FC060B3B4}" type="pres">
      <dgm:prSet presAssocID="{9533189A-D6F2-4A3D-B8FA-ED5C9CD8BE9E}" presName="composite2" presStyleCnt="0"/>
      <dgm:spPr/>
    </dgm:pt>
    <dgm:pt modelId="{FCEA306B-0227-48E6-8D78-0B5000157FCC}" type="pres">
      <dgm:prSet presAssocID="{9533189A-D6F2-4A3D-B8FA-ED5C9CD8BE9E}" presName="background2" presStyleLbl="node2" presStyleIdx="0" presStyleCnt="2"/>
      <dgm:spPr/>
    </dgm:pt>
    <dgm:pt modelId="{3D0AA80F-8480-4401-BD5B-449F8B46B284}" type="pres">
      <dgm:prSet presAssocID="{9533189A-D6F2-4A3D-B8FA-ED5C9CD8BE9E}" presName="text2" presStyleLbl="fgAcc2" presStyleIdx="0" presStyleCnt="2" custScaleX="289630">
        <dgm:presLayoutVars>
          <dgm:chPref val="3"/>
        </dgm:presLayoutVars>
      </dgm:prSet>
      <dgm:spPr/>
    </dgm:pt>
    <dgm:pt modelId="{603B969D-0763-4C7A-9BF7-697793D40857}" type="pres">
      <dgm:prSet presAssocID="{9533189A-D6F2-4A3D-B8FA-ED5C9CD8BE9E}" presName="hierChild3" presStyleCnt="0"/>
      <dgm:spPr/>
    </dgm:pt>
    <dgm:pt modelId="{A2AD371D-A11C-4557-A68F-91F014E013FF}" type="pres">
      <dgm:prSet presAssocID="{1828CF5C-20F1-4A95-94C2-08D746A7D5B2}" presName="Name17" presStyleLbl="parChTrans1D3" presStyleIdx="0" presStyleCnt="2"/>
      <dgm:spPr/>
    </dgm:pt>
    <dgm:pt modelId="{8277563D-0602-4CF8-9FB8-B0749FA6FB55}" type="pres">
      <dgm:prSet presAssocID="{FCDDE29C-9B53-471A-873A-9931E9D05A78}" presName="hierRoot3" presStyleCnt="0"/>
      <dgm:spPr/>
    </dgm:pt>
    <dgm:pt modelId="{4C402B22-2536-47AA-BAFC-AFCD40028776}" type="pres">
      <dgm:prSet presAssocID="{FCDDE29C-9B53-471A-873A-9931E9D05A78}" presName="composite3" presStyleCnt="0"/>
      <dgm:spPr/>
    </dgm:pt>
    <dgm:pt modelId="{7298AA18-3742-4307-AB16-18EF272152B3}" type="pres">
      <dgm:prSet presAssocID="{FCDDE29C-9B53-471A-873A-9931E9D05A78}" presName="background3" presStyleLbl="node3" presStyleIdx="0" presStyleCnt="2"/>
      <dgm:spPr/>
    </dgm:pt>
    <dgm:pt modelId="{007E4764-3255-4022-A228-9E36436EA422}" type="pres">
      <dgm:prSet presAssocID="{FCDDE29C-9B53-471A-873A-9931E9D05A78}" presName="text3" presStyleLbl="fgAcc3" presStyleIdx="0" presStyleCnt="2" custScaleX="289630" custScaleY="150587">
        <dgm:presLayoutVars>
          <dgm:chPref val="3"/>
        </dgm:presLayoutVars>
      </dgm:prSet>
      <dgm:spPr/>
    </dgm:pt>
    <dgm:pt modelId="{D13FDA2A-95C1-43DC-A472-0B4980DE13FC}" type="pres">
      <dgm:prSet presAssocID="{FCDDE29C-9B53-471A-873A-9931E9D05A78}" presName="hierChild4" presStyleCnt="0"/>
      <dgm:spPr/>
    </dgm:pt>
    <dgm:pt modelId="{547D9BBB-F211-4E51-AED7-B29A21B30B44}" type="pres">
      <dgm:prSet presAssocID="{9716392B-7F70-4619-832F-F0A0069E01F6}" presName="Name10" presStyleLbl="parChTrans1D2" presStyleIdx="1" presStyleCnt="2"/>
      <dgm:spPr/>
    </dgm:pt>
    <dgm:pt modelId="{E968E567-12F3-4CC3-AD7F-58FD1945B02E}" type="pres">
      <dgm:prSet presAssocID="{D11193DD-4281-4D3E-8EF8-BBD7F4EBAF21}" presName="hierRoot2" presStyleCnt="0"/>
      <dgm:spPr/>
    </dgm:pt>
    <dgm:pt modelId="{7132CE77-9377-4CC2-A0DC-A2C93DE78018}" type="pres">
      <dgm:prSet presAssocID="{D11193DD-4281-4D3E-8EF8-BBD7F4EBAF21}" presName="composite2" presStyleCnt="0"/>
      <dgm:spPr/>
    </dgm:pt>
    <dgm:pt modelId="{5DEB769B-D24A-4C65-8E20-62D85665750C}" type="pres">
      <dgm:prSet presAssocID="{D11193DD-4281-4D3E-8EF8-BBD7F4EBAF21}" presName="background2" presStyleLbl="node2" presStyleIdx="1" presStyleCnt="2"/>
      <dgm:spPr/>
    </dgm:pt>
    <dgm:pt modelId="{D3582310-BBDF-4B0F-B94A-B5E7937EC266}" type="pres">
      <dgm:prSet presAssocID="{D11193DD-4281-4D3E-8EF8-BBD7F4EBAF21}" presName="text2" presStyleLbl="fgAcc2" presStyleIdx="1" presStyleCnt="2" custScaleX="289630">
        <dgm:presLayoutVars>
          <dgm:chPref val="3"/>
        </dgm:presLayoutVars>
      </dgm:prSet>
      <dgm:spPr/>
    </dgm:pt>
    <dgm:pt modelId="{F0953F0C-F3CF-4361-9868-4211AA598254}" type="pres">
      <dgm:prSet presAssocID="{D11193DD-4281-4D3E-8EF8-BBD7F4EBAF21}" presName="hierChild3" presStyleCnt="0"/>
      <dgm:spPr/>
    </dgm:pt>
    <dgm:pt modelId="{8FCEB1B0-595D-4DE2-83FA-AEC076A11B58}" type="pres">
      <dgm:prSet presAssocID="{AD7BFB06-2D4E-4D52-A324-A33D12B2F760}" presName="Name17" presStyleLbl="parChTrans1D3" presStyleIdx="1" presStyleCnt="2"/>
      <dgm:spPr/>
    </dgm:pt>
    <dgm:pt modelId="{D62D2ADD-9B72-4D25-8DF4-02E2319A29E7}" type="pres">
      <dgm:prSet presAssocID="{4DF572B8-6E22-4F4C-B2AB-FA686343B7F5}" presName="hierRoot3" presStyleCnt="0"/>
      <dgm:spPr/>
    </dgm:pt>
    <dgm:pt modelId="{5E109C00-3892-4EA9-A8EC-3630E8A34E72}" type="pres">
      <dgm:prSet presAssocID="{4DF572B8-6E22-4F4C-B2AB-FA686343B7F5}" presName="composite3" presStyleCnt="0"/>
      <dgm:spPr/>
    </dgm:pt>
    <dgm:pt modelId="{49D8B173-D819-439B-98FB-1BDAA8FDFF15}" type="pres">
      <dgm:prSet presAssocID="{4DF572B8-6E22-4F4C-B2AB-FA686343B7F5}" presName="background3" presStyleLbl="node3" presStyleIdx="1" presStyleCnt="2"/>
      <dgm:spPr/>
    </dgm:pt>
    <dgm:pt modelId="{3BE6E164-5764-40FC-B6D5-E60FE0E4F55F}" type="pres">
      <dgm:prSet presAssocID="{4DF572B8-6E22-4F4C-B2AB-FA686343B7F5}" presName="text3" presStyleLbl="fgAcc3" presStyleIdx="1" presStyleCnt="2" custScaleX="331823" custScaleY="186077">
        <dgm:presLayoutVars>
          <dgm:chPref val="3"/>
        </dgm:presLayoutVars>
      </dgm:prSet>
      <dgm:spPr/>
    </dgm:pt>
    <dgm:pt modelId="{C1A09013-FED3-436D-8543-F845F40203E8}" type="pres">
      <dgm:prSet presAssocID="{4DF572B8-6E22-4F4C-B2AB-FA686343B7F5}" presName="hierChild4" presStyleCnt="0"/>
      <dgm:spPr/>
    </dgm:pt>
  </dgm:ptLst>
  <dgm:cxnLst>
    <dgm:cxn modelId="{83C3B022-17CA-443B-8029-ACFA5435C4CA}" type="presOf" srcId="{9716392B-7F70-4619-832F-F0A0069E01F6}" destId="{547D9BBB-F211-4E51-AED7-B29A21B30B44}" srcOrd="0" destOrd="0" presId="urn:microsoft.com/office/officeart/2005/8/layout/hierarchy1"/>
    <dgm:cxn modelId="{607F8333-C3BE-4E43-9C93-AE4208E174BF}" type="presOf" srcId="{FCDDE29C-9B53-471A-873A-9931E9D05A78}" destId="{007E4764-3255-4022-A228-9E36436EA422}" srcOrd="0" destOrd="0" presId="urn:microsoft.com/office/officeart/2005/8/layout/hierarchy1"/>
    <dgm:cxn modelId="{1FE44E36-BF6D-4878-9EF8-32D30DF9A33C}" srcId="{9533189A-D6F2-4A3D-B8FA-ED5C9CD8BE9E}" destId="{FCDDE29C-9B53-471A-873A-9931E9D05A78}" srcOrd="0" destOrd="0" parTransId="{1828CF5C-20F1-4A95-94C2-08D746A7D5B2}" sibTransId="{BED0F550-5CB9-488E-9A8E-F8E15861B40E}"/>
    <dgm:cxn modelId="{A4537A39-B71E-4D4D-8E51-98EB8EAE3018}" srcId="{E92CEEAA-5B56-4301-9B9C-EEFC277E5BDC}" destId="{9533189A-D6F2-4A3D-B8FA-ED5C9CD8BE9E}" srcOrd="0" destOrd="0" parTransId="{AC228D4B-6D5E-4BBB-85E5-FF8F36F58463}" sibTransId="{A162EFE7-3716-4E51-BF6D-5A519C59D017}"/>
    <dgm:cxn modelId="{EAA4363A-96A8-4CD0-B92D-C44850321C71}" type="presOf" srcId="{F1CCFB51-5681-463E-8075-78EC83E00732}" destId="{851AB770-83E1-4143-97F2-742E3B3F7106}" srcOrd="0" destOrd="0" presId="urn:microsoft.com/office/officeart/2005/8/layout/hierarchy1"/>
    <dgm:cxn modelId="{FA810F63-E20A-431E-8DF2-4954579026B1}" type="presOf" srcId="{AD7BFB06-2D4E-4D52-A324-A33D12B2F760}" destId="{8FCEB1B0-595D-4DE2-83FA-AEC076A11B58}" srcOrd="0" destOrd="0" presId="urn:microsoft.com/office/officeart/2005/8/layout/hierarchy1"/>
    <dgm:cxn modelId="{61276D64-5168-4EB6-98E9-72AD9967FC1A}" type="presOf" srcId="{AC228D4B-6D5E-4BBB-85E5-FF8F36F58463}" destId="{061DF3B8-3D32-4B43-8CCF-0C7B64B0BCC1}" srcOrd="0" destOrd="0" presId="urn:microsoft.com/office/officeart/2005/8/layout/hierarchy1"/>
    <dgm:cxn modelId="{3837004B-3393-4483-80E5-4B582B315703}" type="presOf" srcId="{4DF572B8-6E22-4F4C-B2AB-FA686343B7F5}" destId="{3BE6E164-5764-40FC-B6D5-E60FE0E4F55F}" srcOrd="0" destOrd="0" presId="urn:microsoft.com/office/officeart/2005/8/layout/hierarchy1"/>
    <dgm:cxn modelId="{AC893171-AFB4-4930-B807-CCB55F09F8B8}" type="presOf" srcId="{E92CEEAA-5B56-4301-9B9C-EEFC277E5BDC}" destId="{F92CC464-823D-4123-B5C9-1317534F1510}" srcOrd="0" destOrd="0" presId="urn:microsoft.com/office/officeart/2005/8/layout/hierarchy1"/>
    <dgm:cxn modelId="{1DE5B379-48F2-43CC-AFB8-6085E5B7D7FF}" srcId="{E92CEEAA-5B56-4301-9B9C-EEFC277E5BDC}" destId="{D11193DD-4281-4D3E-8EF8-BBD7F4EBAF21}" srcOrd="1" destOrd="0" parTransId="{9716392B-7F70-4619-832F-F0A0069E01F6}" sibTransId="{43FDF192-0DEF-4946-8B90-F01AC2CA9F4B}"/>
    <dgm:cxn modelId="{8F3C2A80-EAB0-4FB3-90BC-6EB793CDE86C}" srcId="{F1CCFB51-5681-463E-8075-78EC83E00732}" destId="{E92CEEAA-5B56-4301-9B9C-EEFC277E5BDC}" srcOrd="0" destOrd="0" parTransId="{7FB98F24-549E-43F1-9373-5D2976471BC8}" sibTransId="{CA742744-0449-40EC-B657-7238D0A08850}"/>
    <dgm:cxn modelId="{F0416298-C213-4CE1-BBAA-218B23A8067A}" srcId="{D11193DD-4281-4D3E-8EF8-BBD7F4EBAF21}" destId="{4DF572B8-6E22-4F4C-B2AB-FA686343B7F5}" srcOrd="0" destOrd="0" parTransId="{AD7BFB06-2D4E-4D52-A324-A33D12B2F760}" sibTransId="{3D0E72E5-5292-4D38-B505-EC50DFDA27E7}"/>
    <dgm:cxn modelId="{081BBC99-2319-486B-BD49-7E59EA548092}" type="presOf" srcId="{1828CF5C-20F1-4A95-94C2-08D746A7D5B2}" destId="{A2AD371D-A11C-4557-A68F-91F014E013FF}" srcOrd="0" destOrd="0" presId="urn:microsoft.com/office/officeart/2005/8/layout/hierarchy1"/>
    <dgm:cxn modelId="{22591EC4-1961-48B6-8A01-9C6D3ED920F0}" type="presOf" srcId="{9533189A-D6F2-4A3D-B8FA-ED5C9CD8BE9E}" destId="{3D0AA80F-8480-4401-BD5B-449F8B46B284}" srcOrd="0" destOrd="0" presId="urn:microsoft.com/office/officeart/2005/8/layout/hierarchy1"/>
    <dgm:cxn modelId="{A9A8DAD9-3F7C-4DA7-B993-2441EF791AA8}" type="presOf" srcId="{D11193DD-4281-4D3E-8EF8-BBD7F4EBAF21}" destId="{D3582310-BBDF-4B0F-B94A-B5E7937EC266}" srcOrd="0" destOrd="0" presId="urn:microsoft.com/office/officeart/2005/8/layout/hierarchy1"/>
    <dgm:cxn modelId="{4130E107-28AA-4F57-ABAB-831605C1B0B9}" type="presParOf" srcId="{851AB770-83E1-4143-97F2-742E3B3F7106}" destId="{841283F6-8DB3-48F8-8EF0-5AA878F20C47}" srcOrd="0" destOrd="0" presId="urn:microsoft.com/office/officeart/2005/8/layout/hierarchy1"/>
    <dgm:cxn modelId="{0C91F37A-C948-43A0-8E28-FE7D3F381DA7}" type="presParOf" srcId="{841283F6-8DB3-48F8-8EF0-5AA878F20C47}" destId="{E5E405BD-025B-4D2D-9969-32AF0FA9FF72}" srcOrd="0" destOrd="0" presId="urn:microsoft.com/office/officeart/2005/8/layout/hierarchy1"/>
    <dgm:cxn modelId="{1A664E65-51FB-411F-9A3E-437EC2B4D132}" type="presParOf" srcId="{E5E405BD-025B-4D2D-9969-32AF0FA9FF72}" destId="{D5E2E7A7-6706-4A39-AB5A-F7DC352F7AF3}" srcOrd="0" destOrd="0" presId="urn:microsoft.com/office/officeart/2005/8/layout/hierarchy1"/>
    <dgm:cxn modelId="{DE8D43EF-56B4-43FA-BCA8-BAA677F2F0A4}" type="presParOf" srcId="{E5E405BD-025B-4D2D-9969-32AF0FA9FF72}" destId="{F92CC464-823D-4123-B5C9-1317534F1510}" srcOrd="1" destOrd="0" presId="urn:microsoft.com/office/officeart/2005/8/layout/hierarchy1"/>
    <dgm:cxn modelId="{30F7668E-9A44-4EE2-9B36-D0FF87B555D0}" type="presParOf" srcId="{841283F6-8DB3-48F8-8EF0-5AA878F20C47}" destId="{3DFFE551-B303-4912-8811-B7A3339B7EB5}" srcOrd="1" destOrd="0" presId="urn:microsoft.com/office/officeart/2005/8/layout/hierarchy1"/>
    <dgm:cxn modelId="{DAAE055D-2C30-4CF6-813C-C5ADD5670B89}" type="presParOf" srcId="{3DFFE551-B303-4912-8811-B7A3339B7EB5}" destId="{061DF3B8-3D32-4B43-8CCF-0C7B64B0BCC1}" srcOrd="0" destOrd="0" presId="urn:microsoft.com/office/officeart/2005/8/layout/hierarchy1"/>
    <dgm:cxn modelId="{91F01081-8D06-4348-A0A5-22D84E32F703}" type="presParOf" srcId="{3DFFE551-B303-4912-8811-B7A3339B7EB5}" destId="{A68211B8-8DE8-4BDA-A839-E1C569FFA652}" srcOrd="1" destOrd="0" presId="urn:microsoft.com/office/officeart/2005/8/layout/hierarchy1"/>
    <dgm:cxn modelId="{CC56814A-C9DB-472D-ADFD-4850B8904D6C}" type="presParOf" srcId="{A68211B8-8DE8-4BDA-A839-E1C569FFA652}" destId="{93B423ED-F6B1-4BAB-9417-B71FC060B3B4}" srcOrd="0" destOrd="0" presId="urn:microsoft.com/office/officeart/2005/8/layout/hierarchy1"/>
    <dgm:cxn modelId="{45E07D05-A7BD-41A8-A0E5-2D75C94746AF}" type="presParOf" srcId="{93B423ED-F6B1-4BAB-9417-B71FC060B3B4}" destId="{FCEA306B-0227-48E6-8D78-0B5000157FCC}" srcOrd="0" destOrd="0" presId="urn:microsoft.com/office/officeart/2005/8/layout/hierarchy1"/>
    <dgm:cxn modelId="{E1920FE2-63CE-4CE9-A8C6-D8619A7BCBF4}" type="presParOf" srcId="{93B423ED-F6B1-4BAB-9417-B71FC060B3B4}" destId="{3D0AA80F-8480-4401-BD5B-449F8B46B284}" srcOrd="1" destOrd="0" presId="urn:microsoft.com/office/officeart/2005/8/layout/hierarchy1"/>
    <dgm:cxn modelId="{0E72F419-F686-495F-87CF-56098CC5A53A}" type="presParOf" srcId="{A68211B8-8DE8-4BDA-A839-E1C569FFA652}" destId="{603B969D-0763-4C7A-9BF7-697793D40857}" srcOrd="1" destOrd="0" presId="urn:microsoft.com/office/officeart/2005/8/layout/hierarchy1"/>
    <dgm:cxn modelId="{E26F30DA-276A-4CEA-8100-3AE676541EFB}" type="presParOf" srcId="{603B969D-0763-4C7A-9BF7-697793D40857}" destId="{A2AD371D-A11C-4557-A68F-91F014E013FF}" srcOrd="0" destOrd="0" presId="urn:microsoft.com/office/officeart/2005/8/layout/hierarchy1"/>
    <dgm:cxn modelId="{1925AFD0-2A8F-4F36-927E-B3650BFFE14E}" type="presParOf" srcId="{603B969D-0763-4C7A-9BF7-697793D40857}" destId="{8277563D-0602-4CF8-9FB8-B0749FA6FB55}" srcOrd="1" destOrd="0" presId="urn:microsoft.com/office/officeart/2005/8/layout/hierarchy1"/>
    <dgm:cxn modelId="{D32A9AEF-EE3D-49FB-B722-5B874EC54D9E}" type="presParOf" srcId="{8277563D-0602-4CF8-9FB8-B0749FA6FB55}" destId="{4C402B22-2536-47AA-BAFC-AFCD40028776}" srcOrd="0" destOrd="0" presId="urn:microsoft.com/office/officeart/2005/8/layout/hierarchy1"/>
    <dgm:cxn modelId="{4FE1C64F-615C-4629-93C2-4995ED4AE494}" type="presParOf" srcId="{4C402B22-2536-47AA-BAFC-AFCD40028776}" destId="{7298AA18-3742-4307-AB16-18EF272152B3}" srcOrd="0" destOrd="0" presId="urn:microsoft.com/office/officeart/2005/8/layout/hierarchy1"/>
    <dgm:cxn modelId="{107522E8-AE90-4535-8C31-CF76F9856B0B}" type="presParOf" srcId="{4C402B22-2536-47AA-BAFC-AFCD40028776}" destId="{007E4764-3255-4022-A228-9E36436EA422}" srcOrd="1" destOrd="0" presId="urn:microsoft.com/office/officeart/2005/8/layout/hierarchy1"/>
    <dgm:cxn modelId="{8ED3E0B6-1E80-4899-A635-AC00E62319A8}" type="presParOf" srcId="{8277563D-0602-4CF8-9FB8-B0749FA6FB55}" destId="{D13FDA2A-95C1-43DC-A472-0B4980DE13FC}" srcOrd="1" destOrd="0" presId="urn:microsoft.com/office/officeart/2005/8/layout/hierarchy1"/>
    <dgm:cxn modelId="{62F9F0D4-A45A-4B05-A59B-8F829D9419E9}" type="presParOf" srcId="{3DFFE551-B303-4912-8811-B7A3339B7EB5}" destId="{547D9BBB-F211-4E51-AED7-B29A21B30B44}" srcOrd="2" destOrd="0" presId="urn:microsoft.com/office/officeart/2005/8/layout/hierarchy1"/>
    <dgm:cxn modelId="{CE6F2D7A-5D1C-4544-B365-C0BE329DBEE3}" type="presParOf" srcId="{3DFFE551-B303-4912-8811-B7A3339B7EB5}" destId="{E968E567-12F3-4CC3-AD7F-58FD1945B02E}" srcOrd="3" destOrd="0" presId="urn:microsoft.com/office/officeart/2005/8/layout/hierarchy1"/>
    <dgm:cxn modelId="{78D4CBC6-2716-441F-8DC4-3FC06E3EBACA}" type="presParOf" srcId="{E968E567-12F3-4CC3-AD7F-58FD1945B02E}" destId="{7132CE77-9377-4CC2-A0DC-A2C93DE78018}" srcOrd="0" destOrd="0" presId="urn:microsoft.com/office/officeart/2005/8/layout/hierarchy1"/>
    <dgm:cxn modelId="{5C66F81F-B1E5-48CF-B7A2-6F219C877A87}" type="presParOf" srcId="{7132CE77-9377-4CC2-A0DC-A2C93DE78018}" destId="{5DEB769B-D24A-4C65-8E20-62D85665750C}" srcOrd="0" destOrd="0" presId="urn:microsoft.com/office/officeart/2005/8/layout/hierarchy1"/>
    <dgm:cxn modelId="{C53EC823-7219-41DF-89A8-0874901EF730}" type="presParOf" srcId="{7132CE77-9377-4CC2-A0DC-A2C93DE78018}" destId="{D3582310-BBDF-4B0F-B94A-B5E7937EC266}" srcOrd="1" destOrd="0" presId="urn:microsoft.com/office/officeart/2005/8/layout/hierarchy1"/>
    <dgm:cxn modelId="{D59A7123-1428-40D6-84CB-59BCD83B589F}" type="presParOf" srcId="{E968E567-12F3-4CC3-AD7F-58FD1945B02E}" destId="{F0953F0C-F3CF-4361-9868-4211AA598254}" srcOrd="1" destOrd="0" presId="urn:microsoft.com/office/officeart/2005/8/layout/hierarchy1"/>
    <dgm:cxn modelId="{AA2BCCE0-06E7-448D-8995-77250958383D}" type="presParOf" srcId="{F0953F0C-F3CF-4361-9868-4211AA598254}" destId="{8FCEB1B0-595D-4DE2-83FA-AEC076A11B58}" srcOrd="0" destOrd="0" presId="urn:microsoft.com/office/officeart/2005/8/layout/hierarchy1"/>
    <dgm:cxn modelId="{EB275690-7AA4-4999-B42E-17FA46981464}" type="presParOf" srcId="{F0953F0C-F3CF-4361-9868-4211AA598254}" destId="{D62D2ADD-9B72-4D25-8DF4-02E2319A29E7}" srcOrd="1" destOrd="0" presId="urn:microsoft.com/office/officeart/2005/8/layout/hierarchy1"/>
    <dgm:cxn modelId="{B1206753-6023-4B48-BB23-C0A35B97B852}" type="presParOf" srcId="{D62D2ADD-9B72-4D25-8DF4-02E2319A29E7}" destId="{5E109C00-3892-4EA9-A8EC-3630E8A34E72}" srcOrd="0" destOrd="0" presId="urn:microsoft.com/office/officeart/2005/8/layout/hierarchy1"/>
    <dgm:cxn modelId="{FC578E23-A781-4C31-8B92-CF58A17AFA3A}" type="presParOf" srcId="{5E109C00-3892-4EA9-A8EC-3630E8A34E72}" destId="{49D8B173-D819-439B-98FB-1BDAA8FDFF15}" srcOrd="0" destOrd="0" presId="urn:microsoft.com/office/officeart/2005/8/layout/hierarchy1"/>
    <dgm:cxn modelId="{73DF9B23-54F3-45A1-80C9-2E9751437552}" type="presParOf" srcId="{5E109C00-3892-4EA9-A8EC-3630E8A34E72}" destId="{3BE6E164-5764-40FC-B6D5-E60FE0E4F55F}" srcOrd="1" destOrd="0" presId="urn:microsoft.com/office/officeart/2005/8/layout/hierarchy1"/>
    <dgm:cxn modelId="{420F4F19-F4E6-4188-B4E6-AE5B6C6974F3}" type="presParOf" srcId="{D62D2ADD-9B72-4D25-8DF4-02E2319A29E7}" destId="{C1A09013-FED3-436D-8543-F845F40203E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DAFFC3-5CD6-4F15-A2D3-2757B0B26085}" type="doc">
      <dgm:prSet loTypeId="urn:microsoft.com/office/officeart/2005/8/layout/target3" loCatId="list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pt-BR"/>
        </a:p>
      </dgm:t>
    </dgm:pt>
    <dgm:pt modelId="{62802502-0499-4F8F-89A9-EA884DD27C06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Bandeirantes paulistas encontraram em 1693 as primeiras porções de ouro na região do atual estado de Minas Gerais.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B28E6C5B-C910-47B0-A30D-C37884F47E47}" type="parTrans" cxnId="{674D72CE-1D4F-401B-BF77-A0A2D1EDD77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17B39C0-9446-4C55-9054-8358C506FB76}" type="sibTrans" cxnId="{674D72CE-1D4F-401B-BF77-A0A2D1EDD77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6C2997A-502B-4E81-89B1-6985D507C98B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Com a descoberta, houve grande deslocamento de pessoas para a região, a fim de explorar o ouro.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216DEABE-02C4-4DA9-BD7E-8D5621F3227B}" type="parTrans" cxnId="{0EF1F1E6-BF06-423A-B264-0024733BCFA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DB9AB17-526D-449E-94E8-DE9E09962280}" type="sibTrans" cxnId="{0EF1F1E6-BF06-423A-B264-0024733BCFA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E18743E-A62B-43CD-8202-167EFF4C3AA5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Entre 1707 e 1709, houve a Guerra dos Emboabas, conflito entre paulistas e não paulistas pela exploração do ouro. </a:t>
          </a:r>
        </a:p>
      </dgm:t>
    </dgm:pt>
    <dgm:pt modelId="{19B7FA26-259A-4782-B881-E9A400D3AA12}" type="parTrans" cxnId="{8B270F56-AE39-4472-BDB7-8CCAE278FA2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CEAB21D-99BF-467B-B9B0-3F03A78B5572}" type="sibTrans" cxnId="{8B270F56-AE39-4472-BDB7-8CCAE278FA2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8348228-ED7B-4175-BC28-190744FB0BBE}">
      <dgm:prSet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Os principais núcleos urbanos surgidos na região das minas foram Vila Rica, Mariana e São João del-Rei. </a:t>
          </a:r>
        </a:p>
      </dgm:t>
    </dgm:pt>
    <dgm:pt modelId="{9A5C3008-DBE6-47F1-B08A-AA37BB4C41AF}" type="parTrans" cxnId="{AEC73761-9BAA-4C3B-866F-EE8625F17393}">
      <dgm:prSet/>
      <dgm:spPr/>
      <dgm:t>
        <a:bodyPr/>
        <a:lstStyle/>
        <a:p>
          <a:endParaRPr lang="pt-BR">
            <a:latin typeface="Roboto" pitchFamily="2" charset="0"/>
            <a:ea typeface="Roboto" pitchFamily="2" charset="0"/>
          </a:endParaRPr>
        </a:p>
      </dgm:t>
    </dgm:pt>
    <dgm:pt modelId="{13164B23-DCA7-4AAD-B763-896D2CC33B8D}" type="sibTrans" cxnId="{AEC73761-9BAA-4C3B-866F-EE8625F17393}">
      <dgm:prSet/>
      <dgm:spPr/>
      <dgm:t>
        <a:bodyPr/>
        <a:lstStyle/>
        <a:p>
          <a:endParaRPr lang="pt-BR">
            <a:latin typeface="Roboto" pitchFamily="2" charset="0"/>
            <a:ea typeface="Roboto" pitchFamily="2" charset="0"/>
          </a:endParaRPr>
        </a:p>
      </dgm:t>
    </dgm:pt>
    <dgm:pt modelId="{02216F8B-41B2-4BF5-A070-E6E14BDF039F}" type="pres">
      <dgm:prSet presAssocID="{CFDAFFC3-5CD6-4F15-A2D3-2757B0B26085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4F68956D-F687-4C64-94D7-FBEE7AD40F84}" type="pres">
      <dgm:prSet presAssocID="{62802502-0499-4F8F-89A9-EA884DD27C06}" presName="circle1" presStyleLbl="node1" presStyleIdx="0" presStyleCnt="4"/>
      <dgm:spPr/>
    </dgm:pt>
    <dgm:pt modelId="{F7D9C25B-E7CB-4E16-8211-5870EB056C89}" type="pres">
      <dgm:prSet presAssocID="{62802502-0499-4F8F-89A9-EA884DD27C06}" presName="space" presStyleCnt="0"/>
      <dgm:spPr/>
    </dgm:pt>
    <dgm:pt modelId="{5F4DF721-B763-434F-8D9B-1CC62CEB3109}" type="pres">
      <dgm:prSet presAssocID="{62802502-0499-4F8F-89A9-EA884DD27C06}" presName="rect1" presStyleLbl="alignAcc1" presStyleIdx="0" presStyleCnt="4"/>
      <dgm:spPr/>
    </dgm:pt>
    <dgm:pt modelId="{1E7C0201-E15F-4E24-863F-5B30D4519C67}" type="pres">
      <dgm:prSet presAssocID="{C6C2997A-502B-4E81-89B1-6985D507C98B}" presName="vertSpace2" presStyleLbl="node1" presStyleIdx="0" presStyleCnt="4"/>
      <dgm:spPr/>
    </dgm:pt>
    <dgm:pt modelId="{616C9A76-350C-447D-A0C8-7F0D26562BAF}" type="pres">
      <dgm:prSet presAssocID="{C6C2997A-502B-4E81-89B1-6985D507C98B}" presName="circle2" presStyleLbl="node1" presStyleIdx="1" presStyleCnt="4"/>
      <dgm:spPr/>
    </dgm:pt>
    <dgm:pt modelId="{EAAABB77-129D-4C54-8758-174E4232B36F}" type="pres">
      <dgm:prSet presAssocID="{C6C2997A-502B-4E81-89B1-6985D507C98B}" presName="rect2" presStyleLbl="alignAcc1" presStyleIdx="1" presStyleCnt="4"/>
      <dgm:spPr/>
    </dgm:pt>
    <dgm:pt modelId="{1451B891-6B2E-4B87-8130-8C73B0833AFC}" type="pres">
      <dgm:prSet presAssocID="{98348228-ED7B-4175-BC28-190744FB0BBE}" presName="vertSpace3" presStyleLbl="node1" presStyleIdx="1" presStyleCnt="4"/>
      <dgm:spPr/>
    </dgm:pt>
    <dgm:pt modelId="{3F680437-24E4-4326-ADF7-8C903C859A41}" type="pres">
      <dgm:prSet presAssocID="{98348228-ED7B-4175-BC28-190744FB0BBE}" presName="circle3" presStyleLbl="node1" presStyleIdx="2" presStyleCnt="4"/>
      <dgm:spPr/>
    </dgm:pt>
    <dgm:pt modelId="{6B086069-475C-4A01-93B8-90A383B84FC0}" type="pres">
      <dgm:prSet presAssocID="{98348228-ED7B-4175-BC28-190744FB0BBE}" presName="rect3" presStyleLbl="alignAcc1" presStyleIdx="2" presStyleCnt="4"/>
      <dgm:spPr/>
    </dgm:pt>
    <dgm:pt modelId="{35B3F5EE-8017-4AD0-804F-5D5974B39C3C}" type="pres">
      <dgm:prSet presAssocID="{9E18743E-A62B-43CD-8202-167EFF4C3AA5}" presName="vertSpace4" presStyleLbl="node1" presStyleIdx="2" presStyleCnt="4"/>
      <dgm:spPr/>
    </dgm:pt>
    <dgm:pt modelId="{76F119B7-09DC-4246-B908-11371973B6E8}" type="pres">
      <dgm:prSet presAssocID="{9E18743E-A62B-43CD-8202-167EFF4C3AA5}" presName="circle4" presStyleLbl="node1" presStyleIdx="3" presStyleCnt="4"/>
      <dgm:spPr/>
    </dgm:pt>
    <dgm:pt modelId="{8A7B5E66-124A-45C3-8C46-DBA3D8D16756}" type="pres">
      <dgm:prSet presAssocID="{9E18743E-A62B-43CD-8202-167EFF4C3AA5}" presName="rect4" presStyleLbl="alignAcc1" presStyleIdx="3" presStyleCnt="4"/>
      <dgm:spPr/>
    </dgm:pt>
    <dgm:pt modelId="{D6073A94-7044-4DAE-83EC-899FD12ACB31}" type="pres">
      <dgm:prSet presAssocID="{62802502-0499-4F8F-89A9-EA884DD27C06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8B4DFAE7-D9A3-4E27-B2C7-D71B51916E4B}" type="pres">
      <dgm:prSet presAssocID="{C6C2997A-502B-4E81-89B1-6985D507C98B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075BEA20-CB98-42D5-92C7-3C51CFA149C2}" type="pres">
      <dgm:prSet presAssocID="{98348228-ED7B-4175-BC28-190744FB0BB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A6B70039-AD27-4A9D-B51E-AD7F16F5E110}" type="pres">
      <dgm:prSet presAssocID="{9E18743E-A62B-43CD-8202-167EFF4C3AA5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209A3F08-D407-4A52-87B9-ACDAD61B6254}" type="presOf" srcId="{98348228-ED7B-4175-BC28-190744FB0BBE}" destId="{075BEA20-CB98-42D5-92C7-3C51CFA149C2}" srcOrd="1" destOrd="0" presId="urn:microsoft.com/office/officeart/2005/8/layout/target3"/>
    <dgm:cxn modelId="{E95E0527-16F9-4C27-B028-96136E8CD0B4}" type="presOf" srcId="{62802502-0499-4F8F-89A9-EA884DD27C06}" destId="{D6073A94-7044-4DAE-83EC-899FD12ACB31}" srcOrd="1" destOrd="0" presId="urn:microsoft.com/office/officeart/2005/8/layout/target3"/>
    <dgm:cxn modelId="{AEC73761-9BAA-4C3B-866F-EE8625F17393}" srcId="{CFDAFFC3-5CD6-4F15-A2D3-2757B0B26085}" destId="{98348228-ED7B-4175-BC28-190744FB0BBE}" srcOrd="2" destOrd="0" parTransId="{9A5C3008-DBE6-47F1-B08A-AA37BB4C41AF}" sibTransId="{13164B23-DCA7-4AAD-B763-896D2CC33B8D}"/>
    <dgm:cxn modelId="{8B270F56-AE39-4472-BDB7-8CCAE278FA21}" srcId="{CFDAFFC3-5CD6-4F15-A2D3-2757B0B26085}" destId="{9E18743E-A62B-43CD-8202-167EFF4C3AA5}" srcOrd="3" destOrd="0" parTransId="{19B7FA26-259A-4782-B881-E9A400D3AA12}" sibTransId="{CCEAB21D-99BF-467B-B9B0-3F03A78B5572}"/>
    <dgm:cxn modelId="{6990FA99-4210-4609-AB87-5FC0A5AB01F3}" type="presOf" srcId="{9E18743E-A62B-43CD-8202-167EFF4C3AA5}" destId="{8A7B5E66-124A-45C3-8C46-DBA3D8D16756}" srcOrd="0" destOrd="0" presId="urn:microsoft.com/office/officeart/2005/8/layout/target3"/>
    <dgm:cxn modelId="{9D233BA5-FACA-4FA4-9667-F69BBF3C86CE}" type="presOf" srcId="{9E18743E-A62B-43CD-8202-167EFF4C3AA5}" destId="{A6B70039-AD27-4A9D-B51E-AD7F16F5E110}" srcOrd="1" destOrd="0" presId="urn:microsoft.com/office/officeart/2005/8/layout/target3"/>
    <dgm:cxn modelId="{AAFE7FAC-A587-44DA-A945-7D154EB775DB}" type="presOf" srcId="{C6C2997A-502B-4E81-89B1-6985D507C98B}" destId="{EAAABB77-129D-4C54-8758-174E4232B36F}" srcOrd="0" destOrd="0" presId="urn:microsoft.com/office/officeart/2005/8/layout/target3"/>
    <dgm:cxn modelId="{A55741C3-B3ED-499D-8056-B452B0BFF5C9}" type="presOf" srcId="{98348228-ED7B-4175-BC28-190744FB0BBE}" destId="{6B086069-475C-4A01-93B8-90A383B84FC0}" srcOrd="0" destOrd="0" presId="urn:microsoft.com/office/officeart/2005/8/layout/target3"/>
    <dgm:cxn modelId="{DBA9D1C5-5868-4B87-915E-9DAC6ABEEA70}" type="presOf" srcId="{CFDAFFC3-5CD6-4F15-A2D3-2757B0B26085}" destId="{02216F8B-41B2-4BF5-A070-E6E14BDF039F}" srcOrd="0" destOrd="0" presId="urn:microsoft.com/office/officeart/2005/8/layout/target3"/>
    <dgm:cxn modelId="{674D72CE-1D4F-401B-BF77-A0A2D1EDD77A}" srcId="{CFDAFFC3-5CD6-4F15-A2D3-2757B0B26085}" destId="{62802502-0499-4F8F-89A9-EA884DD27C06}" srcOrd="0" destOrd="0" parTransId="{B28E6C5B-C910-47B0-A30D-C37884F47E47}" sibTransId="{517B39C0-9446-4C55-9054-8358C506FB76}"/>
    <dgm:cxn modelId="{651792D2-49C8-46D5-96B9-D370497C8185}" type="presOf" srcId="{C6C2997A-502B-4E81-89B1-6985D507C98B}" destId="{8B4DFAE7-D9A3-4E27-B2C7-D71B51916E4B}" srcOrd="1" destOrd="0" presId="urn:microsoft.com/office/officeart/2005/8/layout/target3"/>
    <dgm:cxn modelId="{570492D4-C89F-42E5-8BD0-E2E3CAD45B02}" type="presOf" srcId="{62802502-0499-4F8F-89A9-EA884DD27C06}" destId="{5F4DF721-B763-434F-8D9B-1CC62CEB3109}" srcOrd="0" destOrd="0" presId="urn:microsoft.com/office/officeart/2005/8/layout/target3"/>
    <dgm:cxn modelId="{0EF1F1E6-BF06-423A-B264-0024733BCFA5}" srcId="{CFDAFFC3-5CD6-4F15-A2D3-2757B0B26085}" destId="{C6C2997A-502B-4E81-89B1-6985D507C98B}" srcOrd="1" destOrd="0" parTransId="{216DEABE-02C4-4DA9-BD7E-8D5621F3227B}" sibTransId="{5DB9AB17-526D-449E-94E8-DE9E09962280}"/>
    <dgm:cxn modelId="{086A688C-5492-442A-BF80-2BCD20AC75C6}" type="presParOf" srcId="{02216F8B-41B2-4BF5-A070-E6E14BDF039F}" destId="{4F68956D-F687-4C64-94D7-FBEE7AD40F84}" srcOrd="0" destOrd="0" presId="urn:microsoft.com/office/officeart/2005/8/layout/target3"/>
    <dgm:cxn modelId="{D6178FBF-47B5-4C74-9699-2525D616F4BA}" type="presParOf" srcId="{02216F8B-41B2-4BF5-A070-E6E14BDF039F}" destId="{F7D9C25B-E7CB-4E16-8211-5870EB056C89}" srcOrd="1" destOrd="0" presId="urn:microsoft.com/office/officeart/2005/8/layout/target3"/>
    <dgm:cxn modelId="{7C72830E-C7EF-4CBE-816B-2B9392500D1B}" type="presParOf" srcId="{02216F8B-41B2-4BF5-A070-E6E14BDF039F}" destId="{5F4DF721-B763-434F-8D9B-1CC62CEB3109}" srcOrd="2" destOrd="0" presId="urn:microsoft.com/office/officeart/2005/8/layout/target3"/>
    <dgm:cxn modelId="{A3D4A07D-4CA8-4AE9-BF51-32F3524C6D17}" type="presParOf" srcId="{02216F8B-41B2-4BF5-A070-E6E14BDF039F}" destId="{1E7C0201-E15F-4E24-863F-5B30D4519C67}" srcOrd="3" destOrd="0" presId="urn:microsoft.com/office/officeart/2005/8/layout/target3"/>
    <dgm:cxn modelId="{902CBFC0-3E27-4FEE-837A-45C3FB911D6B}" type="presParOf" srcId="{02216F8B-41B2-4BF5-A070-E6E14BDF039F}" destId="{616C9A76-350C-447D-A0C8-7F0D26562BAF}" srcOrd="4" destOrd="0" presId="urn:microsoft.com/office/officeart/2005/8/layout/target3"/>
    <dgm:cxn modelId="{D9BEC57D-F836-46C1-8994-B0F2C6160E8F}" type="presParOf" srcId="{02216F8B-41B2-4BF5-A070-E6E14BDF039F}" destId="{EAAABB77-129D-4C54-8758-174E4232B36F}" srcOrd="5" destOrd="0" presId="urn:microsoft.com/office/officeart/2005/8/layout/target3"/>
    <dgm:cxn modelId="{583F8E9E-BFEF-40A1-B8AB-1109AE0045FB}" type="presParOf" srcId="{02216F8B-41B2-4BF5-A070-E6E14BDF039F}" destId="{1451B891-6B2E-4B87-8130-8C73B0833AFC}" srcOrd="6" destOrd="0" presId="urn:microsoft.com/office/officeart/2005/8/layout/target3"/>
    <dgm:cxn modelId="{ACE626AC-10E3-46B4-BC8E-81F6351D123F}" type="presParOf" srcId="{02216F8B-41B2-4BF5-A070-E6E14BDF039F}" destId="{3F680437-24E4-4326-ADF7-8C903C859A41}" srcOrd="7" destOrd="0" presId="urn:microsoft.com/office/officeart/2005/8/layout/target3"/>
    <dgm:cxn modelId="{A3ED7609-CC28-4D46-8344-DBD652CB39BE}" type="presParOf" srcId="{02216F8B-41B2-4BF5-A070-E6E14BDF039F}" destId="{6B086069-475C-4A01-93B8-90A383B84FC0}" srcOrd="8" destOrd="0" presId="urn:microsoft.com/office/officeart/2005/8/layout/target3"/>
    <dgm:cxn modelId="{F6A54AE6-3404-4FB9-9D19-520F7D4D9A4E}" type="presParOf" srcId="{02216F8B-41B2-4BF5-A070-E6E14BDF039F}" destId="{35B3F5EE-8017-4AD0-804F-5D5974B39C3C}" srcOrd="9" destOrd="0" presId="urn:microsoft.com/office/officeart/2005/8/layout/target3"/>
    <dgm:cxn modelId="{6594CC32-912D-4738-8268-CF0B1D4B2B76}" type="presParOf" srcId="{02216F8B-41B2-4BF5-A070-E6E14BDF039F}" destId="{76F119B7-09DC-4246-B908-11371973B6E8}" srcOrd="10" destOrd="0" presId="urn:microsoft.com/office/officeart/2005/8/layout/target3"/>
    <dgm:cxn modelId="{366C3C77-3DD8-4E9D-B29D-6689E0E5C143}" type="presParOf" srcId="{02216F8B-41B2-4BF5-A070-E6E14BDF039F}" destId="{8A7B5E66-124A-45C3-8C46-DBA3D8D16756}" srcOrd="11" destOrd="0" presId="urn:microsoft.com/office/officeart/2005/8/layout/target3"/>
    <dgm:cxn modelId="{07B472E7-E02B-4C74-8347-EF9ED1232A36}" type="presParOf" srcId="{02216F8B-41B2-4BF5-A070-E6E14BDF039F}" destId="{D6073A94-7044-4DAE-83EC-899FD12ACB31}" srcOrd="12" destOrd="0" presId="urn:microsoft.com/office/officeart/2005/8/layout/target3"/>
    <dgm:cxn modelId="{DD3E59CB-435A-4388-B8B5-66E208929E7C}" type="presParOf" srcId="{02216F8B-41B2-4BF5-A070-E6E14BDF039F}" destId="{8B4DFAE7-D9A3-4E27-B2C7-D71B51916E4B}" srcOrd="13" destOrd="0" presId="urn:microsoft.com/office/officeart/2005/8/layout/target3"/>
    <dgm:cxn modelId="{5481122E-C872-4E56-8BF1-B0596885CF3D}" type="presParOf" srcId="{02216F8B-41B2-4BF5-A070-E6E14BDF039F}" destId="{075BEA20-CB98-42D5-92C7-3C51CFA149C2}" srcOrd="14" destOrd="0" presId="urn:microsoft.com/office/officeart/2005/8/layout/target3"/>
    <dgm:cxn modelId="{F4510EA2-5088-44FD-A30C-AF9C14127CBC}" type="presParOf" srcId="{02216F8B-41B2-4BF5-A070-E6E14BDF039F}" destId="{A6B70039-AD27-4A9D-B51E-AD7F16F5E110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4709396-6B94-41CD-8A37-B11F8FD92F02}" type="doc">
      <dgm:prSet loTypeId="urn:microsoft.com/office/officeart/2005/8/layout/arrow6" loCatId="process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730478BC-A73D-43FF-8D00-0FF99373D087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O governo de Portugal criou leis que assegurassem os privilégios da Coroa na mineração.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B68BC32C-2877-4A45-A556-71B137DA79EE}" type="parTrans" cxnId="{9AFB1E64-DDE9-417F-B0F5-1FB71A7AD1A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9C56326-ABBF-4F8D-9203-ED7CABE193AF}" type="sibTrans" cxnId="{9AFB1E64-DDE9-417F-B0F5-1FB71A7AD1A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D397097-F25D-447B-8EDF-E350E878C5E0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Foram enviados, para a região das minas, militares e outros servidores, a fim de aplicar as novas leis.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9C98E046-CC81-4BCE-8C60-3BB83DB22DF3}" type="parTrans" cxnId="{06D651EB-8A45-47C8-BB2A-898AD84CEFB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82509E8-C7CB-447E-9924-8041831DB1DF}" type="sibTrans" cxnId="{06D651EB-8A45-47C8-BB2A-898AD84CEFB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DF09078-689E-4E73-827A-7E08356A9C29}" type="pres">
      <dgm:prSet presAssocID="{E4709396-6B94-41CD-8A37-B11F8FD92F02}" presName="compositeShape" presStyleCnt="0">
        <dgm:presLayoutVars>
          <dgm:chMax val="2"/>
          <dgm:dir/>
          <dgm:resizeHandles val="exact"/>
        </dgm:presLayoutVars>
      </dgm:prSet>
      <dgm:spPr/>
    </dgm:pt>
    <dgm:pt modelId="{CFACA45C-CA60-422D-AA4A-73DE9ACE099D}" type="pres">
      <dgm:prSet presAssocID="{E4709396-6B94-41CD-8A37-B11F8FD92F02}" presName="ribbon" presStyleLbl="node1" presStyleIdx="0" presStyleCnt="1" custScaleX="124211"/>
      <dgm:spPr/>
    </dgm:pt>
    <dgm:pt modelId="{D3587772-D3B1-4DC3-975F-14976A2615FD}" type="pres">
      <dgm:prSet presAssocID="{E4709396-6B94-41CD-8A37-B11F8FD92F02}" presName="leftArrowText" presStyleLbl="node1" presStyleIdx="0" presStyleCnt="1" custScaleX="128535" custLinFactNeighborX="-6313" custLinFactNeighborY="2551">
        <dgm:presLayoutVars>
          <dgm:chMax val="0"/>
          <dgm:bulletEnabled val="1"/>
        </dgm:presLayoutVars>
      </dgm:prSet>
      <dgm:spPr/>
    </dgm:pt>
    <dgm:pt modelId="{B7DA02C5-301A-48DF-960E-5874E2E82913}" type="pres">
      <dgm:prSet presAssocID="{E4709396-6B94-41CD-8A37-B11F8FD92F02}" presName="rightArrowText" presStyleLbl="node1" presStyleIdx="0" presStyleCnt="1" custScaleX="113675" custLinFactNeighborX="4167" custLinFactNeighborY="1786">
        <dgm:presLayoutVars>
          <dgm:chMax val="0"/>
          <dgm:bulletEnabled val="1"/>
        </dgm:presLayoutVars>
      </dgm:prSet>
      <dgm:spPr/>
    </dgm:pt>
  </dgm:ptLst>
  <dgm:cxnLst>
    <dgm:cxn modelId="{F7D72E14-D412-4191-BDF7-466BBF702323}" type="presOf" srcId="{7D397097-F25D-447B-8EDF-E350E878C5E0}" destId="{B7DA02C5-301A-48DF-960E-5874E2E82913}" srcOrd="0" destOrd="0" presId="urn:microsoft.com/office/officeart/2005/8/layout/arrow6"/>
    <dgm:cxn modelId="{9AFB1E64-DDE9-417F-B0F5-1FB71A7AD1AB}" srcId="{E4709396-6B94-41CD-8A37-B11F8FD92F02}" destId="{730478BC-A73D-43FF-8D00-0FF99373D087}" srcOrd="0" destOrd="0" parTransId="{B68BC32C-2877-4A45-A556-71B137DA79EE}" sibTransId="{B9C56326-ABBF-4F8D-9203-ED7CABE193AF}"/>
    <dgm:cxn modelId="{F4230E84-A449-4808-829D-959EBEF33E29}" type="presOf" srcId="{730478BC-A73D-43FF-8D00-0FF99373D087}" destId="{D3587772-D3B1-4DC3-975F-14976A2615FD}" srcOrd="0" destOrd="0" presId="urn:microsoft.com/office/officeart/2005/8/layout/arrow6"/>
    <dgm:cxn modelId="{54C39A92-44E4-445B-B082-6CD5DDC300C5}" type="presOf" srcId="{E4709396-6B94-41CD-8A37-B11F8FD92F02}" destId="{1DF09078-689E-4E73-827A-7E08356A9C29}" srcOrd="0" destOrd="0" presId="urn:microsoft.com/office/officeart/2005/8/layout/arrow6"/>
    <dgm:cxn modelId="{06D651EB-8A45-47C8-BB2A-898AD84CEFB3}" srcId="{E4709396-6B94-41CD-8A37-B11F8FD92F02}" destId="{7D397097-F25D-447B-8EDF-E350E878C5E0}" srcOrd="1" destOrd="0" parTransId="{9C98E046-CC81-4BCE-8C60-3BB83DB22DF3}" sibTransId="{C82509E8-C7CB-447E-9924-8041831DB1DF}"/>
    <dgm:cxn modelId="{8B3C90EF-952C-45B8-86D9-9284636158D7}" type="presParOf" srcId="{1DF09078-689E-4E73-827A-7E08356A9C29}" destId="{CFACA45C-CA60-422D-AA4A-73DE9ACE099D}" srcOrd="0" destOrd="0" presId="urn:microsoft.com/office/officeart/2005/8/layout/arrow6"/>
    <dgm:cxn modelId="{12D56DF4-C42F-4FEA-9388-4A32BAA728D2}" type="presParOf" srcId="{1DF09078-689E-4E73-827A-7E08356A9C29}" destId="{D3587772-D3B1-4DC3-975F-14976A2615FD}" srcOrd="1" destOrd="0" presId="urn:microsoft.com/office/officeart/2005/8/layout/arrow6"/>
    <dgm:cxn modelId="{2AD3DFB3-3D35-45B4-B542-F59407AD467D}" type="presParOf" srcId="{1DF09078-689E-4E73-827A-7E08356A9C29}" destId="{B7DA02C5-301A-48DF-960E-5874E2E82913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CB0381-5955-4156-ACAF-3F3561473A22}" type="doc">
      <dgm:prSet loTypeId="urn:microsoft.com/office/officeart/2005/8/layout/hList1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1DEC26BA-0AC9-4A87-894E-ABED26A45E71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Criação da Intendência das minas</a:t>
          </a:r>
        </a:p>
      </dgm:t>
    </dgm:pt>
    <dgm:pt modelId="{62D6805A-712D-44D0-B516-B94BF93C27F0}" type="parTrans" cxnId="{E94A7261-560F-401E-A754-836F9443F72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E4DAFF8-2898-49A3-9889-3C8605E32C86}" type="sibTrans" cxnId="{E94A7261-560F-401E-A754-836F9443F72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24043E8-CA81-4DC2-B7B7-A5AD2A2408C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Tinha sob sua responsabilidade a fiscalização e a exploração das minas, além de garantir a aplicação das leis e de cobrar impostos. </a:t>
          </a:r>
        </a:p>
      </dgm:t>
    </dgm:pt>
    <dgm:pt modelId="{5B3B9DB2-5187-42B5-AF59-EC76A4561D9A}" type="parTrans" cxnId="{A3759814-A79B-48C7-9246-B5519578C01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32E02D2-3159-436C-A234-C08062A2FC8D}" type="sibTrans" cxnId="{A3759814-A79B-48C7-9246-B5519578C01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41DE3BA-3A08-45C0-AAF7-FBB3FA9BAB1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Cargo mais alto – superintendente, auxiliado pelos guardas-mores e guardas-menores. </a:t>
          </a:r>
        </a:p>
      </dgm:t>
    </dgm:pt>
    <dgm:pt modelId="{C19814FA-2555-4096-9434-2449A4C121F8}" type="parTrans" cxnId="{2BB316B8-F92B-4437-8DB3-CCB3096EA7D9}">
      <dgm:prSet/>
      <dgm:spPr/>
      <dgm:t>
        <a:bodyPr/>
        <a:lstStyle/>
        <a:p>
          <a:endParaRPr lang="pt-BR"/>
        </a:p>
      </dgm:t>
    </dgm:pt>
    <dgm:pt modelId="{A5032516-D275-4AF9-8B80-8F4A2617A546}" type="sibTrans" cxnId="{2BB316B8-F92B-4437-8DB3-CCB3096EA7D9}">
      <dgm:prSet/>
      <dgm:spPr/>
      <dgm:t>
        <a:bodyPr/>
        <a:lstStyle/>
        <a:p>
          <a:endParaRPr lang="pt-BR"/>
        </a:p>
      </dgm:t>
    </dgm:pt>
    <dgm:pt modelId="{EDDFA9B1-C1C8-424A-855B-AC6C3CFF1A81}" type="pres">
      <dgm:prSet presAssocID="{DDCB0381-5955-4156-ACAF-3F3561473A22}" presName="Name0" presStyleCnt="0">
        <dgm:presLayoutVars>
          <dgm:dir/>
          <dgm:animLvl val="lvl"/>
          <dgm:resizeHandles val="exact"/>
        </dgm:presLayoutVars>
      </dgm:prSet>
      <dgm:spPr/>
    </dgm:pt>
    <dgm:pt modelId="{91E5C581-470F-4579-AB0C-453158036377}" type="pres">
      <dgm:prSet presAssocID="{1DEC26BA-0AC9-4A87-894E-ABED26A45E71}" presName="composite" presStyleCnt="0"/>
      <dgm:spPr/>
    </dgm:pt>
    <dgm:pt modelId="{84CEF205-5526-4C82-99F9-F1C2626AB15D}" type="pres">
      <dgm:prSet presAssocID="{1DEC26BA-0AC9-4A87-894E-ABED26A45E71}" presName="parTx" presStyleLbl="alignNode1" presStyleIdx="0" presStyleCnt="1" custLinFactNeighborY="11097">
        <dgm:presLayoutVars>
          <dgm:chMax val="0"/>
          <dgm:chPref val="0"/>
          <dgm:bulletEnabled val="1"/>
        </dgm:presLayoutVars>
      </dgm:prSet>
      <dgm:spPr/>
    </dgm:pt>
    <dgm:pt modelId="{CD3E84F9-C88D-4036-80BE-A190C7CA5F6B}" type="pres">
      <dgm:prSet presAssocID="{1DEC26BA-0AC9-4A87-894E-ABED26A45E71}" presName="desTx" presStyleLbl="alignAccFollowNode1" presStyleIdx="0" presStyleCnt="1" custLinFactNeighborY="6642">
        <dgm:presLayoutVars>
          <dgm:bulletEnabled val="1"/>
        </dgm:presLayoutVars>
      </dgm:prSet>
      <dgm:spPr/>
    </dgm:pt>
  </dgm:ptLst>
  <dgm:cxnLst>
    <dgm:cxn modelId="{A3759814-A79B-48C7-9246-B5519578C013}" srcId="{1DEC26BA-0AC9-4A87-894E-ABED26A45E71}" destId="{424043E8-CA81-4DC2-B7B7-A5AD2A2408C0}" srcOrd="0" destOrd="0" parTransId="{5B3B9DB2-5187-42B5-AF59-EC76A4561D9A}" sibTransId="{332E02D2-3159-436C-A234-C08062A2FC8D}"/>
    <dgm:cxn modelId="{9EAB7A17-35D1-4B8B-8CEB-76967CA5B312}" type="presOf" srcId="{1DEC26BA-0AC9-4A87-894E-ABED26A45E71}" destId="{84CEF205-5526-4C82-99F9-F1C2626AB15D}" srcOrd="0" destOrd="0" presId="urn:microsoft.com/office/officeart/2005/8/layout/hList1"/>
    <dgm:cxn modelId="{E94A7261-560F-401E-A754-836F9443F72E}" srcId="{DDCB0381-5955-4156-ACAF-3F3561473A22}" destId="{1DEC26BA-0AC9-4A87-894E-ABED26A45E71}" srcOrd="0" destOrd="0" parTransId="{62D6805A-712D-44D0-B516-B94BF93C27F0}" sibTransId="{AE4DAFF8-2898-49A3-9889-3C8605E32C86}"/>
    <dgm:cxn modelId="{6FB6608C-6A8B-4980-B7BE-3484E706B1D9}" type="presOf" srcId="{424043E8-CA81-4DC2-B7B7-A5AD2A2408C0}" destId="{CD3E84F9-C88D-4036-80BE-A190C7CA5F6B}" srcOrd="0" destOrd="0" presId="urn:microsoft.com/office/officeart/2005/8/layout/hList1"/>
    <dgm:cxn modelId="{6BA29FA1-982B-4F0F-985B-0ACB965E8C92}" type="presOf" srcId="{DDCB0381-5955-4156-ACAF-3F3561473A22}" destId="{EDDFA9B1-C1C8-424A-855B-AC6C3CFF1A81}" srcOrd="0" destOrd="0" presId="urn:microsoft.com/office/officeart/2005/8/layout/hList1"/>
    <dgm:cxn modelId="{2BB316B8-F92B-4437-8DB3-CCB3096EA7D9}" srcId="{1DEC26BA-0AC9-4A87-894E-ABED26A45E71}" destId="{D41DE3BA-3A08-45C0-AAF7-FBB3FA9BAB11}" srcOrd="1" destOrd="0" parTransId="{C19814FA-2555-4096-9434-2449A4C121F8}" sibTransId="{A5032516-D275-4AF9-8B80-8F4A2617A546}"/>
    <dgm:cxn modelId="{B051E6CE-F839-42DB-B9B1-79D9624F82D0}" type="presOf" srcId="{D41DE3BA-3A08-45C0-AAF7-FBB3FA9BAB11}" destId="{CD3E84F9-C88D-4036-80BE-A190C7CA5F6B}" srcOrd="0" destOrd="1" presId="urn:microsoft.com/office/officeart/2005/8/layout/hList1"/>
    <dgm:cxn modelId="{8BDAA7A0-1E5D-4091-8E4F-24158F09B1CC}" type="presParOf" srcId="{EDDFA9B1-C1C8-424A-855B-AC6C3CFF1A81}" destId="{91E5C581-470F-4579-AB0C-453158036377}" srcOrd="0" destOrd="0" presId="urn:microsoft.com/office/officeart/2005/8/layout/hList1"/>
    <dgm:cxn modelId="{03838AE7-FE6F-41F4-AB46-A259E5132F9B}" type="presParOf" srcId="{91E5C581-470F-4579-AB0C-453158036377}" destId="{84CEF205-5526-4C82-99F9-F1C2626AB15D}" srcOrd="0" destOrd="0" presId="urn:microsoft.com/office/officeart/2005/8/layout/hList1"/>
    <dgm:cxn modelId="{EC77011C-D809-4F67-A127-406D9F3F1956}" type="presParOf" srcId="{91E5C581-470F-4579-AB0C-453158036377}" destId="{CD3E84F9-C88D-4036-80BE-A190C7CA5F6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0488EF1-B927-4D67-8613-E6A2A4A3F168}" type="doc">
      <dgm:prSet loTypeId="urn:microsoft.com/office/officeart/2005/8/layout/default" loCatId="list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pt-BR"/>
        </a:p>
      </dgm:t>
    </dgm:pt>
    <dgm:pt modelId="{854493D2-EC40-4CA4-B332-A858ED212E5F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Uma das leis criadas pela metrópole determinava que a quinta parte (ou 20%) do total do ouro devia ser enviada a Portugal.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7F4FA86C-F9A6-458D-96C3-40B85111892C}" type="parTrans" cxnId="{E6B3275D-67DE-46DC-8921-4C86374C288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264860F-9641-4732-ABB7-B40A04206B09}" type="sibTrans" cxnId="{E6B3275D-67DE-46DC-8921-4C86374C288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6CA4809-98F0-4BF5-AC35-2C979C67FE5E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Mineradores que não queriam pagar o quinto usavam vários recursos para burlar a lei da fiscalização.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6B3CF073-53B7-4C5C-8018-4445FE758392}" type="parTrans" cxnId="{7ED0329A-E87D-496F-B6F5-D0A8001B604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D47AFE0-2D18-40F2-8873-E0B66C8A71D1}" type="sibTrans" cxnId="{7ED0329A-E87D-496F-B6F5-D0A8001B604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0663DCB-424C-42FE-98DA-9724B9689312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Para impedir o contrabando, o governo proibiu a construção de novas estradas e instalou nas já existentes postos de fiscalização, conhecidos como registros. </a:t>
          </a:r>
        </a:p>
      </dgm:t>
    </dgm:pt>
    <dgm:pt modelId="{C827B988-6762-4A45-A1A4-D1D45220062F}" type="parTrans" cxnId="{B512F3BF-03A2-4F49-B659-DBC70AA5931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474C5D6-594A-4303-A65D-032C0483A69B}" type="sibTrans" cxnId="{B512F3BF-03A2-4F49-B659-DBC70AA5931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D944B72-CFE5-4AE9-B88F-AF426E2C6AA6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Provedores e escrivães eram responsáveis pela cobrança do imposto sobre o ouro que ainda não havia sido pago.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D11C3086-E5B8-42A3-99BE-E2643EC8CA5D}" type="parTrans" cxnId="{BFD3934B-36EB-4A9C-A6F1-1CFE52A7A23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BB768A9-62D4-4A7C-83B8-CFD95E43F01B}" type="sibTrans" cxnId="{BFD3934B-36EB-4A9C-A6F1-1CFE52A7A23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4E829D6-AF1E-4ABF-96AB-D232B12E9BD9}" type="pres">
      <dgm:prSet presAssocID="{D0488EF1-B927-4D67-8613-E6A2A4A3F168}" presName="diagram" presStyleCnt="0">
        <dgm:presLayoutVars>
          <dgm:dir/>
          <dgm:resizeHandles val="exact"/>
        </dgm:presLayoutVars>
      </dgm:prSet>
      <dgm:spPr/>
    </dgm:pt>
    <dgm:pt modelId="{9EAE8477-71BF-4B78-81B0-98FA0B0923B6}" type="pres">
      <dgm:prSet presAssocID="{854493D2-EC40-4CA4-B332-A858ED212E5F}" presName="node" presStyleLbl="node1" presStyleIdx="0" presStyleCnt="4">
        <dgm:presLayoutVars>
          <dgm:bulletEnabled val="1"/>
        </dgm:presLayoutVars>
      </dgm:prSet>
      <dgm:spPr/>
    </dgm:pt>
    <dgm:pt modelId="{99DFA29D-A277-4F2E-A0F6-1D07D1E19F16}" type="pres">
      <dgm:prSet presAssocID="{9264860F-9641-4732-ABB7-B40A04206B09}" presName="sibTrans" presStyleCnt="0"/>
      <dgm:spPr/>
    </dgm:pt>
    <dgm:pt modelId="{667649F0-E7C2-4A93-8174-0F62C5FEBA76}" type="pres">
      <dgm:prSet presAssocID="{86CA4809-98F0-4BF5-AC35-2C979C67FE5E}" presName="node" presStyleLbl="node1" presStyleIdx="1" presStyleCnt="4">
        <dgm:presLayoutVars>
          <dgm:bulletEnabled val="1"/>
        </dgm:presLayoutVars>
      </dgm:prSet>
      <dgm:spPr/>
    </dgm:pt>
    <dgm:pt modelId="{9B6878AC-59AA-4AFF-9FC0-9D5B89B20AF7}" type="pres">
      <dgm:prSet presAssocID="{AD47AFE0-2D18-40F2-8873-E0B66C8A71D1}" presName="sibTrans" presStyleCnt="0"/>
      <dgm:spPr/>
    </dgm:pt>
    <dgm:pt modelId="{A968EF63-3351-4C5A-8FC4-4925895E7815}" type="pres">
      <dgm:prSet presAssocID="{20663DCB-424C-42FE-98DA-9724B9689312}" presName="node" presStyleLbl="node1" presStyleIdx="2" presStyleCnt="4">
        <dgm:presLayoutVars>
          <dgm:bulletEnabled val="1"/>
        </dgm:presLayoutVars>
      </dgm:prSet>
      <dgm:spPr/>
    </dgm:pt>
    <dgm:pt modelId="{B831F662-90EF-40AA-B5C2-70C7216BE23C}" type="pres">
      <dgm:prSet presAssocID="{B474C5D6-594A-4303-A65D-032C0483A69B}" presName="sibTrans" presStyleCnt="0"/>
      <dgm:spPr/>
    </dgm:pt>
    <dgm:pt modelId="{19FB647E-F88C-4FD6-B59D-2FC7031C7ABB}" type="pres">
      <dgm:prSet presAssocID="{DD944B72-CFE5-4AE9-B88F-AF426E2C6AA6}" presName="node" presStyleLbl="node1" presStyleIdx="3" presStyleCnt="4">
        <dgm:presLayoutVars>
          <dgm:bulletEnabled val="1"/>
        </dgm:presLayoutVars>
      </dgm:prSet>
      <dgm:spPr/>
    </dgm:pt>
  </dgm:ptLst>
  <dgm:cxnLst>
    <dgm:cxn modelId="{AF17FD08-58A4-4C58-99DF-10011D43304C}" type="presOf" srcId="{D0488EF1-B927-4D67-8613-E6A2A4A3F168}" destId="{84E829D6-AF1E-4ABF-96AB-D232B12E9BD9}" srcOrd="0" destOrd="0" presId="urn:microsoft.com/office/officeart/2005/8/layout/default"/>
    <dgm:cxn modelId="{67642739-FAC7-4217-9612-836579FD3388}" type="presOf" srcId="{86CA4809-98F0-4BF5-AC35-2C979C67FE5E}" destId="{667649F0-E7C2-4A93-8174-0F62C5FEBA76}" srcOrd="0" destOrd="0" presId="urn:microsoft.com/office/officeart/2005/8/layout/default"/>
    <dgm:cxn modelId="{E6B3275D-67DE-46DC-8921-4C86374C2885}" srcId="{D0488EF1-B927-4D67-8613-E6A2A4A3F168}" destId="{854493D2-EC40-4CA4-B332-A858ED212E5F}" srcOrd="0" destOrd="0" parTransId="{7F4FA86C-F9A6-458D-96C3-40B85111892C}" sibTransId="{9264860F-9641-4732-ABB7-B40A04206B09}"/>
    <dgm:cxn modelId="{BFD3934B-36EB-4A9C-A6F1-1CFE52A7A234}" srcId="{D0488EF1-B927-4D67-8613-E6A2A4A3F168}" destId="{DD944B72-CFE5-4AE9-B88F-AF426E2C6AA6}" srcOrd="3" destOrd="0" parTransId="{D11C3086-E5B8-42A3-99BE-E2643EC8CA5D}" sibTransId="{BBB768A9-62D4-4A7C-83B8-CFD95E43F01B}"/>
    <dgm:cxn modelId="{C9184275-0158-4FBF-B074-683F425DD96B}" type="presOf" srcId="{DD944B72-CFE5-4AE9-B88F-AF426E2C6AA6}" destId="{19FB647E-F88C-4FD6-B59D-2FC7031C7ABB}" srcOrd="0" destOrd="0" presId="urn:microsoft.com/office/officeart/2005/8/layout/default"/>
    <dgm:cxn modelId="{7ED0329A-E87D-496F-B6F5-D0A8001B6041}" srcId="{D0488EF1-B927-4D67-8613-E6A2A4A3F168}" destId="{86CA4809-98F0-4BF5-AC35-2C979C67FE5E}" srcOrd="1" destOrd="0" parTransId="{6B3CF073-53B7-4C5C-8018-4445FE758392}" sibTransId="{AD47AFE0-2D18-40F2-8873-E0B66C8A71D1}"/>
    <dgm:cxn modelId="{7E5CB0A4-D93B-4AA6-8C4F-382EE3D49810}" type="presOf" srcId="{854493D2-EC40-4CA4-B332-A858ED212E5F}" destId="{9EAE8477-71BF-4B78-81B0-98FA0B0923B6}" srcOrd="0" destOrd="0" presId="urn:microsoft.com/office/officeart/2005/8/layout/default"/>
    <dgm:cxn modelId="{B512F3BF-03A2-4F49-B659-DBC70AA59313}" srcId="{D0488EF1-B927-4D67-8613-E6A2A4A3F168}" destId="{20663DCB-424C-42FE-98DA-9724B9689312}" srcOrd="2" destOrd="0" parTransId="{C827B988-6762-4A45-A1A4-D1D45220062F}" sibTransId="{B474C5D6-594A-4303-A65D-032C0483A69B}"/>
    <dgm:cxn modelId="{5E29CEE3-78B8-404E-82E8-5AEC26151849}" type="presOf" srcId="{20663DCB-424C-42FE-98DA-9724B9689312}" destId="{A968EF63-3351-4C5A-8FC4-4925895E7815}" srcOrd="0" destOrd="0" presId="urn:microsoft.com/office/officeart/2005/8/layout/default"/>
    <dgm:cxn modelId="{C7DA24B2-1A9D-49FE-8F43-7EFB372BD729}" type="presParOf" srcId="{84E829D6-AF1E-4ABF-96AB-D232B12E9BD9}" destId="{9EAE8477-71BF-4B78-81B0-98FA0B0923B6}" srcOrd="0" destOrd="0" presId="urn:microsoft.com/office/officeart/2005/8/layout/default"/>
    <dgm:cxn modelId="{014778C1-FE47-4C68-850F-7F600CFC69AF}" type="presParOf" srcId="{84E829D6-AF1E-4ABF-96AB-D232B12E9BD9}" destId="{99DFA29D-A277-4F2E-A0F6-1D07D1E19F16}" srcOrd="1" destOrd="0" presId="urn:microsoft.com/office/officeart/2005/8/layout/default"/>
    <dgm:cxn modelId="{2188179A-E5B5-4469-A23D-DA571A34B78E}" type="presParOf" srcId="{84E829D6-AF1E-4ABF-96AB-D232B12E9BD9}" destId="{667649F0-E7C2-4A93-8174-0F62C5FEBA76}" srcOrd="2" destOrd="0" presId="urn:microsoft.com/office/officeart/2005/8/layout/default"/>
    <dgm:cxn modelId="{7BB5F2C0-BA4F-4EAC-80BE-290268B0A8C7}" type="presParOf" srcId="{84E829D6-AF1E-4ABF-96AB-D232B12E9BD9}" destId="{9B6878AC-59AA-4AFF-9FC0-9D5B89B20AF7}" srcOrd="3" destOrd="0" presId="urn:microsoft.com/office/officeart/2005/8/layout/default"/>
    <dgm:cxn modelId="{CAAA374E-2F4B-4C80-89D1-E7FBEAEF2917}" type="presParOf" srcId="{84E829D6-AF1E-4ABF-96AB-D232B12E9BD9}" destId="{A968EF63-3351-4C5A-8FC4-4925895E7815}" srcOrd="4" destOrd="0" presId="urn:microsoft.com/office/officeart/2005/8/layout/default"/>
    <dgm:cxn modelId="{A4C46FBB-CAC3-40BE-B165-8417583B42E3}" type="presParOf" srcId="{84E829D6-AF1E-4ABF-96AB-D232B12E9BD9}" destId="{B831F662-90EF-40AA-B5C2-70C7216BE23C}" srcOrd="5" destOrd="0" presId="urn:microsoft.com/office/officeart/2005/8/layout/default"/>
    <dgm:cxn modelId="{FC6F4B23-B0C9-4320-B2C1-A82883E1A39C}" type="presParOf" srcId="{84E829D6-AF1E-4ABF-96AB-D232B12E9BD9}" destId="{19FB647E-F88C-4FD6-B59D-2FC7031C7AB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84F5061-B0A9-4E99-B6B3-B0990626B8FB}" type="doc">
      <dgm:prSet loTypeId="urn:microsoft.com/office/officeart/2005/8/layout/chevron2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2242F8E7-1712-4C73-859E-DBB12B7530FE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1719</a:t>
          </a:r>
        </a:p>
      </dgm:t>
    </dgm:pt>
    <dgm:pt modelId="{66840BB2-165F-47A1-8FF0-DD3D435A0BED}" type="parTrans" cxnId="{9D931A67-19AB-4F05-8808-32642D09083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7B67E99-B652-44CD-9BD4-518CECA7943C}" type="sibTrans" cxnId="{9D931A67-19AB-4F05-8808-32642D09083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3BC8484-7B19-4C77-A84C-1BCF3CAF330D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Criação das Casas de Fundição pelo governo português.</a:t>
          </a:r>
        </a:p>
      </dgm:t>
    </dgm:pt>
    <dgm:pt modelId="{90F884E8-E015-472A-B581-DB374C971B99}" type="parTrans" cxnId="{85663871-4F74-426E-9F29-A407D249825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DF553B3-ED39-45DF-ACAD-51C51CD63459}" type="sibTrans" cxnId="{85663871-4F74-426E-9F29-A407D249825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06586A9-6BBA-4C08-9B7C-54A3C4C1653D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1720</a:t>
          </a:r>
        </a:p>
      </dgm:t>
    </dgm:pt>
    <dgm:pt modelId="{E853A231-447B-4D65-B752-D0FBBCCCE440}" type="parTrans" cxnId="{5274EECC-D4D4-4003-BDCF-125E39F9E3A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2B167B7-7A26-4E9D-A839-5C1FB2898E3A}" type="sibTrans" cxnId="{5274EECC-D4D4-4003-BDCF-125E39F9E3A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9FFB3E4-FDDE-459E-BD91-46DDE3D32D5A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Um grupo de mineiros se reuniu para reivindicar o fim das casas de fundição. </a:t>
          </a:r>
        </a:p>
      </dgm:t>
    </dgm:pt>
    <dgm:pt modelId="{ED902B3F-41A1-4A77-BB21-51A3B8687B3F}" type="parTrans" cxnId="{7761FAB7-D241-4A11-ADB3-6417D1EDAB86}">
      <dgm:prSet/>
      <dgm:spPr/>
      <dgm:t>
        <a:bodyPr/>
        <a:lstStyle/>
        <a:p>
          <a:endParaRPr lang="pt-BR"/>
        </a:p>
      </dgm:t>
    </dgm:pt>
    <dgm:pt modelId="{B81B39E2-6D56-44F4-B32D-CD634E8C9D5A}" type="sibTrans" cxnId="{7761FAB7-D241-4A11-ADB3-6417D1EDAB86}">
      <dgm:prSet/>
      <dgm:spPr/>
      <dgm:t>
        <a:bodyPr/>
        <a:lstStyle/>
        <a:p>
          <a:endParaRPr lang="pt-BR"/>
        </a:p>
      </dgm:t>
    </dgm:pt>
    <dgm:pt modelId="{B85CB495-43BD-4303-8854-CB5C53D5A237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 Todo o material extraído deveria ser levado a essas casas, onde seria fundido e cobrado o quinto. </a:t>
          </a:r>
        </a:p>
      </dgm:t>
    </dgm:pt>
    <dgm:pt modelId="{BB0F99F5-3D19-45BE-AFAF-86E7D5EDD6AA}" type="parTrans" cxnId="{BD944A8A-7744-4564-AD1C-ABD4958B0A21}">
      <dgm:prSet/>
      <dgm:spPr/>
      <dgm:t>
        <a:bodyPr/>
        <a:lstStyle/>
        <a:p>
          <a:endParaRPr lang="pt-BR"/>
        </a:p>
      </dgm:t>
    </dgm:pt>
    <dgm:pt modelId="{71220899-CA72-4028-9D4D-8D9D4FC4F8FC}" type="sibTrans" cxnId="{BD944A8A-7744-4564-AD1C-ABD4958B0A21}">
      <dgm:prSet/>
      <dgm:spPr/>
      <dgm:t>
        <a:bodyPr/>
        <a:lstStyle/>
        <a:p>
          <a:endParaRPr lang="pt-BR"/>
        </a:p>
      </dgm:t>
    </dgm:pt>
    <dgm:pt modelId="{F0ABA415-72AE-4CBA-AD79-233E9ADD867C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Os líderes eram Pascoal da Silva Guimarães e Filipe dos Santos. </a:t>
          </a:r>
        </a:p>
      </dgm:t>
    </dgm:pt>
    <dgm:pt modelId="{BDEF7BA8-0078-4971-B6EA-4EBA9513B8B4}" type="parTrans" cxnId="{AE10B04C-B733-4D23-8D22-DF0C33D5E640}">
      <dgm:prSet/>
      <dgm:spPr/>
      <dgm:t>
        <a:bodyPr/>
        <a:lstStyle/>
        <a:p>
          <a:endParaRPr lang="pt-BR"/>
        </a:p>
      </dgm:t>
    </dgm:pt>
    <dgm:pt modelId="{65F9D9ED-478B-45BF-BBBC-C6089B1BFEDC}" type="sibTrans" cxnId="{AE10B04C-B733-4D23-8D22-DF0C33D5E640}">
      <dgm:prSet/>
      <dgm:spPr/>
      <dgm:t>
        <a:bodyPr/>
        <a:lstStyle/>
        <a:p>
          <a:endParaRPr lang="pt-BR"/>
        </a:p>
      </dgm:t>
    </dgm:pt>
    <dgm:pt modelId="{DE65DB97-7F8C-4637-AB2A-A5DB6715B027}" type="pres">
      <dgm:prSet presAssocID="{C84F5061-B0A9-4E99-B6B3-B0990626B8FB}" presName="linearFlow" presStyleCnt="0">
        <dgm:presLayoutVars>
          <dgm:dir/>
          <dgm:animLvl val="lvl"/>
          <dgm:resizeHandles val="exact"/>
        </dgm:presLayoutVars>
      </dgm:prSet>
      <dgm:spPr/>
    </dgm:pt>
    <dgm:pt modelId="{1A2F6899-BE1C-4409-B440-F074C09DB031}" type="pres">
      <dgm:prSet presAssocID="{2242F8E7-1712-4C73-859E-DBB12B7530FE}" presName="composite" presStyleCnt="0"/>
      <dgm:spPr/>
    </dgm:pt>
    <dgm:pt modelId="{135B9A84-5607-41C8-B803-7C3B41C5966C}" type="pres">
      <dgm:prSet presAssocID="{2242F8E7-1712-4C73-859E-DBB12B7530FE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284903E1-433A-4658-9F86-D58F8B6031F6}" type="pres">
      <dgm:prSet presAssocID="{2242F8E7-1712-4C73-859E-DBB12B7530FE}" presName="descendantText" presStyleLbl="alignAcc1" presStyleIdx="0" presStyleCnt="2" custScaleY="160453">
        <dgm:presLayoutVars>
          <dgm:bulletEnabled val="1"/>
        </dgm:presLayoutVars>
      </dgm:prSet>
      <dgm:spPr/>
    </dgm:pt>
    <dgm:pt modelId="{AB1FC526-AC9A-4800-8AA5-461CCE8DE81D}" type="pres">
      <dgm:prSet presAssocID="{87B67E99-B652-44CD-9BD4-518CECA7943C}" presName="sp" presStyleCnt="0"/>
      <dgm:spPr/>
    </dgm:pt>
    <dgm:pt modelId="{5A6E17FD-24C7-4539-BAA6-4B452C73CEDA}" type="pres">
      <dgm:prSet presAssocID="{606586A9-6BBA-4C08-9B7C-54A3C4C1653D}" presName="composite" presStyleCnt="0"/>
      <dgm:spPr/>
    </dgm:pt>
    <dgm:pt modelId="{DEDD5AE4-4DDD-4216-B492-C9905732963C}" type="pres">
      <dgm:prSet presAssocID="{606586A9-6BBA-4C08-9B7C-54A3C4C1653D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69C52FF1-EA47-489F-A6CF-83E2FFFEA7C4}" type="pres">
      <dgm:prSet presAssocID="{606586A9-6BBA-4C08-9B7C-54A3C4C1653D}" presName="descendantText" presStyleLbl="alignAcc1" presStyleIdx="1" presStyleCnt="2" custScaleY="160453">
        <dgm:presLayoutVars>
          <dgm:bulletEnabled val="1"/>
        </dgm:presLayoutVars>
      </dgm:prSet>
      <dgm:spPr/>
    </dgm:pt>
  </dgm:ptLst>
  <dgm:cxnLst>
    <dgm:cxn modelId="{4701393F-6F87-4DAC-93D0-391B2E70E17A}" type="presOf" srcId="{2242F8E7-1712-4C73-859E-DBB12B7530FE}" destId="{135B9A84-5607-41C8-B803-7C3B41C5966C}" srcOrd="0" destOrd="0" presId="urn:microsoft.com/office/officeart/2005/8/layout/chevron2"/>
    <dgm:cxn modelId="{9D931A67-19AB-4F05-8808-32642D090839}" srcId="{C84F5061-B0A9-4E99-B6B3-B0990626B8FB}" destId="{2242F8E7-1712-4C73-859E-DBB12B7530FE}" srcOrd="0" destOrd="0" parTransId="{66840BB2-165F-47A1-8FF0-DD3D435A0BED}" sibTransId="{87B67E99-B652-44CD-9BD4-518CECA7943C}"/>
    <dgm:cxn modelId="{AE10B04C-B733-4D23-8D22-DF0C33D5E640}" srcId="{606586A9-6BBA-4C08-9B7C-54A3C4C1653D}" destId="{F0ABA415-72AE-4CBA-AD79-233E9ADD867C}" srcOrd="1" destOrd="0" parTransId="{BDEF7BA8-0078-4971-B6EA-4EBA9513B8B4}" sibTransId="{65F9D9ED-478B-45BF-BBBC-C6089B1BFEDC}"/>
    <dgm:cxn modelId="{85663871-4F74-426E-9F29-A407D2498255}" srcId="{2242F8E7-1712-4C73-859E-DBB12B7530FE}" destId="{83BC8484-7B19-4C77-A84C-1BCF3CAF330D}" srcOrd="0" destOrd="0" parTransId="{90F884E8-E015-472A-B581-DB374C971B99}" sibTransId="{1DF553B3-ED39-45DF-ACAD-51C51CD63459}"/>
    <dgm:cxn modelId="{386F2E58-2B4B-494D-992D-DDCF0049AEC2}" type="presOf" srcId="{606586A9-6BBA-4C08-9B7C-54A3C4C1653D}" destId="{DEDD5AE4-4DDD-4216-B492-C9905732963C}" srcOrd="0" destOrd="0" presId="urn:microsoft.com/office/officeart/2005/8/layout/chevron2"/>
    <dgm:cxn modelId="{95BF9F59-3E08-4DE7-824D-0CF583E1B2DE}" type="presOf" srcId="{C84F5061-B0A9-4E99-B6B3-B0990626B8FB}" destId="{DE65DB97-7F8C-4637-AB2A-A5DB6715B027}" srcOrd="0" destOrd="0" presId="urn:microsoft.com/office/officeart/2005/8/layout/chevron2"/>
    <dgm:cxn modelId="{BD944A8A-7744-4564-AD1C-ABD4958B0A21}" srcId="{2242F8E7-1712-4C73-859E-DBB12B7530FE}" destId="{B85CB495-43BD-4303-8854-CB5C53D5A237}" srcOrd="1" destOrd="0" parTransId="{BB0F99F5-3D19-45BE-AFAF-86E7D5EDD6AA}" sibTransId="{71220899-CA72-4028-9D4D-8D9D4FC4F8FC}"/>
    <dgm:cxn modelId="{5B002CA3-3919-4AF0-8BBB-6B8DCFC09B3D}" type="presOf" srcId="{B85CB495-43BD-4303-8854-CB5C53D5A237}" destId="{284903E1-433A-4658-9F86-D58F8B6031F6}" srcOrd="0" destOrd="1" presId="urn:microsoft.com/office/officeart/2005/8/layout/chevron2"/>
    <dgm:cxn modelId="{FD422FB1-A627-479F-91CD-5D08AC42E313}" type="presOf" srcId="{F0ABA415-72AE-4CBA-AD79-233E9ADD867C}" destId="{69C52FF1-EA47-489F-A6CF-83E2FFFEA7C4}" srcOrd="0" destOrd="1" presId="urn:microsoft.com/office/officeart/2005/8/layout/chevron2"/>
    <dgm:cxn modelId="{7761FAB7-D241-4A11-ADB3-6417D1EDAB86}" srcId="{606586A9-6BBA-4C08-9B7C-54A3C4C1653D}" destId="{D9FFB3E4-FDDE-459E-BD91-46DDE3D32D5A}" srcOrd="0" destOrd="0" parTransId="{ED902B3F-41A1-4A77-BB21-51A3B8687B3F}" sibTransId="{B81B39E2-6D56-44F4-B32D-CD634E8C9D5A}"/>
    <dgm:cxn modelId="{5274EECC-D4D4-4003-BDCF-125E39F9E3A9}" srcId="{C84F5061-B0A9-4E99-B6B3-B0990626B8FB}" destId="{606586A9-6BBA-4C08-9B7C-54A3C4C1653D}" srcOrd="1" destOrd="0" parTransId="{E853A231-447B-4D65-B752-D0FBBCCCE440}" sibTransId="{82B167B7-7A26-4E9D-A839-5C1FB2898E3A}"/>
    <dgm:cxn modelId="{149CAEEA-0AB8-447B-98FE-C0DFD8EC97AA}" type="presOf" srcId="{D9FFB3E4-FDDE-459E-BD91-46DDE3D32D5A}" destId="{69C52FF1-EA47-489F-A6CF-83E2FFFEA7C4}" srcOrd="0" destOrd="0" presId="urn:microsoft.com/office/officeart/2005/8/layout/chevron2"/>
    <dgm:cxn modelId="{3452AEF6-0588-4170-9BE4-4F60AB958D64}" type="presOf" srcId="{83BC8484-7B19-4C77-A84C-1BCF3CAF330D}" destId="{284903E1-433A-4658-9F86-D58F8B6031F6}" srcOrd="0" destOrd="0" presId="urn:microsoft.com/office/officeart/2005/8/layout/chevron2"/>
    <dgm:cxn modelId="{E711FE57-114E-49B9-BCE5-02D3D0EB10F2}" type="presParOf" srcId="{DE65DB97-7F8C-4637-AB2A-A5DB6715B027}" destId="{1A2F6899-BE1C-4409-B440-F074C09DB031}" srcOrd="0" destOrd="0" presId="urn:microsoft.com/office/officeart/2005/8/layout/chevron2"/>
    <dgm:cxn modelId="{743A8FF3-3552-4A0C-B32A-02EC86787313}" type="presParOf" srcId="{1A2F6899-BE1C-4409-B440-F074C09DB031}" destId="{135B9A84-5607-41C8-B803-7C3B41C5966C}" srcOrd="0" destOrd="0" presId="urn:microsoft.com/office/officeart/2005/8/layout/chevron2"/>
    <dgm:cxn modelId="{624A507F-5844-480E-A12A-289E0524B9F2}" type="presParOf" srcId="{1A2F6899-BE1C-4409-B440-F074C09DB031}" destId="{284903E1-433A-4658-9F86-D58F8B6031F6}" srcOrd="1" destOrd="0" presId="urn:microsoft.com/office/officeart/2005/8/layout/chevron2"/>
    <dgm:cxn modelId="{26C204D2-6C75-47FE-AB62-E46F18D3A696}" type="presParOf" srcId="{DE65DB97-7F8C-4637-AB2A-A5DB6715B027}" destId="{AB1FC526-AC9A-4800-8AA5-461CCE8DE81D}" srcOrd="1" destOrd="0" presId="urn:microsoft.com/office/officeart/2005/8/layout/chevron2"/>
    <dgm:cxn modelId="{3422B5C9-4C27-4584-8EBA-1A300C43FB32}" type="presParOf" srcId="{DE65DB97-7F8C-4637-AB2A-A5DB6715B027}" destId="{5A6E17FD-24C7-4539-BAA6-4B452C73CEDA}" srcOrd="2" destOrd="0" presId="urn:microsoft.com/office/officeart/2005/8/layout/chevron2"/>
    <dgm:cxn modelId="{9E2DC7F7-0D53-45C4-9F46-8A013E452192}" type="presParOf" srcId="{5A6E17FD-24C7-4539-BAA6-4B452C73CEDA}" destId="{DEDD5AE4-4DDD-4216-B492-C9905732963C}" srcOrd="0" destOrd="0" presId="urn:microsoft.com/office/officeart/2005/8/layout/chevron2"/>
    <dgm:cxn modelId="{2A10C801-28CD-4ECF-903F-5C6C9D301CD5}" type="presParOf" srcId="{5A6E17FD-24C7-4539-BAA6-4B452C73CEDA}" destId="{69C52FF1-EA47-489F-A6CF-83E2FFFEA7C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737484-0FAF-4B59-BED2-66C2BE804BF3}">
      <dsp:nvSpPr>
        <dsp:cNvPr id="0" name=""/>
        <dsp:cNvSpPr/>
      </dsp:nvSpPr>
      <dsp:spPr>
        <a:xfrm>
          <a:off x="0" y="2953"/>
          <a:ext cx="1132630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455031-D248-4C25-9775-112A45329509}">
      <dsp:nvSpPr>
        <dsp:cNvPr id="0" name=""/>
        <dsp:cNvSpPr/>
      </dsp:nvSpPr>
      <dsp:spPr>
        <a:xfrm>
          <a:off x="0" y="2953"/>
          <a:ext cx="3149261" cy="6042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 pitchFamily="2" charset="0"/>
              <a:ea typeface="Roboto" pitchFamily="2" charset="0"/>
            </a:rPr>
            <a:t>A expansão colonial</a:t>
          </a:r>
          <a:endParaRPr lang="pt-BR" sz="2800" kern="1200" dirty="0">
            <a:latin typeface="Roboto" pitchFamily="2" charset="0"/>
            <a:ea typeface="Roboto" pitchFamily="2" charset="0"/>
          </a:endParaRPr>
        </a:p>
      </dsp:txBody>
      <dsp:txXfrm>
        <a:off x="0" y="2953"/>
        <a:ext cx="3149261" cy="6042765"/>
      </dsp:txXfrm>
    </dsp:sp>
    <dsp:sp modelId="{DCDCC29E-A44C-41B6-AD82-EDD0943E9D5D}">
      <dsp:nvSpPr>
        <dsp:cNvPr id="0" name=""/>
        <dsp:cNvSpPr/>
      </dsp:nvSpPr>
      <dsp:spPr>
        <a:xfrm>
          <a:off x="3302398" y="59899"/>
          <a:ext cx="8014192" cy="113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Um dos principais acontecimentos na América portuguesa no século XVII: a expansão territorial.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3302398" y="59899"/>
        <a:ext cx="8014192" cy="1138919"/>
      </dsp:txXfrm>
    </dsp:sp>
    <dsp:sp modelId="{F430FA43-A731-4965-BF09-970668080134}">
      <dsp:nvSpPr>
        <dsp:cNvPr id="0" name=""/>
        <dsp:cNvSpPr/>
      </dsp:nvSpPr>
      <dsp:spPr>
        <a:xfrm>
          <a:off x="3149261" y="1198819"/>
          <a:ext cx="8167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F8A01C-28D1-459E-953A-F9E6452C00A5}">
      <dsp:nvSpPr>
        <dsp:cNvPr id="0" name=""/>
        <dsp:cNvSpPr/>
      </dsp:nvSpPr>
      <dsp:spPr>
        <a:xfrm>
          <a:off x="3302398" y="1255765"/>
          <a:ext cx="8014192" cy="113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Inexistência de disputas por terras entre Portugal e Espanha durante a União Ibérica (1580-1640). 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3302398" y="1255765"/>
        <a:ext cx="8014192" cy="1138919"/>
      </dsp:txXfrm>
    </dsp:sp>
    <dsp:sp modelId="{E505DBF3-ABFC-42A9-9F5B-BC805B2CBC0C}">
      <dsp:nvSpPr>
        <dsp:cNvPr id="0" name=""/>
        <dsp:cNvSpPr/>
      </dsp:nvSpPr>
      <dsp:spPr>
        <a:xfrm>
          <a:off x="3149261" y="2394684"/>
          <a:ext cx="8167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631C20-C302-4A8C-865E-788E06BF7C43}">
      <dsp:nvSpPr>
        <dsp:cNvPr id="0" name=""/>
        <dsp:cNvSpPr/>
      </dsp:nvSpPr>
      <dsp:spPr>
        <a:xfrm>
          <a:off x="3302398" y="2451630"/>
          <a:ext cx="8014192" cy="113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 partir de 1580, novos núcleos de povoamento surgiram nas atuais regiões Norte e Nordeste.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3302398" y="2451630"/>
        <a:ext cx="8014192" cy="1138919"/>
      </dsp:txXfrm>
    </dsp:sp>
    <dsp:sp modelId="{0482D95B-6984-4761-A0F9-095FF57091E8}">
      <dsp:nvSpPr>
        <dsp:cNvPr id="0" name=""/>
        <dsp:cNvSpPr/>
      </dsp:nvSpPr>
      <dsp:spPr>
        <a:xfrm>
          <a:off x="3149261" y="3590550"/>
          <a:ext cx="8167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80FDDE-1E86-4F9D-83E5-F2FADF2E67AD}">
      <dsp:nvSpPr>
        <dsp:cNvPr id="0" name=""/>
        <dsp:cNvSpPr/>
      </dsp:nvSpPr>
      <dsp:spPr>
        <a:xfrm>
          <a:off x="3302398" y="3647496"/>
          <a:ext cx="8014192" cy="113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Criação de gado estendeu-se ao interior nordestino, originando novos povoados.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3302398" y="3647496"/>
        <a:ext cx="8014192" cy="1138919"/>
      </dsp:txXfrm>
    </dsp:sp>
    <dsp:sp modelId="{8736B679-A1BD-49F6-9B41-5E76FC47C8E9}">
      <dsp:nvSpPr>
        <dsp:cNvPr id="0" name=""/>
        <dsp:cNvSpPr/>
      </dsp:nvSpPr>
      <dsp:spPr>
        <a:xfrm>
          <a:off x="3149261" y="4786415"/>
          <a:ext cx="8167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6040EF-A01E-4515-BE39-0FFBCB2B8D15}">
      <dsp:nvSpPr>
        <dsp:cNvPr id="0" name=""/>
        <dsp:cNvSpPr/>
      </dsp:nvSpPr>
      <dsp:spPr>
        <a:xfrm>
          <a:off x="3302398" y="4843361"/>
          <a:ext cx="8014192" cy="11389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As entradas da vila de São Paulo também contribuíram para a expansão colonial.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3302398" y="4843361"/>
        <a:ext cx="8014192" cy="1138919"/>
      </dsp:txXfrm>
    </dsp:sp>
    <dsp:sp modelId="{4BEFB5A0-B2D0-4520-AD3A-26E15FDDFC5A}">
      <dsp:nvSpPr>
        <dsp:cNvPr id="0" name=""/>
        <dsp:cNvSpPr/>
      </dsp:nvSpPr>
      <dsp:spPr>
        <a:xfrm>
          <a:off x="3149261" y="5982281"/>
          <a:ext cx="81673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DC1647-ED84-44F2-BC92-7C21C01311BD}">
      <dsp:nvSpPr>
        <dsp:cNvPr id="0" name=""/>
        <dsp:cNvSpPr/>
      </dsp:nvSpPr>
      <dsp:spPr>
        <a:xfrm>
          <a:off x="9870" y="35642"/>
          <a:ext cx="2950153" cy="302505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Nos quintais criavam-se portos, cabras, galinhas, patos.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96277" y="122049"/>
        <a:ext cx="2777339" cy="2852245"/>
      </dsp:txXfrm>
    </dsp:sp>
    <dsp:sp modelId="{CFFFAE13-7706-4595-8A52-C9CCD2881BC9}">
      <dsp:nvSpPr>
        <dsp:cNvPr id="0" name=""/>
        <dsp:cNvSpPr/>
      </dsp:nvSpPr>
      <dsp:spPr>
        <a:xfrm>
          <a:off x="3255038" y="1182353"/>
          <a:ext cx="625432" cy="731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3255038" y="1328680"/>
        <a:ext cx="437802" cy="438983"/>
      </dsp:txXfrm>
    </dsp:sp>
    <dsp:sp modelId="{5B182760-67D2-43D3-A6CC-4267C79E6A8D}">
      <dsp:nvSpPr>
        <dsp:cNvPr id="0" name=""/>
        <dsp:cNvSpPr/>
      </dsp:nvSpPr>
      <dsp:spPr>
        <a:xfrm>
          <a:off x="4140084" y="35642"/>
          <a:ext cx="2950153" cy="3025059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Nas hortas, plantavam-se verduras e legumes populares na metrópole, além de espécies nativas.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4226491" y="122049"/>
        <a:ext cx="2777339" cy="2852245"/>
      </dsp:txXfrm>
    </dsp:sp>
    <dsp:sp modelId="{53F80ECC-861D-4E8E-8D3A-A3F38A97DEE9}">
      <dsp:nvSpPr>
        <dsp:cNvPr id="0" name=""/>
        <dsp:cNvSpPr/>
      </dsp:nvSpPr>
      <dsp:spPr>
        <a:xfrm>
          <a:off x="7385253" y="1182353"/>
          <a:ext cx="625432" cy="731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7385253" y="1328680"/>
        <a:ext cx="437802" cy="438983"/>
      </dsp:txXfrm>
    </dsp:sp>
    <dsp:sp modelId="{AB4A819A-7CC9-4A7B-8E7B-9B9E60B912CB}">
      <dsp:nvSpPr>
        <dsp:cNvPr id="0" name=""/>
        <dsp:cNvSpPr/>
      </dsp:nvSpPr>
      <dsp:spPr>
        <a:xfrm>
          <a:off x="8270299" y="35642"/>
          <a:ext cx="2950153" cy="3025059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Os colonos consumiam alimentos de origem portuguesa, indígena e africana.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8356706" y="122049"/>
        <a:ext cx="2777339" cy="28522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CF3B7-F3CD-4B8E-81BE-828351318FC9}">
      <dsp:nvSpPr>
        <dsp:cNvPr id="0" name=""/>
        <dsp:cNvSpPr/>
      </dsp:nvSpPr>
      <dsp:spPr>
        <a:xfrm>
          <a:off x="0" y="591388"/>
          <a:ext cx="1084638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70C43B-C9F3-48C8-B9BB-002435F6AD3B}">
      <dsp:nvSpPr>
        <dsp:cNvPr id="0" name=""/>
        <dsp:cNvSpPr/>
      </dsp:nvSpPr>
      <dsp:spPr>
        <a:xfrm>
          <a:off x="542319" y="60027"/>
          <a:ext cx="9642204" cy="10627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977" tIns="0" rIns="28697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Entre os tratados assinados por Portugal e Espanha para estabelecer os limites territoriais nas colônias americanas, o principal deles foi o Tratado de Madri.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594197" y="111905"/>
        <a:ext cx="9538448" cy="958964"/>
      </dsp:txXfrm>
    </dsp:sp>
    <dsp:sp modelId="{D9A427D6-6B87-45D8-9B70-CCD38566E877}">
      <dsp:nvSpPr>
        <dsp:cNvPr id="0" name=""/>
        <dsp:cNvSpPr/>
      </dsp:nvSpPr>
      <dsp:spPr>
        <a:xfrm>
          <a:off x="0" y="2224348"/>
          <a:ext cx="1084638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9F704-7C22-49F7-9E66-9C72033B6F91}">
      <dsp:nvSpPr>
        <dsp:cNvPr id="0" name=""/>
        <dsp:cNvSpPr/>
      </dsp:nvSpPr>
      <dsp:spPr>
        <a:xfrm>
          <a:off x="542319" y="1692988"/>
          <a:ext cx="9642204" cy="1062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977" tIns="0" rIns="28697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Assinado em 1750, nesse tratado prevaleceu o princípio do </a:t>
          </a:r>
          <a:r>
            <a:rPr lang="pt-BR" sz="2200" i="1" kern="1200" dirty="0">
              <a:latin typeface="Roboto" pitchFamily="2" charset="0"/>
              <a:ea typeface="Roboto" pitchFamily="2" charset="0"/>
            </a:rPr>
            <a:t>uti possidetis</a:t>
          </a:r>
          <a:r>
            <a:rPr lang="pt-BR" sz="2200" kern="1200" dirty="0">
              <a:latin typeface="Roboto" pitchFamily="2" charset="0"/>
              <a:ea typeface="Roboto" pitchFamily="2" charset="0"/>
            </a:rPr>
            <a:t>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594197" y="1744866"/>
        <a:ext cx="9538448" cy="958964"/>
      </dsp:txXfrm>
    </dsp:sp>
    <dsp:sp modelId="{A0F8DE26-5439-405A-B6F0-BCAB218B6AD3}">
      <dsp:nvSpPr>
        <dsp:cNvPr id="0" name=""/>
        <dsp:cNvSpPr/>
      </dsp:nvSpPr>
      <dsp:spPr>
        <a:xfrm>
          <a:off x="0" y="3600400"/>
          <a:ext cx="10846380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1AB025-7266-4A4D-B7A7-673DF7B3CE50}">
      <dsp:nvSpPr>
        <dsp:cNvPr id="0" name=""/>
        <dsp:cNvSpPr/>
      </dsp:nvSpPr>
      <dsp:spPr>
        <a:xfrm>
          <a:off x="542319" y="3325948"/>
          <a:ext cx="9642204" cy="10627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6977" tIns="0" rIns="286977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As fronteiras seriam determinadas, principalmente, por acidentes geográficos, como rios e montanhas.</a:t>
          </a:r>
        </a:p>
      </dsp:txBody>
      <dsp:txXfrm>
        <a:off x="594197" y="3377826"/>
        <a:ext cx="9538448" cy="9589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EB1B0-595D-4DE2-83FA-AEC076A11B58}">
      <dsp:nvSpPr>
        <dsp:cNvPr id="0" name=""/>
        <dsp:cNvSpPr/>
      </dsp:nvSpPr>
      <dsp:spPr>
        <a:xfrm>
          <a:off x="6838222" y="1665715"/>
          <a:ext cx="91440" cy="3103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03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7D9BBB-F211-4E51-AED7-B29A21B30B44}">
      <dsp:nvSpPr>
        <dsp:cNvPr id="0" name=""/>
        <dsp:cNvSpPr/>
      </dsp:nvSpPr>
      <dsp:spPr>
        <a:xfrm>
          <a:off x="5107354" y="677680"/>
          <a:ext cx="1776588" cy="3103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1510"/>
              </a:lnTo>
              <a:lnTo>
                <a:pt x="1776588" y="211510"/>
              </a:lnTo>
              <a:lnTo>
                <a:pt x="1776588" y="3103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AD371D-A11C-4557-A68F-91F014E013FF}">
      <dsp:nvSpPr>
        <dsp:cNvPr id="0" name=""/>
        <dsp:cNvSpPr/>
      </dsp:nvSpPr>
      <dsp:spPr>
        <a:xfrm>
          <a:off x="3285045" y="1665715"/>
          <a:ext cx="91440" cy="3103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037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1DF3B8-3D32-4B43-8CCF-0C7B64B0BCC1}">
      <dsp:nvSpPr>
        <dsp:cNvPr id="0" name=""/>
        <dsp:cNvSpPr/>
      </dsp:nvSpPr>
      <dsp:spPr>
        <a:xfrm>
          <a:off x="3330765" y="677680"/>
          <a:ext cx="1776588" cy="310372"/>
        </a:xfrm>
        <a:custGeom>
          <a:avLst/>
          <a:gdLst/>
          <a:ahLst/>
          <a:cxnLst/>
          <a:rect l="0" t="0" r="0" b="0"/>
          <a:pathLst>
            <a:path>
              <a:moveTo>
                <a:pt x="1776588" y="0"/>
              </a:moveTo>
              <a:lnTo>
                <a:pt x="1776588" y="211510"/>
              </a:lnTo>
              <a:lnTo>
                <a:pt x="0" y="211510"/>
              </a:lnTo>
              <a:lnTo>
                <a:pt x="0" y="3103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E2E7A7-6706-4A39-AB5A-F7DC352F7AF3}">
      <dsp:nvSpPr>
        <dsp:cNvPr id="0" name=""/>
        <dsp:cNvSpPr/>
      </dsp:nvSpPr>
      <dsp:spPr>
        <a:xfrm>
          <a:off x="3561911" y="18"/>
          <a:ext cx="3090886" cy="6776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2CC464-823D-4123-B5C9-1317534F1510}">
      <dsp:nvSpPr>
        <dsp:cNvPr id="0" name=""/>
        <dsp:cNvSpPr/>
      </dsp:nvSpPr>
      <dsp:spPr>
        <a:xfrm>
          <a:off x="3680487" y="112666"/>
          <a:ext cx="3090886" cy="67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Tipos de bandeira</a:t>
          </a:r>
        </a:p>
      </dsp:txBody>
      <dsp:txXfrm>
        <a:off x="3700335" y="132514"/>
        <a:ext cx="3051190" cy="637966"/>
      </dsp:txXfrm>
    </dsp:sp>
    <dsp:sp modelId="{FCEA306B-0227-48E6-8D78-0B5000157FCC}">
      <dsp:nvSpPr>
        <dsp:cNvPr id="0" name=""/>
        <dsp:cNvSpPr/>
      </dsp:nvSpPr>
      <dsp:spPr>
        <a:xfrm>
          <a:off x="1785322" y="988053"/>
          <a:ext cx="3090886" cy="6776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0AA80F-8480-4401-BD5B-449F8B46B284}">
      <dsp:nvSpPr>
        <dsp:cNvPr id="0" name=""/>
        <dsp:cNvSpPr/>
      </dsp:nvSpPr>
      <dsp:spPr>
        <a:xfrm>
          <a:off x="1903898" y="1100700"/>
          <a:ext cx="3090886" cy="67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u="sng" kern="1200" dirty="0">
              <a:latin typeface="Roboto" pitchFamily="2" charset="0"/>
              <a:ea typeface="Roboto" pitchFamily="2" charset="0"/>
            </a:rPr>
            <a:t>Bandeiras de preação</a:t>
          </a:r>
        </a:p>
      </dsp:txBody>
      <dsp:txXfrm>
        <a:off x="1923746" y="1120548"/>
        <a:ext cx="3051190" cy="637966"/>
      </dsp:txXfrm>
    </dsp:sp>
    <dsp:sp modelId="{7298AA18-3742-4307-AB16-18EF272152B3}">
      <dsp:nvSpPr>
        <dsp:cNvPr id="0" name=""/>
        <dsp:cNvSpPr/>
      </dsp:nvSpPr>
      <dsp:spPr>
        <a:xfrm>
          <a:off x="1785322" y="1976088"/>
          <a:ext cx="3090886" cy="1020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7E4764-3255-4022-A228-9E36436EA422}">
      <dsp:nvSpPr>
        <dsp:cNvPr id="0" name=""/>
        <dsp:cNvSpPr/>
      </dsp:nvSpPr>
      <dsp:spPr>
        <a:xfrm>
          <a:off x="1903898" y="2088735"/>
          <a:ext cx="3090886" cy="1020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objetivo era a captura de indígenas. </a:t>
          </a:r>
        </a:p>
      </dsp:txBody>
      <dsp:txXfrm>
        <a:off x="1933787" y="2118624"/>
        <a:ext cx="3031108" cy="960692"/>
      </dsp:txXfrm>
    </dsp:sp>
    <dsp:sp modelId="{5DEB769B-D24A-4C65-8E20-62D85665750C}">
      <dsp:nvSpPr>
        <dsp:cNvPr id="0" name=""/>
        <dsp:cNvSpPr/>
      </dsp:nvSpPr>
      <dsp:spPr>
        <a:xfrm>
          <a:off x="5338499" y="988053"/>
          <a:ext cx="3090886" cy="6776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582310-BBDF-4B0F-B94A-B5E7937EC266}">
      <dsp:nvSpPr>
        <dsp:cNvPr id="0" name=""/>
        <dsp:cNvSpPr/>
      </dsp:nvSpPr>
      <dsp:spPr>
        <a:xfrm>
          <a:off x="5457075" y="1100700"/>
          <a:ext cx="3090886" cy="6776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u="sng" kern="1200" dirty="0">
              <a:latin typeface="Roboto" pitchFamily="2" charset="0"/>
              <a:ea typeface="Roboto" pitchFamily="2" charset="0"/>
            </a:rPr>
            <a:t>Bandeiras de prospecção</a:t>
          </a:r>
        </a:p>
      </dsp:txBody>
      <dsp:txXfrm>
        <a:off x="5476923" y="1120548"/>
        <a:ext cx="3051190" cy="637966"/>
      </dsp:txXfrm>
    </dsp:sp>
    <dsp:sp modelId="{49D8B173-D819-439B-98FB-1BDAA8FDFF15}">
      <dsp:nvSpPr>
        <dsp:cNvPr id="0" name=""/>
        <dsp:cNvSpPr/>
      </dsp:nvSpPr>
      <dsp:spPr>
        <a:xfrm>
          <a:off x="5113360" y="1976088"/>
          <a:ext cx="3541163" cy="12609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E6E164-5764-40FC-B6D5-E60FE0E4F55F}">
      <dsp:nvSpPr>
        <dsp:cNvPr id="0" name=""/>
        <dsp:cNvSpPr/>
      </dsp:nvSpPr>
      <dsp:spPr>
        <a:xfrm>
          <a:off x="5231937" y="2088735"/>
          <a:ext cx="3541163" cy="12609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Realizadas para atender à Coroa portuguesa. Corria‐se pelo interior em busca de metais preciosos. </a:t>
          </a:r>
        </a:p>
      </dsp:txBody>
      <dsp:txXfrm>
        <a:off x="5268870" y="2125668"/>
        <a:ext cx="3467297" cy="11871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68956D-F687-4C64-94D7-FBEE7AD40F84}">
      <dsp:nvSpPr>
        <dsp:cNvPr id="0" name=""/>
        <dsp:cNvSpPr/>
      </dsp:nvSpPr>
      <dsp:spPr>
        <a:xfrm>
          <a:off x="0" y="0"/>
          <a:ext cx="5805263" cy="5805263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4DF721-B763-434F-8D9B-1CC62CEB3109}">
      <dsp:nvSpPr>
        <dsp:cNvPr id="0" name=""/>
        <dsp:cNvSpPr/>
      </dsp:nvSpPr>
      <dsp:spPr>
        <a:xfrm>
          <a:off x="2902631" y="0"/>
          <a:ext cx="8327691" cy="580526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Bandeirantes paulistas encontraram em 1693 as primeiras porções de ouro na região do atual estado de Minas Gerais.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2902631" y="0"/>
        <a:ext cx="8327691" cy="1233618"/>
      </dsp:txXfrm>
    </dsp:sp>
    <dsp:sp modelId="{616C9A76-350C-447D-A0C8-7F0D26562BAF}">
      <dsp:nvSpPr>
        <dsp:cNvPr id="0" name=""/>
        <dsp:cNvSpPr/>
      </dsp:nvSpPr>
      <dsp:spPr>
        <a:xfrm>
          <a:off x="761940" y="1233618"/>
          <a:ext cx="4281382" cy="4281382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80000"/>
            <a:hueOff val="107093"/>
            <a:satOff val="-4303"/>
            <a:lumOff val="92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ABB77-129D-4C54-8758-174E4232B36F}">
      <dsp:nvSpPr>
        <dsp:cNvPr id="0" name=""/>
        <dsp:cNvSpPr/>
      </dsp:nvSpPr>
      <dsp:spPr>
        <a:xfrm>
          <a:off x="2902631" y="1233618"/>
          <a:ext cx="8327691" cy="428138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107093"/>
              <a:satOff val="-4303"/>
              <a:lumOff val="92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Com a descoberta, houve grande deslocamento de pessoas para a região, a fim de explorar o ouro.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2902631" y="1233618"/>
        <a:ext cx="8327691" cy="1233618"/>
      </dsp:txXfrm>
    </dsp:sp>
    <dsp:sp modelId="{3F680437-24E4-4326-ADF7-8C903C859A41}">
      <dsp:nvSpPr>
        <dsp:cNvPr id="0" name=""/>
        <dsp:cNvSpPr/>
      </dsp:nvSpPr>
      <dsp:spPr>
        <a:xfrm>
          <a:off x="1523881" y="2467237"/>
          <a:ext cx="2757500" cy="2757500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80000"/>
            <a:hueOff val="214187"/>
            <a:satOff val="-8606"/>
            <a:lumOff val="184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086069-475C-4A01-93B8-90A383B84FC0}">
      <dsp:nvSpPr>
        <dsp:cNvPr id="0" name=""/>
        <dsp:cNvSpPr/>
      </dsp:nvSpPr>
      <dsp:spPr>
        <a:xfrm>
          <a:off x="2902631" y="2467237"/>
          <a:ext cx="8327691" cy="2757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214187"/>
              <a:satOff val="-8606"/>
              <a:lumOff val="184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Os principais núcleos urbanos surgidos na região das minas foram Vila Rica, Mariana e São João del-Rei. </a:t>
          </a:r>
        </a:p>
      </dsp:txBody>
      <dsp:txXfrm>
        <a:off x="2902631" y="2467237"/>
        <a:ext cx="8327691" cy="1233618"/>
      </dsp:txXfrm>
    </dsp:sp>
    <dsp:sp modelId="{76F119B7-09DC-4246-B908-11371973B6E8}">
      <dsp:nvSpPr>
        <dsp:cNvPr id="0" name=""/>
        <dsp:cNvSpPr/>
      </dsp:nvSpPr>
      <dsp:spPr>
        <a:xfrm>
          <a:off x="2285822" y="3700855"/>
          <a:ext cx="1233618" cy="1233618"/>
        </a:xfrm>
        <a:prstGeom prst="pie">
          <a:avLst>
            <a:gd name="adj1" fmla="val 5400000"/>
            <a:gd name="adj2" fmla="val 16200000"/>
          </a:avLst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7B5E66-124A-45C3-8C46-DBA3D8D16756}">
      <dsp:nvSpPr>
        <dsp:cNvPr id="0" name=""/>
        <dsp:cNvSpPr/>
      </dsp:nvSpPr>
      <dsp:spPr>
        <a:xfrm>
          <a:off x="2902631" y="3700855"/>
          <a:ext cx="8327691" cy="123361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321280"/>
              <a:satOff val="-12909"/>
              <a:lumOff val="27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Entre 1707 e 1709, houve a Guerra dos Emboabas, conflito entre paulistas e não paulistas pela exploração do ouro. </a:t>
          </a:r>
        </a:p>
      </dsp:txBody>
      <dsp:txXfrm>
        <a:off x="2902631" y="3700855"/>
        <a:ext cx="8327691" cy="12336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ACA45C-CA60-422D-AA4A-73DE9ACE099D}">
      <dsp:nvSpPr>
        <dsp:cNvPr id="0" name=""/>
        <dsp:cNvSpPr/>
      </dsp:nvSpPr>
      <dsp:spPr>
        <a:xfrm>
          <a:off x="-88385" y="0"/>
          <a:ext cx="9391394" cy="3024336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3587772-D3B1-4DC3-975F-14976A2615FD}">
      <dsp:nvSpPr>
        <dsp:cNvPr id="0" name=""/>
        <dsp:cNvSpPr/>
      </dsp:nvSpPr>
      <dsp:spPr>
        <a:xfrm>
          <a:off x="1220693" y="567062"/>
          <a:ext cx="3207047" cy="148192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67564" rIns="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governo de Portugal criou leis que assegurassem os privilégios da Coroa na mineração.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1220693" y="567062"/>
        <a:ext cx="3207047" cy="1481924"/>
      </dsp:txXfrm>
    </dsp:sp>
    <dsp:sp modelId="{B7DA02C5-301A-48DF-960E-5874E2E82913}">
      <dsp:nvSpPr>
        <dsp:cNvPr id="0" name=""/>
        <dsp:cNvSpPr/>
      </dsp:nvSpPr>
      <dsp:spPr>
        <a:xfrm>
          <a:off x="4528566" y="1039619"/>
          <a:ext cx="3351966" cy="148192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67564" rIns="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Foram enviados, para a região das minas, militares e outros servidores, a fim de aplicar as novas leis.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4528566" y="1039619"/>
        <a:ext cx="3351966" cy="14819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EF205-5526-4C82-99F9-F1C2626AB15D}">
      <dsp:nvSpPr>
        <dsp:cNvPr id="0" name=""/>
        <dsp:cNvSpPr/>
      </dsp:nvSpPr>
      <dsp:spPr>
        <a:xfrm>
          <a:off x="0" y="129721"/>
          <a:ext cx="10078494" cy="950400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Criação da Intendência das minas</a:t>
          </a:r>
        </a:p>
      </dsp:txBody>
      <dsp:txXfrm>
        <a:off x="0" y="129721"/>
        <a:ext cx="10078494" cy="950400"/>
      </dsp:txXfrm>
    </dsp:sp>
    <dsp:sp modelId="{CD3E84F9-C88D-4036-80BE-A190C7CA5F6B}">
      <dsp:nvSpPr>
        <dsp:cNvPr id="0" name=""/>
        <dsp:cNvSpPr/>
      </dsp:nvSpPr>
      <dsp:spPr>
        <a:xfrm>
          <a:off x="0" y="998912"/>
          <a:ext cx="10078494" cy="144936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Tinha sob sua responsabilidade a fiscalização e a exploração das minas, além de garantir a aplicação das leis e de cobrar impostos.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Cargo mais alto – superintendente, auxiliado pelos guardas-mores e guardas-menores. </a:t>
          </a:r>
        </a:p>
      </dsp:txBody>
      <dsp:txXfrm>
        <a:off x="0" y="998912"/>
        <a:ext cx="10078494" cy="14493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AE8477-71BF-4B78-81B0-98FA0B0923B6}">
      <dsp:nvSpPr>
        <dsp:cNvPr id="0" name=""/>
        <dsp:cNvSpPr/>
      </dsp:nvSpPr>
      <dsp:spPr>
        <a:xfrm>
          <a:off x="1159898" y="1532"/>
          <a:ext cx="3831740" cy="2299044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Uma das leis criadas pela metrópole determinava que a quinta parte (ou 20%) do total do ouro devia ser enviada a Portugal.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1159898" y="1532"/>
        <a:ext cx="3831740" cy="2299044"/>
      </dsp:txXfrm>
    </dsp:sp>
    <dsp:sp modelId="{667649F0-E7C2-4A93-8174-0F62C5FEBA76}">
      <dsp:nvSpPr>
        <dsp:cNvPr id="0" name=""/>
        <dsp:cNvSpPr/>
      </dsp:nvSpPr>
      <dsp:spPr>
        <a:xfrm>
          <a:off x="5374813" y="1532"/>
          <a:ext cx="3831740" cy="2299044"/>
        </a:xfrm>
        <a:prstGeom prst="rect">
          <a:avLst/>
        </a:prstGeom>
        <a:solidFill>
          <a:schemeClr val="accent4">
            <a:shade val="80000"/>
            <a:hueOff val="-171094"/>
            <a:satOff val="0"/>
            <a:lumOff val="112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Mineradores que não queriam pagar o quinto usavam vários recursos para burlar a lei da fiscalização.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5374813" y="1532"/>
        <a:ext cx="3831740" cy="2299044"/>
      </dsp:txXfrm>
    </dsp:sp>
    <dsp:sp modelId="{A968EF63-3351-4C5A-8FC4-4925895E7815}">
      <dsp:nvSpPr>
        <dsp:cNvPr id="0" name=""/>
        <dsp:cNvSpPr/>
      </dsp:nvSpPr>
      <dsp:spPr>
        <a:xfrm>
          <a:off x="1159898" y="2683751"/>
          <a:ext cx="3831740" cy="2299044"/>
        </a:xfrm>
        <a:prstGeom prst="rect">
          <a:avLst/>
        </a:prstGeom>
        <a:solidFill>
          <a:schemeClr val="accent4">
            <a:shade val="80000"/>
            <a:hueOff val="-342189"/>
            <a:satOff val="0"/>
            <a:lumOff val="225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Para impedir o contrabando, o governo proibiu a construção de novas estradas e instalou nas já existentes postos de fiscalização, conhecidos como registros. </a:t>
          </a:r>
        </a:p>
      </dsp:txBody>
      <dsp:txXfrm>
        <a:off x="1159898" y="2683751"/>
        <a:ext cx="3831740" cy="2299044"/>
      </dsp:txXfrm>
    </dsp:sp>
    <dsp:sp modelId="{19FB647E-F88C-4FD6-B59D-2FC7031C7ABB}">
      <dsp:nvSpPr>
        <dsp:cNvPr id="0" name=""/>
        <dsp:cNvSpPr/>
      </dsp:nvSpPr>
      <dsp:spPr>
        <a:xfrm>
          <a:off x="5374813" y="2683751"/>
          <a:ext cx="3831740" cy="2299044"/>
        </a:xfrm>
        <a:prstGeom prst="rect">
          <a:avLst/>
        </a:prstGeom>
        <a:solidFill>
          <a:schemeClr val="accent4">
            <a:shade val="80000"/>
            <a:hueOff val="-513283"/>
            <a:satOff val="0"/>
            <a:lumOff val="338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Provedores e escrivães eram responsáveis pela cobrança do imposto sobre o ouro que ainda não havia sido pago.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5374813" y="2683751"/>
        <a:ext cx="3831740" cy="229904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5B9A84-5607-41C8-B803-7C3B41C5966C}">
      <dsp:nvSpPr>
        <dsp:cNvPr id="0" name=""/>
        <dsp:cNvSpPr/>
      </dsp:nvSpPr>
      <dsp:spPr>
        <a:xfrm rot="5400000">
          <a:off x="-186602" y="432507"/>
          <a:ext cx="1244016" cy="870811"/>
        </a:xfrm>
        <a:prstGeom prst="chevr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1719</a:t>
          </a:r>
        </a:p>
      </dsp:txBody>
      <dsp:txXfrm rot="-5400000">
        <a:off x="1" y="681311"/>
        <a:ext cx="870811" cy="373205"/>
      </dsp:txXfrm>
    </dsp:sp>
    <dsp:sp modelId="{284903E1-433A-4658-9F86-D58F8B6031F6}">
      <dsp:nvSpPr>
        <dsp:cNvPr id="0" name=""/>
        <dsp:cNvSpPr/>
      </dsp:nvSpPr>
      <dsp:spPr>
        <a:xfrm rot="5400000">
          <a:off x="5353854" y="-4481552"/>
          <a:ext cx="1297439" cy="102635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Criação das Casas de Fundição pelo governo português.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 Todo o material extraído deveria ser levado a essas casas, onde seria fundido e cobrado o quinto. </a:t>
          </a:r>
        </a:p>
      </dsp:txBody>
      <dsp:txXfrm rot="-5400000">
        <a:off x="870811" y="64827"/>
        <a:ext cx="10200189" cy="1170767"/>
      </dsp:txXfrm>
    </dsp:sp>
    <dsp:sp modelId="{DEDD5AE4-4DDD-4216-B492-C9905732963C}">
      <dsp:nvSpPr>
        <dsp:cNvPr id="0" name=""/>
        <dsp:cNvSpPr/>
      </dsp:nvSpPr>
      <dsp:spPr>
        <a:xfrm rot="5400000">
          <a:off x="-186602" y="1677399"/>
          <a:ext cx="1244016" cy="870811"/>
        </a:xfrm>
        <a:prstGeom prst="chevron">
          <a:avLst/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270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1720</a:t>
          </a:r>
        </a:p>
      </dsp:txBody>
      <dsp:txXfrm rot="-5400000">
        <a:off x="1" y="1926203"/>
        <a:ext cx="870811" cy="373205"/>
      </dsp:txXfrm>
    </dsp:sp>
    <dsp:sp modelId="{69C52FF1-EA47-489F-A6CF-83E2FFFEA7C4}">
      <dsp:nvSpPr>
        <dsp:cNvPr id="0" name=""/>
        <dsp:cNvSpPr/>
      </dsp:nvSpPr>
      <dsp:spPr>
        <a:xfrm rot="5400000">
          <a:off x="5353854" y="-3236660"/>
          <a:ext cx="1297439" cy="102635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349283"/>
              <a:satOff val="-6256"/>
              <a:lumOff val="265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Um grupo de mineiros se reuniu para reivindicar o fim das casas de fundição.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Os líderes eram Pascoal da Silva Guimarães e Filipe dos Santos. </a:t>
          </a:r>
        </a:p>
      </dsp:txBody>
      <dsp:txXfrm rot="-5400000">
        <a:off x="870811" y="1309719"/>
        <a:ext cx="10200189" cy="1170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CCDED2-17BC-4625-BA8E-5415D7BD6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D5F9F2-2BE4-469E-BF53-E44194F8B1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BF075C-BA30-483C-A917-0135A69E3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AC3197-9407-4945-B997-95C37F908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C17DC9-7533-4F51-9290-FDF9B6204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674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0533EB-5BE4-4FFF-A3DB-9D03E0CCD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15AFA5-E932-4A86-9AF2-B28F438C9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0680D9-4AB6-41D0-948B-73F51BC96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59E2CB-DE69-454D-83DD-EF1B8A851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997A6AE-4B5F-457A-A4CC-AFBFE8AAF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0417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476DFA-FBF8-490E-942B-2B39282A2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63F3FD9-CC38-4FD9-A5AF-83C888556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6CA616-4FE7-4345-9C05-7E58B61B3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D51B60-38E3-49A2-A356-80471736D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DB8244-4821-448A-B421-FBF7BD345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0669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FBE9BA-AAA9-4529-B875-F978C8F6F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63D312-F012-4E81-8EB5-3EFE7EAAA3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E854CA-1947-4981-BF29-6C333B669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DCBB1C-8C99-48BD-B1A8-02E0340C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F7BEE9A-442E-4D13-ACA4-3738BA3F0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5E3323A-3F24-47F9-8143-B8A2D00B8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8491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1B081F-6AF2-4E2A-B520-874412B76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50BA96-2884-4554-B97A-068318B65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E8231F-D777-48BC-9546-39B607DB81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E57E78A-E559-47BB-99A6-278AB079DB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5E8A514-4E63-47DB-A205-5D5D26AEEF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6CBFD2A-646E-4BB6-804C-5EAEA26CA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5AD9A0A-EFE2-449D-A682-39939A032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61C7A33-A77A-4DA6-BD2C-E4567090A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84533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71D0AF-5CC5-4BD2-80A2-220DC97F5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60FC6D9-3C57-4971-8197-7F34813B3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8E7EA57-F390-4C6F-A28A-0B47936E2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58F7887-9F39-4D1C-A74D-4772C1F92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3726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33B46F6-A705-4DCD-814F-BE73A5811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2B2E33B-B092-4CEA-BAE6-54D677872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ACBE31-BBFB-4FD7-9EF2-C86720BB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55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ABDCDB-87C2-4E96-AAD5-AC3C39F1C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4AFCBF-150C-4D4F-B476-5E9E1A09A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6473BD-D7B9-41E2-BD86-7FCA06A3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7C3C03-375B-4452-96FB-4ACCDDDE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81393C6-8937-4A7D-95BC-D9D023816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ADBDB59-9AE5-4CE2-A1D4-343305785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283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EB9306-82DE-4EAE-8E5C-E9B0904ED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2055879-775F-4052-8C19-82158555C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DB4834-7BFC-4AB2-AFFE-2D81EACC0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0183BC-C308-4C99-9A60-B2C1786EA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EAB98B-3F26-417E-9602-684055A15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C38A24-0F22-426D-9145-D22EF686C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759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487EC1-C385-4026-88FC-A79ACDC1C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7F9D02C-037A-4D9B-A01A-A00F9C0E12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3D6990-ED2E-4390-BEED-2F6DA194E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EC35BC-2AF9-4A41-9F79-51D4879B4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F4318A-3D90-438D-9D7E-0446811CB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679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AFF9B52-75B0-45E2-AEDF-55C90F3E76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A161F37-72FF-4E0B-A639-76D8D9259C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D116671-4162-4EF0-9042-C41457EA4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90551B-BFB1-49C7-A1AC-C19A0C104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A39979-5570-422D-974F-7A3A2C5CB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3455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7A0248F-A22B-44A8-8390-32F223DB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C169D6D-D3EF-499C-B099-BEE17D13F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9B032-6A0A-4C17-99C7-F94DCC9E25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3C7BE-2A40-4A79-AB5F-A2D599C58E0C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1052DC-4E97-46EB-B700-06E52E996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04A712-B088-4D83-8A7A-FE27E6A63B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703928-7292-463C-8CAD-78E548EADD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9580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912776" y="2555026"/>
            <a:ext cx="105584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expansão colonial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agricultura de subsistência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As fazendas de gado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 Tratado de Madri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Em busca de escravos (Bandeirantismo)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Ouro na colônia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Fiscalização, impostos e contrabando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Revolta em Vila Rica</a:t>
            </a:r>
          </a:p>
          <a:p>
            <a:pPr marL="457200" indent="-457200">
              <a:buFont typeface="Wingdings" pitchFamily="2" charset="2"/>
              <a:buChar char="ü"/>
            </a:pPr>
            <a:endParaRPr lang="pt-BR" sz="28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24819" y="860520"/>
            <a:ext cx="1046243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Roboto" pitchFamily="2" charset="0"/>
                <a:ea typeface="Roboto" pitchFamily="2" charset="0"/>
              </a:rPr>
              <a:t>Apresentação 8</a:t>
            </a:r>
          </a:p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A expansão colonial e conflitos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208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/>
          <p:cNvGrpSpPr/>
          <p:nvPr/>
        </p:nvGrpSpPr>
        <p:grpSpPr>
          <a:xfrm>
            <a:off x="768797" y="1476170"/>
            <a:ext cx="10654409" cy="910800"/>
            <a:chOff x="0" y="1321448"/>
            <a:chExt cx="7992888" cy="910800"/>
          </a:xfrm>
        </p:grpSpPr>
        <p:sp>
          <p:nvSpPr>
            <p:cNvPr id="7" name="Retângulo 6"/>
            <p:cNvSpPr/>
            <p:nvPr/>
          </p:nvSpPr>
          <p:spPr>
            <a:xfrm>
              <a:off x="0" y="1321448"/>
              <a:ext cx="7992888" cy="9108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Retângulo 7"/>
            <p:cNvSpPr/>
            <p:nvPr/>
          </p:nvSpPr>
          <p:spPr>
            <a:xfrm>
              <a:off x="0" y="1321448"/>
              <a:ext cx="7992888" cy="9108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3774" tIns="54610" rIns="305816" bIns="54610" numCol="1" spcCol="1270" anchor="t" anchorCtr="0">
              <a:noAutofit/>
            </a:bodyPr>
            <a:lstStyle/>
            <a:p>
              <a:pPr marL="285750" lvl="1" indent="-285750" defTabSz="15113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•"/>
              </a:pPr>
              <a:endParaRPr lang="pt-BR" sz="3400" dirty="0"/>
            </a:p>
          </p:txBody>
        </p:sp>
      </p:grpSp>
      <p:graphicFrame>
        <p:nvGraphicFramePr>
          <p:cNvPr id="9" name="Diagrama 8"/>
          <p:cNvGraphicFramePr/>
          <p:nvPr/>
        </p:nvGraphicFramePr>
        <p:xfrm>
          <a:off x="602340" y="908720"/>
          <a:ext cx="11326308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2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2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Agricultura de subsistência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648476" y="3356992"/>
          <a:ext cx="11230323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36861" y="1484785"/>
            <a:ext cx="118535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Roboto" pitchFamily="2" charset="0"/>
                <a:ea typeface="Roboto" pitchFamily="2" charset="0"/>
              </a:rPr>
              <a:t>Primeiros tempos coloniais, a agricultura de subsistência era produzida nos quintais, hortas e pomares de vilas e povoados.</a:t>
            </a:r>
          </a:p>
          <a:p>
            <a:pPr algn="ctr"/>
            <a:endParaRPr lang="pt-BR" sz="28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306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As fazendas de gado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232" y="1578388"/>
            <a:ext cx="7427645" cy="527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336862" y="4632786"/>
            <a:ext cx="41823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Fonte: FUNDAÇÃO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Getúlio Vargas. </a:t>
            </a:r>
            <a:r>
              <a:rPr lang="pt-BR" sz="1200" b="1" dirty="0">
                <a:latin typeface="Roboto" pitchFamily="2" charset="0"/>
                <a:ea typeface="Roboto" pitchFamily="2" charset="0"/>
              </a:rPr>
              <a:t>Atlas</a:t>
            </a:r>
          </a:p>
          <a:p>
            <a:pPr algn="r"/>
            <a:r>
              <a:rPr lang="pt-BR" sz="1200" b="1" dirty="0">
                <a:latin typeface="Roboto" pitchFamily="2" charset="0"/>
                <a:ea typeface="Roboto" pitchFamily="2" charset="0"/>
              </a:rPr>
              <a:t>histórico do Brasil</a:t>
            </a:r>
            <a:r>
              <a:rPr lang="pt-BR" sz="1200" dirty="0">
                <a:latin typeface="Roboto" pitchFamily="2" charset="0"/>
                <a:ea typeface="Roboto" pitchFamily="2" charset="0"/>
              </a:rPr>
              <a:t>.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Disponível em: &lt;https://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atlas.fgv.br/marcos/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caminhos-do-gado/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mapas/o-nordeste-dacana-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e-do-gado-noseculo-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17&gt;. Acesso em:</a:t>
            </a:r>
          </a:p>
          <a:p>
            <a:pPr algn="r"/>
            <a:r>
              <a:rPr lang="pt-BR" sz="1200" dirty="0">
                <a:latin typeface="Roboto" pitchFamily="2" charset="0"/>
                <a:ea typeface="Roboto" pitchFamily="2" charset="0"/>
              </a:rPr>
              <a:t>21 set. 2018.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36862" y="1578389"/>
            <a:ext cx="4182321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O gado foi sendo transportado para o interior do Brasil no século XVII.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As fazendas e currais do interior requeriam baixo capital para sua instalação e pouca mão de obra. 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8565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Tratado de Madri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624818" y="1628800"/>
          <a:ext cx="1084638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1328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7328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Bandeirantismo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960091" y="3115419"/>
          <a:ext cx="10558423" cy="3349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987066" y="1268761"/>
            <a:ext cx="1027046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Na São Paulo de Piratininga, localizada na capitania de São Vicente, os habitantes dedicavam-se ao cultivo de trigo, milho e mandioca.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Os paulistas escravizavam indígenas para utilizá-los como mão de obra.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1881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8" y="18864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Ouro na colônia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528833" y="1052736"/>
          <a:ext cx="11230323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5321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0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controle metropolitano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488689" y="1268760"/>
          <a:ext cx="9214624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a 4"/>
          <p:cNvGraphicFramePr/>
          <p:nvPr/>
        </p:nvGraphicFramePr>
        <p:xfrm>
          <a:off x="1104747" y="4149080"/>
          <a:ext cx="10078495" cy="2448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1136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quinto e contrabando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008760" y="1412776"/>
          <a:ext cx="10366452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9544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Revolta de Vila Rica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795481" y="1412776"/>
          <a:ext cx="11134337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2928474" y="4149082"/>
            <a:ext cx="73908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Roboto" pitchFamily="2" charset="0"/>
                <a:ea typeface="Roboto" pitchFamily="2" charset="0"/>
              </a:rPr>
              <a:t>Reação portuguesa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296718" y="4579967"/>
            <a:ext cx="1065440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Mobilização das tropas dos Dragões Reais.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Principais líderes do movimento foram presos, e suas casas foram incendiadas.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 tropeiro Filipe dos Santos foi o único condenado à forca. 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054C4-A80F-418A-A6AF-115824BF859F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37519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750</Words>
  <Application>Microsoft Office PowerPoint</Application>
  <PresentationFormat>Widescreen</PresentationFormat>
  <Paragraphs>94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do PowerPoint</vt:lpstr>
      <vt:lpstr>Apresentação do PowerPoint</vt:lpstr>
      <vt:lpstr>Agricultura de subsistência</vt:lpstr>
      <vt:lpstr>As fazendas de gado </vt:lpstr>
      <vt:lpstr>Tratado de Madri</vt:lpstr>
      <vt:lpstr>Bandeirantismo</vt:lpstr>
      <vt:lpstr>Ouro na colônia</vt:lpstr>
      <vt:lpstr>O controle metropolitano</vt:lpstr>
      <vt:lpstr>O quinto e contrabando</vt:lpstr>
      <vt:lpstr>A Revolta de Vila 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2020-04-03T01:53:54Z</dcterms:created>
  <dcterms:modified xsi:type="dcterms:W3CDTF">2020-04-03T01:58:06Z</dcterms:modified>
</cp:coreProperties>
</file>