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76" r:id="rId2"/>
    <p:sldId id="257" r:id="rId3"/>
    <p:sldId id="258" r:id="rId4"/>
    <p:sldId id="273" r:id="rId5"/>
    <p:sldId id="272" r:id="rId6"/>
    <p:sldId id="368" r:id="rId7"/>
    <p:sldId id="369" r:id="rId8"/>
    <p:sldId id="270" r:id="rId9"/>
    <p:sldId id="370" r:id="rId10"/>
    <p:sldId id="371" r:id="rId11"/>
    <p:sldId id="372" r:id="rId12"/>
    <p:sldId id="385" r:id="rId13"/>
    <p:sldId id="374" r:id="rId14"/>
    <p:sldId id="263" r:id="rId15"/>
    <p:sldId id="377" r:id="rId16"/>
    <p:sldId id="376" r:id="rId17"/>
    <p:sldId id="375" r:id="rId18"/>
    <p:sldId id="378" r:id="rId19"/>
    <p:sldId id="275" r:id="rId20"/>
    <p:sldId id="381" r:id="rId21"/>
    <p:sldId id="380" r:id="rId22"/>
    <p:sldId id="379" r:id="rId23"/>
    <p:sldId id="264" r:id="rId24"/>
    <p:sldId id="383" r:id="rId25"/>
    <p:sldId id="384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a Guerriero Antunes" initials="FGA" lastIdx="45" clrIdx="0"/>
  <p:cmAuthor id="2" name="Lilian Semenichin Nogueira" initials="LSN" lastIdx="10" clrIdx="1"/>
  <p:cmAuthor id="3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C04"/>
    <a:srgbClr val="FF99FF"/>
    <a:srgbClr val="DD2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859C12-4010-473D-A31C-39A64A8280C3}" v="72" dt="2019-06-23T22:20:35.0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1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2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89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9650B-16EA-EC4A-AC2F-C6871C8CF555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CE9A2-DD8A-444D-BF63-65941FA9620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831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FFF3B-7C37-C541-BAC2-FD7B2C8201AF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6A751-4B07-CF43-882E-0B4556C295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1782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3EE8D-58D7-452D-AF91-1C9AA7254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47CA13-754A-40E6-A0A9-06A9D99EF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B4EA20-99A2-4ED4-8916-AA66EC911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BDE5-C733-BD44-B833-66CAFAC585D7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C794B6-4A4E-496C-BDDE-00D0F7A5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1AC5FA-8B0C-44F9-9C1B-238EECA42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635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B51DC-7C0F-46D5-9ADB-196DD154E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398B3F-236C-4E0E-A1AB-2188ECD5A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165930-F9EE-4D38-86DA-6D8C3D807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49A01-107A-4446-B3C4-32C05B8E93A1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E23B3E-5177-48F2-8965-607F83CC2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D59529-FD8C-4649-A643-5645CBF8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189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C1FD3-0C11-4329-9A12-AD21A85B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F17962-933B-4F4D-8FFF-881ABD329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BA8693-B821-4761-AA70-9AF614B9A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6ADA-B570-D747-89B8-5F4C85F08FC0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06E3E8-6E73-4BA6-8E0C-E730F67D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FE23C7-9753-4EB5-8B88-BE0BDC22B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961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617C18-5E6A-4DDC-B9C1-D53477A2C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52901B-A635-4481-9321-9B8FAFD71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857F92-A402-486E-92C7-89A7E539F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109F383-0DC1-4256-AB0D-A6CB3CD97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DF45B-464D-5140-BCB6-9033E4930C66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E13573-23CC-494B-8CCD-BBA5C899C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85F599-7392-47F6-B01F-F304BB0AF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2607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A06DA-121E-409A-AFEB-09937143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2363DF-6613-4037-BF5D-527F914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A4D6C2-5FCB-4587-A838-2BFBBDF12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61C4EB-547B-4F02-BFFA-D4931BA1A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B8EFA8C-BB04-4FC2-8179-3C1744262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CB33A32-2DDC-464D-B5C8-4CEDE184C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C797-15DD-684A-A630-CBBA093F425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BC59DB2-C79D-4855-A725-D6966CF1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256F0FD-0664-4B44-8F5C-F6FC9E400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992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AE0DD3-5DD3-46CB-AEFA-4654D5FD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46DAEA6-1D64-4001-9BE7-3E40226F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CF53D-A65E-6342-9D1E-71DF4D9DF723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BA8EF2-6EF5-45DB-89F2-A8FB398BA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AC1ED2B-15F1-4412-B6D4-B78DC148F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550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D133E54-675B-4136-84F9-22549CB2C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AB20-8F8B-CF48-A699-E8B18AF53940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FC43849-4364-4F49-9554-D8C7C9CAF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8E0985-3E8E-4373-8872-C5EBED558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285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C5437-FD15-4F93-969E-1F964015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A558B8-1051-468D-BCF5-C831C1683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0A3FCA-6F68-4162-A544-C0140BCD6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F14761-06CE-43FD-A820-FE2C9800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F488-B84B-BF49-881D-57DFA42DD67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B07677-CC7E-492B-B50A-37B49C51F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9C543E-41C3-49AC-83F3-BC45ACFAE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30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15CE6D-B4EC-4DCB-B2ED-7C6D8A56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3FEF45-5216-4228-8412-053F9E821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51ABB1-8300-4A7B-AA68-CED2E173B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D05087-667C-447B-8D15-D05F1EBF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D1EA-9A23-E045-9BE8-FB25A871C53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C639EC-8E9E-4D34-B12B-5294373F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D80E13-7DD1-4773-88C5-BE7EAEE3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5402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58649-F7D6-4687-BD89-6ABA2C0A5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AAB8FBD-8D61-4BF1-A61C-964FDA444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D56BFE-03DD-4CC9-AE9C-C81E2D31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AA3F5-37FA-C94F-86BB-A1F4C02FA690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8140A4-EAC7-49FC-B010-6D07B8FE7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71FD29-7D1A-4FFF-ACE7-0B532C8C1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084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3A2F22-3E31-49B3-9B4F-5341AD29B5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17AB09-E10C-4020-9BFC-C32EAA058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70319C-EC1F-46C4-8878-B05A56181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D77A-950E-674A-85F1-5FFB02786F5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9FFE1E-A3DC-455C-B0E1-4D1D62F9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5111C7-9C58-4A76-8448-47D019EF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512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0BE9549-4739-4432-A913-0FD4D6E28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E881E8-0884-4C6F-AE6B-C545CE0F8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9547EE-FAB4-4524-9393-8CE9E11C5A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C85CA-10C4-7447-8CFE-6FCC429BC298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628D68-6F5F-46D4-9C0A-85805F9DA1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3ACD4B-8C42-40C5-8F11-BD4EE0A44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212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  <a:t>UNIDADE 1</a:t>
            </a:r>
            <a:b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  <a:t>A ARTE E SUAS INVENÇÕES MARAVILHOSAS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1 – Cor, espaço e tempo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8431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Luz, arte e criação!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81756"/>
            <a:ext cx="10515599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 universo das artes, a luz aparece nas mais diferentes formas.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Os artistas prestam muita atenção nas luzes que estão em nossa vida e criam arte a partir de suas observações e pesquisas. Você já prestou atenção nas diferentes luzes em seu cotidiano? E na arte, como a luz está presente?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204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500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Criações iluminadas e luminosas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3725"/>
            <a:ext cx="10515600" cy="4351338"/>
          </a:xfrm>
        </p:spPr>
        <p:txBody>
          <a:bodyPr>
            <a:normAutofit/>
          </a:bodyPr>
          <a:lstStyle/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Os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alquimistas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eram pesquisadores que misturavam materiais em busca de conhecimento e riqueza. Foram importantes para a química, porque descobriram muitas propriedades de materiais.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1645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Criações iluminadas e luminosas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Paleta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uma chapa usada pelos pintores para depositar e misturar tintas. Geralmente é de madeira, arredondada e tem um orifício em que o pintor coloca o polegar para segurá-la.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Pinturas barrocas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são obras produzidas no estilo barroco do século XVI ao século XVIII e se caracterizam por contrastes de luz e sombra e composição assimétrica. Essas pinturas costumam ser compostas de uma escala que vai dos tons de terra escura aos tons de laranja e amarelo intenso.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6618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Criações iluminadas e luminosas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63750"/>
            <a:ext cx="10515600" cy="4351338"/>
          </a:xfrm>
        </p:spPr>
        <p:txBody>
          <a:bodyPr>
            <a:normAutofit/>
          </a:bodyPr>
          <a:lstStyle/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Pós-impressionistas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são os artistas da segunda geração do Impressionismo ou aqueles que seguiram caminhos artísticos independentes. A arte do Impressionismo, movimento do final do século XIX e início do século XX, centrava-se no estudo da luz. Havia muitas pinturas feitas ao ar livre, em forma de pesquisa sobre as mudanças da atmosfera e da luz. 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Sinfonia cromática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é uma composição de cores.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103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Criações iluminadas e luminosas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Artistas multimídia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são aqueles que produzem arte explorando várias linguagens e tecnologias.</a:t>
            </a:r>
          </a:p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Astrônomos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são cientistas que pesquisam a história, a dinâmica, a física e a química dos astros e do universo.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8113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7543800" y="673768"/>
            <a:ext cx="3645568" cy="5329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673768"/>
            <a:ext cx="5277677" cy="1335506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Cor-luz e a poética do espaço-tempo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343955"/>
            <a:ext cx="6076167" cy="4095482"/>
          </a:xfrm>
        </p:spPr>
        <p:txBody>
          <a:bodyPr>
            <a:normAutofit/>
          </a:bodyPr>
          <a:lstStyle/>
          <a:p>
            <a:endParaRPr lang="pt-BR"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Aparelho cinecromático 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é uma máquina composta de uma caixa com lâmpadas no seu interior e telas coloridas que se movimentam acionadas por motores, gerando imagens de luz e cor em uma superfície semitransparente.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725485" y="1167063"/>
            <a:ext cx="3282197" cy="4343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Bienal de São Paulo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é uma exposição de arte realizada a cada dois anos na cidade de São Paulo (SP). Teve uma exposição em 1951 e se repete desde 1962, no Parque Ibirapuera.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1775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3820364-5EBB-4C53-AA63-59D037CCAFE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Cor-luz e a poética do espaço-tempo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998" y="1951685"/>
            <a:ext cx="9880591" cy="427511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697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Arte cinética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5405"/>
            <a:ext cx="10515600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arte cinética é a arte do movimento.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ser humano sempre foi fascinado por imagens e movimento. Em imagens criadas há muito tempo na história da arte, já existia a representação de movimento em desenhos, pinturas, esculturas... Entretanto, representar é diferente de colocar o movimento como parte da obra de arte, que é um passo além, e assim nasce a arte cinética.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7782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7543800" y="673768"/>
            <a:ext cx="3645568" cy="5329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673768"/>
            <a:ext cx="5277677" cy="1335506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Multicores, multimídias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358190"/>
            <a:ext cx="6076167" cy="4057184"/>
          </a:xfrm>
        </p:spPr>
        <p:txBody>
          <a:bodyPr>
            <a:normAutofit lnSpcReduction="10000"/>
          </a:bodyPr>
          <a:lstStyle/>
          <a:p>
            <a:endParaRPr lang="pt-BR"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Decibel 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é a unidade de medida usada para registrar a intensidade do som.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Monocromática 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é a radiação produzida por uma só cor. O termo não deve ser empregado em relação ao branco (soma de todas as cores) ou ao preto (ausência de cor e luz). É uma harmonia conseguida com apenas uma cor e seus tons diferentes.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725485" y="1167063"/>
            <a:ext cx="3282197" cy="4343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Artista multimídia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é aquele que produz sua arte (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happening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performance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instalação etc.) fazendo uso de novas tecnologias, criando uma nova linguagem.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902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3820364-5EBB-4C53-AA63-59D037CCAFE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Multicores, multimídias</a:t>
            </a:r>
            <a:endParaRPr lang="pt-BR" sz="4800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237" y="1874236"/>
            <a:ext cx="10515550" cy="413571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1427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6295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Intervenções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626633"/>
            <a:ext cx="10515599" cy="2794730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Os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órgãos dos sentidos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são os elementos receptores externos de estímulos sensoriais: olho (visão), nariz (olfato), ouvido (audição), pele (tato) e língua (paladar).</a:t>
            </a:r>
          </a:p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727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  <a:t>UNIDADE 1</a:t>
            </a:r>
            <a:b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400" dirty="0">
                <a:latin typeface="Roboto" panose="02000000000000000000" pitchFamily="2" charset="0"/>
                <a:ea typeface="Roboto" panose="02000000000000000000" pitchFamily="2" charset="0"/>
              </a:rPr>
              <a:t>A ARTE E SUAS INVENÇÕES MARAVILHOSAS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2 – Som e invenção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3966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4375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Como se toca um instrumento?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93938"/>
            <a:ext cx="10515599" cy="4103687"/>
          </a:xfrm>
        </p:spPr>
        <p:txBody>
          <a:bodyPr>
            <a:normAutofit/>
          </a:bodyPr>
          <a:lstStyle/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i="1" dirty="0">
                <a:latin typeface="Roboto" panose="02000000000000000000" pitchFamily="2" charset="0"/>
                <a:ea typeface="Roboto" panose="02000000000000000000" pitchFamily="2" charset="0"/>
              </a:rPr>
              <a:t>Performances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 musicais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são ações artísticas que envolvem expressão corporal e musical. Como exemplo podemos citar a percussão corporal ou o modo de tocar instrumentos ou fazer sons com objetos.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2492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edondar Retângulo em um Canto Diagonal 3"/>
          <p:cNvSpPr/>
          <p:nvPr/>
        </p:nvSpPr>
        <p:spPr>
          <a:xfrm>
            <a:off x="838199" y="2486721"/>
            <a:ext cx="10515599" cy="32004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7875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ciência dos instrumentos musicais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165" y="3254105"/>
            <a:ext cx="10515599" cy="2299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Etnomusicólogo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 é a pessoa que estuda a música em sua concepção sociocultural, analisando sua origem etnográfica, sua manifestação em determinados povos, na língua, religião, hábitos etc. A etnografia pode ser considerada um ramo da Antropologia, ciência que estuda as culturas humanas.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2822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ciência dos instrumentos musicais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315" y="1750320"/>
            <a:ext cx="10685906" cy="450035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3252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edondar Retângulo em um Canto Diagonal 3"/>
          <p:cNvSpPr/>
          <p:nvPr/>
        </p:nvSpPr>
        <p:spPr>
          <a:xfrm>
            <a:off x="838201" y="2497872"/>
            <a:ext cx="10515599" cy="32004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ciência dos instrumentos musicais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562" y="3242953"/>
            <a:ext cx="10515599" cy="2299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Organologia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 é um ramo da ciência que estuda os instrumentos musicais com base em sua materialidade, ou seja, a forma, a qualidade de som produzido, o timbre, o modo de execução, entre outros. Faz parte dessa ciência estudar os instrumentos e suas características, como os aerofones, os cordofones, os idiofones e os membranofones.</a:t>
            </a:r>
          </a:p>
          <a:p>
            <a:pPr marL="0" indent="0">
              <a:buNone/>
            </a:pPr>
            <a:endParaRPr lang="pt-BR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727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ciência dos instrumentos musicais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760" y="1966314"/>
            <a:ext cx="7643440" cy="457259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692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Uakti – a lenda e o grupo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697" y="1796788"/>
            <a:ext cx="10081920" cy="394608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0154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Famílias musicais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1757"/>
            <a:ext cx="10515600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Os instrumentos que emitem sons pela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fricção das cordas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(em uma orquestra, os violinos, as violas, os violoncelos e os contrabaixos) são tocados principalmente com um arco, feito sobretudo de madeira de pau-brasil e crina de cavalo. Existe um tipo de orquestra composto exclusivamente por essa família: a orquestra de cordas. A obra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Bachianas brasileiras nº 9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, de Heitor Villa-Lobos, foi composta para essa formação.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8409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Famílias musicais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964267"/>
            <a:ext cx="8418388" cy="474390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140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551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Como se faz um instrumento?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9902"/>
            <a:ext cx="10515600" cy="373298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Os instrumentos musicais podem ser construídos de muitas formas. Há métodos ancestrais de construção que envolvem uma preparação ritualística e a consagração do instrumento. Pode-se fazê-lo também de modo artesanal, técnico ou até mesmo industrial.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20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Como se faz um instrumento?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AB03A5-A636-4858-9637-C28B61CCE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599" cy="4052661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Rabeca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um instrumento de três ou quatro cordas muito parecido com o violino, mas anterior a ele. É característico de festas populares brasileiras, como a marujada de Bragança (PA), manifestação cultural de tradição católica da região Norte, realizada de 18 a 26 de dezembro há mais de 200 anos.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1678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7543799" y="504787"/>
            <a:ext cx="3645568" cy="606670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673768"/>
            <a:ext cx="6066263" cy="1335506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Som, natureza e cultura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402794"/>
            <a:ext cx="6076167" cy="4057184"/>
          </a:xfrm>
        </p:spPr>
        <p:txBody>
          <a:bodyPr>
            <a:normAutofit/>
          </a:bodyPr>
          <a:lstStyle/>
          <a:p>
            <a:endParaRPr lang="pt-BR" sz="2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b="1" i="1" dirty="0">
                <a:latin typeface="Roboto" panose="02000000000000000000" pitchFamily="2" charset="0"/>
                <a:ea typeface="Roboto" panose="02000000000000000000" pitchFamily="2" charset="0"/>
              </a:rPr>
              <a:t>Iridinam</a:t>
            </a:r>
            <a:r>
              <a:rPr lang="pt-BR" sz="2200" dirty="0">
                <a:latin typeface="Roboto" panose="02000000000000000000" pitchFamily="2" charset="0"/>
                <a:ea typeface="Roboto" panose="02000000000000000000" pitchFamily="2" charset="0"/>
              </a:rPr>
              <a:t> é um instrumento musical de corda com dois pequenos arcos, criado e tocado pelas mulheres da comunidade indígena Ikolen Gavião, de Rondônia, no Norte do Brasil. Para tocá-lo, as mulheres friccionam as cordas dos dois pequenos arcos e também usam os dedos para apoiar o instrumento na boca e criar ressonâncias.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725485" y="673768"/>
            <a:ext cx="3282197" cy="5363737"/>
          </a:xfrm>
        </p:spPr>
        <p:txBody>
          <a:bodyPr>
            <a:noAutofit/>
          </a:bodyPr>
          <a:lstStyle/>
          <a:p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Paisagem sonora 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refere-se ao ambiente e aos sons de cada lugar. Podemos perceber a paisagem sonora urbana, do campo (campestre), da floresta, da praia, entre outras. Hoje, essas sonoridades específicas são exploradas na música, no cinema, na televisão, nas rádios, na internet e em outras mídias.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88809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Grupo Experimental de Música (GEM)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051" y="1734831"/>
            <a:ext cx="10019973" cy="443012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92645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2459</TotalTime>
  <Words>1170</Words>
  <Application>Microsoft Office PowerPoint</Application>
  <PresentationFormat>Widescreen</PresentationFormat>
  <Paragraphs>96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Roboto</vt:lpstr>
      <vt:lpstr>Tema do Office</vt:lpstr>
      <vt:lpstr>UNIDADE 1 A ARTE E SUAS INVENÇÕES MARAVILHOSAS</vt:lpstr>
      <vt:lpstr>Luz, arte e criação!</vt:lpstr>
      <vt:lpstr>Criações iluminadas e luminosas</vt:lpstr>
      <vt:lpstr>Criações iluminadas e luminosas</vt:lpstr>
      <vt:lpstr>Criações iluminadas e luminosas</vt:lpstr>
      <vt:lpstr>Criações iluminadas e luminosas</vt:lpstr>
      <vt:lpstr>            Cor-luz e a poética do espaço-tempo</vt:lpstr>
      <vt:lpstr>Cor-luz e a poética do espaço-tempo</vt:lpstr>
      <vt:lpstr>Arte cinética</vt:lpstr>
      <vt:lpstr>            Multicores, multimídias</vt:lpstr>
      <vt:lpstr>Multicores, multimídias</vt:lpstr>
      <vt:lpstr>Intervenções</vt:lpstr>
      <vt:lpstr>UNIDADE 1 A ARTE E SUAS INVENÇÕES MARAVILHOSAS</vt:lpstr>
      <vt:lpstr>Como se toca um instrumento?</vt:lpstr>
      <vt:lpstr>A ciência dos instrumentos musicais</vt:lpstr>
      <vt:lpstr>A ciência dos instrumentos musicais</vt:lpstr>
      <vt:lpstr>A ciência dos instrumentos musicais</vt:lpstr>
      <vt:lpstr>A ciência dos instrumentos musicais</vt:lpstr>
      <vt:lpstr>Uakti – a lenda e o grupo</vt:lpstr>
      <vt:lpstr>Famílias musicais</vt:lpstr>
      <vt:lpstr>Famílias musicais</vt:lpstr>
      <vt:lpstr>Como se faz um instrumento?</vt:lpstr>
      <vt:lpstr>Como se faz um instrumento?</vt:lpstr>
      <vt:lpstr>          Som, natureza e cultura</vt:lpstr>
      <vt:lpstr>Grupo Experimental de Música (GEM)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Trajetórias  Língua Portuguesa</dc:title>
  <dc:creator>Sarita Borelli</dc:creator>
  <cp:lastModifiedBy>João Paulo Bortoluci</cp:lastModifiedBy>
  <cp:revision>176</cp:revision>
  <dcterms:created xsi:type="dcterms:W3CDTF">2019-02-21T18:53:00Z</dcterms:created>
  <dcterms:modified xsi:type="dcterms:W3CDTF">2020-04-03T12:51:48Z</dcterms:modified>
</cp:coreProperties>
</file>